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Başlık ve Alt Başlı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Çizgi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Başlık Metni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14" name="Gövde Düzeyi Bir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5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dde İşaretleri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10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0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3 Yukarı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örüntü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Görüntü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Görüntü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ıntı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elirtme Çizgisi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Buraya bir alıntı yazın."/>
          <p:cNvSpPr txBox="1"/>
          <p:nvPr>
            <p:ph type="body" sz="quarter" idx="21"/>
          </p:nvPr>
        </p:nvSpPr>
        <p:spPr>
          <a:xfrm>
            <a:off x="1676400" y="4089400"/>
            <a:ext cx="21056600" cy="1805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Buraya bir alıntı yazın.</a:t>
            </a:r>
          </a:p>
        </p:txBody>
      </p:sp>
      <p:sp>
        <p:nvSpPr>
          <p:cNvPr id="123" name="Ali Utku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Ali Utku</a:t>
            </a:r>
          </a:p>
        </p:txBody>
      </p:sp>
      <p:sp>
        <p:nvSpPr>
          <p:cNvPr id="124" name="Metin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12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Alıntı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uraya bir alıntı yazın."/>
          <p:cNvSpPr txBox="1"/>
          <p:nvPr>
            <p:ph type="body" sz="quarter" idx="21"/>
          </p:nvPr>
        </p:nvSpPr>
        <p:spPr>
          <a:xfrm>
            <a:off x="11049000" y="3721100"/>
            <a:ext cx="12573000" cy="350977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Buraya bir alıntı yazın.</a:t>
            </a:r>
          </a:p>
        </p:txBody>
      </p:sp>
      <p:sp>
        <p:nvSpPr>
          <p:cNvPr id="133" name="Görüntü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Ali Utku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Ali Utku</a:t>
            </a:r>
          </a:p>
        </p:txBody>
      </p:sp>
      <p:sp>
        <p:nvSpPr>
          <p:cNvPr id="13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örüntü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o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Yatay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örüntü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Çizgi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Başlık Metni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25" name="Gövde Düzeyi Bir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6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Başlık ve Alt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Çizgi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Başlık Metni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35" name="Gövde Düzeyi Bir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36" name="Slayt Numarası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- Ort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aşlık Metni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44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Düşey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Çizgi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Görüntü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Başlık Metni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54" name="Gövde Düzeyi Bir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5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63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Madde İşaretleri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72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7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f Başlık ve 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82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8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8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ler ve Fotoğraf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92" name="Görüntü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aşlık Metni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94" name="Gövde Düzeyi Bir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9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Çizgi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Başlık Metni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4" name="Gövde Düzeyi Bir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" name="Slayt Numarası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Kıwı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KıwıOS</a:t>
            </a:r>
          </a:p>
        </p:txBody>
      </p:sp>
      <p:sp>
        <p:nvSpPr>
          <p:cNvPr id="167" name="İntroduction o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İntroduction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4ED1064C-76DA-4ACC-837E-E9C9267EAF7D-L0-001.jpeg" descr="4ED1064C-76DA-4ACC-837E-E9C9267EAF7D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6613" y="799724"/>
            <a:ext cx="15659535" cy="11599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nostalgia them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nostalgia theme</a:t>
            </a:r>
          </a:p>
        </p:txBody>
      </p:sp>
      <p:sp>
        <p:nvSpPr>
          <p:cNvPr id="196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39C2B881-59C8-47A4-AA60-165BE9FBEEA3-L0-001.jpeg" descr="39C2B881-59C8-47A4-AA60-165BE9FBEEA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7070" y="1365361"/>
            <a:ext cx="14647039" cy="10985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KiwiOS ON REAL HARDWA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KiwiOS ON REAL HARDWARE</a:t>
            </a:r>
          </a:p>
        </p:txBody>
      </p:sp>
      <p:sp>
        <p:nvSpPr>
          <p:cNvPr id="200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29A1E1D3-7084-4497-929D-63FEC69508D2-L0-001.jpeg" descr="29A1E1D3-7084-4497-929D-63FEC69508D2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037" y="1897353"/>
            <a:ext cx="13697031" cy="10496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asic infos about projec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infos about project</a:t>
            </a:r>
          </a:p>
        </p:txBody>
      </p:sp>
      <p:sp>
        <p:nvSpPr>
          <p:cNvPr id="204" name="KiwiOS has been developed for 2 years.…"/>
          <p:cNvSpPr txBox="1"/>
          <p:nvPr>
            <p:ph type="body" idx="1"/>
          </p:nvPr>
        </p:nvSpPr>
        <p:spPr>
          <a:xfrm>
            <a:off x="1567018" y="3055781"/>
            <a:ext cx="22860001" cy="8585201"/>
          </a:xfrm>
          <a:prstGeom prst="rect">
            <a:avLst/>
          </a:prstGeom>
        </p:spPr>
        <p:txBody>
          <a:bodyPr/>
          <a:lstStyle/>
          <a:p>
            <a:pPr/>
            <a:r>
              <a:t>KiwiOS has been developed for 2 years.</a:t>
            </a:r>
          </a:p>
          <a:p>
            <a:pPr/>
            <a:r>
              <a:t>This project is being developed for Teknofest international competitions and daily use.</a:t>
            </a:r>
          </a:p>
          <a:p>
            <a:pPr/>
            <a:r>
              <a:t>There are more than 80 thousand lines of code in the KiwiOS kernel</a:t>
            </a:r>
          </a:p>
          <a:p>
            <a:pPr/>
            <a:r>
              <a:t>I wrote the entire kernel myself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 picture from the moment of project developm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picture from the moment of project development</a:t>
            </a:r>
          </a:p>
        </p:txBody>
      </p:sp>
      <p:sp>
        <p:nvSpPr>
          <p:cNvPr id="207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B3A2239E-000B-4FB8-9C21-7A0EB0C1E8FC-L0-001.jpeg" descr="B3A2239E-000B-4FB8-9C21-7A0EB0C1E8FC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458" y="2637650"/>
            <a:ext cx="13282073" cy="1103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ıon of kıwıo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Introductıon of kıwıos</a:t>
            </a:r>
          </a:p>
        </p:txBody>
      </p:sp>
      <p:sp>
        <p:nvSpPr>
          <p:cNvPr id="170" name="KiwiOS is a,fast,secure,user-friendly opereting syst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KiwiOS is a,fast,secure,user-friendly opereting system.</a:t>
            </a:r>
          </a:p>
          <a:p>
            <a:pPr/>
            <a:r>
              <a:t>KiwiOS was written by two peope,including me,using C and Assembly languages.</a:t>
            </a:r>
          </a:p>
          <a:p>
            <a:pPr/>
            <a:r>
              <a:t>We are still working on this project for 2 years.</a:t>
            </a:r>
          </a:p>
          <a:p>
            <a:pPr/>
            <a:r>
              <a:t>The System kernel was written entirely by 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e kıwıOS kern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kıwıOS kernel</a:t>
            </a:r>
          </a:p>
        </p:txBody>
      </p:sp>
      <p:sp>
        <p:nvSpPr>
          <p:cNvPr id="173" name="The KiwiOS kernel has extensive hardware suppor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3200"/>
              </a:spcBef>
              <a:defRPr sz="3984"/>
            </a:pPr>
            <a:r>
              <a:t>The KiwiOS kernel has extensive hardware support.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Extensive driver support.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Kernel has own file system named by KEFS2(Kiwi Extented File System).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And supports for many file systems(FAT,NTFS,EXT4)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Advanced kernel modules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There is a module called SEKiwi for kernel security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Power managemeng drivers (ACPI)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Network and sound cards support(intel device support)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İmage:Kiwios booting,kernel ınıt progres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İmage:Kiwios booting,kernel ınıt progress</a:t>
            </a:r>
          </a:p>
        </p:txBody>
      </p:sp>
      <p:sp>
        <p:nvSpPr>
          <p:cNvPr id="176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55A2BB66-D8F0-4DA2-8589-CB8CD2784C63-L0-001.jpeg" descr="55A2BB66-D8F0-4DA2-8589-CB8CD2784C6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533" y="3937627"/>
            <a:ext cx="16561969" cy="8482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BE8DB50D-D36D-4B3B-A48B-D2CDB875B643-L0-001.jpeg" descr="BE8DB50D-D36D-4B3B-A48B-D2CDB875B64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352" y="561895"/>
            <a:ext cx="15783626" cy="12592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gular file managem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file management</a:t>
            </a:r>
          </a:p>
        </p:txBody>
      </p:sp>
      <p:sp>
        <p:nvSpPr>
          <p:cNvPr id="182" name="Journa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Journaling</a:t>
            </a:r>
          </a:p>
          <a:p>
            <a:pPr/>
            <a:r>
              <a:t>Regular partition management</a:t>
            </a:r>
          </a:p>
          <a:p>
            <a:pPr/>
            <a:r>
              <a:t>Block management</a:t>
            </a:r>
          </a:p>
          <a:p>
            <a:pPr/>
            <a:r>
              <a:t>And more...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8AD12EE9-52BC-476C-9568-B2B1EF403AE8-L0-001.jpeg" descr="8AD12EE9-52BC-476C-9568-B2B1EF403AE8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453" y="837359"/>
            <a:ext cx="20659094" cy="11336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asic-user-friendly guı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Basic-user-friendly guı</a:t>
            </a:r>
          </a:p>
        </p:txBody>
      </p:sp>
      <p:sp>
        <p:nvSpPr>
          <p:cNvPr id="187" name="Simple to us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to use interface.</a:t>
            </a:r>
          </a:p>
          <a:p>
            <a:pPr/>
            <a:r>
              <a:t>Fluent speed.</a:t>
            </a:r>
          </a:p>
          <a:p>
            <a:pPr/>
            <a:r>
              <a:t>Two interface option (Modern GUI / Nostalgia Theme :)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MODERN THEME"/>
          <p:cNvSpPr txBox="1"/>
          <p:nvPr>
            <p:ph type="body" idx="21"/>
          </p:nvPr>
        </p:nvSpPr>
        <p:spPr>
          <a:xfrm>
            <a:off x="762000" y="208279"/>
            <a:ext cx="20955000" cy="106172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THE MODERN THEME</a:t>
            </a:r>
          </a:p>
        </p:txBody>
      </p:sp>
      <p:sp>
        <p:nvSpPr>
          <p:cNvPr id="190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4AD7BB19-C9C7-42F9-A1C3-157E95D84CD0-L0-001.jpeg" descr="4AD7BB19-C9C7-42F9-A1C3-157E95D84CD0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5395" y="1844921"/>
            <a:ext cx="13368210" cy="10026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