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2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64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9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991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89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194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86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763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90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47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69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08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2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184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94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18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A65013-C98B-47C9-AFF3-76D2108F1F53}" type="datetimeFigureOut">
              <a:rPr lang="sk-SK" smtClean="0"/>
              <a:t>15. 5. 2022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D9CB13-9000-471E-96D7-BDBC72DA62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927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8C5127-6F80-5ABE-7D2C-7C8D0E5FC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TVORBA WEB STRÁNOK V JAZYKU PHP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D4E20A-F9AF-F17E-FC47-7F669A932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Nicolas Droppa</a:t>
            </a:r>
          </a:p>
        </p:txBody>
      </p:sp>
    </p:spTree>
    <p:extLst>
      <p:ext uri="{BB962C8B-B14F-4D97-AF65-F5344CB8AC3E}">
        <p14:creationId xmlns:p14="http://schemas.microsoft.com/office/powerpoint/2010/main" val="218484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3BCC6-70B7-13C9-906D-92083EC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06" y="973668"/>
            <a:ext cx="8761413" cy="706964"/>
          </a:xfrm>
        </p:spPr>
        <p:txBody>
          <a:bodyPr/>
          <a:lstStyle/>
          <a:p>
            <a:r>
              <a:rPr lang="sk-SK" sz="4800" dirty="0"/>
              <a:t>Odhlásenie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911C5-0A52-5F10-6AEC-ED6ADFE3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3" y="2468032"/>
            <a:ext cx="8825659" cy="3416300"/>
          </a:xfrm>
        </p:spPr>
        <p:txBody>
          <a:bodyPr>
            <a:noAutofit/>
          </a:bodyPr>
          <a:lstStyle/>
          <a:p>
            <a:r>
              <a:rPr lang="sk-SK" sz="4000" dirty="0"/>
              <a:t>Ikonka / text pre odhlásenie</a:t>
            </a:r>
          </a:p>
          <a:p>
            <a:endParaRPr lang="sk-SK" sz="4000" dirty="0"/>
          </a:p>
          <a:p>
            <a:r>
              <a:rPr lang="sk-SK" sz="4000" dirty="0"/>
              <a:t>Detekcia odhlásenia</a:t>
            </a:r>
          </a:p>
          <a:p>
            <a:endParaRPr lang="sk-SK" sz="4000" dirty="0"/>
          </a:p>
          <a:p>
            <a:r>
              <a:rPr lang="sk-SK" sz="4000" dirty="0"/>
              <a:t>Odhlásenie a presmerovanie</a:t>
            </a:r>
          </a:p>
        </p:txBody>
      </p:sp>
    </p:spTree>
    <p:extLst>
      <p:ext uri="{BB962C8B-B14F-4D97-AF65-F5344CB8AC3E}">
        <p14:creationId xmlns:p14="http://schemas.microsoft.com/office/powerpoint/2010/main" val="18340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8C5127-6F80-5ABE-7D2C-7C8D0E5FC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943680" cy="1222307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D4E20A-F9AF-F17E-FC47-7F669A932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12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058B1-2F33-86E9-0DFD-927E7FC8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41" y="973668"/>
            <a:ext cx="10258337" cy="706964"/>
          </a:xfrm>
        </p:spPr>
        <p:txBody>
          <a:bodyPr/>
          <a:lstStyle/>
          <a:p>
            <a:r>
              <a:rPr lang="sk-SK" sz="4800" dirty="0"/>
              <a:t>História programovacích jazykov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179A05-4012-899C-0DE2-D1432C1D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03" y="2390862"/>
            <a:ext cx="10896601" cy="4244830"/>
          </a:xfrm>
        </p:spPr>
        <p:txBody>
          <a:bodyPr>
            <a:normAutofit/>
          </a:bodyPr>
          <a:lstStyle/>
          <a:p>
            <a:r>
              <a:rPr lang="sk-SK" sz="4000" dirty="0" err="1"/>
              <a:t>Ada</a:t>
            </a:r>
            <a:r>
              <a:rPr lang="sk-SK" sz="4000" dirty="0"/>
              <a:t> </a:t>
            </a:r>
            <a:r>
              <a:rPr lang="sk-SK" sz="4000" dirty="0" err="1"/>
              <a:t>Lovelace</a:t>
            </a:r>
            <a:r>
              <a:rPr lang="sk-SK" sz="4000" dirty="0"/>
              <a:t> (Anglická matematička)</a:t>
            </a:r>
          </a:p>
          <a:p>
            <a:endParaRPr lang="sk-SK" sz="4000" dirty="0"/>
          </a:p>
          <a:p>
            <a:r>
              <a:rPr lang="sk-SK" sz="4000" dirty="0" err="1"/>
              <a:t>Herman</a:t>
            </a:r>
            <a:r>
              <a:rPr lang="sk-SK" sz="4000" dirty="0"/>
              <a:t> </a:t>
            </a:r>
            <a:r>
              <a:rPr lang="sk-SK" sz="4000" dirty="0" err="1"/>
              <a:t>Hollerith</a:t>
            </a:r>
            <a:r>
              <a:rPr lang="sk-SK" sz="4000" dirty="0"/>
              <a:t> (dierne štítky)</a:t>
            </a:r>
          </a:p>
          <a:p>
            <a:endParaRPr lang="sk-SK" sz="4000" dirty="0"/>
          </a:p>
          <a:p>
            <a:r>
              <a:rPr lang="sk-SK" sz="4000" dirty="0"/>
              <a:t>50. roky (</a:t>
            </a:r>
            <a:r>
              <a:rPr lang="sk-SK" sz="4000" dirty="0" err="1"/>
              <a:t>Autokódy</a:t>
            </a:r>
            <a:r>
              <a:rPr lang="sk-SK" sz="4000" dirty="0"/>
              <a:t>, </a:t>
            </a:r>
            <a:r>
              <a:rPr lang="sk-SK" sz="4000" dirty="0" err="1"/>
              <a:t>Assembler</a:t>
            </a:r>
            <a:r>
              <a:rPr lang="sk-SK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97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5518E-7C5F-CE7A-F071-9D940C9D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4" y="973668"/>
            <a:ext cx="11115412" cy="706964"/>
          </a:xfrm>
        </p:spPr>
        <p:txBody>
          <a:bodyPr/>
          <a:lstStyle/>
          <a:p>
            <a:r>
              <a:rPr lang="sk-SK" sz="4800" dirty="0"/>
              <a:t>Rozdelenie programovacích jazykov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A5F3A-6C7E-AE6C-B674-0E56FC11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45" y="2442865"/>
            <a:ext cx="11115412" cy="3781766"/>
          </a:xfrm>
        </p:spPr>
        <p:txBody>
          <a:bodyPr>
            <a:normAutofit/>
          </a:bodyPr>
          <a:lstStyle/>
          <a:p>
            <a:r>
              <a:rPr lang="sk-SK" sz="4000" dirty="0"/>
              <a:t>Podľa miery abstrakcie</a:t>
            </a:r>
          </a:p>
          <a:p>
            <a:endParaRPr lang="sk-SK" sz="4000" dirty="0"/>
          </a:p>
          <a:p>
            <a:r>
              <a:rPr lang="sk-SK" sz="4000" dirty="0"/>
              <a:t>Podľa spôsobu prekladu</a:t>
            </a:r>
          </a:p>
          <a:p>
            <a:endParaRPr lang="sk-SK" sz="4000" dirty="0"/>
          </a:p>
          <a:p>
            <a:r>
              <a:rPr lang="sk-SK" sz="4000" dirty="0"/>
              <a:t>Podľa prístupu k dátam a funkciám</a:t>
            </a:r>
          </a:p>
          <a:p>
            <a:endParaRPr lang="sk-SK" sz="5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619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26EECD-0867-E52A-69F9-CF030704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8" y="973668"/>
            <a:ext cx="8761413" cy="706964"/>
          </a:xfrm>
        </p:spPr>
        <p:txBody>
          <a:bodyPr/>
          <a:lstStyle/>
          <a:p>
            <a:r>
              <a:rPr lang="sk-SK" sz="4800" dirty="0"/>
              <a:t>PHP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FBCF66-0F41-11BB-40C6-25132018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2" y="2390861"/>
            <a:ext cx="11092973" cy="4387443"/>
          </a:xfrm>
        </p:spPr>
        <p:txBody>
          <a:bodyPr>
            <a:noAutofit/>
          </a:bodyPr>
          <a:lstStyle/>
          <a:p>
            <a:r>
              <a:rPr lang="sk-SK" sz="4000" dirty="0"/>
              <a:t>Čo je PHP</a:t>
            </a:r>
          </a:p>
          <a:p>
            <a:endParaRPr lang="sk-SK" sz="4000" dirty="0"/>
          </a:p>
          <a:p>
            <a:r>
              <a:rPr lang="sk-SK" sz="4000" dirty="0"/>
              <a:t>Použitie jazyka PHP</a:t>
            </a:r>
          </a:p>
          <a:p>
            <a:endParaRPr lang="sk-SK" sz="4000" dirty="0"/>
          </a:p>
          <a:p>
            <a:r>
              <a:rPr lang="sk-SK" sz="4000" dirty="0"/>
              <a:t>Výhody a nevýhody jazyka PHP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495866-3733-FB6C-E759-9C8CAA247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817" y="26089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" name="Obrázok 11">
            <a:extLst>
              <a:ext uri="{FF2B5EF4-FFF2-40B4-BE49-F238E27FC236}">
                <a16:creationId xmlns:a16="http://schemas.microsoft.com/office/drawing/2014/main" id="{3C4460AD-478F-9AB9-EF35-7A2005DA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80" y="3066176"/>
            <a:ext cx="315277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AE9E2F-D598-67D9-D830-850B543D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817" y="30661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42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EDAB9A-BB08-0C20-F15B-714D15F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51" y="948501"/>
            <a:ext cx="9859791" cy="706964"/>
          </a:xfrm>
        </p:spPr>
        <p:txBody>
          <a:bodyPr/>
          <a:lstStyle/>
          <a:p>
            <a:r>
              <a:rPr lang="sk-SK" sz="4800" dirty="0"/>
              <a:t>Postup tvorenia web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922E3-A3A6-564D-E253-0B9821B6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2" y="2385386"/>
            <a:ext cx="10363130" cy="4048970"/>
          </a:xfrm>
        </p:spPr>
        <p:txBody>
          <a:bodyPr>
            <a:noAutofit/>
          </a:bodyPr>
          <a:lstStyle/>
          <a:p>
            <a:r>
              <a:rPr lang="sk-SK" sz="4000" dirty="0"/>
              <a:t>Vytvorenie zložky</a:t>
            </a:r>
          </a:p>
          <a:p>
            <a:endParaRPr lang="sk-SK" sz="4000" dirty="0"/>
          </a:p>
          <a:p>
            <a:r>
              <a:rPr lang="sk-SK" sz="4000" dirty="0"/>
              <a:t>Vytvorenie prvého súboru</a:t>
            </a:r>
          </a:p>
          <a:p>
            <a:endParaRPr lang="sk-SK" sz="4000" dirty="0"/>
          </a:p>
          <a:p>
            <a:r>
              <a:rPr lang="sk-SK" sz="4000" dirty="0"/>
              <a:t>Vytvorenie súboru pre databázu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6C9D2DE-788F-56A6-0E2F-9C239DFA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8" y="3047170"/>
            <a:ext cx="4546783" cy="21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7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76568-1698-40A1-1B2B-7FB32259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84" y="956890"/>
            <a:ext cx="8761413" cy="706964"/>
          </a:xfrm>
        </p:spPr>
        <p:txBody>
          <a:bodyPr/>
          <a:lstStyle/>
          <a:p>
            <a:r>
              <a:rPr lang="sk-SK" sz="4800" dirty="0"/>
              <a:t>Vytvorenie databázy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90E145-C50D-B998-D70E-C1FDAC03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2" y="2376997"/>
            <a:ext cx="11218807" cy="3998636"/>
          </a:xfrm>
        </p:spPr>
        <p:txBody>
          <a:bodyPr>
            <a:normAutofit/>
          </a:bodyPr>
          <a:lstStyle/>
          <a:p>
            <a:r>
              <a:rPr lang="sk-SK" sz="4000" dirty="0"/>
              <a:t>Vytvorenie databázy</a:t>
            </a:r>
          </a:p>
          <a:p>
            <a:endParaRPr lang="sk-SK" sz="4000" dirty="0"/>
          </a:p>
          <a:p>
            <a:r>
              <a:rPr lang="sk-SK" sz="4000" dirty="0"/>
              <a:t>Vytvorenie tabuliek</a:t>
            </a:r>
          </a:p>
          <a:p>
            <a:endParaRPr lang="sk-SK" sz="4000" dirty="0"/>
          </a:p>
          <a:p>
            <a:r>
              <a:rPr lang="sk-SK" sz="4000" dirty="0"/>
              <a:t>Prepojenie databázy a stránky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07A432B-4373-1FF8-50B2-BD886B94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85"/>
          <a:stretch/>
        </p:blipFill>
        <p:spPr>
          <a:xfrm>
            <a:off x="6489452" y="2376997"/>
            <a:ext cx="5054640" cy="27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82D7DE-6A95-02F0-7222-A014665E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94" y="973668"/>
            <a:ext cx="8761413" cy="706964"/>
          </a:xfrm>
        </p:spPr>
        <p:txBody>
          <a:bodyPr/>
          <a:lstStyle/>
          <a:p>
            <a:r>
              <a:rPr lang="sk-SK" sz="4800" dirty="0"/>
              <a:t>Podstránky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6BA305-A491-249B-E18C-27980054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80" y="2416030"/>
            <a:ext cx="11214683" cy="4320330"/>
          </a:xfrm>
        </p:spPr>
        <p:txBody>
          <a:bodyPr>
            <a:noAutofit/>
          </a:bodyPr>
          <a:lstStyle/>
          <a:p>
            <a:r>
              <a:rPr lang="sk-SK" sz="4000" dirty="0"/>
              <a:t>Príprava súboru </a:t>
            </a:r>
            <a:r>
              <a:rPr lang="sk-SK" sz="4000" dirty="0" err="1"/>
              <a:t>index.php</a:t>
            </a:r>
            <a:endParaRPr lang="sk-SK" sz="4000" dirty="0"/>
          </a:p>
          <a:p>
            <a:endParaRPr lang="sk-SK" sz="4000" dirty="0"/>
          </a:p>
          <a:p>
            <a:r>
              <a:rPr lang="sk-SK" sz="4000" dirty="0"/>
              <a:t>Príprava súboru index.css</a:t>
            </a:r>
          </a:p>
          <a:p>
            <a:endParaRPr lang="sk-SK" sz="4000" dirty="0"/>
          </a:p>
          <a:p>
            <a:r>
              <a:rPr lang="sk-SK" sz="4000" dirty="0"/>
              <a:t>Vytvorenie podstránok (log-in / log-</a:t>
            </a:r>
            <a:r>
              <a:rPr lang="sk-SK" sz="4000" dirty="0" err="1"/>
              <a:t>out</a:t>
            </a:r>
            <a:r>
              <a:rPr lang="sk-SK" sz="4000" dirty="0"/>
              <a:t>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CCFADF5-F1B3-F696-AA70-FF8DB19B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54" y="2416030"/>
            <a:ext cx="2380374" cy="29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56852B-12B4-1164-4419-CA090483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17" y="956890"/>
            <a:ext cx="8761413" cy="706964"/>
          </a:xfrm>
        </p:spPr>
        <p:txBody>
          <a:bodyPr/>
          <a:lstStyle/>
          <a:p>
            <a:r>
              <a:rPr lang="sk-SK" sz="4800" dirty="0"/>
              <a:t>Registrácia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44F798-45F7-1DF1-18E4-DC0D0A73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2418941"/>
            <a:ext cx="11165747" cy="4275473"/>
          </a:xfrm>
        </p:spPr>
        <p:txBody>
          <a:bodyPr>
            <a:noAutofit/>
          </a:bodyPr>
          <a:lstStyle/>
          <a:p>
            <a:r>
              <a:rPr lang="sk-SK" sz="4000" dirty="0"/>
              <a:t>Formulár</a:t>
            </a:r>
          </a:p>
          <a:p>
            <a:endParaRPr lang="sk-SK" sz="4000" dirty="0"/>
          </a:p>
          <a:p>
            <a:r>
              <a:rPr lang="sk-SK" sz="4000" dirty="0"/>
              <a:t>Vyplnenie a overenie údajov</a:t>
            </a:r>
          </a:p>
          <a:p>
            <a:endParaRPr lang="sk-SK" sz="4000" dirty="0"/>
          </a:p>
          <a:p>
            <a:r>
              <a:rPr lang="sk-SK" sz="4000" dirty="0"/>
              <a:t>Samotné vytvorenie “konta“ </a:t>
            </a:r>
          </a:p>
          <a:p>
            <a:pPr marL="0" indent="0">
              <a:buNone/>
            </a:pPr>
            <a:r>
              <a:rPr lang="sk-SK" sz="2400" dirty="0"/>
              <a:t>[ INSERT INTO &lt;</a:t>
            </a:r>
            <a:r>
              <a:rPr lang="sk-SK" sz="2400" dirty="0" err="1"/>
              <a:t>tabulka</a:t>
            </a:r>
            <a:r>
              <a:rPr lang="sk-SK" sz="2400" dirty="0"/>
              <a:t>&gt; (meno, heslo, ...) VALUES ($meno, $heslo, ...) ]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6E6F80-40AD-4EEA-8366-4D6286E6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87" y="2396487"/>
            <a:ext cx="2851007" cy="35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BE1854-E30B-AA51-62AF-916D774B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16" y="956890"/>
            <a:ext cx="8761413" cy="706964"/>
          </a:xfrm>
        </p:spPr>
        <p:txBody>
          <a:bodyPr/>
          <a:lstStyle/>
          <a:p>
            <a:r>
              <a:rPr lang="sk-SK" sz="4800" dirty="0"/>
              <a:t>Prihlásenie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CFD3C8-DD47-60CF-E6CD-3C1B96D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2437002"/>
            <a:ext cx="11048301" cy="4332914"/>
          </a:xfrm>
        </p:spPr>
        <p:txBody>
          <a:bodyPr>
            <a:normAutofit/>
          </a:bodyPr>
          <a:lstStyle/>
          <a:p>
            <a:r>
              <a:rPr lang="sk-SK" sz="4000" dirty="0"/>
              <a:t>Formulár</a:t>
            </a:r>
          </a:p>
          <a:p>
            <a:endParaRPr lang="sk-SK" sz="4000" dirty="0"/>
          </a:p>
          <a:p>
            <a:r>
              <a:rPr lang="sk-SK" sz="4000" dirty="0"/>
              <a:t>Vyplnenie a overenie údajov</a:t>
            </a:r>
          </a:p>
          <a:p>
            <a:endParaRPr lang="sk-SK" sz="4000" dirty="0"/>
          </a:p>
          <a:p>
            <a:r>
              <a:rPr lang="sk-SK" sz="4000" dirty="0"/>
              <a:t>Samotné prihlásenie sa do “konta“ </a:t>
            </a:r>
          </a:p>
          <a:p>
            <a:pPr marL="0" indent="0">
              <a:buNone/>
            </a:pPr>
            <a:r>
              <a:rPr lang="sk-SK" sz="2400" dirty="0"/>
              <a:t>[ SELECT * FROM &lt;</a:t>
            </a:r>
            <a:r>
              <a:rPr lang="sk-SK" sz="2400" dirty="0" err="1"/>
              <a:t>tabulka</a:t>
            </a:r>
            <a:r>
              <a:rPr lang="sk-SK" sz="2400" dirty="0"/>
              <a:t>&gt; WHERE &lt;meno&gt; = $meno ]</a:t>
            </a:r>
          </a:p>
          <a:p>
            <a:endParaRPr lang="sk-SK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98588B-7690-9349-B1D1-E268E260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62" y="2712950"/>
            <a:ext cx="2908665" cy="21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3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557</TotalTime>
  <Words>173</Words>
  <Application>Microsoft Office PowerPoint</Application>
  <PresentationFormat>Širokoúhlá obrazovka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TVORBA WEB STRÁNOK V JAZYKU PHP</vt:lpstr>
      <vt:lpstr>História programovacích jazykov</vt:lpstr>
      <vt:lpstr>Rozdelenie programovacích jazykov</vt:lpstr>
      <vt:lpstr>PHP</vt:lpstr>
      <vt:lpstr>Postup tvorenia web stránky</vt:lpstr>
      <vt:lpstr>Vytvorenie databázy</vt:lpstr>
      <vt:lpstr>Podstránky</vt:lpstr>
      <vt:lpstr>Registrácia</vt:lpstr>
      <vt:lpstr>Prihlásenie</vt:lpstr>
      <vt:lpstr>Odhlásenie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 STRÁNOK V JAZYKU PHP</dc:title>
  <dc:creator>Gh0sTiČ .</dc:creator>
  <cp:lastModifiedBy>Gh0sTiČ .</cp:lastModifiedBy>
  <cp:revision>10</cp:revision>
  <dcterms:created xsi:type="dcterms:W3CDTF">2022-05-14T13:22:06Z</dcterms:created>
  <dcterms:modified xsi:type="dcterms:W3CDTF">2022-05-15T14:05:49Z</dcterms:modified>
</cp:coreProperties>
</file>