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Kelly </a:t>
            </a:r>
            <a:r>
              <a:rPr lang="nl-NL" dirty="0" err="1" smtClean="0"/>
              <a:t>ROHRbach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De receptioniste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4541"/>
            <a:ext cx="3663351" cy="25130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10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houdt </a:t>
            </a:r>
            <a:r>
              <a:rPr lang="nl-NL" dirty="0" err="1"/>
              <a:t>guus</a:t>
            </a:r>
            <a:r>
              <a:rPr lang="nl-NL" dirty="0"/>
              <a:t> </a:t>
            </a:r>
            <a:r>
              <a:rPr lang="nl-NL" dirty="0" smtClean="0"/>
              <a:t>bezig?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Hij is gek op:</a:t>
            </a:r>
          </a:p>
          <a:p>
            <a:pPr lvl="1"/>
            <a:r>
              <a:rPr lang="nl-NL" dirty="0" smtClean="0"/>
              <a:t>Auto’s en champagne;</a:t>
            </a:r>
          </a:p>
          <a:p>
            <a:pPr lvl="1"/>
            <a:r>
              <a:rPr lang="nl-NL" dirty="0" smtClean="0"/>
              <a:t>Hard werken;</a:t>
            </a:r>
          </a:p>
          <a:p>
            <a:pPr lvl="1"/>
            <a:r>
              <a:rPr lang="nl-NL" dirty="0" smtClean="0"/>
              <a:t>Kijkt graag naar FOX News;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05" y="2967995"/>
            <a:ext cx="3999214" cy="2666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3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voert </a:t>
            </a:r>
            <a:r>
              <a:rPr lang="nl-NL" dirty="0" err="1" smtClean="0"/>
              <a:t>guus</a:t>
            </a:r>
            <a:r>
              <a:rPr lang="nl-NL" dirty="0" smtClean="0"/>
              <a:t> zijn werkzaamheden uit?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Werkt gedurende de hele dag meerdere momenten;</a:t>
            </a:r>
          </a:p>
          <a:p>
            <a:r>
              <a:rPr lang="nl-NL" dirty="0" smtClean="0"/>
              <a:t>Kent dan ook niet echt weekend;</a:t>
            </a:r>
          </a:p>
          <a:p>
            <a:r>
              <a:rPr lang="nl-NL" dirty="0" smtClean="0"/>
              <a:t>Eigenaar van onder andere hotel </a:t>
            </a:r>
            <a:r>
              <a:rPr lang="nl-NL" dirty="0" err="1" smtClean="0"/>
              <a:t>Meerzicht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05" y="2967995"/>
            <a:ext cx="3999214" cy="2666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46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voert </a:t>
            </a:r>
            <a:r>
              <a:rPr lang="nl-NL" dirty="0" err="1"/>
              <a:t>guus</a:t>
            </a:r>
            <a:r>
              <a:rPr lang="nl-NL" dirty="0" smtClean="0"/>
              <a:t> uit?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Eigenaar </a:t>
            </a:r>
            <a:r>
              <a:rPr lang="nl-NL" dirty="0"/>
              <a:t>van het hotel</a:t>
            </a:r>
          </a:p>
          <a:p>
            <a:r>
              <a:rPr lang="nl-NL" dirty="0" smtClean="0"/>
              <a:t>Komt eens in de zoveel tijd langs om het hotel te controleren</a:t>
            </a:r>
          </a:p>
          <a:p>
            <a:pPr lvl="1"/>
            <a:r>
              <a:rPr lang="nl-NL" dirty="0" smtClean="0"/>
              <a:t>Roept dan ook statistieken uit het systeem op</a:t>
            </a:r>
          </a:p>
          <a:p>
            <a:r>
              <a:rPr lang="nl-NL" dirty="0" smtClean="0"/>
              <a:t>Voornamelijk bezig met verbeteren van zijn keten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05" y="2967995"/>
            <a:ext cx="3999214" cy="2666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67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werkt </a:t>
            </a:r>
            <a:r>
              <a:rPr lang="nl-NL" dirty="0" err="1"/>
              <a:t>guus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Dagelijks druk met reizen van hotel naar hotel;</a:t>
            </a:r>
          </a:p>
          <a:p>
            <a:r>
              <a:rPr lang="nl-NL" dirty="0" smtClean="0"/>
              <a:t>Heeft regelmatig vergaderingen.</a:t>
            </a:r>
          </a:p>
          <a:p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05" y="2967995"/>
            <a:ext cx="3999214" cy="2666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4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78706"/>
            <a:ext cx="8534400" cy="1507067"/>
          </a:xfrm>
        </p:spPr>
        <p:txBody>
          <a:bodyPr/>
          <a:lstStyle/>
          <a:p>
            <a:r>
              <a:rPr lang="nl-NL" dirty="0" smtClean="0"/>
              <a:t>Wat is </a:t>
            </a:r>
            <a:r>
              <a:rPr lang="nl-NL" dirty="0" err="1"/>
              <a:t>guus</a:t>
            </a:r>
            <a:r>
              <a:rPr lang="nl-NL" dirty="0"/>
              <a:t> </a:t>
            </a:r>
            <a:r>
              <a:rPr lang="nl-NL" dirty="0" smtClean="0"/>
              <a:t>zijn</a:t>
            </a:r>
            <a:br>
              <a:rPr lang="nl-NL" dirty="0" smtClean="0"/>
            </a:br>
            <a:r>
              <a:rPr lang="nl-NL" dirty="0" smtClean="0"/>
              <a:t>kennisniveau?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Onbekend met het hotelsysteem;</a:t>
            </a:r>
          </a:p>
          <a:p>
            <a:r>
              <a:rPr lang="nl-NL" dirty="0" smtClean="0"/>
              <a:t>Beperkte kennis van computers en hoe ze werken, heeft dan ook geen ‘Gouwe ouwe’</a:t>
            </a:r>
          </a:p>
          <a:p>
            <a:r>
              <a:rPr lang="nl-NL" dirty="0" smtClean="0"/>
              <a:t>Bezit wel een wagenpark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05" y="2967995"/>
            <a:ext cx="3999214" cy="2666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16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Wie is </a:t>
            </a:r>
            <a:r>
              <a:rPr lang="nl-NL" dirty="0" err="1" smtClean="0"/>
              <a:t>kelly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26 jaar oud;</a:t>
            </a:r>
          </a:p>
          <a:p>
            <a:r>
              <a:rPr lang="nl-NL" dirty="0" smtClean="0"/>
              <a:t>Niet getrouwd, wel een partner, maar geen kinderen;</a:t>
            </a:r>
          </a:p>
          <a:p>
            <a:r>
              <a:rPr lang="nl-NL" dirty="0" smtClean="0"/>
              <a:t>MBO receptioniste;</a:t>
            </a:r>
          </a:p>
          <a:p>
            <a:r>
              <a:rPr lang="nl-NL" dirty="0" smtClean="0"/>
              <a:t>Reeds 3 jaar werkzaam bij Hotel </a:t>
            </a:r>
            <a:r>
              <a:rPr lang="nl-NL" dirty="0" err="1" smtClean="0"/>
              <a:t>Meerzicht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36" y="3230802"/>
            <a:ext cx="3663351" cy="25130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65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houdt </a:t>
            </a:r>
            <a:r>
              <a:rPr lang="nl-NL" dirty="0" err="1" smtClean="0"/>
              <a:t>kelly</a:t>
            </a:r>
            <a:r>
              <a:rPr lang="nl-NL" dirty="0" smtClean="0"/>
              <a:t> bezig?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Ze is gek op:</a:t>
            </a:r>
          </a:p>
          <a:p>
            <a:pPr lvl="1"/>
            <a:r>
              <a:rPr lang="nl-NL" dirty="0" smtClean="0"/>
              <a:t>Het lezen van de FLOW &amp; </a:t>
            </a:r>
            <a:r>
              <a:rPr lang="nl-NL" dirty="0" err="1" smtClean="0"/>
              <a:t>Mindfullness</a:t>
            </a:r>
            <a:r>
              <a:rPr lang="nl-NL" dirty="0" smtClean="0"/>
              <a:t>;</a:t>
            </a:r>
          </a:p>
          <a:p>
            <a:pPr lvl="1"/>
            <a:r>
              <a:rPr lang="nl-NL" dirty="0" smtClean="0"/>
              <a:t>High tea;</a:t>
            </a:r>
          </a:p>
          <a:p>
            <a:pPr lvl="1"/>
            <a:r>
              <a:rPr lang="nl-NL" dirty="0" smtClean="0"/>
              <a:t>Bakken, ze kijkt dan ook elke zondag Heel Holland Bakt;</a:t>
            </a:r>
          </a:p>
          <a:p>
            <a:pPr lvl="1"/>
            <a:r>
              <a:rPr lang="nl-NL" dirty="0" smtClean="0"/>
              <a:t>Uitgaan met vriendinnen;</a:t>
            </a:r>
          </a:p>
          <a:p>
            <a:pPr lvl="1"/>
            <a:r>
              <a:rPr lang="nl-NL" dirty="0" smtClean="0"/>
              <a:t>Yoga</a:t>
            </a:r>
          </a:p>
          <a:p>
            <a:pPr lvl="1"/>
            <a:endParaRPr lang="nl-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36" y="3230802"/>
            <a:ext cx="3663351" cy="25130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10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voert </a:t>
            </a:r>
            <a:r>
              <a:rPr lang="nl-NL" dirty="0" err="1" smtClean="0"/>
              <a:t>kelly</a:t>
            </a:r>
            <a:r>
              <a:rPr lang="nl-NL" dirty="0" smtClean="0"/>
              <a:t> haar werkzaamheden uit?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Ze is werkzaam van 7 uur tot 16 uur;</a:t>
            </a:r>
          </a:p>
          <a:p>
            <a:r>
              <a:rPr lang="nl-NL" dirty="0" smtClean="0"/>
              <a:t>Werkt vijf dagen per week (maandag t/m vrijdag);</a:t>
            </a:r>
          </a:p>
          <a:p>
            <a:r>
              <a:rPr lang="nl-NL" dirty="0" smtClean="0"/>
              <a:t>Werkt bij hotel </a:t>
            </a:r>
            <a:r>
              <a:rPr lang="nl-NL" dirty="0" err="1" smtClean="0"/>
              <a:t>Meerzicht</a:t>
            </a:r>
            <a:r>
              <a:rPr lang="nl-NL" dirty="0" smtClean="0"/>
              <a:t>;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36" y="3230802"/>
            <a:ext cx="3663351" cy="25130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2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voert </a:t>
            </a:r>
            <a:r>
              <a:rPr lang="nl-NL" dirty="0" err="1" smtClean="0"/>
              <a:t>kelly</a:t>
            </a:r>
            <a:r>
              <a:rPr lang="nl-NL" dirty="0" smtClean="0"/>
              <a:t> uit?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Gezicht van het hotel</a:t>
            </a:r>
          </a:p>
          <a:p>
            <a:r>
              <a:rPr lang="nl-NL" dirty="0" smtClean="0"/>
              <a:t>Checkt gasten in en uit;</a:t>
            </a:r>
          </a:p>
          <a:p>
            <a:pPr lvl="1"/>
            <a:r>
              <a:rPr lang="nl-NL" dirty="0" smtClean="0"/>
              <a:t>Past ook gegevens aan</a:t>
            </a:r>
          </a:p>
          <a:p>
            <a:r>
              <a:rPr lang="nl-NL" dirty="0" smtClean="0"/>
              <a:t>Doet boekingen</a:t>
            </a:r>
          </a:p>
          <a:p>
            <a:pPr lvl="1"/>
            <a:r>
              <a:rPr lang="nl-NL" dirty="0" smtClean="0"/>
              <a:t>Reserveert kamers;</a:t>
            </a:r>
          </a:p>
          <a:p>
            <a:pPr lvl="1"/>
            <a:r>
              <a:rPr lang="nl-NL" dirty="0" smtClean="0"/>
              <a:t>Controleert beschikbaarheid kamers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36" y="3230802"/>
            <a:ext cx="3663351" cy="25130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73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werkt </a:t>
            </a:r>
            <a:r>
              <a:rPr lang="nl-NL" dirty="0" err="1" smtClean="0"/>
              <a:t>kelly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Dagelijks achter de computer boekingen aannemen;</a:t>
            </a:r>
          </a:p>
          <a:p>
            <a:r>
              <a:rPr lang="nl-NL" dirty="0" smtClean="0"/>
              <a:t>Ook beantwoordt ze vragen van gasten en neemt ze de telefoon op;</a:t>
            </a:r>
          </a:p>
          <a:p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36" y="3230802"/>
            <a:ext cx="3663351" cy="25130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09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</a:t>
            </a:r>
            <a:r>
              <a:rPr lang="nl-NL" dirty="0" err="1" smtClean="0"/>
              <a:t>kelly</a:t>
            </a:r>
            <a:r>
              <a:rPr lang="nl-NL" dirty="0" smtClean="0"/>
              <a:t> haar</a:t>
            </a:r>
            <a:br>
              <a:rPr lang="nl-NL" dirty="0" smtClean="0"/>
            </a:br>
            <a:r>
              <a:rPr lang="nl-NL" dirty="0" smtClean="0"/>
              <a:t>kennisniveau?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Bekend met het hotelsysteem;</a:t>
            </a:r>
          </a:p>
          <a:p>
            <a:r>
              <a:rPr lang="nl-NL" dirty="0" smtClean="0"/>
              <a:t>Beperkte kennis van computers en hoe ze werken;</a:t>
            </a:r>
          </a:p>
          <a:p>
            <a:r>
              <a:rPr lang="nl-NL" dirty="0" smtClean="0"/>
              <a:t>Heeft thuis een iPad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36" y="3230802"/>
            <a:ext cx="3663351" cy="25130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57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Guus the boss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Hoteleigenaar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991457"/>
            <a:ext cx="3999214" cy="2666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85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Wie is </a:t>
            </a:r>
            <a:r>
              <a:rPr lang="nl-NL" dirty="0" err="1" smtClean="0"/>
              <a:t>guus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64 jaar oud;</a:t>
            </a:r>
          </a:p>
          <a:p>
            <a:r>
              <a:rPr lang="nl-NL" dirty="0" smtClean="0"/>
              <a:t>Getrouwd, heeft een partner, 3 kinderen;</a:t>
            </a:r>
          </a:p>
          <a:p>
            <a:r>
              <a:rPr lang="nl-NL" dirty="0" smtClean="0"/>
              <a:t>Reeds 42 jaar ervaring in de hotelwereld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05" y="2967995"/>
            <a:ext cx="3999214" cy="2666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42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338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Kelly ROHRbach</vt:lpstr>
      <vt:lpstr>Wie is kelly?</vt:lpstr>
      <vt:lpstr>Wat houdt kelly bezig?</vt:lpstr>
      <vt:lpstr>Waar voert kelly haar werkzaamheden uit?</vt:lpstr>
      <vt:lpstr>Wat voert kelly uit?</vt:lpstr>
      <vt:lpstr>Hoe werkt kelly?</vt:lpstr>
      <vt:lpstr>Wat is kelly haar kennisniveau?</vt:lpstr>
      <vt:lpstr>Guus the boss</vt:lpstr>
      <vt:lpstr>Wie is guus?</vt:lpstr>
      <vt:lpstr>Wat houdt guus bezig?</vt:lpstr>
      <vt:lpstr>Waar voert guus zijn werkzaamheden uit?</vt:lpstr>
      <vt:lpstr>Wat voert guus uit?</vt:lpstr>
      <vt:lpstr>Hoe werkt guus?</vt:lpstr>
      <vt:lpstr>Wat is guus zijn kennisniveau?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Kelly ROHRbach</dc:title>
  <dc:creator>Tenbergen, Victor</dc:creator>
  <cp:lastModifiedBy>Tenbergen, Victor</cp:lastModifiedBy>
  <cp:revision>4</cp:revision>
  <dcterms:created xsi:type="dcterms:W3CDTF">2017-09-22T07:45:41Z</dcterms:created>
  <dcterms:modified xsi:type="dcterms:W3CDTF">2017-09-22T08:21:54Z</dcterms:modified>
</cp:coreProperties>
</file>