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7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4C3645-81FD-4F12-86D4-6EDD96B36FC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41DC4B2-AB82-4DA9-A179-40F2D6AD653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000108"/>
            <a:ext cx="7467600" cy="35719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POWER POINT PRESENTATION</a:t>
            </a:r>
            <a:endParaRPr lang="en-US" sz="6600" b="1" dirty="0">
              <a:ln w="18000">
                <a:solidFill>
                  <a:schemeClr val="tx1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4714876" y="5143512"/>
            <a:ext cx="4286280" cy="157163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28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By,</a:t>
            </a:r>
          </a:p>
          <a:p>
            <a:pPr algn="ctr">
              <a:buNone/>
            </a:pPr>
            <a:r>
              <a:rPr lang="en-GB" sz="28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    </a:t>
            </a:r>
            <a:r>
              <a:rPr lang="en-GB" sz="2800" dirty="0" err="1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Ghaayadhri</a:t>
            </a:r>
            <a:r>
              <a:rPr lang="en-GB" sz="28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 </a:t>
            </a:r>
            <a:r>
              <a:rPr lang="en-GB" sz="2800" dirty="0" err="1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priyadharshine</a:t>
            </a:r>
            <a:r>
              <a:rPr lang="en-GB" sz="28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 G R</a:t>
            </a:r>
          </a:p>
          <a:p>
            <a:pPr algn="ctr">
              <a:buNone/>
            </a:pPr>
            <a:r>
              <a:rPr lang="en-GB" sz="2800" dirty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Bahnschrift Light Condensed" pitchFamily="34" charset="0"/>
              </a:rPr>
              <a:t>                   CSD</a:t>
            </a:r>
            <a:endParaRPr lang="en-US" sz="2800" dirty="0">
              <a:ln w="10160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Bahnschrift Light Condense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4294967295"/>
          </p:nvPr>
        </p:nvGraphicFramePr>
        <p:xfrm>
          <a:off x="1142976" y="1500174"/>
          <a:ext cx="6286544" cy="49292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3272"/>
                <a:gridCol w="3143272"/>
              </a:tblGrid>
              <a:tr h="985844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latin typeface="Bahnschrift Light Condensed" pitchFamily="34" charset="0"/>
                        </a:rPr>
                        <a:t>SCHOOL</a:t>
                      </a:r>
                      <a:endParaRPr lang="en-US" sz="480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  <a:latin typeface="Bahnschrift Light Condens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 smtClean="0">
                          <a:latin typeface="Bahnschrift Light Condensed" pitchFamily="34" charset="0"/>
                        </a:rPr>
                        <a:t>COLLEGE</a:t>
                      </a:r>
                      <a:endParaRPr lang="en-US" sz="4800" dirty="0">
                        <a:latin typeface="Bahnschrift Light Condensed" pitchFamily="34" charset="0"/>
                      </a:endParaRPr>
                    </a:p>
                  </a:txBody>
                  <a:tcPr/>
                </a:tc>
              </a:tr>
              <a:tr h="985844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baseline="0" dirty="0" smtClean="0"/>
                        <a:t>Gadgets not allowed</a:t>
                      </a:r>
                      <a:endParaRPr lang="en-GB" baseline="0" dirty="0" smtClean="0">
                        <a:latin typeface="Bahnschrift Light Condens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Gadgets</a:t>
                      </a:r>
                      <a:r>
                        <a:rPr lang="en-GB" baseline="0" dirty="0" smtClean="0"/>
                        <a:t> allowed</a:t>
                      </a:r>
                    </a:p>
                    <a:p>
                      <a:pPr algn="l"/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</a:tr>
              <a:tr h="985844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Dress</a:t>
                      </a:r>
                      <a:r>
                        <a:rPr lang="en-GB" baseline="0" dirty="0" smtClean="0"/>
                        <a:t> code: Uniform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Dress </a:t>
                      </a:r>
                      <a:r>
                        <a:rPr lang="en-GB" dirty="0" err="1" smtClean="0"/>
                        <a:t>code:Ethinic</a:t>
                      </a:r>
                      <a:r>
                        <a:rPr lang="en-GB" baseline="0" dirty="0" smtClean="0"/>
                        <a:t> wear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</a:tr>
              <a:tr h="985844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Board</a:t>
                      </a:r>
                      <a:r>
                        <a:rPr lang="en-GB" baseline="0" dirty="0" smtClean="0"/>
                        <a:t> exam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Semester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</a:tr>
              <a:tr h="985844"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smtClean="0"/>
                        <a:t>School:</a:t>
                      </a:r>
                      <a:r>
                        <a:rPr lang="en-GB" baseline="0" dirty="0" smtClean="0"/>
                        <a:t> VELALAR VIDHYALAYAA SENIOR SECONDARY SCHOOL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Char char="Ø"/>
                      </a:pPr>
                      <a:r>
                        <a:rPr lang="en-GB" dirty="0" err="1" smtClean="0"/>
                        <a:t>College:KONGU</a:t>
                      </a:r>
                      <a:r>
                        <a:rPr lang="en-GB" baseline="0" dirty="0" smtClean="0"/>
                        <a:t> ENGINEERING</a:t>
                      </a:r>
                      <a:endParaRPr lang="en-US" dirty="0">
                        <a:latin typeface="Bahnschrift Light Condensed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15404" cy="114300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ahnschrift Light SemiCondensed" pitchFamily="34" charset="0"/>
              </a:rPr>
              <a:t>COMPARISON</a:t>
            </a:r>
            <a:endParaRPr lang="en-US" sz="4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ahnschrift Light SemiCondensed" pitchFamily="34" charset="0"/>
            </a:endParaRPr>
          </a:p>
        </p:txBody>
      </p:sp>
    </p:spTree>
  </p:cSld>
  <p:clrMapOvr>
    <a:masterClrMapping/>
  </p:clrMapOvr>
  <p:transition advTm="2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ction Button: Sound 6">
            <a:hlinkClick r:id="" action="ppaction://hlinkshowjump?jump=nextslide" highlightClick="1">
              <a:snd r:embed="rId2" name="applause.wav" builtIn="1"/>
            </a:hlinkClick>
          </p:cNvPr>
          <p:cNvSpPr/>
          <p:nvPr/>
        </p:nvSpPr>
        <p:spPr>
          <a:xfrm>
            <a:off x="7358050" y="5429264"/>
            <a:ext cx="1785950" cy="1285884"/>
          </a:xfrm>
          <a:prstGeom prst="actionButtonSound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kec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1000108"/>
            <a:ext cx="6477000" cy="4429156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5797886"/>
          </a:xfr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914400" indent="-914400">
              <a:buFont typeface="Wingdings" pitchFamily="2" charset="2"/>
              <a:buChar char="ü"/>
            </a:pPr>
            <a:r>
              <a:rPr lang="en-US" dirty="0" smtClean="0">
                <a:hlinkClick r:id="rId2"/>
              </a:rPr>
              <a:t>http://www.google.com</a:t>
            </a:r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1643050"/>
            <a:ext cx="5643602" cy="307183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Autofit/>
          </a:bodyPr>
          <a:lstStyle/>
          <a:p>
            <a:r>
              <a:rPr lang="en-GB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GB" sz="6600" b="1" dirty="0" smtClean="0">
                <a:ln w="18000">
                  <a:solidFill>
                    <a:schemeClr val="tx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lgerian" pitchFamily="82" charset="0"/>
              </a:rPr>
              <a:t>THANK YOU</a:t>
            </a:r>
            <a:endParaRPr lang="en-US" sz="6600" b="1" dirty="0">
              <a:ln w="18000">
                <a:solidFill>
                  <a:schemeClr val="tx1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45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POWER POINT PRESENTATION</vt:lpstr>
      <vt:lpstr>COMPARISON</vt:lpstr>
      <vt:lpstr>Slide 3</vt:lpstr>
      <vt:lpstr>http://www.google.com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</dc:title>
  <dc:creator>Admin</dc:creator>
  <cp:lastModifiedBy>Admin</cp:lastModifiedBy>
  <cp:revision>11</cp:revision>
  <dcterms:created xsi:type="dcterms:W3CDTF">2025-07-10T06:31:40Z</dcterms:created>
  <dcterms:modified xsi:type="dcterms:W3CDTF">2025-07-10T09:15:52Z</dcterms:modified>
</cp:coreProperties>
</file>