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1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ca0c36e53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0ca0c36e53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ca0c36e53_2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2" name="Google Shape;842;g10ca0c36e53_2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0ca0c36e53_2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2" name="Google Shape;862;g10ca0c36e53_2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0ca0c36e53_2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g10ca0c36e53_2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0ca0c36e53_2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g10ca0c36e53_2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0ca0c36e53_2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g10ca0c36e53_2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0ca0c36e53_2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g10ca0c36e53_2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0c76f08d64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0c76f08d64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0ca0c36e5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0ca0c36e5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ca0c36e53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0ca0c36e53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ca0c36e53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10ca0c36e53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ca0c36e53_2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10ca0c36e53_2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ca0c36e53_2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g10ca0c36e53_2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0ca0c36e53_2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g10ca0c36e53_2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ca0c36e53_2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g10ca0c36e53_2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0ca0c36e53_2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10ca0c36e53_2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0ca0c36e53_2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3" name="Google Shape;803;g10ca0c36e53_2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4886700" y="916300"/>
            <a:ext cx="3800100" cy="18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4886700" y="2767775"/>
            <a:ext cx="38001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ctrTitle"/>
          </p:nvPr>
        </p:nvSpPr>
        <p:spPr>
          <a:xfrm>
            <a:off x="4886700" y="916300"/>
            <a:ext cx="3800100" cy="18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ubTitle" idx="1"/>
          </p:nvPr>
        </p:nvSpPr>
        <p:spPr>
          <a:xfrm>
            <a:off x="4886700" y="2767775"/>
            <a:ext cx="3800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37"/>
          <p:cNvGrpSpPr/>
          <p:nvPr/>
        </p:nvGrpSpPr>
        <p:grpSpPr>
          <a:xfrm>
            <a:off x="-37016" y="75"/>
            <a:ext cx="3534350" cy="5143326"/>
            <a:chOff x="1190225" y="238125"/>
            <a:chExt cx="5230650" cy="5232275"/>
          </a:xfrm>
        </p:grpSpPr>
        <p:sp>
          <p:nvSpPr>
            <p:cNvPr id="139" name="Google Shape;139;p37"/>
            <p:cNvSpPr/>
            <p:nvPr/>
          </p:nvSpPr>
          <p:spPr>
            <a:xfrm>
              <a:off x="2153600" y="2157600"/>
              <a:ext cx="3283650" cy="1339075"/>
            </a:xfrm>
            <a:custGeom>
              <a:avLst/>
              <a:gdLst/>
              <a:ahLst/>
              <a:cxnLst/>
              <a:rect l="l" t="t" r="r" b="b"/>
              <a:pathLst>
                <a:path w="131346" h="53563" extrusionOk="0">
                  <a:moveTo>
                    <a:pt x="1" y="1"/>
                  </a:moveTo>
                  <a:cubicBezTo>
                    <a:pt x="10655" y="24547"/>
                    <a:pt x="35104" y="41743"/>
                    <a:pt x="63471" y="41743"/>
                  </a:cubicBezTo>
                  <a:lnTo>
                    <a:pt x="63503" y="41710"/>
                  </a:lnTo>
                  <a:lnTo>
                    <a:pt x="107188" y="41710"/>
                  </a:lnTo>
                  <a:cubicBezTo>
                    <a:pt x="116644" y="41710"/>
                    <a:pt x="125549" y="46082"/>
                    <a:pt x="131346" y="53562"/>
                  </a:cubicBezTo>
                  <a:cubicBezTo>
                    <a:pt x="120692" y="29016"/>
                    <a:pt x="96275" y="11821"/>
                    <a:pt x="67875" y="11821"/>
                  </a:cubicBezTo>
                  <a:lnTo>
                    <a:pt x="67843" y="11853"/>
                  </a:lnTo>
                  <a:lnTo>
                    <a:pt x="24158" y="11853"/>
                  </a:lnTo>
                  <a:cubicBezTo>
                    <a:pt x="14702" y="11853"/>
                    <a:pt x="5797" y="7481"/>
                    <a:pt x="1" y="1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7"/>
            <p:cNvSpPr/>
            <p:nvPr/>
          </p:nvSpPr>
          <p:spPr>
            <a:xfrm>
              <a:off x="4831675" y="3200350"/>
              <a:ext cx="747250" cy="2270050"/>
            </a:xfrm>
            <a:custGeom>
              <a:avLst/>
              <a:gdLst/>
              <a:ahLst/>
              <a:cxnLst/>
              <a:rect l="l" t="t" r="r" b="b"/>
              <a:pathLst>
                <a:path w="29890" h="90802" extrusionOk="0">
                  <a:moveTo>
                    <a:pt x="0" y="0"/>
                  </a:moveTo>
                  <a:lnTo>
                    <a:pt x="0" y="39248"/>
                  </a:lnTo>
                  <a:lnTo>
                    <a:pt x="0" y="75938"/>
                  </a:lnTo>
                  <a:cubicBezTo>
                    <a:pt x="33" y="84163"/>
                    <a:pt x="6703" y="90802"/>
                    <a:pt x="14929" y="90802"/>
                  </a:cubicBezTo>
                  <a:cubicBezTo>
                    <a:pt x="23154" y="90802"/>
                    <a:pt x="29825" y="84163"/>
                    <a:pt x="29890" y="75938"/>
                  </a:cubicBezTo>
                  <a:lnTo>
                    <a:pt x="29890" y="39248"/>
                  </a:lnTo>
                  <a:cubicBezTo>
                    <a:pt x="29890" y="29825"/>
                    <a:pt x="27947" y="20466"/>
                    <a:pt x="24190" y="11820"/>
                  </a:cubicBezTo>
                  <a:cubicBezTo>
                    <a:pt x="18426" y="4339"/>
                    <a:pt x="9488" y="0"/>
                    <a:pt x="65" y="0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7"/>
            <p:cNvSpPr/>
            <p:nvPr/>
          </p:nvSpPr>
          <p:spPr>
            <a:xfrm>
              <a:off x="4534550" y="2594775"/>
              <a:ext cx="902700" cy="901900"/>
            </a:xfrm>
            <a:custGeom>
              <a:avLst/>
              <a:gdLst/>
              <a:ahLst/>
              <a:cxnLst/>
              <a:rect l="l" t="t" r="r" b="b"/>
              <a:pathLst>
                <a:path w="36108" h="36076" extrusionOk="0">
                  <a:moveTo>
                    <a:pt x="1" y="1"/>
                  </a:moveTo>
                  <a:cubicBezTo>
                    <a:pt x="7546" y="5765"/>
                    <a:pt x="11950" y="14735"/>
                    <a:pt x="11950" y="24223"/>
                  </a:cubicBezTo>
                  <a:cubicBezTo>
                    <a:pt x="21406" y="24223"/>
                    <a:pt x="30311" y="28595"/>
                    <a:pt x="36108" y="36075"/>
                  </a:cubicBezTo>
                  <a:cubicBezTo>
                    <a:pt x="29081" y="19916"/>
                    <a:pt x="16160" y="6995"/>
                    <a:pt x="1" y="1"/>
                  </a:cubicBezTo>
                  <a:close/>
                </a:path>
              </a:pathLst>
            </a:custGeom>
            <a:solidFill>
              <a:srgbClr val="2E3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7"/>
            <p:cNvSpPr/>
            <p:nvPr/>
          </p:nvSpPr>
          <p:spPr>
            <a:xfrm>
              <a:off x="2011925" y="238125"/>
              <a:ext cx="747275" cy="2215825"/>
            </a:xfrm>
            <a:custGeom>
              <a:avLst/>
              <a:gdLst/>
              <a:ahLst/>
              <a:cxnLst/>
              <a:rect l="l" t="t" r="r" b="b"/>
              <a:pathLst>
                <a:path w="29891" h="88633" extrusionOk="0">
                  <a:moveTo>
                    <a:pt x="14962" y="0"/>
                  </a:moveTo>
                  <a:cubicBezTo>
                    <a:pt x="6704" y="0"/>
                    <a:pt x="1" y="6703"/>
                    <a:pt x="1" y="14961"/>
                  </a:cubicBezTo>
                  <a:lnTo>
                    <a:pt x="1" y="49384"/>
                  </a:lnTo>
                  <a:cubicBezTo>
                    <a:pt x="1" y="58807"/>
                    <a:pt x="1944" y="68134"/>
                    <a:pt x="5700" y="76812"/>
                  </a:cubicBezTo>
                  <a:cubicBezTo>
                    <a:pt x="11464" y="84260"/>
                    <a:pt x="20402" y="88632"/>
                    <a:pt x="29825" y="88632"/>
                  </a:cubicBezTo>
                  <a:lnTo>
                    <a:pt x="29890" y="88632"/>
                  </a:lnTo>
                  <a:lnTo>
                    <a:pt x="29890" y="20434"/>
                  </a:lnTo>
                  <a:lnTo>
                    <a:pt x="29890" y="14961"/>
                  </a:lnTo>
                  <a:cubicBezTo>
                    <a:pt x="29890" y="6703"/>
                    <a:pt x="23219" y="0"/>
                    <a:pt x="14962" y="0"/>
                  </a:cubicBezTo>
                  <a:close/>
                </a:path>
              </a:pathLst>
            </a:custGeom>
            <a:solidFill>
              <a:srgbClr val="287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7"/>
            <p:cNvSpPr/>
            <p:nvPr/>
          </p:nvSpPr>
          <p:spPr>
            <a:xfrm>
              <a:off x="2153600" y="2157600"/>
              <a:ext cx="902700" cy="902700"/>
            </a:xfrm>
            <a:custGeom>
              <a:avLst/>
              <a:gdLst/>
              <a:ahLst/>
              <a:cxnLst/>
              <a:rect l="l" t="t" r="r" b="b"/>
              <a:pathLst>
                <a:path w="36108" h="36108" extrusionOk="0">
                  <a:moveTo>
                    <a:pt x="1" y="1"/>
                  </a:moveTo>
                  <a:lnTo>
                    <a:pt x="1" y="1"/>
                  </a:lnTo>
                  <a:cubicBezTo>
                    <a:pt x="7028" y="16160"/>
                    <a:pt x="19948" y="29081"/>
                    <a:pt x="36108" y="36108"/>
                  </a:cubicBezTo>
                  <a:cubicBezTo>
                    <a:pt x="28595" y="30311"/>
                    <a:pt x="24158" y="21341"/>
                    <a:pt x="24158" y="11853"/>
                  </a:cubicBezTo>
                  <a:cubicBezTo>
                    <a:pt x="14702" y="11853"/>
                    <a:pt x="5797" y="7481"/>
                    <a:pt x="1" y="1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7"/>
            <p:cNvSpPr/>
            <p:nvPr/>
          </p:nvSpPr>
          <p:spPr>
            <a:xfrm>
              <a:off x="3109700" y="1201500"/>
              <a:ext cx="1339075" cy="3283650"/>
            </a:xfrm>
            <a:custGeom>
              <a:avLst/>
              <a:gdLst/>
              <a:ahLst/>
              <a:cxnLst/>
              <a:rect l="l" t="t" r="r" b="b"/>
              <a:pathLst>
                <a:path w="53563" h="131346" extrusionOk="0">
                  <a:moveTo>
                    <a:pt x="1" y="1"/>
                  </a:moveTo>
                  <a:cubicBezTo>
                    <a:pt x="7481" y="5797"/>
                    <a:pt x="11853" y="14703"/>
                    <a:pt x="11853" y="24158"/>
                  </a:cubicBezTo>
                  <a:cubicBezTo>
                    <a:pt x="11853" y="24191"/>
                    <a:pt x="11853" y="24223"/>
                    <a:pt x="11853" y="24223"/>
                  </a:cubicBezTo>
                  <a:lnTo>
                    <a:pt x="11853" y="67843"/>
                  </a:lnTo>
                  <a:lnTo>
                    <a:pt x="11821" y="67875"/>
                  </a:lnTo>
                  <a:cubicBezTo>
                    <a:pt x="11821" y="96275"/>
                    <a:pt x="29016" y="120724"/>
                    <a:pt x="53562" y="131346"/>
                  </a:cubicBezTo>
                  <a:cubicBezTo>
                    <a:pt x="46082" y="125549"/>
                    <a:pt x="41710" y="116644"/>
                    <a:pt x="41710" y="107188"/>
                  </a:cubicBezTo>
                  <a:lnTo>
                    <a:pt x="41710" y="107123"/>
                  </a:lnTo>
                  <a:lnTo>
                    <a:pt x="41710" y="63504"/>
                  </a:lnTo>
                  <a:lnTo>
                    <a:pt x="41742" y="63471"/>
                  </a:lnTo>
                  <a:cubicBezTo>
                    <a:pt x="41742" y="35104"/>
                    <a:pt x="24547" y="10655"/>
                    <a:pt x="1" y="1"/>
                  </a:cubicBezTo>
                  <a:close/>
                </a:path>
              </a:pathLst>
            </a:custGeom>
            <a:solidFill>
              <a:srgbClr val="E94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7"/>
            <p:cNvSpPr/>
            <p:nvPr/>
          </p:nvSpPr>
          <p:spPr>
            <a:xfrm>
              <a:off x="3405200" y="2453100"/>
              <a:ext cx="748075" cy="748075"/>
            </a:xfrm>
            <a:custGeom>
              <a:avLst/>
              <a:gdLst/>
              <a:ahLst/>
              <a:cxnLst/>
              <a:rect l="l" t="t" r="r" b="b"/>
              <a:pathLst>
                <a:path w="29923" h="29923" extrusionOk="0">
                  <a:moveTo>
                    <a:pt x="17811" y="1"/>
                  </a:moveTo>
                  <a:lnTo>
                    <a:pt x="17779" y="33"/>
                  </a:lnTo>
                  <a:lnTo>
                    <a:pt x="33" y="33"/>
                  </a:lnTo>
                  <a:lnTo>
                    <a:pt x="33" y="17779"/>
                  </a:lnTo>
                  <a:lnTo>
                    <a:pt x="1" y="17811"/>
                  </a:lnTo>
                  <a:cubicBezTo>
                    <a:pt x="1" y="21471"/>
                    <a:pt x="292" y="25162"/>
                    <a:pt x="875" y="28789"/>
                  </a:cubicBezTo>
                  <a:cubicBezTo>
                    <a:pt x="5020" y="29534"/>
                    <a:pt x="9230" y="29923"/>
                    <a:pt x="13439" y="29923"/>
                  </a:cubicBezTo>
                  <a:lnTo>
                    <a:pt x="13439" y="29890"/>
                  </a:lnTo>
                  <a:lnTo>
                    <a:pt x="29890" y="29890"/>
                  </a:lnTo>
                  <a:lnTo>
                    <a:pt x="29890" y="13440"/>
                  </a:lnTo>
                  <a:lnTo>
                    <a:pt x="29922" y="13407"/>
                  </a:lnTo>
                  <a:cubicBezTo>
                    <a:pt x="29922" y="9230"/>
                    <a:pt x="29534" y="5020"/>
                    <a:pt x="28789" y="875"/>
                  </a:cubicBezTo>
                  <a:cubicBezTo>
                    <a:pt x="25162" y="292"/>
                    <a:pt x="21470" y="1"/>
                    <a:pt x="17811" y="1"/>
                  </a:cubicBezTo>
                  <a:close/>
                </a:path>
              </a:pathLst>
            </a:custGeom>
            <a:solidFill>
              <a:srgbClr val="2B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7"/>
            <p:cNvSpPr/>
            <p:nvPr/>
          </p:nvSpPr>
          <p:spPr>
            <a:xfrm>
              <a:off x="4150000" y="3877150"/>
              <a:ext cx="2270875" cy="747250"/>
            </a:xfrm>
            <a:custGeom>
              <a:avLst/>
              <a:gdLst/>
              <a:ahLst/>
              <a:cxnLst/>
              <a:rect l="l" t="t" r="r" b="b"/>
              <a:pathLst>
                <a:path w="90835" h="29890" extrusionOk="0">
                  <a:moveTo>
                    <a:pt x="1" y="0"/>
                  </a:moveTo>
                  <a:lnTo>
                    <a:pt x="1" y="65"/>
                  </a:lnTo>
                  <a:cubicBezTo>
                    <a:pt x="1" y="9489"/>
                    <a:pt x="4373" y="18426"/>
                    <a:pt x="11853" y="24190"/>
                  </a:cubicBezTo>
                  <a:cubicBezTo>
                    <a:pt x="20499" y="27947"/>
                    <a:pt x="29825" y="29890"/>
                    <a:pt x="39281" y="29890"/>
                  </a:cubicBezTo>
                  <a:lnTo>
                    <a:pt x="75971" y="29890"/>
                  </a:lnTo>
                  <a:cubicBezTo>
                    <a:pt x="84196" y="29857"/>
                    <a:pt x="90835" y="23154"/>
                    <a:pt x="90835" y="14929"/>
                  </a:cubicBezTo>
                  <a:cubicBezTo>
                    <a:pt x="90835" y="6704"/>
                    <a:pt x="84196" y="33"/>
                    <a:pt x="75971" y="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7"/>
            <p:cNvSpPr/>
            <p:nvPr/>
          </p:nvSpPr>
          <p:spPr>
            <a:xfrm>
              <a:off x="4829250" y="3877150"/>
              <a:ext cx="747250" cy="747250"/>
            </a:xfrm>
            <a:custGeom>
              <a:avLst/>
              <a:gdLst/>
              <a:ahLst/>
              <a:cxnLst/>
              <a:rect l="l" t="t" r="r" b="b"/>
              <a:pathLst>
                <a:path w="29890" h="29890" extrusionOk="0">
                  <a:moveTo>
                    <a:pt x="0" y="0"/>
                  </a:moveTo>
                  <a:lnTo>
                    <a:pt x="0" y="28756"/>
                  </a:lnTo>
                  <a:cubicBezTo>
                    <a:pt x="4080" y="29501"/>
                    <a:pt x="8258" y="29890"/>
                    <a:pt x="12403" y="29890"/>
                  </a:cubicBezTo>
                  <a:lnTo>
                    <a:pt x="29889" y="29890"/>
                  </a:lnTo>
                  <a:lnTo>
                    <a:pt x="29889" y="12435"/>
                  </a:lnTo>
                  <a:cubicBezTo>
                    <a:pt x="29889" y="8258"/>
                    <a:pt x="29501" y="4081"/>
                    <a:pt x="28756" y="0"/>
                  </a:cubicBezTo>
                  <a:close/>
                </a:path>
              </a:pathLst>
            </a:custGeom>
            <a:solidFill>
              <a:srgbClr val="CA2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7"/>
            <p:cNvSpPr/>
            <p:nvPr/>
          </p:nvSpPr>
          <p:spPr>
            <a:xfrm>
              <a:off x="3546875" y="3582450"/>
              <a:ext cx="901900" cy="902700"/>
            </a:xfrm>
            <a:custGeom>
              <a:avLst/>
              <a:gdLst/>
              <a:ahLst/>
              <a:cxnLst/>
              <a:rect l="l" t="t" r="r" b="b"/>
              <a:pathLst>
                <a:path w="36076" h="36108" extrusionOk="0">
                  <a:moveTo>
                    <a:pt x="1" y="1"/>
                  </a:moveTo>
                  <a:cubicBezTo>
                    <a:pt x="6995" y="16160"/>
                    <a:pt x="19916" y="29081"/>
                    <a:pt x="36075" y="36108"/>
                  </a:cubicBezTo>
                  <a:cubicBezTo>
                    <a:pt x="28595" y="30311"/>
                    <a:pt x="24223" y="21406"/>
                    <a:pt x="24223" y="11950"/>
                  </a:cubicBezTo>
                  <a:cubicBezTo>
                    <a:pt x="14735" y="11950"/>
                    <a:pt x="5765" y="7546"/>
                    <a:pt x="1" y="1"/>
                  </a:cubicBezTo>
                  <a:close/>
                </a:path>
              </a:pathLst>
            </a:custGeom>
            <a:solidFill>
              <a:srgbClr val="C62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7"/>
            <p:cNvSpPr/>
            <p:nvPr/>
          </p:nvSpPr>
          <p:spPr>
            <a:xfrm>
              <a:off x="1190225" y="1059825"/>
              <a:ext cx="2215800" cy="747275"/>
            </a:xfrm>
            <a:custGeom>
              <a:avLst/>
              <a:gdLst/>
              <a:ahLst/>
              <a:cxnLst/>
              <a:rect l="l" t="t" r="r" b="b"/>
              <a:pathLst>
                <a:path w="88632" h="29891" extrusionOk="0">
                  <a:moveTo>
                    <a:pt x="14961" y="1"/>
                  </a:moveTo>
                  <a:cubicBezTo>
                    <a:pt x="6703" y="1"/>
                    <a:pt x="0" y="6704"/>
                    <a:pt x="0" y="14962"/>
                  </a:cubicBezTo>
                  <a:cubicBezTo>
                    <a:pt x="0" y="23219"/>
                    <a:pt x="6703" y="29890"/>
                    <a:pt x="14961" y="29890"/>
                  </a:cubicBezTo>
                  <a:lnTo>
                    <a:pt x="88632" y="29890"/>
                  </a:lnTo>
                  <a:lnTo>
                    <a:pt x="88632" y="29825"/>
                  </a:lnTo>
                  <a:cubicBezTo>
                    <a:pt x="88632" y="20402"/>
                    <a:pt x="84260" y="11464"/>
                    <a:pt x="76812" y="5700"/>
                  </a:cubicBezTo>
                  <a:cubicBezTo>
                    <a:pt x="68134" y="1944"/>
                    <a:pt x="58807" y="1"/>
                    <a:pt x="49384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7"/>
            <p:cNvSpPr/>
            <p:nvPr/>
          </p:nvSpPr>
          <p:spPr>
            <a:xfrm>
              <a:off x="2011925" y="1059825"/>
              <a:ext cx="747275" cy="747275"/>
            </a:xfrm>
            <a:custGeom>
              <a:avLst/>
              <a:gdLst/>
              <a:ahLst/>
              <a:cxnLst/>
              <a:rect l="l" t="t" r="r" b="b"/>
              <a:pathLst>
                <a:path w="29891" h="29891" extrusionOk="0">
                  <a:moveTo>
                    <a:pt x="1" y="1"/>
                  </a:moveTo>
                  <a:lnTo>
                    <a:pt x="1" y="16516"/>
                  </a:lnTo>
                  <a:cubicBezTo>
                    <a:pt x="1" y="21017"/>
                    <a:pt x="454" y="25486"/>
                    <a:pt x="1328" y="29890"/>
                  </a:cubicBezTo>
                  <a:lnTo>
                    <a:pt x="29890" y="29890"/>
                  </a:lnTo>
                  <a:lnTo>
                    <a:pt x="29890" y="16516"/>
                  </a:lnTo>
                  <a:lnTo>
                    <a:pt x="29890" y="1328"/>
                  </a:lnTo>
                  <a:cubicBezTo>
                    <a:pt x="25486" y="454"/>
                    <a:pt x="20985" y="1"/>
                    <a:pt x="16516" y="1"/>
                  </a:cubicBezTo>
                  <a:close/>
                </a:path>
              </a:pathLst>
            </a:custGeom>
            <a:solidFill>
              <a:srgbClr val="295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37"/>
          <p:cNvSpPr txBox="1">
            <a:spLocks noGrp="1"/>
          </p:cNvSpPr>
          <p:nvPr>
            <p:ph type="ctrTitle"/>
          </p:nvPr>
        </p:nvSpPr>
        <p:spPr>
          <a:xfrm>
            <a:off x="3374801" y="1251745"/>
            <a:ext cx="5649000" cy="18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 dirty="0">
                <a:solidFill>
                  <a:schemeClr val="dk2"/>
                </a:solidFill>
              </a:rPr>
              <a:t>GENE PREDICTION USING HMM </a:t>
            </a:r>
            <a:endParaRPr sz="32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 dirty="0">
                <a:solidFill>
                  <a:srgbClr val="0F3755"/>
                </a:solidFill>
              </a:rPr>
              <a:t>[ Hidden Markov Model]</a:t>
            </a:r>
            <a:endParaRPr sz="3200" dirty="0">
              <a:solidFill>
                <a:srgbClr val="0F375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47"/>
          <p:cNvGrpSpPr/>
          <p:nvPr/>
        </p:nvGrpSpPr>
        <p:grpSpPr>
          <a:xfrm>
            <a:off x="2095403" y="1822448"/>
            <a:ext cx="623303" cy="627821"/>
            <a:chOff x="-24353875" y="3147725"/>
            <a:chExt cx="289875" cy="296175"/>
          </a:xfrm>
        </p:grpSpPr>
        <p:sp>
          <p:nvSpPr>
            <p:cNvPr id="845" name="Google Shape;845;p47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7"/>
          <p:cNvSpPr txBox="1">
            <a:spLocks noGrp="1"/>
          </p:cNvSpPr>
          <p:nvPr>
            <p:ph type="title"/>
          </p:nvPr>
        </p:nvSpPr>
        <p:spPr>
          <a:xfrm>
            <a:off x="596209" y="456173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HIDDEN MARKOV MODEL</a:t>
            </a:r>
            <a:endParaRPr sz="3200"/>
          </a:p>
        </p:txBody>
      </p:sp>
      <p:grpSp>
        <p:nvGrpSpPr>
          <p:cNvPr id="848" name="Google Shape;848;p47"/>
          <p:cNvGrpSpPr/>
          <p:nvPr/>
        </p:nvGrpSpPr>
        <p:grpSpPr>
          <a:xfrm>
            <a:off x="457211" y="1218555"/>
            <a:ext cx="1489370" cy="3516697"/>
            <a:chOff x="1050825" y="751676"/>
            <a:chExt cx="1664658" cy="3984926"/>
          </a:xfrm>
        </p:grpSpPr>
        <p:sp>
          <p:nvSpPr>
            <p:cNvPr id="849" name="Google Shape;849;p47"/>
            <p:cNvSpPr/>
            <p:nvPr/>
          </p:nvSpPr>
          <p:spPr>
            <a:xfrm>
              <a:off x="1206182" y="2531916"/>
              <a:ext cx="1329110" cy="1463140"/>
            </a:xfrm>
            <a:custGeom>
              <a:avLst/>
              <a:gdLst/>
              <a:ahLst/>
              <a:cxnLst/>
              <a:rect l="l" t="t" r="r" b="b"/>
              <a:pathLst>
                <a:path w="14022" h="15436" extrusionOk="0">
                  <a:moveTo>
                    <a:pt x="11805" y="337"/>
                  </a:moveTo>
                  <a:cubicBezTo>
                    <a:pt x="12898" y="2740"/>
                    <a:pt x="9927" y="4874"/>
                    <a:pt x="6685" y="7082"/>
                  </a:cubicBezTo>
                  <a:cubicBezTo>
                    <a:pt x="3511" y="9245"/>
                    <a:pt x="1408" y="10510"/>
                    <a:pt x="704" y="11416"/>
                  </a:cubicBezTo>
                  <a:cubicBezTo>
                    <a:pt x="1" y="12322"/>
                    <a:pt x="2853" y="15436"/>
                    <a:pt x="2561" y="15077"/>
                  </a:cubicBezTo>
                  <a:cubicBezTo>
                    <a:pt x="1468" y="12988"/>
                    <a:pt x="7209" y="9650"/>
                    <a:pt x="8669" y="8744"/>
                  </a:cubicBezTo>
                  <a:cubicBezTo>
                    <a:pt x="10129" y="7830"/>
                    <a:pt x="13550" y="4956"/>
                    <a:pt x="13744" y="4170"/>
                  </a:cubicBezTo>
                  <a:cubicBezTo>
                    <a:pt x="14021" y="3077"/>
                    <a:pt x="12142" y="1"/>
                    <a:pt x="11805" y="337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1188457" y="3745220"/>
              <a:ext cx="1359537" cy="991382"/>
            </a:xfrm>
            <a:custGeom>
              <a:avLst/>
              <a:gdLst/>
              <a:ahLst/>
              <a:cxnLst/>
              <a:rect l="l" t="t" r="r" b="b"/>
              <a:pathLst>
                <a:path w="14343" h="10459" extrusionOk="0">
                  <a:moveTo>
                    <a:pt x="13774" y="3766"/>
                  </a:moveTo>
                  <a:cubicBezTo>
                    <a:pt x="13205" y="4425"/>
                    <a:pt x="11177" y="6521"/>
                    <a:pt x="9006" y="7861"/>
                  </a:cubicBezTo>
                  <a:cubicBezTo>
                    <a:pt x="6842" y="9208"/>
                    <a:pt x="4327" y="10458"/>
                    <a:pt x="4327" y="10458"/>
                  </a:cubicBezTo>
                  <a:lnTo>
                    <a:pt x="0" y="10458"/>
                  </a:lnTo>
                  <a:cubicBezTo>
                    <a:pt x="0" y="10458"/>
                    <a:pt x="4881" y="7838"/>
                    <a:pt x="6603" y="6663"/>
                  </a:cubicBezTo>
                  <a:cubicBezTo>
                    <a:pt x="8325" y="5488"/>
                    <a:pt x="13647" y="1977"/>
                    <a:pt x="12254" y="1"/>
                  </a:cubicBezTo>
                  <a:cubicBezTo>
                    <a:pt x="13946" y="1109"/>
                    <a:pt x="14343" y="3100"/>
                    <a:pt x="13774" y="3766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1192722" y="1402974"/>
              <a:ext cx="1362381" cy="1421339"/>
            </a:xfrm>
            <a:custGeom>
              <a:avLst/>
              <a:gdLst/>
              <a:ahLst/>
              <a:cxnLst/>
              <a:rect l="l" t="t" r="r" b="b"/>
              <a:pathLst>
                <a:path w="14373" h="14995" extrusionOk="0">
                  <a:moveTo>
                    <a:pt x="2456" y="14897"/>
                  </a:moveTo>
                  <a:cubicBezTo>
                    <a:pt x="1572" y="12599"/>
                    <a:pt x="7988" y="9276"/>
                    <a:pt x="9118" y="8437"/>
                  </a:cubicBezTo>
                  <a:cubicBezTo>
                    <a:pt x="10241" y="7599"/>
                    <a:pt x="14373" y="4372"/>
                    <a:pt x="14305" y="3295"/>
                  </a:cubicBezTo>
                  <a:cubicBezTo>
                    <a:pt x="14238" y="2217"/>
                    <a:pt x="11970" y="1"/>
                    <a:pt x="12015" y="532"/>
                  </a:cubicBezTo>
                  <a:cubicBezTo>
                    <a:pt x="13505" y="3721"/>
                    <a:pt x="7014" y="6648"/>
                    <a:pt x="5847" y="7486"/>
                  </a:cubicBezTo>
                  <a:cubicBezTo>
                    <a:pt x="4671" y="8325"/>
                    <a:pt x="614" y="10840"/>
                    <a:pt x="307" y="11753"/>
                  </a:cubicBezTo>
                  <a:cubicBezTo>
                    <a:pt x="0" y="12659"/>
                    <a:pt x="2680" y="14995"/>
                    <a:pt x="2456" y="14897"/>
                  </a:cubicBezTo>
                  <a:close/>
                </a:path>
              </a:pathLst>
            </a:custGeom>
            <a:solidFill>
              <a:srgbClr val="B52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1154428" y="765799"/>
              <a:ext cx="1414229" cy="946643"/>
            </a:xfrm>
            <a:custGeom>
              <a:avLst/>
              <a:gdLst/>
              <a:ahLst/>
              <a:cxnLst/>
              <a:rect l="l" t="t" r="r" b="b"/>
              <a:pathLst>
                <a:path w="14920" h="9987" extrusionOk="0">
                  <a:moveTo>
                    <a:pt x="2837" y="9987"/>
                  </a:moveTo>
                  <a:cubicBezTo>
                    <a:pt x="2388" y="9762"/>
                    <a:pt x="1153" y="8557"/>
                    <a:pt x="1153" y="8557"/>
                  </a:cubicBezTo>
                  <a:cubicBezTo>
                    <a:pt x="1153" y="8557"/>
                    <a:pt x="0" y="7075"/>
                    <a:pt x="839" y="6236"/>
                  </a:cubicBezTo>
                  <a:cubicBezTo>
                    <a:pt x="1550" y="5518"/>
                    <a:pt x="2920" y="4073"/>
                    <a:pt x="5128" y="2696"/>
                  </a:cubicBezTo>
                  <a:cubicBezTo>
                    <a:pt x="7179" y="1423"/>
                    <a:pt x="11176" y="1"/>
                    <a:pt x="11176" y="1"/>
                  </a:cubicBezTo>
                  <a:lnTo>
                    <a:pt x="14919" y="143"/>
                  </a:lnTo>
                  <a:cubicBezTo>
                    <a:pt x="14919" y="143"/>
                    <a:pt x="10353" y="2516"/>
                    <a:pt x="9222" y="3309"/>
                  </a:cubicBezTo>
                  <a:cubicBezTo>
                    <a:pt x="8100" y="4103"/>
                    <a:pt x="696" y="7329"/>
                    <a:pt x="2837" y="9987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1060778" y="2491441"/>
              <a:ext cx="1582383" cy="1610819"/>
            </a:xfrm>
            <a:custGeom>
              <a:avLst/>
              <a:gdLst/>
              <a:ahLst/>
              <a:cxnLst/>
              <a:rect l="l" t="t" r="r" b="b"/>
              <a:pathLst>
                <a:path w="16694" h="16994" extrusionOk="0">
                  <a:moveTo>
                    <a:pt x="1856" y="1"/>
                  </a:moveTo>
                  <a:cubicBezTo>
                    <a:pt x="1565" y="390"/>
                    <a:pt x="0" y="3085"/>
                    <a:pt x="1542" y="4822"/>
                  </a:cubicBezTo>
                  <a:cubicBezTo>
                    <a:pt x="2568" y="5982"/>
                    <a:pt x="5509" y="7674"/>
                    <a:pt x="7037" y="8879"/>
                  </a:cubicBezTo>
                  <a:cubicBezTo>
                    <a:pt x="8564" y="10077"/>
                    <a:pt x="11161" y="11948"/>
                    <a:pt x="12688" y="13018"/>
                  </a:cubicBezTo>
                  <a:cubicBezTo>
                    <a:pt x="14635" y="14381"/>
                    <a:pt x="15173" y="16252"/>
                    <a:pt x="15121" y="16993"/>
                  </a:cubicBezTo>
                  <a:cubicBezTo>
                    <a:pt x="15256" y="16851"/>
                    <a:pt x="16693" y="14987"/>
                    <a:pt x="16311" y="13078"/>
                  </a:cubicBezTo>
                  <a:cubicBezTo>
                    <a:pt x="15870" y="10877"/>
                    <a:pt x="9919" y="8257"/>
                    <a:pt x="3908" y="3025"/>
                  </a:cubicBezTo>
                  <a:cubicBezTo>
                    <a:pt x="2934" y="2172"/>
                    <a:pt x="1976" y="1333"/>
                    <a:pt x="1856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1050825" y="3611852"/>
              <a:ext cx="1454609" cy="1117639"/>
            </a:xfrm>
            <a:custGeom>
              <a:avLst/>
              <a:gdLst/>
              <a:ahLst/>
              <a:cxnLst/>
              <a:rect l="l" t="t" r="r" b="b"/>
              <a:pathLst>
                <a:path w="15346" h="11791" extrusionOk="0">
                  <a:moveTo>
                    <a:pt x="2343" y="1"/>
                  </a:moveTo>
                  <a:cubicBezTo>
                    <a:pt x="2141" y="233"/>
                    <a:pt x="0" y="3639"/>
                    <a:pt x="2141" y="5338"/>
                  </a:cubicBezTo>
                  <a:cubicBezTo>
                    <a:pt x="4282" y="7037"/>
                    <a:pt x="7486" y="9537"/>
                    <a:pt x="8175" y="10016"/>
                  </a:cubicBezTo>
                  <a:cubicBezTo>
                    <a:pt x="8856" y="10496"/>
                    <a:pt x="10705" y="11791"/>
                    <a:pt x="10705" y="11791"/>
                  </a:cubicBezTo>
                  <a:lnTo>
                    <a:pt x="15346" y="11551"/>
                  </a:lnTo>
                  <a:cubicBezTo>
                    <a:pt x="15346" y="11551"/>
                    <a:pt x="8788" y="7374"/>
                    <a:pt x="7329" y="6086"/>
                  </a:cubicBezTo>
                  <a:cubicBezTo>
                    <a:pt x="6438" y="5286"/>
                    <a:pt x="5562" y="4657"/>
                    <a:pt x="4327" y="3332"/>
                  </a:cubicBezTo>
                  <a:cubicBezTo>
                    <a:pt x="3563" y="2501"/>
                    <a:pt x="2246" y="1423"/>
                    <a:pt x="2343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052247" y="1354062"/>
              <a:ext cx="1595842" cy="1586648"/>
            </a:xfrm>
            <a:custGeom>
              <a:avLst/>
              <a:gdLst/>
              <a:ahLst/>
              <a:cxnLst/>
              <a:rect l="l" t="t" r="r" b="b"/>
              <a:pathLst>
                <a:path w="16836" h="16739" extrusionOk="0">
                  <a:moveTo>
                    <a:pt x="1939" y="0"/>
                  </a:moveTo>
                  <a:cubicBezTo>
                    <a:pt x="831" y="831"/>
                    <a:pt x="0" y="3781"/>
                    <a:pt x="1340" y="5210"/>
                  </a:cubicBezTo>
                  <a:cubicBezTo>
                    <a:pt x="2688" y="6633"/>
                    <a:pt x="4200" y="7478"/>
                    <a:pt x="7441" y="9634"/>
                  </a:cubicBezTo>
                  <a:cubicBezTo>
                    <a:pt x="9245" y="10832"/>
                    <a:pt x="11304" y="11977"/>
                    <a:pt x="13160" y="13220"/>
                  </a:cubicBezTo>
                  <a:cubicBezTo>
                    <a:pt x="15024" y="14463"/>
                    <a:pt x="15503" y="15975"/>
                    <a:pt x="15308" y="16738"/>
                  </a:cubicBezTo>
                  <a:cubicBezTo>
                    <a:pt x="15713" y="16229"/>
                    <a:pt x="16835" y="14298"/>
                    <a:pt x="16461" y="13033"/>
                  </a:cubicBezTo>
                  <a:cubicBezTo>
                    <a:pt x="16079" y="11760"/>
                    <a:pt x="14912" y="10832"/>
                    <a:pt x="13482" y="9821"/>
                  </a:cubicBezTo>
                  <a:cubicBezTo>
                    <a:pt x="11199" y="8212"/>
                    <a:pt x="5832" y="5368"/>
                    <a:pt x="4656" y="4185"/>
                  </a:cubicBezTo>
                  <a:cubicBezTo>
                    <a:pt x="3481" y="3002"/>
                    <a:pt x="2021" y="2164"/>
                    <a:pt x="1939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206182" y="751676"/>
              <a:ext cx="1509301" cy="1035269"/>
            </a:xfrm>
            <a:custGeom>
              <a:avLst/>
              <a:gdLst/>
              <a:ahLst/>
              <a:cxnLst/>
              <a:rect l="l" t="t" r="r" b="b"/>
              <a:pathLst>
                <a:path w="15923" h="10922" extrusionOk="0">
                  <a:moveTo>
                    <a:pt x="1" y="0"/>
                  </a:moveTo>
                  <a:lnTo>
                    <a:pt x="4440" y="0"/>
                  </a:lnTo>
                  <a:cubicBezTo>
                    <a:pt x="4440" y="0"/>
                    <a:pt x="11484" y="3818"/>
                    <a:pt x="13864" y="5914"/>
                  </a:cubicBezTo>
                  <a:cubicBezTo>
                    <a:pt x="15923" y="7725"/>
                    <a:pt x="14837" y="9671"/>
                    <a:pt x="13827" y="10922"/>
                  </a:cubicBezTo>
                  <a:cubicBezTo>
                    <a:pt x="14598" y="9222"/>
                    <a:pt x="9732" y="6370"/>
                    <a:pt x="8766" y="5659"/>
                  </a:cubicBezTo>
                  <a:cubicBezTo>
                    <a:pt x="6730" y="41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7" name="Google Shape;857;p47"/>
          <p:cNvSpPr/>
          <p:nvPr/>
        </p:nvSpPr>
        <p:spPr>
          <a:xfrm>
            <a:off x="3921460" y="1877362"/>
            <a:ext cx="5007671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 i="0" u="none" strike="noStrike" cap="none">
                <a:solidFill>
                  <a:srgbClr val="871F6B"/>
                </a:solidFill>
                <a:latin typeface="arial"/>
                <a:ea typeface="arial"/>
                <a:cs typeface="arial"/>
                <a:sym typeface="arial"/>
              </a:rPr>
              <a:t>Describes the evolution of observable events that depend on internal factors, which are not directly observable</a:t>
            </a:r>
            <a:r>
              <a:rPr lang="en" sz="2400" b="0" i="0" u="none" strike="noStrike" cap="none">
                <a:solidFill>
                  <a:srgbClr val="871F6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>
              <a:solidFill>
                <a:srgbClr val="871F6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858" name="Google Shape;858;p47"/>
          <p:cNvCxnSpPr/>
          <p:nvPr/>
        </p:nvCxnSpPr>
        <p:spPr>
          <a:xfrm rot="10800000">
            <a:off x="2885158" y="2138849"/>
            <a:ext cx="914100" cy="0"/>
          </a:xfrm>
          <a:prstGeom prst="straightConnector1">
            <a:avLst/>
          </a:prstGeom>
          <a:noFill/>
          <a:ln w="9525" cap="flat" cmpd="sng">
            <a:solidFill>
              <a:srgbClr val="FE73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859" name="Google Shape;859;p47"/>
          <p:cNvSpPr/>
          <p:nvPr/>
        </p:nvSpPr>
        <p:spPr>
          <a:xfrm>
            <a:off x="2236303" y="3260193"/>
            <a:ext cx="65260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OUR CASE: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BF5900"/>
                </a:solidFill>
                <a:latin typeface="Arial"/>
                <a:ea typeface="Arial"/>
                <a:cs typeface="Arial"/>
                <a:sym typeface="Arial"/>
              </a:rPr>
              <a:t>Hidden states </a:t>
            </a:r>
            <a:r>
              <a:rPr lang="en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" sz="1800" b="0" i="0" u="none" strike="noStrike" cap="none">
                <a:solidFill>
                  <a:srgbClr val="736F5D"/>
                </a:solidFill>
                <a:latin typeface="Arial"/>
                <a:ea typeface="Arial"/>
                <a:cs typeface="Arial"/>
                <a:sym typeface="Arial"/>
              </a:rPr>
              <a:t>Whether the nucleotide in that location is exon or intron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BF5900"/>
                </a:solidFill>
                <a:latin typeface="Arial"/>
                <a:ea typeface="Arial"/>
                <a:cs typeface="Arial"/>
                <a:sym typeface="Arial"/>
              </a:rPr>
              <a:t>Observable Variable </a:t>
            </a:r>
            <a:r>
              <a:rPr lang="en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" sz="1800" b="0" i="0" u="none" strike="noStrike" cap="none">
                <a:solidFill>
                  <a:srgbClr val="736F5D"/>
                </a:solidFill>
                <a:latin typeface="Arial"/>
                <a:ea typeface="Arial"/>
                <a:cs typeface="Arial"/>
                <a:sym typeface="Arial"/>
              </a:rPr>
              <a:t>The nucleotides in the sequence</a:t>
            </a:r>
            <a:endParaRPr sz="1800" b="0" i="0" u="none" strike="noStrike" cap="none">
              <a:solidFill>
                <a:srgbClr val="736F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8"/>
          <p:cNvSpPr/>
          <p:nvPr/>
        </p:nvSpPr>
        <p:spPr>
          <a:xfrm flipH="1">
            <a:off x="457197" y="3208625"/>
            <a:ext cx="2243255" cy="1278261"/>
          </a:xfrm>
          <a:custGeom>
            <a:avLst/>
            <a:gdLst/>
            <a:ahLst/>
            <a:cxnLst/>
            <a:rect l="l" t="t" r="r" b="b"/>
            <a:pathLst>
              <a:path w="78967" h="39902" extrusionOk="0">
                <a:moveTo>
                  <a:pt x="27881" y="3374"/>
                </a:moveTo>
                <a:cubicBezTo>
                  <a:pt x="19687" y="5442"/>
                  <a:pt x="7970" y="8199"/>
                  <a:pt x="3528" y="12564"/>
                </a:cubicBezTo>
                <a:cubicBezTo>
                  <a:pt x="-914" y="16929"/>
                  <a:pt x="-378" y="25124"/>
                  <a:pt x="1230" y="29566"/>
                </a:cubicBezTo>
                <a:cubicBezTo>
                  <a:pt x="2838" y="34008"/>
                  <a:pt x="5289" y="37837"/>
                  <a:pt x="13177" y="39215"/>
                </a:cubicBezTo>
                <a:cubicBezTo>
                  <a:pt x="21065" y="40594"/>
                  <a:pt x="38297" y="39598"/>
                  <a:pt x="48559" y="37837"/>
                </a:cubicBezTo>
                <a:cubicBezTo>
                  <a:pt x="58821" y="36076"/>
                  <a:pt x="70079" y="33778"/>
                  <a:pt x="74750" y="28647"/>
                </a:cubicBezTo>
                <a:cubicBezTo>
                  <a:pt x="79422" y="23516"/>
                  <a:pt x="80264" y="11798"/>
                  <a:pt x="76588" y="7050"/>
                </a:cubicBezTo>
                <a:cubicBezTo>
                  <a:pt x="72912" y="2302"/>
                  <a:pt x="60812" y="771"/>
                  <a:pt x="52694" y="158"/>
                </a:cubicBezTo>
                <a:cubicBezTo>
                  <a:pt x="44576" y="-455"/>
                  <a:pt x="36075" y="1306"/>
                  <a:pt x="27881" y="3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6443547" y="3208625"/>
            <a:ext cx="2243255" cy="1278261"/>
          </a:xfrm>
          <a:custGeom>
            <a:avLst/>
            <a:gdLst/>
            <a:ahLst/>
            <a:cxnLst/>
            <a:rect l="l" t="t" r="r" b="b"/>
            <a:pathLst>
              <a:path w="78967" h="39902" extrusionOk="0">
                <a:moveTo>
                  <a:pt x="27881" y="3374"/>
                </a:moveTo>
                <a:cubicBezTo>
                  <a:pt x="19687" y="5442"/>
                  <a:pt x="7970" y="8199"/>
                  <a:pt x="3528" y="12564"/>
                </a:cubicBezTo>
                <a:cubicBezTo>
                  <a:pt x="-914" y="16929"/>
                  <a:pt x="-378" y="25124"/>
                  <a:pt x="1230" y="29566"/>
                </a:cubicBezTo>
                <a:cubicBezTo>
                  <a:pt x="2838" y="34008"/>
                  <a:pt x="5289" y="37837"/>
                  <a:pt x="13177" y="39215"/>
                </a:cubicBezTo>
                <a:cubicBezTo>
                  <a:pt x="21065" y="40594"/>
                  <a:pt x="38297" y="39598"/>
                  <a:pt x="48559" y="37837"/>
                </a:cubicBezTo>
                <a:cubicBezTo>
                  <a:pt x="58821" y="36076"/>
                  <a:pt x="70079" y="33778"/>
                  <a:pt x="74750" y="28647"/>
                </a:cubicBezTo>
                <a:cubicBezTo>
                  <a:pt x="79422" y="23516"/>
                  <a:pt x="80264" y="11798"/>
                  <a:pt x="76588" y="7050"/>
                </a:cubicBezTo>
                <a:cubicBezTo>
                  <a:pt x="72912" y="2302"/>
                  <a:pt x="60812" y="771"/>
                  <a:pt x="52694" y="158"/>
                </a:cubicBezTo>
                <a:cubicBezTo>
                  <a:pt x="44576" y="-455"/>
                  <a:pt x="36075" y="1306"/>
                  <a:pt x="27881" y="3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OBSERVED VARIABLES</a:t>
            </a:r>
            <a:endParaRPr/>
          </a:p>
        </p:txBody>
      </p:sp>
      <p:grpSp>
        <p:nvGrpSpPr>
          <p:cNvPr id="867" name="Google Shape;867;p48"/>
          <p:cNvGrpSpPr/>
          <p:nvPr/>
        </p:nvGrpSpPr>
        <p:grpSpPr>
          <a:xfrm>
            <a:off x="116279" y="635364"/>
            <a:ext cx="340918" cy="345799"/>
            <a:chOff x="5265324" y="2636472"/>
            <a:chExt cx="340918" cy="345799"/>
          </a:xfrm>
        </p:grpSpPr>
        <p:sp>
          <p:nvSpPr>
            <p:cNvPr id="868" name="Google Shape;868;p48"/>
            <p:cNvSpPr/>
            <p:nvPr/>
          </p:nvSpPr>
          <p:spPr>
            <a:xfrm>
              <a:off x="5337695" y="2858557"/>
              <a:ext cx="23279" cy="26752"/>
            </a:xfrm>
            <a:custGeom>
              <a:avLst/>
              <a:gdLst/>
              <a:ahLst/>
              <a:cxnLst/>
              <a:rect l="l" t="t" r="r" b="b"/>
              <a:pathLst>
                <a:path w="248" h="285" extrusionOk="0">
                  <a:moveTo>
                    <a:pt x="210" y="30"/>
                  </a:moveTo>
                  <a:cubicBezTo>
                    <a:pt x="233" y="53"/>
                    <a:pt x="248" y="82"/>
                    <a:pt x="248" y="120"/>
                  </a:cubicBezTo>
                  <a:lnTo>
                    <a:pt x="248" y="127"/>
                  </a:lnTo>
                  <a:cubicBezTo>
                    <a:pt x="248" y="135"/>
                    <a:pt x="248" y="150"/>
                    <a:pt x="240" y="157"/>
                  </a:cubicBezTo>
                  <a:cubicBezTo>
                    <a:pt x="240" y="172"/>
                    <a:pt x="233" y="187"/>
                    <a:pt x="225" y="202"/>
                  </a:cubicBezTo>
                  <a:cubicBezTo>
                    <a:pt x="210" y="225"/>
                    <a:pt x="188" y="240"/>
                    <a:pt x="166" y="255"/>
                  </a:cubicBezTo>
                  <a:cubicBezTo>
                    <a:pt x="98" y="285"/>
                    <a:pt x="46" y="232"/>
                    <a:pt x="16" y="172"/>
                  </a:cubicBezTo>
                  <a:cubicBezTo>
                    <a:pt x="1" y="142"/>
                    <a:pt x="1" y="97"/>
                    <a:pt x="23" y="75"/>
                  </a:cubicBezTo>
                  <a:cubicBezTo>
                    <a:pt x="61" y="45"/>
                    <a:pt x="98" y="23"/>
                    <a:pt x="143" y="8"/>
                  </a:cubicBezTo>
                  <a:cubicBezTo>
                    <a:pt x="166" y="0"/>
                    <a:pt x="195" y="8"/>
                    <a:pt x="210" y="3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5303340" y="2696921"/>
              <a:ext cx="90017" cy="152531"/>
            </a:xfrm>
            <a:custGeom>
              <a:avLst/>
              <a:gdLst/>
              <a:ahLst/>
              <a:cxnLst/>
              <a:rect l="l" t="t" r="r" b="b"/>
              <a:pathLst>
                <a:path w="959" h="1625" extrusionOk="0">
                  <a:moveTo>
                    <a:pt x="861" y="412"/>
                  </a:moveTo>
                  <a:cubicBezTo>
                    <a:pt x="704" y="757"/>
                    <a:pt x="262" y="1048"/>
                    <a:pt x="322" y="1445"/>
                  </a:cubicBezTo>
                  <a:cubicBezTo>
                    <a:pt x="322" y="1445"/>
                    <a:pt x="322" y="1445"/>
                    <a:pt x="322" y="1445"/>
                  </a:cubicBezTo>
                  <a:cubicBezTo>
                    <a:pt x="329" y="1468"/>
                    <a:pt x="337" y="1483"/>
                    <a:pt x="337" y="1498"/>
                  </a:cubicBezTo>
                  <a:lnTo>
                    <a:pt x="337" y="1505"/>
                  </a:lnTo>
                  <a:cubicBezTo>
                    <a:pt x="337" y="1513"/>
                    <a:pt x="337" y="1520"/>
                    <a:pt x="337" y="1528"/>
                  </a:cubicBezTo>
                  <a:cubicBezTo>
                    <a:pt x="337" y="1557"/>
                    <a:pt x="329" y="1580"/>
                    <a:pt x="307" y="1595"/>
                  </a:cubicBezTo>
                  <a:cubicBezTo>
                    <a:pt x="285" y="1617"/>
                    <a:pt x="247" y="1625"/>
                    <a:pt x="217" y="1617"/>
                  </a:cubicBezTo>
                  <a:cubicBezTo>
                    <a:pt x="180" y="1617"/>
                    <a:pt x="150" y="1587"/>
                    <a:pt x="142" y="1550"/>
                  </a:cubicBezTo>
                  <a:cubicBezTo>
                    <a:pt x="135" y="1528"/>
                    <a:pt x="127" y="1505"/>
                    <a:pt x="127" y="1483"/>
                  </a:cubicBezTo>
                  <a:cubicBezTo>
                    <a:pt x="127" y="1475"/>
                    <a:pt x="127" y="1475"/>
                    <a:pt x="120" y="1468"/>
                  </a:cubicBezTo>
                  <a:cubicBezTo>
                    <a:pt x="120" y="1445"/>
                    <a:pt x="120" y="1430"/>
                    <a:pt x="120" y="1408"/>
                  </a:cubicBezTo>
                  <a:cubicBezTo>
                    <a:pt x="0" y="1011"/>
                    <a:pt x="270" y="262"/>
                    <a:pt x="524" y="128"/>
                  </a:cubicBezTo>
                  <a:cubicBezTo>
                    <a:pt x="636" y="60"/>
                    <a:pt x="771" y="0"/>
                    <a:pt x="876" y="90"/>
                  </a:cubicBezTo>
                  <a:cubicBezTo>
                    <a:pt x="958" y="173"/>
                    <a:pt x="898" y="330"/>
                    <a:pt x="861" y="412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5265324" y="2636472"/>
              <a:ext cx="340918" cy="345799"/>
            </a:xfrm>
            <a:custGeom>
              <a:avLst/>
              <a:gdLst/>
              <a:ahLst/>
              <a:cxnLst/>
              <a:rect l="l" t="t" r="r" b="b"/>
              <a:pathLst>
                <a:path w="3632" h="3684" extrusionOk="0">
                  <a:moveTo>
                    <a:pt x="3354" y="996"/>
                  </a:moveTo>
                  <a:cubicBezTo>
                    <a:pt x="3137" y="585"/>
                    <a:pt x="2771" y="285"/>
                    <a:pt x="2329" y="143"/>
                  </a:cubicBezTo>
                  <a:cubicBezTo>
                    <a:pt x="1887" y="1"/>
                    <a:pt x="1416" y="46"/>
                    <a:pt x="1004" y="263"/>
                  </a:cubicBezTo>
                  <a:cubicBezTo>
                    <a:pt x="996" y="263"/>
                    <a:pt x="989" y="270"/>
                    <a:pt x="981" y="270"/>
                  </a:cubicBezTo>
                  <a:cubicBezTo>
                    <a:pt x="570" y="502"/>
                    <a:pt x="255" y="884"/>
                    <a:pt x="128" y="1348"/>
                  </a:cubicBezTo>
                  <a:cubicBezTo>
                    <a:pt x="1" y="1790"/>
                    <a:pt x="53" y="2269"/>
                    <a:pt x="270" y="2681"/>
                  </a:cubicBezTo>
                  <a:cubicBezTo>
                    <a:pt x="278" y="2688"/>
                    <a:pt x="278" y="2688"/>
                    <a:pt x="278" y="2696"/>
                  </a:cubicBezTo>
                  <a:cubicBezTo>
                    <a:pt x="495" y="3100"/>
                    <a:pt x="862" y="3399"/>
                    <a:pt x="1296" y="3541"/>
                  </a:cubicBezTo>
                  <a:cubicBezTo>
                    <a:pt x="1745" y="3684"/>
                    <a:pt x="2224" y="3639"/>
                    <a:pt x="2636" y="3414"/>
                  </a:cubicBezTo>
                  <a:cubicBezTo>
                    <a:pt x="3055" y="3190"/>
                    <a:pt x="3369" y="2800"/>
                    <a:pt x="3497" y="2336"/>
                  </a:cubicBezTo>
                  <a:cubicBezTo>
                    <a:pt x="3631" y="1887"/>
                    <a:pt x="3579" y="1408"/>
                    <a:pt x="3354" y="996"/>
                  </a:cubicBezTo>
                  <a:close/>
                  <a:moveTo>
                    <a:pt x="3302" y="2351"/>
                  </a:moveTo>
                  <a:cubicBezTo>
                    <a:pt x="3197" y="2733"/>
                    <a:pt x="2935" y="3047"/>
                    <a:pt x="2591" y="3242"/>
                  </a:cubicBezTo>
                  <a:cubicBezTo>
                    <a:pt x="2232" y="3429"/>
                    <a:pt x="1805" y="3467"/>
                    <a:pt x="1423" y="3339"/>
                  </a:cubicBezTo>
                  <a:cubicBezTo>
                    <a:pt x="1011" y="3212"/>
                    <a:pt x="667" y="2928"/>
                    <a:pt x="465" y="2546"/>
                  </a:cubicBezTo>
                  <a:cubicBezTo>
                    <a:pt x="263" y="2172"/>
                    <a:pt x="218" y="1737"/>
                    <a:pt x="330" y="1333"/>
                  </a:cubicBezTo>
                  <a:cubicBezTo>
                    <a:pt x="435" y="951"/>
                    <a:pt x="690" y="629"/>
                    <a:pt x="1041" y="442"/>
                  </a:cubicBezTo>
                  <a:cubicBezTo>
                    <a:pt x="1401" y="255"/>
                    <a:pt x="1820" y="218"/>
                    <a:pt x="2209" y="345"/>
                  </a:cubicBezTo>
                  <a:cubicBezTo>
                    <a:pt x="3055" y="615"/>
                    <a:pt x="3534" y="1498"/>
                    <a:pt x="3302" y="23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5303340" y="2696921"/>
              <a:ext cx="90017" cy="152531"/>
            </a:xfrm>
            <a:custGeom>
              <a:avLst/>
              <a:gdLst/>
              <a:ahLst/>
              <a:cxnLst/>
              <a:rect l="l" t="t" r="r" b="b"/>
              <a:pathLst>
                <a:path w="959" h="1625" extrusionOk="0">
                  <a:moveTo>
                    <a:pt x="876" y="90"/>
                  </a:moveTo>
                  <a:cubicBezTo>
                    <a:pt x="771" y="0"/>
                    <a:pt x="636" y="68"/>
                    <a:pt x="524" y="128"/>
                  </a:cubicBezTo>
                  <a:cubicBezTo>
                    <a:pt x="270" y="262"/>
                    <a:pt x="0" y="1011"/>
                    <a:pt x="120" y="1408"/>
                  </a:cubicBezTo>
                  <a:cubicBezTo>
                    <a:pt x="120" y="1430"/>
                    <a:pt x="120" y="1445"/>
                    <a:pt x="120" y="1468"/>
                  </a:cubicBezTo>
                  <a:cubicBezTo>
                    <a:pt x="127" y="1475"/>
                    <a:pt x="127" y="1475"/>
                    <a:pt x="127" y="1483"/>
                  </a:cubicBezTo>
                  <a:cubicBezTo>
                    <a:pt x="127" y="1505"/>
                    <a:pt x="135" y="1528"/>
                    <a:pt x="142" y="1550"/>
                  </a:cubicBezTo>
                  <a:cubicBezTo>
                    <a:pt x="150" y="1587"/>
                    <a:pt x="180" y="1617"/>
                    <a:pt x="217" y="1617"/>
                  </a:cubicBezTo>
                  <a:cubicBezTo>
                    <a:pt x="247" y="1625"/>
                    <a:pt x="285" y="1617"/>
                    <a:pt x="307" y="1595"/>
                  </a:cubicBezTo>
                  <a:cubicBezTo>
                    <a:pt x="329" y="1580"/>
                    <a:pt x="337" y="1557"/>
                    <a:pt x="337" y="1528"/>
                  </a:cubicBezTo>
                  <a:cubicBezTo>
                    <a:pt x="337" y="1520"/>
                    <a:pt x="337" y="1513"/>
                    <a:pt x="337" y="1505"/>
                  </a:cubicBezTo>
                  <a:lnTo>
                    <a:pt x="337" y="1498"/>
                  </a:lnTo>
                  <a:cubicBezTo>
                    <a:pt x="337" y="1483"/>
                    <a:pt x="329" y="1468"/>
                    <a:pt x="322" y="1445"/>
                  </a:cubicBezTo>
                  <a:cubicBezTo>
                    <a:pt x="322" y="1445"/>
                    <a:pt x="322" y="1445"/>
                    <a:pt x="322" y="1445"/>
                  </a:cubicBezTo>
                  <a:cubicBezTo>
                    <a:pt x="262" y="1048"/>
                    <a:pt x="704" y="757"/>
                    <a:pt x="861" y="412"/>
                  </a:cubicBezTo>
                  <a:cubicBezTo>
                    <a:pt x="898" y="330"/>
                    <a:pt x="958" y="173"/>
                    <a:pt x="876" y="90"/>
                  </a:cubicBezTo>
                  <a:close/>
                  <a:moveTo>
                    <a:pt x="696" y="300"/>
                  </a:moveTo>
                  <a:cubicBezTo>
                    <a:pt x="674" y="360"/>
                    <a:pt x="644" y="420"/>
                    <a:pt x="606" y="472"/>
                  </a:cubicBezTo>
                  <a:cubicBezTo>
                    <a:pt x="532" y="584"/>
                    <a:pt x="442" y="689"/>
                    <a:pt x="359" y="801"/>
                  </a:cubicBezTo>
                  <a:cubicBezTo>
                    <a:pt x="322" y="846"/>
                    <a:pt x="292" y="891"/>
                    <a:pt x="262" y="944"/>
                  </a:cubicBezTo>
                  <a:cubicBezTo>
                    <a:pt x="270" y="869"/>
                    <a:pt x="292" y="801"/>
                    <a:pt x="314" y="727"/>
                  </a:cubicBezTo>
                  <a:cubicBezTo>
                    <a:pt x="382" y="562"/>
                    <a:pt x="502" y="292"/>
                    <a:pt x="704" y="240"/>
                  </a:cubicBezTo>
                  <a:cubicBezTo>
                    <a:pt x="704" y="247"/>
                    <a:pt x="711" y="247"/>
                    <a:pt x="711" y="247"/>
                  </a:cubicBezTo>
                  <a:cubicBezTo>
                    <a:pt x="711" y="262"/>
                    <a:pt x="704" y="285"/>
                    <a:pt x="696" y="3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5337695" y="2858557"/>
              <a:ext cx="23279" cy="26752"/>
            </a:xfrm>
            <a:custGeom>
              <a:avLst/>
              <a:gdLst/>
              <a:ahLst/>
              <a:cxnLst/>
              <a:rect l="l" t="t" r="r" b="b"/>
              <a:pathLst>
                <a:path w="248" h="285" extrusionOk="0">
                  <a:moveTo>
                    <a:pt x="248" y="120"/>
                  </a:moveTo>
                  <a:lnTo>
                    <a:pt x="248" y="127"/>
                  </a:lnTo>
                  <a:cubicBezTo>
                    <a:pt x="248" y="135"/>
                    <a:pt x="248" y="150"/>
                    <a:pt x="240" y="157"/>
                  </a:cubicBezTo>
                  <a:cubicBezTo>
                    <a:pt x="240" y="172"/>
                    <a:pt x="233" y="187"/>
                    <a:pt x="225" y="202"/>
                  </a:cubicBezTo>
                  <a:cubicBezTo>
                    <a:pt x="210" y="225"/>
                    <a:pt x="188" y="240"/>
                    <a:pt x="166" y="255"/>
                  </a:cubicBezTo>
                  <a:cubicBezTo>
                    <a:pt x="98" y="285"/>
                    <a:pt x="46" y="232"/>
                    <a:pt x="16" y="172"/>
                  </a:cubicBezTo>
                  <a:cubicBezTo>
                    <a:pt x="1" y="142"/>
                    <a:pt x="1" y="97"/>
                    <a:pt x="23" y="75"/>
                  </a:cubicBezTo>
                  <a:cubicBezTo>
                    <a:pt x="61" y="45"/>
                    <a:pt x="98" y="23"/>
                    <a:pt x="143" y="8"/>
                  </a:cubicBezTo>
                  <a:cubicBezTo>
                    <a:pt x="166" y="0"/>
                    <a:pt x="195" y="8"/>
                    <a:pt x="210" y="30"/>
                  </a:cubicBezTo>
                  <a:cubicBezTo>
                    <a:pt x="233" y="53"/>
                    <a:pt x="248" y="82"/>
                    <a:pt x="248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333471" y="2832556"/>
              <a:ext cx="1502" cy="49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" y="0"/>
                  </a:moveTo>
                  <a:lnTo>
                    <a:pt x="16" y="53"/>
                  </a:lnTo>
                  <a:cubicBezTo>
                    <a:pt x="16" y="38"/>
                    <a:pt x="8" y="23"/>
                    <a:pt x="1" y="0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5333471" y="2832556"/>
              <a:ext cx="1502" cy="49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6" y="53"/>
                  </a:moveTo>
                  <a:lnTo>
                    <a:pt x="1" y="0"/>
                  </a:lnTo>
                  <a:cubicBezTo>
                    <a:pt x="8" y="23"/>
                    <a:pt x="16" y="38"/>
                    <a:pt x="16" y="53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p48"/>
          <p:cNvSpPr/>
          <p:nvPr/>
        </p:nvSpPr>
        <p:spPr>
          <a:xfrm rot="-386789">
            <a:off x="2921860" y="3392940"/>
            <a:ext cx="647944" cy="295506"/>
          </a:xfrm>
          <a:custGeom>
            <a:avLst/>
            <a:gdLst/>
            <a:ahLst/>
            <a:cxnLst/>
            <a:rect l="l" t="t" r="r" b="b"/>
            <a:pathLst>
              <a:path w="28088" h="12810" extrusionOk="0">
                <a:moveTo>
                  <a:pt x="7573" y="0"/>
                </a:moveTo>
                <a:lnTo>
                  <a:pt x="1" y="6405"/>
                </a:lnTo>
                <a:lnTo>
                  <a:pt x="7573" y="12810"/>
                </a:lnTo>
                <a:lnTo>
                  <a:pt x="7573" y="8773"/>
                </a:lnTo>
                <a:lnTo>
                  <a:pt x="28087" y="6405"/>
                </a:lnTo>
                <a:lnTo>
                  <a:pt x="7573" y="4037"/>
                </a:lnTo>
                <a:lnTo>
                  <a:pt x="7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8"/>
          <p:cNvSpPr txBox="1"/>
          <p:nvPr/>
        </p:nvSpPr>
        <p:spPr>
          <a:xfrm>
            <a:off x="852755" y="3306268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CYTOSINE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7" name="Google Shape;877;p48"/>
          <p:cNvSpPr/>
          <p:nvPr/>
        </p:nvSpPr>
        <p:spPr>
          <a:xfrm>
            <a:off x="6443547" y="1116150"/>
            <a:ext cx="2243255" cy="1278261"/>
          </a:xfrm>
          <a:custGeom>
            <a:avLst/>
            <a:gdLst/>
            <a:ahLst/>
            <a:cxnLst/>
            <a:rect l="l" t="t" r="r" b="b"/>
            <a:pathLst>
              <a:path w="78967" h="39902" extrusionOk="0">
                <a:moveTo>
                  <a:pt x="27881" y="3374"/>
                </a:moveTo>
                <a:cubicBezTo>
                  <a:pt x="19687" y="5442"/>
                  <a:pt x="7970" y="8199"/>
                  <a:pt x="3528" y="12564"/>
                </a:cubicBezTo>
                <a:cubicBezTo>
                  <a:pt x="-914" y="16929"/>
                  <a:pt x="-378" y="25124"/>
                  <a:pt x="1230" y="29566"/>
                </a:cubicBezTo>
                <a:cubicBezTo>
                  <a:pt x="2838" y="34008"/>
                  <a:pt x="5289" y="37837"/>
                  <a:pt x="13177" y="39215"/>
                </a:cubicBezTo>
                <a:cubicBezTo>
                  <a:pt x="21065" y="40594"/>
                  <a:pt x="38297" y="39598"/>
                  <a:pt x="48559" y="37837"/>
                </a:cubicBezTo>
                <a:cubicBezTo>
                  <a:pt x="58821" y="36076"/>
                  <a:pt x="70079" y="33778"/>
                  <a:pt x="74750" y="28647"/>
                </a:cubicBezTo>
                <a:cubicBezTo>
                  <a:pt x="79422" y="23516"/>
                  <a:pt x="80264" y="11798"/>
                  <a:pt x="76588" y="7050"/>
                </a:cubicBezTo>
                <a:cubicBezTo>
                  <a:pt x="72912" y="2302"/>
                  <a:pt x="60812" y="771"/>
                  <a:pt x="52694" y="158"/>
                </a:cubicBezTo>
                <a:cubicBezTo>
                  <a:pt x="44576" y="-455"/>
                  <a:pt x="36075" y="1306"/>
                  <a:pt x="27881" y="3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8"/>
          <p:cNvSpPr txBox="1"/>
          <p:nvPr/>
        </p:nvSpPr>
        <p:spPr>
          <a:xfrm>
            <a:off x="6578085" y="1203329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GUANINE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9" name="Google Shape;879;p48"/>
          <p:cNvSpPr txBox="1"/>
          <p:nvPr/>
        </p:nvSpPr>
        <p:spPr>
          <a:xfrm>
            <a:off x="6578085" y="3319945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THYMINE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0" name="Google Shape;880;p48"/>
          <p:cNvSpPr/>
          <p:nvPr/>
        </p:nvSpPr>
        <p:spPr>
          <a:xfrm rot="9900083">
            <a:off x="5744834" y="1824935"/>
            <a:ext cx="647945" cy="295506"/>
          </a:xfrm>
          <a:custGeom>
            <a:avLst/>
            <a:gdLst/>
            <a:ahLst/>
            <a:cxnLst/>
            <a:rect l="l" t="t" r="r" b="b"/>
            <a:pathLst>
              <a:path w="28088" h="12810" extrusionOk="0">
                <a:moveTo>
                  <a:pt x="7573" y="0"/>
                </a:moveTo>
                <a:lnTo>
                  <a:pt x="1" y="6405"/>
                </a:lnTo>
                <a:lnTo>
                  <a:pt x="7573" y="12810"/>
                </a:lnTo>
                <a:lnTo>
                  <a:pt x="7573" y="8773"/>
                </a:lnTo>
                <a:lnTo>
                  <a:pt x="28087" y="6405"/>
                </a:lnTo>
                <a:lnTo>
                  <a:pt x="7573" y="4037"/>
                </a:lnTo>
                <a:lnTo>
                  <a:pt x="7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48"/>
          <p:cNvSpPr/>
          <p:nvPr/>
        </p:nvSpPr>
        <p:spPr>
          <a:xfrm rot="-9123781">
            <a:off x="5772687" y="3597284"/>
            <a:ext cx="647942" cy="295505"/>
          </a:xfrm>
          <a:custGeom>
            <a:avLst/>
            <a:gdLst/>
            <a:ahLst/>
            <a:cxnLst/>
            <a:rect l="l" t="t" r="r" b="b"/>
            <a:pathLst>
              <a:path w="28088" h="12810" extrusionOk="0">
                <a:moveTo>
                  <a:pt x="7573" y="0"/>
                </a:moveTo>
                <a:lnTo>
                  <a:pt x="1" y="6405"/>
                </a:lnTo>
                <a:lnTo>
                  <a:pt x="7573" y="12810"/>
                </a:lnTo>
                <a:lnTo>
                  <a:pt x="7573" y="8773"/>
                </a:lnTo>
                <a:lnTo>
                  <a:pt x="28087" y="6405"/>
                </a:lnTo>
                <a:lnTo>
                  <a:pt x="7573" y="4037"/>
                </a:lnTo>
                <a:lnTo>
                  <a:pt x="7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48"/>
          <p:cNvSpPr/>
          <p:nvPr/>
        </p:nvSpPr>
        <p:spPr>
          <a:xfrm flipH="1">
            <a:off x="457197" y="1116150"/>
            <a:ext cx="2243255" cy="1278261"/>
          </a:xfrm>
          <a:custGeom>
            <a:avLst/>
            <a:gdLst/>
            <a:ahLst/>
            <a:cxnLst/>
            <a:rect l="l" t="t" r="r" b="b"/>
            <a:pathLst>
              <a:path w="78967" h="39902" extrusionOk="0">
                <a:moveTo>
                  <a:pt x="27881" y="3374"/>
                </a:moveTo>
                <a:cubicBezTo>
                  <a:pt x="19687" y="5442"/>
                  <a:pt x="7970" y="8199"/>
                  <a:pt x="3528" y="12564"/>
                </a:cubicBezTo>
                <a:cubicBezTo>
                  <a:pt x="-914" y="16929"/>
                  <a:pt x="-378" y="25124"/>
                  <a:pt x="1230" y="29566"/>
                </a:cubicBezTo>
                <a:cubicBezTo>
                  <a:pt x="2838" y="34008"/>
                  <a:pt x="5289" y="37837"/>
                  <a:pt x="13177" y="39215"/>
                </a:cubicBezTo>
                <a:cubicBezTo>
                  <a:pt x="21065" y="40594"/>
                  <a:pt x="38297" y="39598"/>
                  <a:pt x="48559" y="37837"/>
                </a:cubicBezTo>
                <a:cubicBezTo>
                  <a:pt x="58821" y="36076"/>
                  <a:pt x="70079" y="33778"/>
                  <a:pt x="74750" y="28647"/>
                </a:cubicBezTo>
                <a:cubicBezTo>
                  <a:pt x="79422" y="23516"/>
                  <a:pt x="80264" y="11798"/>
                  <a:pt x="76588" y="7050"/>
                </a:cubicBezTo>
                <a:cubicBezTo>
                  <a:pt x="72912" y="2302"/>
                  <a:pt x="60812" y="771"/>
                  <a:pt x="52694" y="158"/>
                </a:cubicBezTo>
                <a:cubicBezTo>
                  <a:pt x="44576" y="-455"/>
                  <a:pt x="36075" y="1306"/>
                  <a:pt x="27881" y="3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 rot="1484583">
            <a:off x="2972983" y="1760877"/>
            <a:ext cx="647927" cy="295498"/>
          </a:xfrm>
          <a:custGeom>
            <a:avLst/>
            <a:gdLst/>
            <a:ahLst/>
            <a:cxnLst/>
            <a:rect l="l" t="t" r="r" b="b"/>
            <a:pathLst>
              <a:path w="28088" h="12810" extrusionOk="0">
                <a:moveTo>
                  <a:pt x="7573" y="0"/>
                </a:moveTo>
                <a:lnTo>
                  <a:pt x="1" y="6405"/>
                </a:lnTo>
                <a:lnTo>
                  <a:pt x="7573" y="12810"/>
                </a:lnTo>
                <a:lnTo>
                  <a:pt x="7573" y="8773"/>
                </a:lnTo>
                <a:lnTo>
                  <a:pt x="28087" y="6405"/>
                </a:lnTo>
                <a:lnTo>
                  <a:pt x="7573" y="4037"/>
                </a:lnTo>
                <a:lnTo>
                  <a:pt x="7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8"/>
          <p:cNvSpPr txBox="1"/>
          <p:nvPr/>
        </p:nvSpPr>
        <p:spPr>
          <a:xfrm>
            <a:off x="672698" y="1453371"/>
            <a:ext cx="197753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After A nucleotide, any other nucleotide can come or it itself can come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5" name="Google Shape;885;p48"/>
          <p:cNvSpPr txBox="1"/>
          <p:nvPr/>
        </p:nvSpPr>
        <p:spPr>
          <a:xfrm>
            <a:off x="824015" y="1216147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ADENINE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6587206" y="2970615"/>
            <a:ext cx="727352" cy="700932"/>
            <a:chOff x="-1740369" y="3329165"/>
            <a:chExt cx="727352" cy="700932"/>
          </a:xfrm>
        </p:grpSpPr>
        <p:sp>
          <p:nvSpPr>
            <p:cNvPr id="887" name="Google Shape;887;p48"/>
            <p:cNvSpPr/>
            <p:nvPr/>
          </p:nvSpPr>
          <p:spPr>
            <a:xfrm>
              <a:off x="-1719140" y="3356522"/>
              <a:ext cx="674985" cy="659428"/>
            </a:xfrm>
            <a:custGeom>
              <a:avLst/>
              <a:gdLst/>
              <a:ahLst/>
              <a:cxnLst/>
              <a:rect l="l" t="t" r="r" b="b"/>
              <a:pathLst>
                <a:path w="81397" h="79521" extrusionOk="0">
                  <a:moveTo>
                    <a:pt x="0" y="44311"/>
                  </a:moveTo>
                  <a:lnTo>
                    <a:pt x="35835" y="79520"/>
                  </a:lnTo>
                  <a:lnTo>
                    <a:pt x="81397" y="0"/>
                  </a:lnTo>
                  <a:close/>
                  <a:moveTo>
                    <a:pt x="50966" y="26735"/>
                  </a:moveTo>
                  <a:lnTo>
                    <a:pt x="36461" y="53241"/>
                  </a:lnTo>
                  <a:lnTo>
                    <a:pt x="23606" y="41637"/>
                  </a:ln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-1740369" y="3329165"/>
              <a:ext cx="727352" cy="700932"/>
            </a:xfrm>
            <a:custGeom>
              <a:avLst/>
              <a:gdLst/>
              <a:ahLst/>
              <a:cxnLst/>
              <a:rect l="l" t="t" r="r" b="b"/>
              <a:pathLst>
                <a:path w="87712" h="84526" extrusionOk="0">
                  <a:moveTo>
                    <a:pt x="14107" y="43856"/>
                  </a:moveTo>
                  <a:cubicBezTo>
                    <a:pt x="14221" y="43116"/>
                    <a:pt x="12969" y="43457"/>
                    <a:pt x="12856" y="44197"/>
                  </a:cubicBezTo>
                  <a:cubicBezTo>
                    <a:pt x="12401" y="46529"/>
                    <a:pt x="13026" y="48463"/>
                    <a:pt x="13026" y="50625"/>
                  </a:cubicBezTo>
                  <a:cubicBezTo>
                    <a:pt x="13026" y="51307"/>
                    <a:pt x="14278" y="50625"/>
                    <a:pt x="14278" y="49999"/>
                  </a:cubicBezTo>
                  <a:cubicBezTo>
                    <a:pt x="14278" y="47894"/>
                    <a:pt x="13652" y="46074"/>
                    <a:pt x="14107" y="43856"/>
                  </a:cubicBezTo>
                  <a:close/>
                  <a:moveTo>
                    <a:pt x="25597" y="45505"/>
                  </a:moveTo>
                  <a:lnTo>
                    <a:pt x="37656" y="57564"/>
                  </a:lnTo>
                  <a:cubicBezTo>
                    <a:pt x="38054" y="57905"/>
                    <a:pt x="38623" y="57905"/>
                    <a:pt x="39078" y="57621"/>
                  </a:cubicBezTo>
                  <a:cubicBezTo>
                    <a:pt x="39248" y="57564"/>
                    <a:pt x="39362" y="57450"/>
                    <a:pt x="39476" y="57280"/>
                  </a:cubicBezTo>
                  <a:lnTo>
                    <a:pt x="55118" y="30147"/>
                  </a:lnTo>
                  <a:cubicBezTo>
                    <a:pt x="55346" y="29749"/>
                    <a:pt x="55118" y="29351"/>
                    <a:pt x="54606" y="29237"/>
                  </a:cubicBezTo>
                  <a:cubicBezTo>
                    <a:pt x="54265" y="29180"/>
                    <a:pt x="53867" y="29237"/>
                    <a:pt x="53582" y="29408"/>
                  </a:cubicBezTo>
                  <a:lnTo>
                    <a:pt x="25938" y="44481"/>
                  </a:lnTo>
                  <a:cubicBezTo>
                    <a:pt x="25483" y="44766"/>
                    <a:pt x="25313" y="45221"/>
                    <a:pt x="25597" y="45505"/>
                  </a:cubicBezTo>
                  <a:close/>
                  <a:moveTo>
                    <a:pt x="51933" y="32024"/>
                  </a:moveTo>
                  <a:lnTo>
                    <a:pt x="51933" y="32024"/>
                  </a:lnTo>
                  <a:lnTo>
                    <a:pt x="38338" y="55573"/>
                  </a:lnTo>
                  <a:lnTo>
                    <a:pt x="27929" y="45107"/>
                  </a:lnTo>
                  <a:lnTo>
                    <a:pt x="51933" y="32024"/>
                  </a:lnTo>
                  <a:close/>
                  <a:moveTo>
                    <a:pt x="86175" y="114"/>
                  </a:moveTo>
                  <a:cubicBezTo>
                    <a:pt x="87199" y="342"/>
                    <a:pt x="87711" y="1138"/>
                    <a:pt x="87256" y="1934"/>
                  </a:cubicBezTo>
                  <a:lnTo>
                    <a:pt x="40272" y="83274"/>
                  </a:lnTo>
                  <a:lnTo>
                    <a:pt x="40272" y="83274"/>
                  </a:lnTo>
                  <a:cubicBezTo>
                    <a:pt x="40102" y="83559"/>
                    <a:pt x="39817" y="83786"/>
                    <a:pt x="39533" y="83957"/>
                  </a:cubicBezTo>
                  <a:cubicBezTo>
                    <a:pt x="38623" y="84526"/>
                    <a:pt x="37542" y="84469"/>
                    <a:pt x="36689" y="83843"/>
                  </a:cubicBezTo>
                  <a:lnTo>
                    <a:pt x="569" y="47724"/>
                  </a:lnTo>
                  <a:cubicBezTo>
                    <a:pt x="1" y="47098"/>
                    <a:pt x="285" y="46188"/>
                    <a:pt x="1252" y="45619"/>
                  </a:cubicBezTo>
                  <a:lnTo>
                    <a:pt x="84184" y="512"/>
                  </a:lnTo>
                  <a:cubicBezTo>
                    <a:pt x="84753" y="114"/>
                    <a:pt x="85493" y="0"/>
                    <a:pt x="86175" y="114"/>
                  </a:cubicBezTo>
                  <a:close/>
                  <a:moveTo>
                    <a:pt x="73661" y="18145"/>
                  </a:moveTo>
                  <a:lnTo>
                    <a:pt x="73661" y="18145"/>
                  </a:lnTo>
                  <a:lnTo>
                    <a:pt x="69737" y="15017"/>
                  </a:lnTo>
                  <a:cubicBezTo>
                    <a:pt x="69111" y="14221"/>
                    <a:pt x="67916" y="15244"/>
                    <a:pt x="68542" y="16098"/>
                  </a:cubicBezTo>
                  <a:lnTo>
                    <a:pt x="72865" y="19567"/>
                  </a:lnTo>
                  <a:lnTo>
                    <a:pt x="71216" y="22411"/>
                  </a:lnTo>
                  <a:lnTo>
                    <a:pt x="68940" y="20591"/>
                  </a:lnTo>
                  <a:cubicBezTo>
                    <a:pt x="68542" y="20079"/>
                    <a:pt x="67860" y="20705"/>
                    <a:pt x="68201" y="21160"/>
                  </a:cubicBezTo>
                  <a:lnTo>
                    <a:pt x="70760" y="23208"/>
                  </a:lnTo>
                  <a:lnTo>
                    <a:pt x="69794" y="24857"/>
                  </a:lnTo>
                  <a:lnTo>
                    <a:pt x="67348" y="22923"/>
                  </a:lnTo>
                  <a:cubicBezTo>
                    <a:pt x="66949" y="22411"/>
                    <a:pt x="66267" y="23037"/>
                    <a:pt x="66608" y="23549"/>
                  </a:cubicBezTo>
                  <a:lnTo>
                    <a:pt x="69338" y="25711"/>
                  </a:lnTo>
                  <a:lnTo>
                    <a:pt x="66153" y="31171"/>
                  </a:lnTo>
                  <a:lnTo>
                    <a:pt x="62285" y="28100"/>
                  </a:lnTo>
                  <a:cubicBezTo>
                    <a:pt x="61660" y="27246"/>
                    <a:pt x="60465" y="28327"/>
                    <a:pt x="61091" y="29123"/>
                  </a:cubicBezTo>
                  <a:lnTo>
                    <a:pt x="65357" y="32593"/>
                  </a:lnTo>
                  <a:lnTo>
                    <a:pt x="63707" y="35437"/>
                  </a:lnTo>
                  <a:lnTo>
                    <a:pt x="61489" y="33617"/>
                  </a:lnTo>
                  <a:cubicBezTo>
                    <a:pt x="61091" y="33162"/>
                    <a:pt x="60408" y="33731"/>
                    <a:pt x="60749" y="34243"/>
                  </a:cubicBezTo>
                  <a:lnTo>
                    <a:pt x="63252" y="36234"/>
                  </a:lnTo>
                  <a:lnTo>
                    <a:pt x="62285" y="37883"/>
                  </a:lnTo>
                  <a:lnTo>
                    <a:pt x="59896" y="35949"/>
                  </a:lnTo>
                  <a:cubicBezTo>
                    <a:pt x="59498" y="35494"/>
                    <a:pt x="58815" y="36120"/>
                    <a:pt x="59157" y="36575"/>
                  </a:cubicBezTo>
                  <a:lnTo>
                    <a:pt x="61830" y="38679"/>
                  </a:lnTo>
                  <a:lnTo>
                    <a:pt x="59555" y="42604"/>
                  </a:lnTo>
                  <a:lnTo>
                    <a:pt x="55289" y="39191"/>
                  </a:lnTo>
                  <a:cubicBezTo>
                    <a:pt x="54663" y="38338"/>
                    <a:pt x="53412" y="39419"/>
                    <a:pt x="54037" y="40215"/>
                  </a:cubicBezTo>
                  <a:lnTo>
                    <a:pt x="58759" y="44026"/>
                  </a:lnTo>
                  <a:lnTo>
                    <a:pt x="57109" y="46813"/>
                  </a:lnTo>
                  <a:lnTo>
                    <a:pt x="54436" y="44709"/>
                  </a:lnTo>
                  <a:cubicBezTo>
                    <a:pt x="54094" y="44254"/>
                    <a:pt x="53355" y="44823"/>
                    <a:pt x="53753" y="45335"/>
                  </a:cubicBezTo>
                  <a:lnTo>
                    <a:pt x="56654" y="47667"/>
                  </a:lnTo>
                  <a:lnTo>
                    <a:pt x="55687" y="49316"/>
                  </a:lnTo>
                  <a:lnTo>
                    <a:pt x="52843" y="47041"/>
                  </a:lnTo>
                  <a:cubicBezTo>
                    <a:pt x="52502" y="46586"/>
                    <a:pt x="51762" y="47212"/>
                    <a:pt x="52160" y="47667"/>
                  </a:cubicBezTo>
                  <a:lnTo>
                    <a:pt x="55232" y="50113"/>
                  </a:lnTo>
                  <a:lnTo>
                    <a:pt x="52559" y="54777"/>
                  </a:lnTo>
                  <a:lnTo>
                    <a:pt x="48691" y="51648"/>
                  </a:lnTo>
                  <a:cubicBezTo>
                    <a:pt x="48065" y="50852"/>
                    <a:pt x="46814" y="51876"/>
                    <a:pt x="47439" y="52729"/>
                  </a:cubicBezTo>
                  <a:lnTo>
                    <a:pt x="51705" y="56142"/>
                  </a:lnTo>
                  <a:lnTo>
                    <a:pt x="50113" y="58986"/>
                  </a:lnTo>
                  <a:lnTo>
                    <a:pt x="47894" y="57223"/>
                  </a:lnTo>
                  <a:cubicBezTo>
                    <a:pt x="47496" y="56711"/>
                    <a:pt x="46814" y="57336"/>
                    <a:pt x="47155" y="57792"/>
                  </a:cubicBezTo>
                  <a:lnTo>
                    <a:pt x="49601" y="59782"/>
                  </a:lnTo>
                  <a:lnTo>
                    <a:pt x="48691" y="61489"/>
                  </a:lnTo>
                  <a:lnTo>
                    <a:pt x="46302" y="59555"/>
                  </a:lnTo>
                  <a:cubicBezTo>
                    <a:pt x="45904" y="59043"/>
                    <a:pt x="45221" y="59669"/>
                    <a:pt x="45562" y="60181"/>
                  </a:cubicBezTo>
                  <a:lnTo>
                    <a:pt x="48179" y="62285"/>
                  </a:lnTo>
                  <a:lnTo>
                    <a:pt x="45562" y="66893"/>
                  </a:lnTo>
                  <a:lnTo>
                    <a:pt x="41353" y="63537"/>
                  </a:lnTo>
                  <a:cubicBezTo>
                    <a:pt x="40727" y="62683"/>
                    <a:pt x="39476" y="63764"/>
                    <a:pt x="40102" y="64560"/>
                  </a:cubicBezTo>
                  <a:lnTo>
                    <a:pt x="44709" y="68258"/>
                  </a:lnTo>
                  <a:lnTo>
                    <a:pt x="43116" y="71102"/>
                  </a:lnTo>
                  <a:lnTo>
                    <a:pt x="40500" y="69054"/>
                  </a:lnTo>
                  <a:cubicBezTo>
                    <a:pt x="40159" y="68599"/>
                    <a:pt x="39419" y="69168"/>
                    <a:pt x="39817" y="69680"/>
                  </a:cubicBezTo>
                  <a:lnTo>
                    <a:pt x="42604" y="71955"/>
                  </a:lnTo>
                  <a:lnTo>
                    <a:pt x="41694" y="73604"/>
                  </a:lnTo>
                  <a:lnTo>
                    <a:pt x="38907" y="71386"/>
                  </a:lnTo>
                  <a:cubicBezTo>
                    <a:pt x="38566" y="70931"/>
                    <a:pt x="37826" y="71500"/>
                    <a:pt x="38225" y="72012"/>
                  </a:cubicBezTo>
                  <a:lnTo>
                    <a:pt x="41182" y="74401"/>
                  </a:lnTo>
                  <a:lnTo>
                    <a:pt x="38054" y="79805"/>
                  </a:lnTo>
                  <a:lnTo>
                    <a:pt x="5177" y="46927"/>
                  </a:lnTo>
                  <a:lnTo>
                    <a:pt x="9329" y="44652"/>
                  </a:lnTo>
                  <a:cubicBezTo>
                    <a:pt x="9272" y="47098"/>
                    <a:pt x="10182" y="49089"/>
                    <a:pt x="10467" y="51421"/>
                  </a:cubicBezTo>
                  <a:cubicBezTo>
                    <a:pt x="10524" y="51933"/>
                    <a:pt x="11547" y="51421"/>
                    <a:pt x="11491" y="50852"/>
                  </a:cubicBezTo>
                  <a:cubicBezTo>
                    <a:pt x="11206" y="48577"/>
                    <a:pt x="10296" y="46586"/>
                    <a:pt x="10410" y="44083"/>
                  </a:cubicBezTo>
                  <a:lnTo>
                    <a:pt x="15358" y="41410"/>
                  </a:lnTo>
                  <a:cubicBezTo>
                    <a:pt x="14903" y="43913"/>
                    <a:pt x="15586" y="46074"/>
                    <a:pt x="15927" y="48235"/>
                  </a:cubicBezTo>
                  <a:cubicBezTo>
                    <a:pt x="16041" y="48918"/>
                    <a:pt x="17292" y="48292"/>
                    <a:pt x="17179" y="47610"/>
                  </a:cubicBezTo>
                  <a:cubicBezTo>
                    <a:pt x="16837" y="45391"/>
                    <a:pt x="16155" y="43287"/>
                    <a:pt x="16667" y="40670"/>
                  </a:cubicBezTo>
                  <a:lnTo>
                    <a:pt x="18316" y="39760"/>
                  </a:lnTo>
                  <a:cubicBezTo>
                    <a:pt x="17975" y="41694"/>
                    <a:pt x="17918" y="43685"/>
                    <a:pt x="18032" y="45619"/>
                  </a:cubicBezTo>
                  <a:cubicBezTo>
                    <a:pt x="18089" y="46302"/>
                    <a:pt x="19340" y="45676"/>
                    <a:pt x="19283" y="44993"/>
                  </a:cubicBezTo>
                  <a:cubicBezTo>
                    <a:pt x="19169" y="43002"/>
                    <a:pt x="19283" y="41012"/>
                    <a:pt x="19625" y="39078"/>
                  </a:cubicBezTo>
                  <a:lnTo>
                    <a:pt x="21502" y="38054"/>
                  </a:lnTo>
                  <a:cubicBezTo>
                    <a:pt x="21558" y="39248"/>
                    <a:pt x="21672" y="40443"/>
                    <a:pt x="21900" y="41637"/>
                  </a:cubicBezTo>
                  <a:cubicBezTo>
                    <a:pt x="22014" y="42263"/>
                    <a:pt x="23265" y="41637"/>
                    <a:pt x="23151" y="41012"/>
                  </a:cubicBezTo>
                  <a:cubicBezTo>
                    <a:pt x="22924" y="39817"/>
                    <a:pt x="22810" y="38566"/>
                    <a:pt x="22753" y="37371"/>
                  </a:cubicBezTo>
                  <a:lnTo>
                    <a:pt x="24801" y="36234"/>
                  </a:lnTo>
                  <a:cubicBezTo>
                    <a:pt x="24914" y="37883"/>
                    <a:pt x="25256" y="39419"/>
                    <a:pt x="25256" y="41125"/>
                  </a:cubicBezTo>
                  <a:cubicBezTo>
                    <a:pt x="25256" y="41694"/>
                    <a:pt x="26621" y="41182"/>
                    <a:pt x="26621" y="40613"/>
                  </a:cubicBezTo>
                  <a:cubicBezTo>
                    <a:pt x="26621" y="38850"/>
                    <a:pt x="26166" y="37257"/>
                    <a:pt x="26109" y="35551"/>
                  </a:cubicBezTo>
                  <a:lnTo>
                    <a:pt x="80828" y="57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48"/>
          <p:cNvGrpSpPr/>
          <p:nvPr/>
        </p:nvGrpSpPr>
        <p:grpSpPr>
          <a:xfrm>
            <a:off x="6578086" y="679624"/>
            <a:ext cx="654593" cy="736123"/>
            <a:chOff x="-1149818" y="2599467"/>
            <a:chExt cx="629235" cy="817914"/>
          </a:xfrm>
        </p:grpSpPr>
        <p:sp>
          <p:nvSpPr>
            <p:cNvPr id="890" name="Google Shape;890;p48"/>
            <p:cNvSpPr/>
            <p:nvPr/>
          </p:nvSpPr>
          <p:spPr>
            <a:xfrm>
              <a:off x="-782378" y="3281052"/>
              <a:ext cx="125009" cy="120755"/>
            </a:xfrm>
            <a:custGeom>
              <a:avLst/>
              <a:gdLst/>
              <a:ahLst/>
              <a:cxnLst/>
              <a:rect l="l" t="t" r="r" b="b"/>
              <a:pathLst>
                <a:path w="15075" h="14562" extrusionOk="0">
                  <a:moveTo>
                    <a:pt x="513" y="2446"/>
                  </a:moveTo>
                  <a:cubicBezTo>
                    <a:pt x="1" y="6599"/>
                    <a:pt x="1309" y="14448"/>
                    <a:pt x="7509" y="14505"/>
                  </a:cubicBezTo>
                  <a:cubicBezTo>
                    <a:pt x="13709" y="14562"/>
                    <a:pt x="15074" y="9784"/>
                    <a:pt x="14790" y="6656"/>
                  </a:cubicBezTo>
                  <a:cubicBezTo>
                    <a:pt x="14562" y="3470"/>
                    <a:pt x="12287" y="0"/>
                    <a:pt x="12287" y="0"/>
                  </a:cubicBezTo>
                  <a:cubicBezTo>
                    <a:pt x="12287" y="0"/>
                    <a:pt x="11093" y="512"/>
                    <a:pt x="9614" y="1309"/>
                  </a:cubicBezTo>
                  <a:cubicBezTo>
                    <a:pt x="8192" y="2105"/>
                    <a:pt x="4893" y="4380"/>
                    <a:pt x="513" y="2446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-986614" y="2744743"/>
              <a:ext cx="341037" cy="519807"/>
            </a:xfrm>
            <a:custGeom>
              <a:avLst/>
              <a:gdLst/>
              <a:ahLst/>
              <a:cxnLst/>
              <a:rect l="l" t="t" r="r" b="b"/>
              <a:pathLst>
                <a:path w="41126" h="62684" extrusionOk="0">
                  <a:moveTo>
                    <a:pt x="15586" y="1878"/>
                  </a:moveTo>
                  <a:cubicBezTo>
                    <a:pt x="4266" y="6258"/>
                    <a:pt x="0" y="18658"/>
                    <a:pt x="2617" y="27759"/>
                  </a:cubicBezTo>
                  <a:cubicBezTo>
                    <a:pt x="5177" y="36860"/>
                    <a:pt x="11718" y="38623"/>
                    <a:pt x="14960" y="47041"/>
                  </a:cubicBezTo>
                  <a:cubicBezTo>
                    <a:pt x="18145" y="55403"/>
                    <a:pt x="20819" y="58929"/>
                    <a:pt x="24232" y="60807"/>
                  </a:cubicBezTo>
                  <a:cubicBezTo>
                    <a:pt x="27701" y="62684"/>
                    <a:pt x="31512" y="62684"/>
                    <a:pt x="34300" y="58702"/>
                  </a:cubicBezTo>
                  <a:cubicBezTo>
                    <a:pt x="37087" y="54777"/>
                    <a:pt x="35835" y="49715"/>
                    <a:pt x="35835" y="45449"/>
                  </a:cubicBezTo>
                  <a:cubicBezTo>
                    <a:pt x="35892" y="39249"/>
                    <a:pt x="36461" y="32992"/>
                    <a:pt x="37599" y="26849"/>
                  </a:cubicBezTo>
                  <a:cubicBezTo>
                    <a:pt x="38964" y="19681"/>
                    <a:pt x="41125" y="21445"/>
                    <a:pt x="38452" y="15472"/>
                  </a:cubicBezTo>
                  <a:cubicBezTo>
                    <a:pt x="35778" y="9443"/>
                    <a:pt x="26791" y="1"/>
                    <a:pt x="15586" y="1878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-1149818" y="2599467"/>
              <a:ext cx="629235" cy="817914"/>
            </a:xfrm>
            <a:custGeom>
              <a:avLst/>
              <a:gdLst/>
              <a:ahLst/>
              <a:cxnLst/>
              <a:rect l="l" t="t" r="r" b="b"/>
              <a:pathLst>
                <a:path w="75880" h="98633" extrusionOk="0">
                  <a:moveTo>
                    <a:pt x="55516" y="18202"/>
                  </a:moveTo>
                  <a:cubicBezTo>
                    <a:pt x="56028" y="18316"/>
                    <a:pt x="56597" y="18202"/>
                    <a:pt x="56938" y="17804"/>
                  </a:cubicBezTo>
                  <a:lnTo>
                    <a:pt x="64048" y="7964"/>
                  </a:lnTo>
                  <a:cubicBezTo>
                    <a:pt x="64333" y="7622"/>
                    <a:pt x="64105" y="7110"/>
                    <a:pt x="63650" y="7053"/>
                  </a:cubicBezTo>
                  <a:cubicBezTo>
                    <a:pt x="63138" y="6883"/>
                    <a:pt x="62570" y="7053"/>
                    <a:pt x="62228" y="7452"/>
                  </a:cubicBezTo>
                  <a:lnTo>
                    <a:pt x="55118" y="17235"/>
                  </a:lnTo>
                  <a:cubicBezTo>
                    <a:pt x="54834" y="17577"/>
                    <a:pt x="55061" y="18145"/>
                    <a:pt x="55516" y="18202"/>
                  </a:cubicBezTo>
                  <a:close/>
                  <a:moveTo>
                    <a:pt x="47041" y="57052"/>
                  </a:moveTo>
                  <a:lnTo>
                    <a:pt x="47098" y="57052"/>
                  </a:lnTo>
                  <a:cubicBezTo>
                    <a:pt x="47212" y="58929"/>
                    <a:pt x="48065" y="63423"/>
                    <a:pt x="48918" y="67859"/>
                  </a:cubicBezTo>
                  <a:cubicBezTo>
                    <a:pt x="48691" y="67803"/>
                    <a:pt x="48463" y="67859"/>
                    <a:pt x="48292" y="67973"/>
                  </a:cubicBezTo>
                  <a:lnTo>
                    <a:pt x="45392" y="70703"/>
                  </a:lnTo>
                  <a:lnTo>
                    <a:pt x="45050" y="69680"/>
                  </a:lnTo>
                  <a:lnTo>
                    <a:pt x="48179" y="66779"/>
                  </a:lnTo>
                  <a:cubicBezTo>
                    <a:pt x="48406" y="66608"/>
                    <a:pt x="48349" y="66324"/>
                    <a:pt x="48122" y="66267"/>
                  </a:cubicBezTo>
                  <a:cubicBezTo>
                    <a:pt x="47894" y="66153"/>
                    <a:pt x="47610" y="66153"/>
                    <a:pt x="47439" y="66380"/>
                  </a:cubicBezTo>
                  <a:lnTo>
                    <a:pt x="44766" y="68826"/>
                  </a:lnTo>
                  <a:lnTo>
                    <a:pt x="44311" y="67461"/>
                  </a:lnTo>
                  <a:lnTo>
                    <a:pt x="46984" y="65015"/>
                  </a:lnTo>
                  <a:cubicBezTo>
                    <a:pt x="47155" y="64845"/>
                    <a:pt x="47155" y="64560"/>
                    <a:pt x="46927" y="64503"/>
                  </a:cubicBezTo>
                  <a:cubicBezTo>
                    <a:pt x="46700" y="64390"/>
                    <a:pt x="46415" y="64447"/>
                    <a:pt x="46245" y="64617"/>
                  </a:cubicBezTo>
                  <a:lnTo>
                    <a:pt x="44026" y="66608"/>
                  </a:lnTo>
                  <a:cubicBezTo>
                    <a:pt x="42946" y="63309"/>
                    <a:pt x="41979" y="60237"/>
                    <a:pt x="41524" y="58645"/>
                  </a:cubicBezTo>
                  <a:cubicBezTo>
                    <a:pt x="41467" y="58360"/>
                    <a:pt x="41353" y="58019"/>
                    <a:pt x="41239" y="57735"/>
                  </a:cubicBezTo>
                  <a:lnTo>
                    <a:pt x="41239" y="57678"/>
                  </a:lnTo>
                  <a:cubicBezTo>
                    <a:pt x="42377" y="57450"/>
                    <a:pt x="43401" y="56768"/>
                    <a:pt x="44026" y="55801"/>
                  </a:cubicBezTo>
                  <a:lnTo>
                    <a:pt x="44026" y="55801"/>
                  </a:lnTo>
                  <a:cubicBezTo>
                    <a:pt x="44140" y="55914"/>
                    <a:pt x="44254" y="56085"/>
                    <a:pt x="44368" y="56199"/>
                  </a:cubicBezTo>
                  <a:cubicBezTo>
                    <a:pt x="45164" y="56711"/>
                    <a:pt x="46074" y="56995"/>
                    <a:pt x="47041" y="57052"/>
                  </a:cubicBezTo>
                  <a:close/>
                  <a:moveTo>
                    <a:pt x="48122" y="57109"/>
                  </a:moveTo>
                  <a:cubicBezTo>
                    <a:pt x="48463" y="61375"/>
                    <a:pt x="49146" y="65641"/>
                    <a:pt x="50056" y="69793"/>
                  </a:cubicBezTo>
                  <a:cubicBezTo>
                    <a:pt x="50170" y="69793"/>
                    <a:pt x="50226" y="69793"/>
                    <a:pt x="50340" y="69850"/>
                  </a:cubicBezTo>
                  <a:cubicBezTo>
                    <a:pt x="50568" y="69964"/>
                    <a:pt x="50568" y="70248"/>
                    <a:pt x="50397" y="70362"/>
                  </a:cubicBezTo>
                  <a:lnTo>
                    <a:pt x="50226" y="70533"/>
                  </a:lnTo>
                  <a:cubicBezTo>
                    <a:pt x="50340" y="71102"/>
                    <a:pt x="50454" y="71614"/>
                    <a:pt x="50568" y="72182"/>
                  </a:cubicBezTo>
                  <a:lnTo>
                    <a:pt x="52217" y="70647"/>
                  </a:lnTo>
                  <a:cubicBezTo>
                    <a:pt x="52388" y="70476"/>
                    <a:pt x="52672" y="70419"/>
                    <a:pt x="52900" y="70533"/>
                  </a:cubicBezTo>
                  <a:cubicBezTo>
                    <a:pt x="53127" y="70590"/>
                    <a:pt x="53184" y="70874"/>
                    <a:pt x="52957" y="71045"/>
                  </a:cubicBezTo>
                  <a:lnTo>
                    <a:pt x="50795" y="73092"/>
                  </a:lnTo>
                  <a:cubicBezTo>
                    <a:pt x="50909" y="73604"/>
                    <a:pt x="51023" y="74116"/>
                    <a:pt x="51137" y="74628"/>
                  </a:cubicBezTo>
                  <a:lnTo>
                    <a:pt x="54379" y="71614"/>
                  </a:lnTo>
                  <a:cubicBezTo>
                    <a:pt x="54606" y="67746"/>
                    <a:pt x="53582" y="62058"/>
                    <a:pt x="53810" y="58474"/>
                  </a:cubicBezTo>
                  <a:lnTo>
                    <a:pt x="53810" y="58474"/>
                  </a:lnTo>
                  <a:cubicBezTo>
                    <a:pt x="54436" y="47382"/>
                    <a:pt x="59839" y="40386"/>
                    <a:pt x="53412" y="29863"/>
                  </a:cubicBezTo>
                  <a:cubicBezTo>
                    <a:pt x="51023" y="25824"/>
                    <a:pt x="47155" y="22866"/>
                    <a:pt x="42661" y="21558"/>
                  </a:cubicBezTo>
                  <a:cubicBezTo>
                    <a:pt x="38566" y="20534"/>
                    <a:pt x="34243" y="21388"/>
                    <a:pt x="30830" y="23890"/>
                  </a:cubicBezTo>
                  <a:cubicBezTo>
                    <a:pt x="27019" y="26791"/>
                    <a:pt x="24573" y="31114"/>
                    <a:pt x="23947" y="35892"/>
                  </a:cubicBezTo>
                  <a:cubicBezTo>
                    <a:pt x="23435" y="39646"/>
                    <a:pt x="23777" y="45448"/>
                    <a:pt x="26791" y="49771"/>
                  </a:cubicBezTo>
                  <a:cubicBezTo>
                    <a:pt x="29237" y="53355"/>
                    <a:pt x="33560" y="58702"/>
                    <a:pt x="35722" y="62854"/>
                  </a:cubicBezTo>
                  <a:cubicBezTo>
                    <a:pt x="36518" y="64390"/>
                    <a:pt x="37428" y="66551"/>
                    <a:pt x="38395" y="68713"/>
                  </a:cubicBezTo>
                  <a:lnTo>
                    <a:pt x="42206" y="65186"/>
                  </a:lnTo>
                  <a:cubicBezTo>
                    <a:pt x="42263" y="65129"/>
                    <a:pt x="42377" y="65072"/>
                    <a:pt x="42547" y="65015"/>
                  </a:cubicBezTo>
                  <a:cubicBezTo>
                    <a:pt x="41979" y="63138"/>
                    <a:pt x="41524" y="61375"/>
                    <a:pt x="41182" y="60180"/>
                  </a:cubicBezTo>
                  <a:cubicBezTo>
                    <a:pt x="41125" y="59839"/>
                    <a:pt x="40557" y="57791"/>
                    <a:pt x="40329" y="57791"/>
                  </a:cubicBezTo>
                  <a:cubicBezTo>
                    <a:pt x="38452" y="57735"/>
                    <a:pt x="34755" y="56824"/>
                    <a:pt x="35096" y="54435"/>
                  </a:cubicBezTo>
                  <a:cubicBezTo>
                    <a:pt x="35380" y="52672"/>
                    <a:pt x="37258" y="52274"/>
                    <a:pt x="38452" y="53525"/>
                  </a:cubicBezTo>
                  <a:cubicBezTo>
                    <a:pt x="39419" y="54549"/>
                    <a:pt x="40215" y="55687"/>
                    <a:pt x="40898" y="56938"/>
                  </a:cubicBezTo>
                  <a:cubicBezTo>
                    <a:pt x="40955" y="57052"/>
                    <a:pt x="40898" y="57052"/>
                    <a:pt x="41012" y="56995"/>
                  </a:cubicBezTo>
                  <a:cubicBezTo>
                    <a:pt x="41581" y="56881"/>
                    <a:pt x="42149" y="56654"/>
                    <a:pt x="42661" y="56256"/>
                  </a:cubicBezTo>
                  <a:cubicBezTo>
                    <a:pt x="43003" y="56028"/>
                    <a:pt x="43287" y="55744"/>
                    <a:pt x="43571" y="55402"/>
                  </a:cubicBezTo>
                  <a:lnTo>
                    <a:pt x="43571" y="55346"/>
                  </a:lnTo>
                  <a:cubicBezTo>
                    <a:pt x="42547" y="54322"/>
                    <a:pt x="41524" y="53127"/>
                    <a:pt x="41467" y="51762"/>
                  </a:cubicBezTo>
                  <a:cubicBezTo>
                    <a:pt x="41410" y="50624"/>
                    <a:pt x="41410" y="48975"/>
                    <a:pt x="42263" y="48122"/>
                  </a:cubicBezTo>
                  <a:cubicBezTo>
                    <a:pt x="44311" y="46188"/>
                    <a:pt x="45392" y="51023"/>
                    <a:pt x="45278" y="52331"/>
                  </a:cubicBezTo>
                  <a:cubicBezTo>
                    <a:pt x="45107" y="53355"/>
                    <a:pt x="44823" y="54379"/>
                    <a:pt x="44368" y="55289"/>
                  </a:cubicBezTo>
                  <a:lnTo>
                    <a:pt x="44368" y="55346"/>
                  </a:lnTo>
                  <a:cubicBezTo>
                    <a:pt x="45164" y="55857"/>
                    <a:pt x="46131" y="56142"/>
                    <a:pt x="47098" y="56199"/>
                  </a:cubicBezTo>
                  <a:lnTo>
                    <a:pt x="47098" y="56199"/>
                  </a:lnTo>
                  <a:cubicBezTo>
                    <a:pt x="47098" y="54435"/>
                    <a:pt x="47269" y="52445"/>
                    <a:pt x="48065" y="50909"/>
                  </a:cubicBezTo>
                  <a:cubicBezTo>
                    <a:pt x="50283" y="46700"/>
                    <a:pt x="54549" y="52843"/>
                    <a:pt x="51648" y="55744"/>
                  </a:cubicBezTo>
                  <a:cubicBezTo>
                    <a:pt x="50681" y="56426"/>
                    <a:pt x="49544" y="56881"/>
                    <a:pt x="48292" y="56995"/>
                  </a:cubicBezTo>
                  <a:cubicBezTo>
                    <a:pt x="48236" y="57052"/>
                    <a:pt x="48179" y="57109"/>
                    <a:pt x="48122" y="57109"/>
                  </a:cubicBezTo>
                  <a:close/>
                  <a:moveTo>
                    <a:pt x="48122" y="56256"/>
                  </a:moveTo>
                  <a:lnTo>
                    <a:pt x="48122" y="56199"/>
                  </a:lnTo>
                  <a:cubicBezTo>
                    <a:pt x="48463" y="56199"/>
                    <a:pt x="48804" y="56142"/>
                    <a:pt x="49146" y="56085"/>
                  </a:cubicBezTo>
                  <a:cubicBezTo>
                    <a:pt x="50511" y="55801"/>
                    <a:pt x="51819" y="55061"/>
                    <a:pt x="51933" y="53582"/>
                  </a:cubicBezTo>
                  <a:cubicBezTo>
                    <a:pt x="52331" y="49657"/>
                    <a:pt x="48975" y="48747"/>
                    <a:pt x="48292" y="51819"/>
                  </a:cubicBezTo>
                  <a:cubicBezTo>
                    <a:pt x="48065" y="53241"/>
                    <a:pt x="48008" y="54720"/>
                    <a:pt x="48122" y="56199"/>
                  </a:cubicBezTo>
                  <a:lnTo>
                    <a:pt x="48008" y="56256"/>
                  </a:lnTo>
                  <a:lnTo>
                    <a:pt x="48122" y="56256"/>
                  </a:lnTo>
                  <a:close/>
                  <a:moveTo>
                    <a:pt x="43856" y="55004"/>
                  </a:moveTo>
                  <a:lnTo>
                    <a:pt x="43856" y="55004"/>
                  </a:lnTo>
                  <a:lnTo>
                    <a:pt x="43856" y="55004"/>
                  </a:lnTo>
                  <a:cubicBezTo>
                    <a:pt x="43230" y="54435"/>
                    <a:pt x="42718" y="53753"/>
                    <a:pt x="42434" y="52957"/>
                  </a:cubicBezTo>
                  <a:cubicBezTo>
                    <a:pt x="42092" y="51876"/>
                    <a:pt x="42036" y="50738"/>
                    <a:pt x="42377" y="49601"/>
                  </a:cubicBezTo>
                  <a:cubicBezTo>
                    <a:pt x="42491" y="49089"/>
                    <a:pt x="42889" y="47837"/>
                    <a:pt x="43742" y="48861"/>
                  </a:cubicBezTo>
                  <a:cubicBezTo>
                    <a:pt x="44140" y="49544"/>
                    <a:pt x="44425" y="50283"/>
                    <a:pt x="44481" y="51079"/>
                  </a:cubicBezTo>
                  <a:cubicBezTo>
                    <a:pt x="44766" y="52388"/>
                    <a:pt x="44538" y="53810"/>
                    <a:pt x="43856" y="55004"/>
                  </a:cubicBezTo>
                  <a:lnTo>
                    <a:pt x="43856" y="55004"/>
                  </a:lnTo>
                  <a:close/>
                  <a:moveTo>
                    <a:pt x="40102" y="57109"/>
                  </a:moveTo>
                  <a:lnTo>
                    <a:pt x="40102" y="57166"/>
                  </a:lnTo>
                  <a:cubicBezTo>
                    <a:pt x="38680" y="57336"/>
                    <a:pt x="37258" y="56881"/>
                    <a:pt x="36234" y="55857"/>
                  </a:cubicBezTo>
                  <a:cubicBezTo>
                    <a:pt x="35267" y="54663"/>
                    <a:pt x="36177" y="52786"/>
                    <a:pt x="37713" y="53867"/>
                  </a:cubicBezTo>
                  <a:cubicBezTo>
                    <a:pt x="38736" y="54720"/>
                    <a:pt x="39590" y="55857"/>
                    <a:pt x="40102" y="57109"/>
                  </a:cubicBezTo>
                  <a:close/>
                  <a:moveTo>
                    <a:pt x="59043" y="82819"/>
                  </a:moveTo>
                  <a:cubicBezTo>
                    <a:pt x="58702" y="82193"/>
                    <a:pt x="58247" y="81511"/>
                    <a:pt x="57735" y="80942"/>
                  </a:cubicBezTo>
                  <a:cubicBezTo>
                    <a:pt x="57621" y="80828"/>
                    <a:pt x="57450" y="80715"/>
                    <a:pt x="57280" y="80658"/>
                  </a:cubicBezTo>
                  <a:cubicBezTo>
                    <a:pt x="56540" y="80373"/>
                    <a:pt x="55687" y="80544"/>
                    <a:pt x="55118" y="81113"/>
                  </a:cubicBezTo>
                  <a:cubicBezTo>
                    <a:pt x="54037" y="82421"/>
                    <a:pt x="52559" y="83274"/>
                    <a:pt x="50909" y="83672"/>
                  </a:cubicBezTo>
                  <a:cubicBezTo>
                    <a:pt x="49146" y="84014"/>
                    <a:pt x="47269" y="83786"/>
                    <a:pt x="45619" y="83047"/>
                  </a:cubicBezTo>
                  <a:lnTo>
                    <a:pt x="45448" y="82990"/>
                  </a:lnTo>
                  <a:lnTo>
                    <a:pt x="45278" y="82876"/>
                  </a:lnTo>
                  <a:cubicBezTo>
                    <a:pt x="45050" y="82762"/>
                    <a:pt x="44766" y="82705"/>
                    <a:pt x="44538" y="82705"/>
                  </a:cubicBezTo>
                  <a:cubicBezTo>
                    <a:pt x="43799" y="82648"/>
                    <a:pt x="43059" y="83104"/>
                    <a:pt x="42775" y="83786"/>
                  </a:cubicBezTo>
                  <a:cubicBezTo>
                    <a:pt x="42491" y="84924"/>
                    <a:pt x="42377" y="86061"/>
                    <a:pt x="42434" y="87199"/>
                  </a:cubicBezTo>
                  <a:cubicBezTo>
                    <a:pt x="42547" y="88337"/>
                    <a:pt x="42775" y="89474"/>
                    <a:pt x="43116" y="90612"/>
                  </a:cubicBezTo>
                  <a:cubicBezTo>
                    <a:pt x="43970" y="93115"/>
                    <a:pt x="45562" y="95219"/>
                    <a:pt x="47724" y="96698"/>
                  </a:cubicBezTo>
                  <a:cubicBezTo>
                    <a:pt x="49942" y="98234"/>
                    <a:pt x="52672" y="98632"/>
                    <a:pt x="55175" y="97779"/>
                  </a:cubicBezTo>
                  <a:cubicBezTo>
                    <a:pt x="57564" y="96926"/>
                    <a:pt x="59441" y="94992"/>
                    <a:pt x="60181" y="92546"/>
                  </a:cubicBezTo>
                  <a:cubicBezTo>
                    <a:pt x="60977" y="90100"/>
                    <a:pt x="60920" y="87427"/>
                    <a:pt x="60010" y="84981"/>
                  </a:cubicBezTo>
                  <a:cubicBezTo>
                    <a:pt x="59782" y="84241"/>
                    <a:pt x="59441" y="83502"/>
                    <a:pt x="59043" y="82819"/>
                  </a:cubicBezTo>
                  <a:close/>
                  <a:moveTo>
                    <a:pt x="45505" y="86744"/>
                  </a:moveTo>
                  <a:lnTo>
                    <a:pt x="45505" y="86744"/>
                  </a:lnTo>
                  <a:cubicBezTo>
                    <a:pt x="45505" y="86346"/>
                    <a:pt x="45505" y="85948"/>
                    <a:pt x="45505" y="85606"/>
                  </a:cubicBezTo>
                  <a:cubicBezTo>
                    <a:pt x="47439" y="86118"/>
                    <a:pt x="49430" y="86175"/>
                    <a:pt x="51364" y="85777"/>
                  </a:cubicBezTo>
                  <a:cubicBezTo>
                    <a:pt x="53070" y="85436"/>
                    <a:pt x="54663" y="84696"/>
                    <a:pt x="56028" y="83672"/>
                  </a:cubicBezTo>
                  <a:lnTo>
                    <a:pt x="56199" y="83900"/>
                  </a:lnTo>
                  <a:cubicBezTo>
                    <a:pt x="56426" y="84412"/>
                    <a:pt x="56654" y="84867"/>
                    <a:pt x="56881" y="85379"/>
                  </a:cubicBezTo>
                  <a:lnTo>
                    <a:pt x="56825" y="85379"/>
                  </a:lnTo>
                  <a:cubicBezTo>
                    <a:pt x="50852" y="89702"/>
                    <a:pt x="46302" y="87882"/>
                    <a:pt x="45562" y="87540"/>
                  </a:cubicBezTo>
                  <a:cubicBezTo>
                    <a:pt x="45562" y="87256"/>
                    <a:pt x="45505" y="87028"/>
                    <a:pt x="45505" y="86744"/>
                  </a:cubicBezTo>
                  <a:close/>
                  <a:moveTo>
                    <a:pt x="57223" y="92318"/>
                  </a:moveTo>
                  <a:lnTo>
                    <a:pt x="57223" y="92318"/>
                  </a:lnTo>
                  <a:cubicBezTo>
                    <a:pt x="56768" y="93911"/>
                    <a:pt x="55687" y="95162"/>
                    <a:pt x="54208" y="95788"/>
                  </a:cubicBezTo>
                  <a:cubicBezTo>
                    <a:pt x="52729" y="96186"/>
                    <a:pt x="51193" y="95902"/>
                    <a:pt x="49999" y="94992"/>
                  </a:cubicBezTo>
                  <a:cubicBezTo>
                    <a:pt x="49089" y="94366"/>
                    <a:pt x="48349" y="93683"/>
                    <a:pt x="47724" y="92830"/>
                  </a:cubicBezTo>
                  <a:cubicBezTo>
                    <a:pt x="49885" y="93228"/>
                    <a:pt x="53412" y="93228"/>
                    <a:pt x="57564" y="90839"/>
                  </a:cubicBezTo>
                  <a:cubicBezTo>
                    <a:pt x="57507" y="91351"/>
                    <a:pt x="57393" y="91863"/>
                    <a:pt x="57223" y="92318"/>
                  </a:cubicBezTo>
                  <a:close/>
                  <a:moveTo>
                    <a:pt x="46643" y="90782"/>
                  </a:moveTo>
                  <a:lnTo>
                    <a:pt x="46643" y="90782"/>
                  </a:lnTo>
                  <a:cubicBezTo>
                    <a:pt x="46586" y="90782"/>
                    <a:pt x="46529" y="90782"/>
                    <a:pt x="46529" y="90726"/>
                  </a:cubicBezTo>
                  <a:cubicBezTo>
                    <a:pt x="46359" y="90441"/>
                    <a:pt x="46245" y="90100"/>
                    <a:pt x="46131" y="89816"/>
                  </a:cubicBezTo>
                  <a:cubicBezTo>
                    <a:pt x="46074" y="89645"/>
                    <a:pt x="46017" y="89474"/>
                    <a:pt x="45960" y="89360"/>
                  </a:cubicBezTo>
                  <a:cubicBezTo>
                    <a:pt x="48236" y="89872"/>
                    <a:pt x="52388" y="90157"/>
                    <a:pt x="57337" y="86915"/>
                  </a:cubicBezTo>
                  <a:cubicBezTo>
                    <a:pt x="57507" y="87597"/>
                    <a:pt x="57621" y="88280"/>
                    <a:pt x="57621" y="88962"/>
                  </a:cubicBezTo>
                  <a:cubicBezTo>
                    <a:pt x="51307" y="93285"/>
                    <a:pt x="46643" y="90839"/>
                    <a:pt x="46643" y="90782"/>
                  </a:cubicBezTo>
                  <a:close/>
                  <a:moveTo>
                    <a:pt x="75595" y="20989"/>
                  </a:moveTo>
                  <a:cubicBezTo>
                    <a:pt x="75197" y="20648"/>
                    <a:pt x="74628" y="20591"/>
                    <a:pt x="74173" y="20876"/>
                  </a:cubicBezTo>
                  <a:lnTo>
                    <a:pt x="63423" y="26450"/>
                  </a:lnTo>
                  <a:cubicBezTo>
                    <a:pt x="62968" y="26677"/>
                    <a:pt x="62797" y="27133"/>
                    <a:pt x="63082" y="27474"/>
                  </a:cubicBezTo>
                  <a:cubicBezTo>
                    <a:pt x="63480" y="27815"/>
                    <a:pt x="64048" y="27815"/>
                    <a:pt x="64447" y="27588"/>
                  </a:cubicBezTo>
                  <a:lnTo>
                    <a:pt x="75197" y="22013"/>
                  </a:lnTo>
                  <a:cubicBezTo>
                    <a:pt x="75709" y="21786"/>
                    <a:pt x="75880" y="21274"/>
                    <a:pt x="75595" y="20989"/>
                  </a:cubicBezTo>
                  <a:close/>
                  <a:moveTo>
                    <a:pt x="43742" y="18487"/>
                  </a:moveTo>
                  <a:cubicBezTo>
                    <a:pt x="49316" y="19966"/>
                    <a:pt x="54151" y="23606"/>
                    <a:pt x="57109" y="28611"/>
                  </a:cubicBezTo>
                  <a:cubicBezTo>
                    <a:pt x="60181" y="33560"/>
                    <a:pt x="61375" y="39419"/>
                    <a:pt x="60579" y="45221"/>
                  </a:cubicBezTo>
                  <a:cubicBezTo>
                    <a:pt x="59441" y="52729"/>
                    <a:pt x="57450" y="52445"/>
                    <a:pt x="57052" y="59270"/>
                  </a:cubicBezTo>
                  <a:cubicBezTo>
                    <a:pt x="56711" y="65129"/>
                    <a:pt x="58645" y="75140"/>
                    <a:pt x="55573" y="77870"/>
                  </a:cubicBezTo>
                  <a:cubicBezTo>
                    <a:pt x="52388" y="80771"/>
                    <a:pt x="48122" y="81682"/>
                    <a:pt x="43514" y="79861"/>
                  </a:cubicBezTo>
                  <a:cubicBezTo>
                    <a:pt x="39021" y="78098"/>
                    <a:pt x="35551" y="68883"/>
                    <a:pt x="32878" y="63878"/>
                  </a:cubicBezTo>
                  <a:cubicBezTo>
                    <a:pt x="29408" y="57166"/>
                    <a:pt x="26564" y="57280"/>
                    <a:pt x="23265" y="51933"/>
                  </a:cubicBezTo>
                  <a:cubicBezTo>
                    <a:pt x="20193" y="46984"/>
                    <a:pt x="18999" y="41125"/>
                    <a:pt x="19795" y="35323"/>
                  </a:cubicBezTo>
                  <a:cubicBezTo>
                    <a:pt x="20535" y="29806"/>
                    <a:pt x="23435" y="24800"/>
                    <a:pt x="27929" y="21444"/>
                  </a:cubicBezTo>
                  <a:cubicBezTo>
                    <a:pt x="32480" y="18088"/>
                    <a:pt x="38281" y="17008"/>
                    <a:pt x="43742" y="18487"/>
                  </a:cubicBezTo>
                  <a:close/>
                  <a:moveTo>
                    <a:pt x="38736" y="69509"/>
                  </a:moveTo>
                  <a:cubicBezTo>
                    <a:pt x="38964" y="69964"/>
                    <a:pt x="39192" y="70476"/>
                    <a:pt x="39419" y="70931"/>
                  </a:cubicBezTo>
                  <a:lnTo>
                    <a:pt x="43230" y="67404"/>
                  </a:lnTo>
                  <a:cubicBezTo>
                    <a:pt x="43059" y="66836"/>
                    <a:pt x="42889" y="66324"/>
                    <a:pt x="42718" y="65812"/>
                  </a:cubicBezTo>
                  <a:lnTo>
                    <a:pt x="38736" y="69509"/>
                  </a:lnTo>
                  <a:close/>
                  <a:moveTo>
                    <a:pt x="39817" y="71670"/>
                  </a:moveTo>
                  <a:cubicBezTo>
                    <a:pt x="40045" y="72069"/>
                    <a:pt x="40272" y="72467"/>
                    <a:pt x="40443" y="72865"/>
                  </a:cubicBezTo>
                  <a:lnTo>
                    <a:pt x="43856" y="69680"/>
                  </a:lnTo>
                  <a:cubicBezTo>
                    <a:pt x="43742" y="69225"/>
                    <a:pt x="43628" y="68770"/>
                    <a:pt x="43458" y="68314"/>
                  </a:cubicBezTo>
                  <a:lnTo>
                    <a:pt x="39817" y="71670"/>
                  </a:lnTo>
                  <a:close/>
                  <a:moveTo>
                    <a:pt x="40898" y="73548"/>
                  </a:moveTo>
                  <a:cubicBezTo>
                    <a:pt x="41069" y="73832"/>
                    <a:pt x="41239" y="74116"/>
                    <a:pt x="41467" y="74401"/>
                  </a:cubicBezTo>
                  <a:lnTo>
                    <a:pt x="44481" y="71557"/>
                  </a:lnTo>
                  <a:cubicBezTo>
                    <a:pt x="44368" y="71215"/>
                    <a:pt x="44254" y="70874"/>
                    <a:pt x="44140" y="70533"/>
                  </a:cubicBezTo>
                  <a:close/>
                  <a:moveTo>
                    <a:pt x="43003" y="76164"/>
                  </a:moveTo>
                  <a:lnTo>
                    <a:pt x="43003" y="76164"/>
                  </a:lnTo>
                  <a:cubicBezTo>
                    <a:pt x="42604" y="75823"/>
                    <a:pt x="42263" y="75481"/>
                    <a:pt x="41922" y="75083"/>
                  </a:cubicBezTo>
                  <a:lnTo>
                    <a:pt x="44766" y="72410"/>
                  </a:lnTo>
                  <a:cubicBezTo>
                    <a:pt x="44936" y="72979"/>
                    <a:pt x="45107" y="73491"/>
                    <a:pt x="45278" y="74003"/>
                  </a:cubicBezTo>
                  <a:lnTo>
                    <a:pt x="43003" y="76164"/>
                  </a:lnTo>
                  <a:close/>
                  <a:moveTo>
                    <a:pt x="45164" y="77188"/>
                  </a:moveTo>
                  <a:lnTo>
                    <a:pt x="46074" y="76335"/>
                  </a:lnTo>
                  <a:cubicBezTo>
                    <a:pt x="45903" y="75880"/>
                    <a:pt x="45733" y="75368"/>
                    <a:pt x="45562" y="74856"/>
                  </a:cubicBezTo>
                  <a:lnTo>
                    <a:pt x="43685" y="76619"/>
                  </a:lnTo>
                  <a:cubicBezTo>
                    <a:pt x="43799" y="76733"/>
                    <a:pt x="43970" y="76790"/>
                    <a:pt x="44140" y="76847"/>
                  </a:cubicBezTo>
                  <a:cubicBezTo>
                    <a:pt x="44481" y="77017"/>
                    <a:pt x="44823" y="77131"/>
                    <a:pt x="45164" y="77188"/>
                  </a:cubicBezTo>
                  <a:close/>
                  <a:moveTo>
                    <a:pt x="45676" y="71557"/>
                  </a:moveTo>
                  <a:lnTo>
                    <a:pt x="46188" y="73149"/>
                  </a:lnTo>
                  <a:lnTo>
                    <a:pt x="49373" y="70192"/>
                  </a:lnTo>
                  <a:lnTo>
                    <a:pt x="49032" y="68428"/>
                  </a:lnTo>
                  <a:close/>
                  <a:moveTo>
                    <a:pt x="46131" y="77415"/>
                  </a:moveTo>
                  <a:cubicBezTo>
                    <a:pt x="46245" y="77472"/>
                    <a:pt x="46415" y="77472"/>
                    <a:pt x="46529" y="77472"/>
                  </a:cubicBezTo>
                  <a:cubicBezTo>
                    <a:pt x="46529" y="77359"/>
                    <a:pt x="46472" y="77245"/>
                    <a:pt x="46415" y="77131"/>
                  </a:cubicBezTo>
                  <a:lnTo>
                    <a:pt x="46131" y="77415"/>
                  </a:lnTo>
                  <a:close/>
                  <a:moveTo>
                    <a:pt x="46472" y="74003"/>
                  </a:moveTo>
                  <a:lnTo>
                    <a:pt x="46472" y="74003"/>
                  </a:lnTo>
                  <a:lnTo>
                    <a:pt x="49601" y="71159"/>
                  </a:lnTo>
                  <a:cubicBezTo>
                    <a:pt x="49658" y="71727"/>
                    <a:pt x="49771" y="72239"/>
                    <a:pt x="49885" y="72808"/>
                  </a:cubicBezTo>
                  <a:lnTo>
                    <a:pt x="46984" y="75481"/>
                  </a:lnTo>
                  <a:cubicBezTo>
                    <a:pt x="46814" y="75026"/>
                    <a:pt x="46643" y="74514"/>
                    <a:pt x="46472" y="74003"/>
                  </a:cubicBezTo>
                  <a:close/>
                  <a:moveTo>
                    <a:pt x="48008" y="77529"/>
                  </a:moveTo>
                  <a:lnTo>
                    <a:pt x="48008" y="77529"/>
                  </a:lnTo>
                  <a:cubicBezTo>
                    <a:pt x="47894" y="77529"/>
                    <a:pt x="47781" y="77529"/>
                    <a:pt x="47610" y="77529"/>
                  </a:cubicBezTo>
                  <a:cubicBezTo>
                    <a:pt x="47496" y="77188"/>
                    <a:pt x="47382" y="76790"/>
                    <a:pt x="47269" y="76392"/>
                  </a:cubicBezTo>
                  <a:lnTo>
                    <a:pt x="50056" y="73718"/>
                  </a:lnTo>
                  <a:cubicBezTo>
                    <a:pt x="50170" y="74287"/>
                    <a:pt x="50283" y="74856"/>
                    <a:pt x="50397" y="75368"/>
                  </a:cubicBezTo>
                  <a:close/>
                  <a:moveTo>
                    <a:pt x="49487" y="77302"/>
                  </a:moveTo>
                  <a:cubicBezTo>
                    <a:pt x="49885" y="77188"/>
                    <a:pt x="50283" y="77074"/>
                    <a:pt x="50625" y="76903"/>
                  </a:cubicBezTo>
                  <a:cubicBezTo>
                    <a:pt x="50625" y="76733"/>
                    <a:pt x="50568" y="76505"/>
                    <a:pt x="50568" y="76278"/>
                  </a:cubicBezTo>
                  <a:close/>
                  <a:moveTo>
                    <a:pt x="53127" y="75311"/>
                  </a:moveTo>
                  <a:lnTo>
                    <a:pt x="53127" y="75311"/>
                  </a:lnTo>
                  <a:cubicBezTo>
                    <a:pt x="52672" y="75709"/>
                    <a:pt x="52160" y="76107"/>
                    <a:pt x="51592" y="76448"/>
                  </a:cubicBezTo>
                  <a:cubicBezTo>
                    <a:pt x="51478" y="76164"/>
                    <a:pt x="51421" y="75880"/>
                    <a:pt x="51364" y="75538"/>
                  </a:cubicBezTo>
                  <a:lnTo>
                    <a:pt x="54208" y="72865"/>
                  </a:lnTo>
                  <a:cubicBezTo>
                    <a:pt x="54151" y="73775"/>
                    <a:pt x="53753" y="74628"/>
                    <a:pt x="53127" y="75311"/>
                  </a:cubicBezTo>
                  <a:close/>
                  <a:moveTo>
                    <a:pt x="21558" y="18999"/>
                  </a:moveTo>
                  <a:cubicBezTo>
                    <a:pt x="21957" y="19340"/>
                    <a:pt x="22525" y="19397"/>
                    <a:pt x="22980" y="19169"/>
                  </a:cubicBezTo>
                  <a:cubicBezTo>
                    <a:pt x="23435" y="18885"/>
                    <a:pt x="23606" y="18430"/>
                    <a:pt x="23322" y="18088"/>
                  </a:cubicBezTo>
                  <a:lnTo>
                    <a:pt x="15358" y="8987"/>
                  </a:lnTo>
                  <a:cubicBezTo>
                    <a:pt x="14960" y="8703"/>
                    <a:pt x="14448" y="8646"/>
                    <a:pt x="13993" y="8874"/>
                  </a:cubicBezTo>
                  <a:cubicBezTo>
                    <a:pt x="13481" y="9158"/>
                    <a:pt x="13311" y="9613"/>
                    <a:pt x="13595" y="9898"/>
                  </a:cubicBezTo>
                  <a:lnTo>
                    <a:pt x="21558" y="18999"/>
                  </a:lnTo>
                  <a:close/>
                  <a:moveTo>
                    <a:pt x="15870" y="27644"/>
                  </a:moveTo>
                  <a:lnTo>
                    <a:pt x="4722" y="22923"/>
                  </a:lnTo>
                  <a:cubicBezTo>
                    <a:pt x="4210" y="22753"/>
                    <a:pt x="3641" y="22866"/>
                    <a:pt x="3300" y="23208"/>
                  </a:cubicBezTo>
                  <a:cubicBezTo>
                    <a:pt x="2901" y="23549"/>
                    <a:pt x="3072" y="24118"/>
                    <a:pt x="3470" y="24232"/>
                  </a:cubicBezTo>
                  <a:lnTo>
                    <a:pt x="14619" y="28896"/>
                  </a:lnTo>
                  <a:cubicBezTo>
                    <a:pt x="15131" y="29123"/>
                    <a:pt x="15700" y="29010"/>
                    <a:pt x="16098" y="28611"/>
                  </a:cubicBezTo>
                  <a:cubicBezTo>
                    <a:pt x="16439" y="28327"/>
                    <a:pt x="16325" y="27758"/>
                    <a:pt x="15870" y="27644"/>
                  </a:cubicBezTo>
                  <a:close/>
                  <a:moveTo>
                    <a:pt x="13083" y="40329"/>
                  </a:moveTo>
                  <a:lnTo>
                    <a:pt x="1024" y="41410"/>
                  </a:lnTo>
                  <a:cubicBezTo>
                    <a:pt x="456" y="41467"/>
                    <a:pt x="1" y="41865"/>
                    <a:pt x="1" y="42263"/>
                  </a:cubicBezTo>
                  <a:cubicBezTo>
                    <a:pt x="1" y="42661"/>
                    <a:pt x="456" y="42945"/>
                    <a:pt x="1024" y="42889"/>
                  </a:cubicBezTo>
                  <a:lnTo>
                    <a:pt x="13083" y="41808"/>
                  </a:lnTo>
                  <a:cubicBezTo>
                    <a:pt x="13595" y="41751"/>
                    <a:pt x="14107" y="41410"/>
                    <a:pt x="14107" y="41012"/>
                  </a:cubicBezTo>
                  <a:cubicBezTo>
                    <a:pt x="14107" y="40556"/>
                    <a:pt x="13652" y="40272"/>
                    <a:pt x="13083" y="40329"/>
                  </a:cubicBezTo>
                  <a:close/>
                  <a:moveTo>
                    <a:pt x="33560" y="12912"/>
                  </a:moveTo>
                  <a:cubicBezTo>
                    <a:pt x="33674" y="13310"/>
                    <a:pt x="34186" y="13481"/>
                    <a:pt x="34755" y="13367"/>
                  </a:cubicBezTo>
                  <a:cubicBezTo>
                    <a:pt x="35267" y="13254"/>
                    <a:pt x="35665" y="12855"/>
                    <a:pt x="35608" y="12457"/>
                  </a:cubicBezTo>
                  <a:lnTo>
                    <a:pt x="33048" y="626"/>
                  </a:lnTo>
                  <a:cubicBezTo>
                    <a:pt x="32935" y="228"/>
                    <a:pt x="32423" y="0"/>
                    <a:pt x="31854" y="171"/>
                  </a:cubicBezTo>
                  <a:cubicBezTo>
                    <a:pt x="31285" y="285"/>
                    <a:pt x="30944" y="683"/>
                    <a:pt x="31001" y="1081"/>
                  </a:cubicBezTo>
                  <a:lnTo>
                    <a:pt x="33560" y="12912"/>
                  </a:lnTo>
                  <a:close/>
                  <a:moveTo>
                    <a:pt x="46870" y="13822"/>
                  </a:moveTo>
                  <a:cubicBezTo>
                    <a:pt x="47382" y="13879"/>
                    <a:pt x="47837" y="13595"/>
                    <a:pt x="48065" y="13140"/>
                  </a:cubicBezTo>
                  <a:lnTo>
                    <a:pt x="51080" y="1422"/>
                  </a:lnTo>
                  <a:cubicBezTo>
                    <a:pt x="51193" y="1024"/>
                    <a:pt x="50852" y="683"/>
                    <a:pt x="50283" y="683"/>
                  </a:cubicBezTo>
                  <a:cubicBezTo>
                    <a:pt x="49771" y="626"/>
                    <a:pt x="49316" y="910"/>
                    <a:pt x="49089" y="1365"/>
                  </a:cubicBezTo>
                  <a:lnTo>
                    <a:pt x="46017" y="13083"/>
                  </a:lnTo>
                  <a:cubicBezTo>
                    <a:pt x="45960" y="13481"/>
                    <a:pt x="46302" y="13822"/>
                    <a:pt x="46870" y="13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-876713" y="2782482"/>
              <a:ext cx="206135" cy="236792"/>
            </a:xfrm>
            <a:custGeom>
              <a:avLst/>
              <a:gdLst/>
              <a:ahLst/>
              <a:cxnLst/>
              <a:rect l="l" t="t" r="r" b="b"/>
              <a:pathLst>
                <a:path w="24858" h="28555" extrusionOk="0">
                  <a:moveTo>
                    <a:pt x="11832" y="3072"/>
                  </a:moveTo>
                  <a:cubicBezTo>
                    <a:pt x="2105" y="0"/>
                    <a:pt x="1" y="9954"/>
                    <a:pt x="12458" y="19226"/>
                  </a:cubicBezTo>
                  <a:cubicBezTo>
                    <a:pt x="24858" y="28554"/>
                    <a:pt x="23606" y="7053"/>
                    <a:pt x="11832" y="3072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48"/>
          <p:cNvGrpSpPr/>
          <p:nvPr/>
        </p:nvGrpSpPr>
        <p:grpSpPr>
          <a:xfrm>
            <a:off x="2062046" y="2970613"/>
            <a:ext cx="475940" cy="604241"/>
            <a:chOff x="-898879" y="3678213"/>
            <a:chExt cx="475940" cy="604241"/>
          </a:xfrm>
        </p:grpSpPr>
        <p:sp>
          <p:nvSpPr>
            <p:cNvPr id="895" name="Google Shape;895;p48"/>
            <p:cNvSpPr/>
            <p:nvPr/>
          </p:nvSpPr>
          <p:spPr>
            <a:xfrm>
              <a:off x="-898879" y="3694723"/>
              <a:ext cx="461784" cy="562256"/>
            </a:xfrm>
            <a:custGeom>
              <a:avLst/>
              <a:gdLst/>
              <a:ahLst/>
              <a:cxnLst/>
              <a:rect l="l" t="t" r="r" b="b"/>
              <a:pathLst>
                <a:path w="55687" h="67803" extrusionOk="0">
                  <a:moveTo>
                    <a:pt x="20420" y="28498"/>
                  </a:moveTo>
                  <a:cubicBezTo>
                    <a:pt x="14391" y="27588"/>
                    <a:pt x="0" y="32422"/>
                    <a:pt x="4437" y="48292"/>
                  </a:cubicBezTo>
                  <a:cubicBezTo>
                    <a:pt x="8874" y="64162"/>
                    <a:pt x="15870" y="67802"/>
                    <a:pt x="22070" y="67802"/>
                  </a:cubicBezTo>
                  <a:cubicBezTo>
                    <a:pt x="28213" y="67802"/>
                    <a:pt x="33503" y="65129"/>
                    <a:pt x="36859" y="64958"/>
                  </a:cubicBezTo>
                  <a:cubicBezTo>
                    <a:pt x="40215" y="64845"/>
                    <a:pt x="45732" y="62968"/>
                    <a:pt x="47041" y="61887"/>
                  </a:cubicBezTo>
                  <a:cubicBezTo>
                    <a:pt x="48406" y="60806"/>
                    <a:pt x="54322" y="53241"/>
                    <a:pt x="55004" y="45334"/>
                  </a:cubicBezTo>
                  <a:cubicBezTo>
                    <a:pt x="55687" y="37371"/>
                    <a:pt x="52729" y="24459"/>
                    <a:pt x="44367" y="22753"/>
                  </a:cubicBezTo>
                  <a:cubicBezTo>
                    <a:pt x="36006" y="20989"/>
                    <a:pt x="31569" y="24743"/>
                    <a:pt x="31569" y="24743"/>
                  </a:cubicBezTo>
                  <a:cubicBezTo>
                    <a:pt x="31569" y="24743"/>
                    <a:pt x="29976" y="23435"/>
                    <a:pt x="34129" y="19112"/>
                  </a:cubicBezTo>
                  <a:cubicBezTo>
                    <a:pt x="36802" y="16154"/>
                    <a:pt x="38907" y="12742"/>
                    <a:pt x="40215" y="9044"/>
                  </a:cubicBezTo>
                  <a:lnTo>
                    <a:pt x="39419" y="0"/>
                  </a:lnTo>
                  <a:cubicBezTo>
                    <a:pt x="39419" y="0"/>
                    <a:pt x="26734" y="2674"/>
                    <a:pt x="24630" y="7964"/>
                  </a:cubicBezTo>
                  <a:cubicBezTo>
                    <a:pt x="22468" y="13197"/>
                    <a:pt x="23151" y="20307"/>
                    <a:pt x="23151" y="20307"/>
                  </a:cubicBezTo>
                  <a:cubicBezTo>
                    <a:pt x="23151" y="20307"/>
                    <a:pt x="17178" y="11149"/>
                    <a:pt x="14107" y="11831"/>
                  </a:cubicBezTo>
                  <a:cubicBezTo>
                    <a:pt x="11035" y="12514"/>
                    <a:pt x="11718" y="13993"/>
                    <a:pt x="13595" y="18031"/>
                  </a:cubicBezTo>
                  <a:cubicBezTo>
                    <a:pt x="15472" y="22070"/>
                    <a:pt x="20420" y="28498"/>
                    <a:pt x="20420" y="28498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-892278" y="3678213"/>
              <a:ext cx="469339" cy="604241"/>
            </a:xfrm>
            <a:custGeom>
              <a:avLst/>
              <a:gdLst/>
              <a:ahLst/>
              <a:cxnLst/>
              <a:rect l="l" t="t" r="r" b="b"/>
              <a:pathLst>
                <a:path w="56598" h="72866" extrusionOk="0">
                  <a:moveTo>
                    <a:pt x="17577" y="46586"/>
                  </a:moveTo>
                  <a:cubicBezTo>
                    <a:pt x="18487" y="45335"/>
                    <a:pt x="19169" y="43913"/>
                    <a:pt x="19511" y="42434"/>
                  </a:cubicBezTo>
                  <a:cubicBezTo>
                    <a:pt x="19852" y="40955"/>
                    <a:pt x="19909" y="39419"/>
                    <a:pt x="19681" y="37940"/>
                  </a:cubicBezTo>
                  <a:cubicBezTo>
                    <a:pt x="19397" y="36575"/>
                    <a:pt x="18714" y="35608"/>
                    <a:pt x="17691" y="35380"/>
                  </a:cubicBezTo>
                  <a:cubicBezTo>
                    <a:pt x="16553" y="35096"/>
                    <a:pt x="15415" y="35722"/>
                    <a:pt x="14448" y="36916"/>
                  </a:cubicBezTo>
                  <a:cubicBezTo>
                    <a:pt x="12628" y="39362"/>
                    <a:pt x="11889" y="42491"/>
                    <a:pt x="12344" y="45562"/>
                  </a:cubicBezTo>
                  <a:cubicBezTo>
                    <a:pt x="12628" y="46927"/>
                    <a:pt x="13311" y="47837"/>
                    <a:pt x="14278" y="48065"/>
                  </a:cubicBezTo>
                  <a:cubicBezTo>
                    <a:pt x="15415" y="48349"/>
                    <a:pt x="16610" y="47780"/>
                    <a:pt x="17577" y="46586"/>
                  </a:cubicBezTo>
                  <a:close/>
                  <a:moveTo>
                    <a:pt x="55175" y="51933"/>
                  </a:moveTo>
                  <a:cubicBezTo>
                    <a:pt x="55858" y="52445"/>
                    <a:pt x="55573" y="53525"/>
                    <a:pt x="54720" y="53582"/>
                  </a:cubicBezTo>
                  <a:cubicBezTo>
                    <a:pt x="54322" y="54891"/>
                    <a:pt x="53810" y="56199"/>
                    <a:pt x="53298" y="57450"/>
                  </a:cubicBezTo>
                  <a:cubicBezTo>
                    <a:pt x="53241" y="57735"/>
                    <a:pt x="53127" y="58076"/>
                    <a:pt x="52900" y="58247"/>
                  </a:cubicBezTo>
                  <a:cubicBezTo>
                    <a:pt x="52502" y="58986"/>
                    <a:pt x="52103" y="59669"/>
                    <a:pt x="51705" y="60351"/>
                  </a:cubicBezTo>
                  <a:cubicBezTo>
                    <a:pt x="51705" y="60749"/>
                    <a:pt x="51478" y="61091"/>
                    <a:pt x="51137" y="61261"/>
                  </a:cubicBezTo>
                  <a:cubicBezTo>
                    <a:pt x="50625" y="62058"/>
                    <a:pt x="50056" y="62797"/>
                    <a:pt x="49430" y="63480"/>
                  </a:cubicBezTo>
                  <a:cubicBezTo>
                    <a:pt x="49544" y="63593"/>
                    <a:pt x="49714" y="63707"/>
                    <a:pt x="49885" y="63821"/>
                  </a:cubicBezTo>
                  <a:cubicBezTo>
                    <a:pt x="50852" y="64504"/>
                    <a:pt x="49885" y="66153"/>
                    <a:pt x="48918" y="65414"/>
                  </a:cubicBezTo>
                  <a:cubicBezTo>
                    <a:pt x="48634" y="65243"/>
                    <a:pt x="48349" y="65072"/>
                    <a:pt x="48065" y="64902"/>
                  </a:cubicBezTo>
                  <a:cubicBezTo>
                    <a:pt x="44993" y="67803"/>
                    <a:pt x="40898" y="69452"/>
                    <a:pt x="36632" y="69395"/>
                  </a:cubicBezTo>
                  <a:cubicBezTo>
                    <a:pt x="31797" y="69395"/>
                    <a:pt x="27815" y="72865"/>
                    <a:pt x="22924" y="72410"/>
                  </a:cubicBezTo>
                  <a:cubicBezTo>
                    <a:pt x="19056" y="72012"/>
                    <a:pt x="14903" y="71272"/>
                    <a:pt x="11661" y="68940"/>
                  </a:cubicBezTo>
                  <a:cubicBezTo>
                    <a:pt x="5746" y="64674"/>
                    <a:pt x="1878" y="58190"/>
                    <a:pt x="911" y="50966"/>
                  </a:cubicBezTo>
                  <a:cubicBezTo>
                    <a:pt x="1" y="44709"/>
                    <a:pt x="512" y="38054"/>
                    <a:pt x="5575" y="33560"/>
                  </a:cubicBezTo>
                  <a:cubicBezTo>
                    <a:pt x="8476" y="31001"/>
                    <a:pt x="12401" y="28441"/>
                    <a:pt x="16212" y="28327"/>
                  </a:cubicBezTo>
                  <a:cubicBezTo>
                    <a:pt x="12116" y="23322"/>
                    <a:pt x="4892" y="15870"/>
                    <a:pt x="11149" y="12912"/>
                  </a:cubicBezTo>
                  <a:cubicBezTo>
                    <a:pt x="14335" y="10466"/>
                    <a:pt x="17861" y="12400"/>
                    <a:pt x="20591" y="15358"/>
                  </a:cubicBezTo>
                  <a:cubicBezTo>
                    <a:pt x="20591" y="15472"/>
                    <a:pt x="20591" y="15586"/>
                    <a:pt x="20591" y="15643"/>
                  </a:cubicBezTo>
                  <a:cubicBezTo>
                    <a:pt x="20648" y="15643"/>
                    <a:pt x="20705" y="15586"/>
                    <a:pt x="20819" y="15529"/>
                  </a:cubicBezTo>
                  <a:cubicBezTo>
                    <a:pt x="20705" y="15472"/>
                    <a:pt x="20648" y="15415"/>
                    <a:pt x="20591" y="15358"/>
                  </a:cubicBezTo>
                  <a:cubicBezTo>
                    <a:pt x="21672" y="6655"/>
                    <a:pt x="30034" y="0"/>
                    <a:pt x="39760" y="910"/>
                  </a:cubicBezTo>
                  <a:cubicBezTo>
                    <a:pt x="40784" y="910"/>
                    <a:pt x="41637" y="1764"/>
                    <a:pt x="41637" y="2788"/>
                  </a:cubicBezTo>
                  <a:cubicBezTo>
                    <a:pt x="41808" y="8134"/>
                    <a:pt x="40955" y="13481"/>
                    <a:pt x="37883" y="17975"/>
                  </a:cubicBezTo>
                  <a:cubicBezTo>
                    <a:pt x="36575" y="19795"/>
                    <a:pt x="35153" y="21558"/>
                    <a:pt x="33560" y="23151"/>
                  </a:cubicBezTo>
                  <a:cubicBezTo>
                    <a:pt x="36575" y="21900"/>
                    <a:pt x="39931" y="21843"/>
                    <a:pt x="42946" y="22923"/>
                  </a:cubicBezTo>
                  <a:cubicBezTo>
                    <a:pt x="48520" y="25028"/>
                    <a:pt x="52843" y="29465"/>
                    <a:pt x="54777" y="35039"/>
                  </a:cubicBezTo>
                  <a:cubicBezTo>
                    <a:pt x="56483" y="39988"/>
                    <a:pt x="56597" y="46188"/>
                    <a:pt x="55175" y="51933"/>
                  </a:cubicBezTo>
                  <a:close/>
                  <a:moveTo>
                    <a:pt x="36689" y="4721"/>
                  </a:moveTo>
                  <a:cubicBezTo>
                    <a:pt x="29124" y="5404"/>
                    <a:pt x="23435" y="11490"/>
                    <a:pt x="24459" y="18999"/>
                  </a:cubicBezTo>
                  <a:cubicBezTo>
                    <a:pt x="24971" y="20193"/>
                    <a:pt x="25483" y="21388"/>
                    <a:pt x="25995" y="22582"/>
                  </a:cubicBezTo>
                  <a:cubicBezTo>
                    <a:pt x="26052" y="22582"/>
                    <a:pt x="26052" y="22639"/>
                    <a:pt x="26052" y="22696"/>
                  </a:cubicBezTo>
                  <a:cubicBezTo>
                    <a:pt x="26109" y="22241"/>
                    <a:pt x="26223" y="21843"/>
                    <a:pt x="26280" y="21388"/>
                  </a:cubicBezTo>
                  <a:cubicBezTo>
                    <a:pt x="26735" y="19226"/>
                    <a:pt x="27474" y="17065"/>
                    <a:pt x="28555" y="15131"/>
                  </a:cubicBezTo>
                  <a:cubicBezTo>
                    <a:pt x="31626" y="9898"/>
                    <a:pt x="34015" y="8134"/>
                    <a:pt x="34015" y="8134"/>
                  </a:cubicBezTo>
                  <a:cubicBezTo>
                    <a:pt x="34243" y="7907"/>
                    <a:pt x="34641" y="7850"/>
                    <a:pt x="34925" y="8021"/>
                  </a:cubicBezTo>
                  <a:cubicBezTo>
                    <a:pt x="35153" y="8191"/>
                    <a:pt x="35153" y="8533"/>
                    <a:pt x="34869" y="8703"/>
                  </a:cubicBezTo>
                  <a:cubicBezTo>
                    <a:pt x="34869" y="8703"/>
                    <a:pt x="32707" y="10353"/>
                    <a:pt x="29806" y="15358"/>
                  </a:cubicBezTo>
                  <a:cubicBezTo>
                    <a:pt x="28725" y="17292"/>
                    <a:pt x="28043" y="19283"/>
                    <a:pt x="27588" y="21388"/>
                  </a:cubicBezTo>
                  <a:cubicBezTo>
                    <a:pt x="27360" y="22639"/>
                    <a:pt x="27133" y="23834"/>
                    <a:pt x="27019" y="24914"/>
                  </a:cubicBezTo>
                  <a:cubicBezTo>
                    <a:pt x="27190" y="24857"/>
                    <a:pt x="27360" y="24801"/>
                    <a:pt x="27588" y="24744"/>
                  </a:cubicBezTo>
                  <a:cubicBezTo>
                    <a:pt x="29067" y="22639"/>
                    <a:pt x="30887" y="20762"/>
                    <a:pt x="32593" y="18714"/>
                  </a:cubicBezTo>
                  <a:cubicBezTo>
                    <a:pt x="35892" y="14903"/>
                    <a:pt x="37713" y="10125"/>
                    <a:pt x="37826" y="5120"/>
                  </a:cubicBezTo>
                  <a:cubicBezTo>
                    <a:pt x="37826" y="5120"/>
                    <a:pt x="37826" y="5120"/>
                    <a:pt x="37826" y="5063"/>
                  </a:cubicBezTo>
                  <a:cubicBezTo>
                    <a:pt x="37769" y="5063"/>
                    <a:pt x="37713" y="5063"/>
                    <a:pt x="37599" y="5063"/>
                  </a:cubicBezTo>
                  <a:cubicBezTo>
                    <a:pt x="37258" y="5120"/>
                    <a:pt x="36916" y="4949"/>
                    <a:pt x="36689" y="4721"/>
                  </a:cubicBezTo>
                  <a:close/>
                  <a:moveTo>
                    <a:pt x="12685" y="16382"/>
                  </a:moveTo>
                  <a:cubicBezTo>
                    <a:pt x="11889" y="17008"/>
                    <a:pt x="16496" y="22696"/>
                    <a:pt x="17122" y="23435"/>
                  </a:cubicBezTo>
                  <a:cubicBezTo>
                    <a:pt x="18714" y="25312"/>
                    <a:pt x="19795" y="27815"/>
                    <a:pt x="21615" y="29294"/>
                  </a:cubicBezTo>
                  <a:cubicBezTo>
                    <a:pt x="22184" y="29351"/>
                    <a:pt x="22696" y="29635"/>
                    <a:pt x="23037" y="30034"/>
                  </a:cubicBezTo>
                  <a:cubicBezTo>
                    <a:pt x="23094" y="30090"/>
                    <a:pt x="23094" y="30090"/>
                    <a:pt x="23094" y="30090"/>
                  </a:cubicBezTo>
                  <a:lnTo>
                    <a:pt x="23208" y="30090"/>
                  </a:lnTo>
                  <a:cubicBezTo>
                    <a:pt x="23379" y="30034"/>
                    <a:pt x="23549" y="29920"/>
                    <a:pt x="23720" y="29806"/>
                  </a:cubicBezTo>
                  <a:lnTo>
                    <a:pt x="23720" y="29806"/>
                  </a:lnTo>
                  <a:cubicBezTo>
                    <a:pt x="23891" y="29635"/>
                    <a:pt x="24118" y="29408"/>
                    <a:pt x="24232" y="29180"/>
                  </a:cubicBezTo>
                  <a:cubicBezTo>
                    <a:pt x="23720" y="28100"/>
                    <a:pt x="23037" y="26678"/>
                    <a:pt x="22525" y="25483"/>
                  </a:cubicBezTo>
                  <a:cubicBezTo>
                    <a:pt x="22412" y="25426"/>
                    <a:pt x="22412" y="25312"/>
                    <a:pt x="22355" y="25256"/>
                  </a:cubicBezTo>
                  <a:cubicBezTo>
                    <a:pt x="21558" y="23890"/>
                    <a:pt x="20762" y="22582"/>
                    <a:pt x="19852" y="21274"/>
                  </a:cubicBezTo>
                  <a:cubicBezTo>
                    <a:pt x="19624" y="20989"/>
                    <a:pt x="19454" y="20591"/>
                    <a:pt x="19511" y="20193"/>
                  </a:cubicBezTo>
                  <a:cubicBezTo>
                    <a:pt x="17577" y="17633"/>
                    <a:pt x="15017" y="14960"/>
                    <a:pt x="13481" y="15813"/>
                  </a:cubicBezTo>
                  <a:cubicBezTo>
                    <a:pt x="13311" y="15984"/>
                    <a:pt x="13140" y="16098"/>
                    <a:pt x="12913" y="16211"/>
                  </a:cubicBezTo>
                  <a:cubicBezTo>
                    <a:pt x="12856" y="16268"/>
                    <a:pt x="12742" y="16325"/>
                    <a:pt x="12685" y="16382"/>
                  </a:cubicBezTo>
                  <a:close/>
                  <a:moveTo>
                    <a:pt x="43799" y="40045"/>
                  </a:moveTo>
                  <a:lnTo>
                    <a:pt x="43799" y="40045"/>
                  </a:lnTo>
                  <a:cubicBezTo>
                    <a:pt x="46245" y="42661"/>
                    <a:pt x="49487" y="44254"/>
                    <a:pt x="52388" y="46245"/>
                  </a:cubicBezTo>
                  <a:cubicBezTo>
                    <a:pt x="52274" y="47496"/>
                    <a:pt x="52103" y="48747"/>
                    <a:pt x="51819" y="49999"/>
                  </a:cubicBezTo>
                  <a:cubicBezTo>
                    <a:pt x="49487" y="48520"/>
                    <a:pt x="47325" y="46757"/>
                    <a:pt x="45448" y="44709"/>
                  </a:cubicBezTo>
                  <a:cubicBezTo>
                    <a:pt x="44652" y="43799"/>
                    <a:pt x="43287" y="45164"/>
                    <a:pt x="44140" y="46074"/>
                  </a:cubicBezTo>
                  <a:cubicBezTo>
                    <a:pt x="46245" y="48349"/>
                    <a:pt x="48691" y="50340"/>
                    <a:pt x="51364" y="51933"/>
                  </a:cubicBezTo>
                  <a:cubicBezTo>
                    <a:pt x="51080" y="52900"/>
                    <a:pt x="50795" y="53810"/>
                    <a:pt x="50397" y="54720"/>
                  </a:cubicBezTo>
                  <a:cubicBezTo>
                    <a:pt x="47951" y="52729"/>
                    <a:pt x="45619" y="50625"/>
                    <a:pt x="43230" y="48520"/>
                  </a:cubicBezTo>
                  <a:cubicBezTo>
                    <a:pt x="42320" y="47724"/>
                    <a:pt x="41012" y="49032"/>
                    <a:pt x="41922" y="49885"/>
                  </a:cubicBezTo>
                  <a:cubicBezTo>
                    <a:pt x="44425" y="52160"/>
                    <a:pt x="46984" y="54379"/>
                    <a:pt x="49658" y="56483"/>
                  </a:cubicBezTo>
                  <a:cubicBezTo>
                    <a:pt x="49373" y="56995"/>
                    <a:pt x="49146" y="57450"/>
                    <a:pt x="48861" y="57905"/>
                  </a:cubicBezTo>
                  <a:cubicBezTo>
                    <a:pt x="47155" y="56881"/>
                    <a:pt x="45562" y="55630"/>
                    <a:pt x="44083" y="54208"/>
                  </a:cubicBezTo>
                  <a:cubicBezTo>
                    <a:pt x="43173" y="53355"/>
                    <a:pt x="41865" y="54720"/>
                    <a:pt x="42718" y="55573"/>
                  </a:cubicBezTo>
                  <a:cubicBezTo>
                    <a:pt x="44311" y="57052"/>
                    <a:pt x="46017" y="58417"/>
                    <a:pt x="47837" y="59498"/>
                  </a:cubicBezTo>
                  <a:cubicBezTo>
                    <a:pt x="47382" y="60181"/>
                    <a:pt x="46870" y="60863"/>
                    <a:pt x="46302" y="61432"/>
                  </a:cubicBezTo>
                  <a:cubicBezTo>
                    <a:pt x="44993" y="60579"/>
                    <a:pt x="43799" y="59612"/>
                    <a:pt x="42661" y="58474"/>
                  </a:cubicBezTo>
                  <a:cubicBezTo>
                    <a:pt x="41751" y="57621"/>
                    <a:pt x="40443" y="58986"/>
                    <a:pt x="41296" y="59839"/>
                  </a:cubicBezTo>
                  <a:cubicBezTo>
                    <a:pt x="42434" y="60920"/>
                    <a:pt x="43628" y="61887"/>
                    <a:pt x="44880" y="62797"/>
                  </a:cubicBezTo>
                  <a:cubicBezTo>
                    <a:pt x="42604" y="64731"/>
                    <a:pt x="39647" y="65755"/>
                    <a:pt x="36632" y="65584"/>
                  </a:cubicBezTo>
                  <a:cubicBezTo>
                    <a:pt x="31740" y="65414"/>
                    <a:pt x="27815" y="68713"/>
                    <a:pt x="22924" y="68599"/>
                  </a:cubicBezTo>
                  <a:cubicBezTo>
                    <a:pt x="15984" y="68371"/>
                    <a:pt x="10580" y="64333"/>
                    <a:pt x="7338" y="58417"/>
                  </a:cubicBezTo>
                  <a:cubicBezTo>
                    <a:pt x="4779" y="53753"/>
                    <a:pt x="3584" y="47610"/>
                    <a:pt x="4608" y="42377"/>
                  </a:cubicBezTo>
                  <a:cubicBezTo>
                    <a:pt x="5461" y="38168"/>
                    <a:pt x="13538" y="29180"/>
                    <a:pt x="18657" y="32593"/>
                  </a:cubicBezTo>
                  <a:cubicBezTo>
                    <a:pt x="19397" y="33333"/>
                    <a:pt x="20364" y="33788"/>
                    <a:pt x="21445" y="33901"/>
                  </a:cubicBezTo>
                  <a:lnTo>
                    <a:pt x="21615" y="33901"/>
                  </a:lnTo>
                  <a:cubicBezTo>
                    <a:pt x="22639" y="34015"/>
                    <a:pt x="23663" y="33901"/>
                    <a:pt x="24630" y="33617"/>
                  </a:cubicBezTo>
                  <a:cubicBezTo>
                    <a:pt x="25654" y="33276"/>
                    <a:pt x="26621" y="32764"/>
                    <a:pt x="27474" y="32081"/>
                  </a:cubicBezTo>
                  <a:lnTo>
                    <a:pt x="27474" y="32081"/>
                  </a:lnTo>
                  <a:lnTo>
                    <a:pt x="27474" y="32081"/>
                  </a:lnTo>
                  <a:cubicBezTo>
                    <a:pt x="27588" y="31968"/>
                    <a:pt x="27702" y="31911"/>
                    <a:pt x="27815" y="31797"/>
                  </a:cubicBezTo>
                  <a:cubicBezTo>
                    <a:pt x="28043" y="31683"/>
                    <a:pt x="28270" y="31512"/>
                    <a:pt x="28441" y="31342"/>
                  </a:cubicBezTo>
                  <a:cubicBezTo>
                    <a:pt x="28441" y="31342"/>
                    <a:pt x="28498" y="31285"/>
                    <a:pt x="28498" y="31285"/>
                  </a:cubicBezTo>
                  <a:cubicBezTo>
                    <a:pt x="28555" y="31228"/>
                    <a:pt x="28669" y="31114"/>
                    <a:pt x="28725" y="31057"/>
                  </a:cubicBezTo>
                  <a:cubicBezTo>
                    <a:pt x="36518" y="23037"/>
                    <a:pt x="46870" y="25824"/>
                    <a:pt x="51080" y="36063"/>
                  </a:cubicBezTo>
                  <a:cubicBezTo>
                    <a:pt x="52047" y="38623"/>
                    <a:pt x="52502" y="41296"/>
                    <a:pt x="52445" y="44026"/>
                  </a:cubicBezTo>
                  <a:cubicBezTo>
                    <a:pt x="49942" y="42377"/>
                    <a:pt x="47212" y="40955"/>
                    <a:pt x="45164" y="38679"/>
                  </a:cubicBezTo>
                  <a:cubicBezTo>
                    <a:pt x="44311" y="37826"/>
                    <a:pt x="42946" y="39135"/>
                    <a:pt x="43799" y="40045"/>
                  </a:cubicBezTo>
                  <a:close/>
                  <a:moveTo>
                    <a:pt x="21786" y="47780"/>
                  </a:moveTo>
                  <a:cubicBezTo>
                    <a:pt x="22184" y="47951"/>
                    <a:pt x="22469" y="48292"/>
                    <a:pt x="22639" y="48634"/>
                  </a:cubicBezTo>
                  <a:cubicBezTo>
                    <a:pt x="22810" y="48975"/>
                    <a:pt x="22867" y="49373"/>
                    <a:pt x="22867" y="49771"/>
                  </a:cubicBezTo>
                  <a:cubicBezTo>
                    <a:pt x="22810" y="50113"/>
                    <a:pt x="22696" y="50454"/>
                    <a:pt x="22525" y="50795"/>
                  </a:cubicBezTo>
                  <a:cubicBezTo>
                    <a:pt x="22127" y="51535"/>
                    <a:pt x="21558" y="52160"/>
                    <a:pt x="20762" y="52615"/>
                  </a:cubicBezTo>
                  <a:cubicBezTo>
                    <a:pt x="20023" y="53127"/>
                    <a:pt x="19113" y="53355"/>
                    <a:pt x="18202" y="53241"/>
                  </a:cubicBezTo>
                  <a:cubicBezTo>
                    <a:pt x="17918" y="53241"/>
                    <a:pt x="17634" y="53127"/>
                    <a:pt x="17406" y="53014"/>
                  </a:cubicBezTo>
                  <a:cubicBezTo>
                    <a:pt x="17008" y="52843"/>
                    <a:pt x="16724" y="52558"/>
                    <a:pt x="16496" y="52160"/>
                  </a:cubicBezTo>
                  <a:cubicBezTo>
                    <a:pt x="16325" y="51819"/>
                    <a:pt x="16268" y="51421"/>
                    <a:pt x="16325" y="51023"/>
                  </a:cubicBezTo>
                  <a:cubicBezTo>
                    <a:pt x="16382" y="50681"/>
                    <a:pt x="16496" y="50340"/>
                    <a:pt x="16667" y="50056"/>
                  </a:cubicBezTo>
                  <a:cubicBezTo>
                    <a:pt x="17008" y="49259"/>
                    <a:pt x="17634" y="48634"/>
                    <a:pt x="18373" y="48179"/>
                  </a:cubicBezTo>
                  <a:cubicBezTo>
                    <a:pt x="19169" y="47724"/>
                    <a:pt x="20023" y="47496"/>
                    <a:pt x="20933" y="47553"/>
                  </a:cubicBezTo>
                  <a:cubicBezTo>
                    <a:pt x="21217" y="47610"/>
                    <a:pt x="21502" y="47667"/>
                    <a:pt x="21786" y="47780"/>
                  </a:cubicBezTo>
                  <a:close/>
                  <a:moveTo>
                    <a:pt x="21274" y="50568"/>
                  </a:moveTo>
                  <a:cubicBezTo>
                    <a:pt x="21388" y="50340"/>
                    <a:pt x="21502" y="50113"/>
                    <a:pt x="21502" y="49828"/>
                  </a:cubicBezTo>
                  <a:cubicBezTo>
                    <a:pt x="21558" y="49601"/>
                    <a:pt x="21502" y="49316"/>
                    <a:pt x="21388" y="49089"/>
                  </a:cubicBezTo>
                  <a:cubicBezTo>
                    <a:pt x="21331" y="48861"/>
                    <a:pt x="21160" y="48691"/>
                    <a:pt x="20933" y="48634"/>
                  </a:cubicBezTo>
                  <a:cubicBezTo>
                    <a:pt x="20819" y="48577"/>
                    <a:pt x="20705" y="48520"/>
                    <a:pt x="20535" y="48520"/>
                  </a:cubicBezTo>
                  <a:cubicBezTo>
                    <a:pt x="20080" y="48463"/>
                    <a:pt x="19568" y="48634"/>
                    <a:pt x="19169" y="48861"/>
                  </a:cubicBezTo>
                  <a:cubicBezTo>
                    <a:pt x="18601" y="49202"/>
                    <a:pt x="18146" y="49658"/>
                    <a:pt x="17861" y="50226"/>
                  </a:cubicBezTo>
                  <a:cubicBezTo>
                    <a:pt x="17747" y="50454"/>
                    <a:pt x="17691" y="50681"/>
                    <a:pt x="17691" y="50966"/>
                  </a:cubicBezTo>
                  <a:cubicBezTo>
                    <a:pt x="17634" y="51250"/>
                    <a:pt x="17691" y="51478"/>
                    <a:pt x="17804" y="51762"/>
                  </a:cubicBezTo>
                  <a:cubicBezTo>
                    <a:pt x="17861" y="51933"/>
                    <a:pt x="18032" y="52103"/>
                    <a:pt x="18259" y="52217"/>
                  </a:cubicBezTo>
                  <a:cubicBezTo>
                    <a:pt x="18373" y="52274"/>
                    <a:pt x="18487" y="52274"/>
                    <a:pt x="18601" y="52331"/>
                  </a:cubicBezTo>
                  <a:cubicBezTo>
                    <a:pt x="19113" y="52331"/>
                    <a:pt x="19624" y="52217"/>
                    <a:pt x="20023" y="51933"/>
                  </a:cubicBezTo>
                  <a:cubicBezTo>
                    <a:pt x="20591" y="51592"/>
                    <a:pt x="20990" y="51136"/>
                    <a:pt x="21274" y="50568"/>
                  </a:cubicBezTo>
                  <a:close/>
                  <a:moveTo>
                    <a:pt x="14903" y="47155"/>
                  </a:moveTo>
                  <a:lnTo>
                    <a:pt x="14903" y="47155"/>
                  </a:lnTo>
                  <a:cubicBezTo>
                    <a:pt x="14335" y="47041"/>
                    <a:pt x="13879" y="46302"/>
                    <a:pt x="13652" y="45278"/>
                  </a:cubicBezTo>
                  <a:cubicBezTo>
                    <a:pt x="13424" y="43856"/>
                    <a:pt x="13481" y="42434"/>
                    <a:pt x="13823" y="41068"/>
                  </a:cubicBezTo>
                  <a:cubicBezTo>
                    <a:pt x="14164" y="39703"/>
                    <a:pt x="14733" y="38395"/>
                    <a:pt x="15586" y="37314"/>
                  </a:cubicBezTo>
                  <a:cubicBezTo>
                    <a:pt x="16155" y="36575"/>
                    <a:pt x="16724" y="36177"/>
                    <a:pt x="17122" y="36290"/>
                  </a:cubicBezTo>
                  <a:cubicBezTo>
                    <a:pt x="17691" y="36461"/>
                    <a:pt x="18146" y="37144"/>
                    <a:pt x="18373" y="38168"/>
                  </a:cubicBezTo>
                  <a:cubicBezTo>
                    <a:pt x="18771" y="41012"/>
                    <a:pt x="18089" y="43856"/>
                    <a:pt x="16439" y="46188"/>
                  </a:cubicBezTo>
                  <a:cubicBezTo>
                    <a:pt x="15870" y="46870"/>
                    <a:pt x="15302" y="47269"/>
                    <a:pt x="14903" y="471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-862558" y="3869247"/>
              <a:ext cx="405653" cy="379241"/>
            </a:xfrm>
            <a:custGeom>
              <a:avLst/>
              <a:gdLst/>
              <a:ahLst/>
              <a:cxnLst/>
              <a:rect l="l" t="t" r="r" b="b"/>
              <a:pathLst>
                <a:path w="48918" h="45733" extrusionOk="0">
                  <a:moveTo>
                    <a:pt x="3754" y="35380"/>
                  </a:moveTo>
                  <a:cubicBezTo>
                    <a:pt x="6996" y="41353"/>
                    <a:pt x="12400" y="45334"/>
                    <a:pt x="19340" y="45562"/>
                  </a:cubicBezTo>
                  <a:cubicBezTo>
                    <a:pt x="24231" y="45733"/>
                    <a:pt x="28099" y="42377"/>
                    <a:pt x="33048" y="42604"/>
                  </a:cubicBezTo>
                  <a:cubicBezTo>
                    <a:pt x="36063" y="42718"/>
                    <a:pt x="39020" y="41694"/>
                    <a:pt x="41296" y="39760"/>
                  </a:cubicBezTo>
                  <a:cubicBezTo>
                    <a:pt x="40044" y="38850"/>
                    <a:pt x="38850" y="37883"/>
                    <a:pt x="37712" y="36802"/>
                  </a:cubicBezTo>
                  <a:cubicBezTo>
                    <a:pt x="36859" y="35949"/>
                    <a:pt x="38167" y="34641"/>
                    <a:pt x="39077" y="35494"/>
                  </a:cubicBezTo>
                  <a:cubicBezTo>
                    <a:pt x="40215" y="36575"/>
                    <a:pt x="41409" y="37542"/>
                    <a:pt x="42718" y="38395"/>
                  </a:cubicBezTo>
                  <a:cubicBezTo>
                    <a:pt x="43286" y="37826"/>
                    <a:pt x="43798" y="37144"/>
                    <a:pt x="44253" y="36518"/>
                  </a:cubicBezTo>
                  <a:cubicBezTo>
                    <a:pt x="42433" y="35380"/>
                    <a:pt x="40727" y="34015"/>
                    <a:pt x="39134" y="32536"/>
                  </a:cubicBezTo>
                  <a:cubicBezTo>
                    <a:pt x="38281" y="31683"/>
                    <a:pt x="39589" y="30318"/>
                    <a:pt x="40499" y="31171"/>
                  </a:cubicBezTo>
                  <a:cubicBezTo>
                    <a:pt x="41978" y="32593"/>
                    <a:pt x="43571" y="33844"/>
                    <a:pt x="45277" y="34868"/>
                  </a:cubicBezTo>
                  <a:cubicBezTo>
                    <a:pt x="45562" y="34413"/>
                    <a:pt x="45789" y="33958"/>
                    <a:pt x="46017" y="33446"/>
                  </a:cubicBezTo>
                  <a:cubicBezTo>
                    <a:pt x="43400" y="31342"/>
                    <a:pt x="40841" y="29123"/>
                    <a:pt x="38338" y="26848"/>
                  </a:cubicBezTo>
                  <a:cubicBezTo>
                    <a:pt x="37428" y="25995"/>
                    <a:pt x="38736" y="24687"/>
                    <a:pt x="39646" y="25483"/>
                  </a:cubicBezTo>
                  <a:cubicBezTo>
                    <a:pt x="41978" y="27588"/>
                    <a:pt x="44367" y="29692"/>
                    <a:pt x="46813" y="31683"/>
                  </a:cubicBezTo>
                  <a:cubicBezTo>
                    <a:pt x="47211" y="30773"/>
                    <a:pt x="47496" y="29863"/>
                    <a:pt x="47780" y="28896"/>
                  </a:cubicBezTo>
                  <a:cubicBezTo>
                    <a:pt x="45107" y="27303"/>
                    <a:pt x="42661" y="25312"/>
                    <a:pt x="40556" y="23037"/>
                  </a:cubicBezTo>
                  <a:cubicBezTo>
                    <a:pt x="39703" y="22127"/>
                    <a:pt x="41068" y="20819"/>
                    <a:pt x="41864" y="21672"/>
                  </a:cubicBezTo>
                  <a:cubicBezTo>
                    <a:pt x="43741" y="23720"/>
                    <a:pt x="45903" y="25483"/>
                    <a:pt x="48235" y="26962"/>
                  </a:cubicBezTo>
                  <a:cubicBezTo>
                    <a:pt x="48463" y="25710"/>
                    <a:pt x="48690" y="24516"/>
                    <a:pt x="48747" y="23265"/>
                  </a:cubicBezTo>
                  <a:cubicBezTo>
                    <a:pt x="45903" y="21217"/>
                    <a:pt x="42661" y="19624"/>
                    <a:pt x="40215" y="17008"/>
                  </a:cubicBezTo>
                  <a:cubicBezTo>
                    <a:pt x="39362" y="16154"/>
                    <a:pt x="40727" y="14789"/>
                    <a:pt x="41580" y="15699"/>
                  </a:cubicBezTo>
                  <a:cubicBezTo>
                    <a:pt x="43628" y="17918"/>
                    <a:pt x="46358" y="19340"/>
                    <a:pt x="48861" y="20989"/>
                  </a:cubicBezTo>
                  <a:cubicBezTo>
                    <a:pt x="48918" y="18316"/>
                    <a:pt x="48463" y="15586"/>
                    <a:pt x="47496" y="13026"/>
                  </a:cubicBezTo>
                  <a:cubicBezTo>
                    <a:pt x="43286" y="2844"/>
                    <a:pt x="32934" y="0"/>
                    <a:pt x="25141" y="8020"/>
                  </a:cubicBezTo>
                  <a:cubicBezTo>
                    <a:pt x="25085" y="8134"/>
                    <a:pt x="24971" y="8191"/>
                    <a:pt x="24914" y="8248"/>
                  </a:cubicBezTo>
                  <a:cubicBezTo>
                    <a:pt x="24857" y="8305"/>
                    <a:pt x="24857" y="8305"/>
                    <a:pt x="24857" y="8305"/>
                  </a:cubicBezTo>
                  <a:cubicBezTo>
                    <a:pt x="24686" y="8532"/>
                    <a:pt x="24459" y="8646"/>
                    <a:pt x="24174" y="8760"/>
                  </a:cubicBezTo>
                  <a:cubicBezTo>
                    <a:pt x="24118" y="8874"/>
                    <a:pt x="24004" y="8987"/>
                    <a:pt x="23890" y="9044"/>
                  </a:cubicBezTo>
                  <a:lnTo>
                    <a:pt x="23890" y="9044"/>
                  </a:lnTo>
                  <a:lnTo>
                    <a:pt x="23890" y="9044"/>
                  </a:lnTo>
                  <a:cubicBezTo>
                    <a:pt x="23037" y="9727"/>
                    <a:pt x="22070" y="10239"/>
                    <a:pt x="21046" y="10580"/>
                  </a:cubicBezTo>
                  <a:cubicBezTo>
                    <a:pt x="20079" y="10864"/>
                    <a:pt x="19055" y="10978"/>
                    <a:pt x="18031" y="10864"/>
                  </a:cubicBezTo>
                  <a:lnTo>
                    <a:pt x="17861" y="10864"/>
                  </a:lnTo>
                  <a:cubicBezTo>
                    <a:pt x="16780" y="10751"/>
                    <a:pt x="15813" y="10296"/>
                    <a:pt x="15073" y="9556"/>
                  </a:cubicBezTo>
                  <a:cubicBezTo>
                    <a:pt x="9954" y="6200"/>
                    <a:pt x="1877" y="15131"/>
                    <a:pt x="1024" y="19340"/>
                  </a:cubicBezTo>
                  <a:cubicBezTo>
                    <a:pt x="0" y="24573"/>
                    <a:pt x="1195" y="30773"/>
                    <a:pt x="3754" y="35437"/>
                  </a:cubicBezTo>
                  <a:close/>
                  <a:moveTo>
                    <a:pt x="15927" y="19397"/>
                  </a:moveTo>
                  <a:cubicBezTo>
                    <a:pt x="15585" y="20876"/>
                    <a:pt x="14903" y="22298"/>
                    <a:pt x="13993" y="23549"/>
                  </a:cubicBezTo>
                  <a:cubicBezTo>
                    <a:pt x="13026" y="24743"/>
                    <a:pt x="11831" y="25312"/>
                    <a:pt x="10694" y="25028"/>
                  </a:cubicBezTo>
                  <a:cubicBezTo>
                    <a:pt x="9727" y="24800"/>
                    <a:pt x="9044" y="23890"/>
                    <a:pt x="8760" y="22525"/>
                  </a:cubicBezTo>
                  <a:cubicBezTo>
                    <a:pt x="8305" y="19454"/>
                    <a:pt x="9044" y="16325"/>
                    <a:pt x="10864" y="13879"/>
                  </a:cubicBezTo>
                  <a:cubicBezTo>
                    <a:pt x="11831" y="12685"/>
                    <a:pt x="12969" y="12059"/>
                    <a:pt x="14107" y="12343"/>
                  </a:cubicBezTo>
                  <a:cubicBezTo>
                    <a:pt x="15130" y="12571"/>
                    <a:pt x="15813" y="13538"/>
                    <a:pt x="16097" y="14903"/>
                  </a:cubicBezTo>
                  <a:cubicBezTo>
                    <a:pt x="16325" y="16382"/>
                    <a:pt x="16268" y="17918"/>
                    <a:pt x="15927" y="19397"/>
                  </a:cubicBezTo>
                  <a:close/>
                  <a:moveTo>
                    <a:pt x="17349" y="24516"/>
                  </a:moveTo>
                  <a:cubicBezTo>
                    <a:pt x="17633" y="24573"/>
                    <a:pt x="17918" y="24630"/>
                    <a:pt x="18202" y="24743"/>
                  </a:cubicBezTo>
                  <a:cubicBezTo>
                    <a:pt x="18600" y="24914"/>
                    <a:pt x="18885" y="25255"/>
                    <a:pt x="19055" y="25597"/>
                  </a:cubicBezTo>
                  <a:cubicBezTo>
                    <a:pt x="19226" y="25938"/>
                    <a:pt x="19283" y="26336"/>
                    <a:pt x="19226" y="26734"/>
                  </a:cubicBezTo>
                  <a:cubicBezTo>
                    <a:pt x="19226" y="27076"/>
                    <a:pt x="19112" y="27417"/>
                    <a:pt x="18941" y="27758"/>
                  </a:cubicBezTo>
                  <a:cubicBezTo>
                    <a:pt x="18543" y="28498"/>
                    <a:pt x="17918" y="29123"/>
                    <a:pt x="17178" y="29578"/>
                  </a:cubicBezTo>
                  <a:cubicBezTo>
                    <a:pt x="16439" y="30090"/>
                    <a:pt x="15529" y="30261"/>
                    <a:pt x="14618" y="30204"/>
                  </a:cubicBezTo>
                  <a:cubicBezTo>
                    <a:pt x="14334" y="30204"/>
                    <a:pt x="14050" y="30090"/>
                    <a:pt x="13765" y="29977"/>
                  </a:cubicBezTo>
                  <a:cubicBezTo>
                    <a:pt x="13424" y="29806"/>
                    <a:pt x="13140" y="29521"/>
                    <a:pt x="12912" y="29123"/>
                  </a:cubicBezTo>
                  <a:cubicBezTo>
                    <a:pt x="12741" y="28782"/>
                    <a:pt x="12684" y="28384"/>
                    <a:pt x="12741" y="27986"/>
                  </a:cubicBezTo>
                  <a:cubicBezTo>
                    <a:pt x="12798" y="27644"/>
                    <a:pt x="12912" y="27303"/>
                    <a:pt x="13026" y="26962"/>
                  </a:cubicBezTo>
                  <a:cubicBezTo>
                    <a:pt x="13424" y="26222"/>
                    <a:pt x="14050" y="25597"/>
                    <a:pt x="14789" y="25142"/>
                  </a:cubicBezTo>
                  <a:cubicBezTo>
                    <a:pt x="15585" y="24630"/>
                    <a:pt x="16439" y="24459"/>
                    <a:pt x="17349" y="24516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-862558" y="3920188"/>
              <a:ext cx="171696" cy="326882"/>
            </a:xfrm>
            <a:custGeom>
              <a:avLst/>
              <a:gdLst/>
              <a:ahLst/>
              <a:cxnLst/>
              <a:rect l="l" t="t" r="r" b="b"/>
              <a:pathLst>
                <a:path w="20705" h="39419" extrusionOk="0">
                  <a:moveTo>
                    <a:pt x="3754" y="29237"/>
                  </a:moveTo>
                  <a:cubicBezTo>
                    <a:pt x="6996" y="35210"/>
                    <a:pt x="12400" y="39191"/>
                    <a:pt x="19340" y="39419"/>
                  </a:cubicBezTo>
                  <a:cubicBezTo>
                    <a:pt x="19795" y="39419"/>
                    <a:pt x="20250" y="39419"/>
                    <a:pt x="20705" y="39362"/>
                  </a:cubicBezTo>
                  <a:cubicBezTo>
                    <a:pt x="16097" y="38452"/>
                    <a:pt x="11888" y="34755"/>
                    <a:pt x="7338" y="25028"/>
                  </a:cubicBezTo>
                  <a:cubicBezTo>
                    <a:pt x="1536" y="12799"/>
                    <a:pt x="7053" y="7964"/>
                    <a:pt x="14050" y="5575"/>
                  </a:cubicBezTo>
                  <a:cubicBezTo>
                    <a:pt x="15358" y="5120"/>
                    <a:pt x="16382" y="4835"/>
                    <a:pt x="17235" y="4608"/>
                  </a:cubicBezTo>
                  <a:cubicBezTo>
                    <a:pt x="16439" y="4437"/>
                    <a:pt x="15642" y="3982"/>
                    <a:pt x="15073" y="3413"/>
                  </a:cubicBezTo>
                  <a:cubicBezTo>
                    <a:pt x="9954" y="0"/>
                    <a:pt x="1877" y="8988"/>
                    <a:pt x="1024" y="13197"/>
                  </a:cubicBezTo>
                  <a:cubicBezTo>
                    <a:pt x="0" y="18430"/>
                    <a:pt x="1195" y="24573"/>
                    <a:pt x="3754" y="29237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-793697" y="3802269"/>
              <a:ext cx="102363" cy="125474"/>
            </a:xfrm>
            <a:custGeom>
              <a:avLst/>
              <a:gdLst/>
              <a:ahLst/>
              <a:cxnLst/>
              <a:rect l="l" t="t" r="r" b="b"/>
              <a:pathLst>
                <a:path w="12344" h="15131" extrusionOk="0">
                  <a:moveTo>
                    <a:pt x="5234" y="8475"/>
                  </a:moveTo>
                  <a:cubicBezTo>
                    <a:pt x="6826" y="10352"/>
                    <a:pt x="7907" y="12855"/>
                    <a:pt x="9727" y="14334"/>
                  </a:cubicBezTo>
                  <a:cubicBezTo>
                    <a:pt x="10296" y="14391"/>
                    <a:pt x="10808" y="14675"/>
                    <a:pt x="11149" y="15074"/>
                  </a:cubicBezTo>
                  <a:cubicBezTo>
                    <a:pt x="11206" y="15130"/>
                    <a:pt x="11206" y="15130"/>
                    <a:pt x="11206" y="15130"/>
                  </a:cubicBezTo>
                  <a:lnTo>
                    <a:pt x="11320" y="15130"/>
                  </a:lnTo>
                  <a:cubicBezTo>
                    <a:pt x="11491" y="15074"/>
                    <a:pt x="11661" y="14960"/>
                    <a:pt x="11832" y="14846"/>
                  </a:cubicBezTo>
                  <a:lnTo>
                    <a:pt x="11832" y="14846"/>
                  </a:lnTo>
                  <a:cubicBezTo>
                    <a:pt x="12003" y="14675"/>
                    <a:pt x="12230" y="14448"/>
                    <a:pt x="12344" y="14220"/>
                  </a:cubicBezTo>
                  <a:cubicBezTo>
                    <a:pt x="11832" y="13140"/>
                    <a:pt x="11149" y="11718"/>
                    <a:pt x="10581" y="10523"/>
                  </a:cubicBezTo>
                  <a:cubicBezTo>
                    <a:pt x="10524" y="10466"/>
                    <a:pt x="10524" y="10352"/>
                    <a:pt x="10467" y="10296"/>
                  </a:cubicBezTo>
                  <a:cubicBezTo>
                    <a:pt x="9670" y="8930"/>
                    <a:pt x="8874" y="7622"/>
                    <a:pt x="7964" y="6314"/>
                  </a:cubicBezTo>
                  <a:cubicBezTo>
                    <a:pt x="7736" y="6029"/>
                    <a:pt x="7566" y="5631"/>
                    <a:pt x="7623" y="5233"/>
                  </a:cubicBezTo>
                  <a:cubicBezTo>
                    <a:pt x="5689" y="2673"/>
                    <a:pt x="3129" y="0"/>
                    <a:pt x="1593" y="853"/>
                  </a:cubicBezTo>
                  <a:cubicBezTo>
                    <a:pt x="1423" y="1024"/>
                    <a:pt x="1252" y="1138"/>
                    <a:pt x="1025" y="1251"/>
                  </a:cubicBezTo>
                  <a:cubicBezTo>
                    <a:pt x="968" y="1308"/>
                    <a:pt x="854" y="1365"/>
                    <a:pt x="797" y="1422"/>
                  </a:cubicBezTo>
                  <a:cubicBezTo>
                    <a:pt x="1" y="2048"/>
                    <a:pt x="4608" y="7736"/>
                    <a:pt x="5234" y="8475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-697943" y="3717362"/>
              <a:ext cx="119346" cy="167459"/>
            </a:xfrm>
            <a:custGeom>
              <a:avLst/>
              <a:gdLst/>
              <a:ahLst/>
              <a:cxnLst/>
              <a:rect l="l" t="t" r="r" b="b"/>
              <a:pathLst>
                <a:path w="14392" h="20194" extrusionOk="0">
                  <a:moveTo>
                    <a:pt x="13254" y="0"/>
                  </a:moveTo>
                  <a:cubicBezTo>
                    <a:pt x="5689" y="683"/>
                    <a:pt x="0" y="6769"/>
                    <a:pt x="1024" y="14278"/>
                  </a:cubicBezTo>
                  <a:cubicBezTo>
                    <a:pt x="1536" y="15472"/>
                    <a:pt x="2048" y="16667"/>
                    <a:pt x="2560" y="17861"/>
                  </a:cubicBezTo>
                  <a:cubicBezTo>
                    <a:pt x="2560" y="17861"/>
                    <a:pt x="2617" y="17918"/>
                    <a:pt x="2617" y="17975"/>
                  </a:cubicBezTo>
                  <a:cubicBezTo>
                    <a:pt x="2674" y="17520"/>
                    <a:pt x="2731" y="17122"/>
                    <a:pt x="2845" y="16667"/>
                  </a:cubicBezTo>
                  <a:cubicBezTo>
                    <a:pt x="3300" y="14505"/>
                    <a:pt x="4039" y="12344"/>
                    <a:pt x="5120" y="10410"/>
                  </a:cubicBezTo>
                  <a:cubicBezTo>
                    <a:pt x="8191" y="5177"/>
                    <a:pt x="10580" y="3413"/>
                    <a:pt x="10580" y="3413"/>
                  </a:cubicBezTo>
                  <a:cubicBezTo>
                    <a:pt x="10808" y="3186"/>
                    <a:pt x="11206" y="3129"/>
                    <a:pt x="11490" y="3300"/>
                  </a:cubicBezTo>
                  <a:cubicBezTo>
                    <a:pt x="11718" y="3470"/>
                    <a:pt x="11718" y="3812"/>
                    <a:pt x="11434" y="3982"/>
                  </a:cubicBezTo>
                  <a:cubicBezTo>
                    <a:pt x="11434" y="3982"/>
                    <a:pt x="9272" y="5632"/>
                    <a:pt x="6314" y="10637"/>
                  </a:cubicBezTo>
                  <a:cubicBezTo>
                    <a:pt x="5290" y="12571"/>
                    <a:pt x="4608" y="14562"/>
                    <a:pt x="4153" y="16667"/>
                  </a:cubicBezTo>
                  <a:cubicBezTo>
                    <a:pt x="3925" y="17918"/>
                    <a:pt x="3698" y="19113"/>
                    <a:pt x="3584" y="20193"/>
                  </a:cubicBezTo>
                  <a:cubicBezTo>
                    <a:pt x="3755" y="20136"/>
                    <a:pt x="3925" y="20080"/>
                    <a:pt x="4153" y="20023"/>
                  </a:cubicBezTo>
                  <a:cubicBezTo>
                    <a:pt x="5632" y="17918"/>
                    <a:pt x="7452" y="16041"/>
                    <a:pt x="9158" y="13993"/>
                  </a:cubicBezTo>
                  <a:cubicBezTo>
                    <a:pt x="12401" y="10182"/>
                    <a:pt x="14278" y="5404"/>
                    <a:pt x="14391" y="399"/>
                  </a:cubicBezTo>
                  <a:cubicBezTo>
                    <a:pt x="14391" y="399"/>
                    <a:pt x="14391" y="399"/>
                    <a:pt x="14391" y="342"/>
                  </a:cubicBezTo>
                  <a:cubicBezTo>
                    <a:pt x="14334" y="342"/>
                    <a:pt x="14221" y="342"/>
                    <a:pt x="14164" y="342"/>
                  </a:cubicBezTo>
                  <a:cubicBezTo>
                    <a:pt x="13823" y="399"/>
                    <a:pt x="13481" y="228"/>
                    <a:pt x="13254" y="0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1" name="Google Shape;901;p48"/>
          <p:cNvGrpSpPr/>
          <p:nvPr/>
        </p:nvGrpSpPr>
        <p:grpSpPr>
          <a:xfrm rot="899883">
            <a:off x="1929499" y="809584"/>
            <a:ext cx="547068" cy="756328"/>
            <a:chOff x="-336631" y="3413599"/>
            <a:chExt cx="658483" cy="910359"/>
          </a:xfrm>
        </p:grpSpPr>
        <p:sp>
          <p:nvSpPr>
            <p:cNvPr id="902" name="Google Shape;902;p48"/>
            <p:cNvSpPr/>
            <p:nvPr/>
          </p:nvSpPr>
          <p:spPr>
            <a:xfrm>
              <a:off x="-326257" y="3413599"/>
              <a:ext cx="634426" cy="895267"/>
            </a:xfrm>
            <a:custGeom>
              <a:avLst/>
              <a:gdLst/>
              <a:ahLst/>
              <a:cxnLst/>
              <a:rect l="l" t="t" r="r" b="b"/>
              <a:pathLst>
                <a:path w="76506" h="107961" extrusionOk="0">
                  <a:moveTo>
                    <a:pt x="33162" y="8589"/>
                  </a:moveTo>
                  <a:cubicBezTo>
                    <a:pt x="29067" y="9954"/>
                    <a:pt x="17292" y="19226"/>
                    <a:pt x="16041" y="32309"/>
                  </a:cubicBezTo>
                  <a:cubicBezTo>
                    <a:pt x="14733" y="45448"/>
                    <a:pt x="26223" y="59441"/>
                    <a:pt x="26223" y="59441"/>
                  </a:cubicBezTo>
                  <a:lnTo>
                    <a:pt x="24744" y="68940"/>
                  </a:lnTo>
                  <a:cubicBezTo>
                    <a:pt x="24744" y="68940"/>
                    <a:pt x="2219" y="97039"/>
                    <a:pt x="1138" y="100054"/>
                  </a:cubicBezTo>
                  <a:cubicBezTo>
                    <a:pt x="1" y="103125"/>
                    <a:pt x="2333" y="107335"/>
                    <a:pt x="7281" y="107619"/>
                  </a:cubicBezTo>
                  <a:cubicBezTo>
                    <a:pt x="12230" y="107960"/>
                    <a:pt x="15984" y="100225"/>
                    <a:pt x="16382" y="97267"/>
                  </a:cubicBezTo>
                  <a:cubicBezTo>
                    <a:pt x="16837" y="94309"/>
                    <a:pt x="29408" y="71215"/>
                    <a:pt x="29408" y="71215"/>
                  </a:cubicBezTo>
                  <a:lnTo>
                    <a:pt x="36063" y="65641"/>
                  </a:lnTo>
                  <a:cubicBezTo>
                    <a:pt x="36063" y="65641"/>
                    <a:pt x="49715" y="68542"/>
                    <a:pt x="56427" y="65641"/>
                  </a:cubicBezTo>
                  <a:cubicBezTo>
                    <a:pt x="63195" y="62797"/>
                    <a:pt x="74856" y="52331"/>
                    <a:pt x="75482" y="40386"/>
                  </a:cubicBezTo>
                  <a:cubicBezTo>
                    <a:pt x="75652" y="37200"/>
                    <a:pt x="76506" y="31228"/>
                    <a:pt x="74685" y="26450"/>
                  </a:cubicBezTo>
                  <a:cubicBezTo>
                    <a:pt x="69737" y="13310"/>
                    <a:pt x="55289" y="0"/>
                    <a:pt x="33162" y="8589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-160697" y="3499443"/>
              <a:ext cx="424054" cy="430182"/>
            </a:xfrm>
            <a:custGeom>
              <a:avLst/>
              <a:gdLst/>
              <a:ahLst/>
              <a:cxnLst/>
              <a:rect l="l" t="t" r="r" b="b"/>
              <a:pathLst>
                <a:path w="51137" h="51876" extrusionOk="0">
                  <a:moveTo>
                    <a:pt x="32821" y="1934"/>
                  </a:moveTo>
                  <a:cubicBezTo>
                    <a:pt x="26621" y="0"/>
                    <a:pt x="19909" y="569"/>
                    <a:pt x="14164" y="3641"/>
                  </a:cubicBezTo>
                  <a:cubicBezTo>
                    <a:pt x="14050" y="3698"/>
                    <a:pt x="13937" y="3755"/>
                    <a:pt x="13880" y="3811"/>
                  </a:cubicBezTo>
                  <a:cubicBezTo>
                    <a:pt x="7964" y="6997"/>
                    <a:pt x="3641" y="12457"/>
                    <a:pt x="1821" y="18942"/>
                  </a:cubicBezTo>
                  <a:cubicBezTo>
                    <a:pt x="1" y="25256"/>
                    <a:pt x="740" y="31968"/>
                    <a:pt x="3812" y="37769"/>
                  </a:cubicBezTo>
                  <a:cubicBezTo>
                    <a:pt x="3869" y="37826"/>
                    <a:pt x="3869" y="37883"/>
                    <a:pt x="3926" y="37940"/>
                  </a:cubicBezTo>
                  <a:cubicBezTo>
                    <a:pt x="6997" y="43628"/>
                    <a:pt x="12173" y="47894"/>
                    <a:pt x="18317" y="49885"/>
                  </a:cubicBezTo>
                  <a:cubicBezTo>
                    <a:pt x="24573" y="51876"/>
                    <a:pt x="31342" y="51250"/>
                    <a:pt x="37144" y="48122"/>
                  </a:cubicBezTo>
                  <a:cubicBezTo>
                    <a:pt x="43117" y="44880"/>
                    <a:pt x="47496" y="39419"/>
                    <a:pt x="49317" y="32878"/>
                  </a:cubicBezTo>
                  <a:cubicBezTo>
                    <a:pt x="51137" y="26564"/>
                    <a:pt x="50397" y="19795"/>
                    <a:pt x="47269" y="13993"/>
                  </a:cubicBezTo>
                  <a:cubicBezTo>
                    <a:pt x="44197" y="8248"/>
                    <a:pt x="39021" y="3925"/>
                    <a:pt x="32821" y="1934"/>
                  </a:cubicBezTo>
                  <a:close/>
                  <a:moveTo>
                    <a:pt x="46530" y="33105"/>
                  </a:moveTo>
                  <a:lnTo>
                    <a:pt x="46530" y="33105"/>
                  </a:lnTo>
                  <a:cubicBezTo>
                    <a:pt x="45051" y="38452"/>
                    <a:pt x="41410" y="42946"/>
                    <a:pt x="36518" y="45619"/>
                  </a:cubicBezTo>
                  <a:cubicBezTo>
                    <a:pt x="31456" y="48292"/>
                    <a:pt x="25484" y="48861"/>
                    <a:pt x="20023" y="47041"/>
                  </a:cubicBezTo>
                  <a:cubicBezTo>
                    <a:pt x="14221" y="45221"/>
                    <a:pt x="9443" y="41182"/>
                    <a:pt x="6599" y="35835"/>
                  </a:cubicBezTo>
                  <a:cubicBezTo>
                    <a:pt x="3755" y="30602"/>
                    <a:pt x="3016" y="24459"/>
                    <a:pt x="4665" y="18771"/>
                  </a:cubicBezTo>
                  <a:cubicBezTo>
                    <a:pt x="6144" y="13367"/>
                    <a:pt x="9728" y="8874"/>
                    <a:pt x="14619" y="6200"/>
                  </a:cubicBezTo>
                  <a:cubicBezTo>
                    <a:pt x="19682" y="3527"/>
                    <a:pt x="25654" y="3015"/>
                    <a:pt x="31172" y="4778"/>
                  </a:cubicBezTo>
                  <a:cubicBezTo>
                    <a:pt x="36917" y="6655"/>
                    <a:pt x="41752" y="10637"/>
                    <a:pt x="44596" y="15984"/>
                  </a:cubicBezTo>
                  <a:cubicBezTo>
                    <a:pt x="47440" y="21217"/>
                    <a:pt x="48122" y="27360"/>
                    <a:pt x="46530" y="33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-336631" y="3441429"/>
              <a:ext cx="658483" cy="882529"/>
            </a:xfrm>
            <a:custGeom>
              <a:avLst/>
              <a:gdLst/>
              <a:ahLst/>
              <a:cxnLst/>
              <a:rect l="l" t="t" r="r" b="b"/>
              <a:pathLst>
                <a:path w="79407" h="106425" extrusionOk="0">
                  <a:moveTo>
                    <a:pt x="74457" y="17918"/>
                  </a:moveTo>
                  <a:cubicBezTo>
                    <a:pt x="70533" y="10580"/>
                    <a:pt x="63934" y="5062"/>
                    <a:pt x="55971" y="2560"/>
                  </a:cubicBezTo>
                  <a:cubicBezTo>
                    <a:pt x="48008" y="0"/>
                    <a:pt x="39362" y="796"/>
                    <a:pt x="32024" y="4778"/>
                  </a:cubicBezTo>
                  <a:cubicBezTo>
                    <a:pt x="24516" y="8817"/>
                    <a:pt x="18942" y="15756"/>
                    <a:pt x="16610" y="24004"/>
                  </a:cubicBezTo>
                  <a:cubicBezTo>
                    <a:pt x="13140" y="36290"/>
                    <a:pt x="17235" y="49487"/>
                    <a:pt x="27019" y="57677"/>
                  </a:cubicBezTo>
                  <a:lnTo>
                    <a:pt x="24459" y="65527"/>
                  </a:lnTo>
                  <a:lnTo>
                    <a:pt x="24402" y="65527"/>
                  </a:lnTo>
                  <a:cubicBezTo>
                    <a:pt x="22411" y="67347"/>
                    <a:pt x="18657" y="72012"/>
                    <a:pt x="14732" y="77188"/>
                  </a:cubicBezTo>
                  <a:cubicBezTo>
                    <a:pt x="9272" y="84468"/>
                    <a:pt x="3299" y="92944"/>
                    <a:pt x="1365" y="96072"/>
                  </a:cubicBezTo>
                  <a:cubicBezTo>
                    <a:pt x="0" y="98120"/>
                    <a:pt x="171" y="100850"/>
                    <a:pt x="1877" y="102727"/>
                  </a:cubicBezTo>
                  <a:cubicBezTo>
                    <a:pt x="2446" y="103410"/>
                    <a:pt x="3129" y="104036"/>
                    <a:pt x="3925" y="104491"/>
                  </a:cubicBezTo>
                  <a:cubicBezTo>
                    <a:pt x="4721" y="105003"/>
                    <a:pt x="5575" y="105401"/>
                    <a:pt x="6485" y="105571"/>
                  </a:cubicBezTo>
                  <a:cubicBezTo>
                    <a:pt x="9443" y="106425"/>
                    <a:pt x="12571" y="105173"/>
                    <a:pt x="14164" y="102614"/>
                  </a:cubicBezTo>
                  <a:cubicBezTo>
                    <a:pt x="14164" y="102557"/>
                    <a:pt x="14221" y="102500"/>
                    <a:pt x="14221" y="102443"/>
                  </a:cubicBezTo>
                  <a:lnTo>
                    <a:pt x="17008" y="97324"/>
                  </a:lnTo>
                  <a:cubicBezTo>
                    <a:pt x="17406" y="97665"/>
                    <a:pt x="17918" y="97324"/>
                    <a:pt x="17633" y="96698"/>
                  </a:cubicBezTo>
                  <a:cubicBezTo>
                    <a:pt x="17577" y="96641"/>
                    <a:pt x="17520" y="96527"/>
                    <a:pt x="17520" y="96413"/>
                  </a:cubicBezTo>
                  <a:lnTo>
                    <a:pt x="31399" y="70760"/>
                  </a:lnTo>
                  <a:cubicBezTo>
                    <a:pt x="31911" y="70646"/>
                    <a:pt x="32366" y="70419"/>
                    <a:pt x="32650" y="70021"/>
                  </a:cubicBezTo>
                  <a:lnTo>
                    <a:pt x="38395" y="63707"/>
                  </a:lnTo>
                  <a:cubicBezTo>
                    <a:pt x="46188" y="66039"/>
                    <a:pt x="54549" y="65129"/>
                    <a:pt x="61659" y="61318"/>
                  </a:cubicBezTo>
                  <a:cubicBezTo>
                    <a:pt x="69224" y="57222"/>
                    <a:pt x="74799" y="50340"/>
                    <a:pt x="77074" y="42092"/>
                  </a:cubicBezTo>
                  <a:cubicBezTo>
                    <a:pt x="79406" y="34015"/>
                    <a:pt x="78439" y="25312"/>
                    <a:pt x="74457" y="17918"/>
                  </a:cubicBezTo>
                  <a:close/>
                  <a:moveTo>
                    <a:pt x="25142" y="77131"/>
                  </a:moveTo>
                  <a:lnTo>
                    <a:pt x="25142" y="77131"/>
                  </a:lnTo>
                  <a:cubicBezTo>
                    <a:pt x="24744" y="75936"/>
                    <a:pt x="24402" y="74685"/>
                    <a:pt x="23947" y="73490"/>
                  </a:cubicBezTo>
                  <a:cubicBezTo>
                    <a:pt x="23720" y="72922"/>
                    <a:pt x="22866" y="73263"/>
                    <a:pt x="23094" y="73832"/>
                  </a:cubicBezTo>
                  <a:cubicBezTo>
                    <a:pt x="23606" y="75254"/>
                    <a:pt x="24004" y="76790"/>
                    <a:pt x="24573" y="78212"/>
                  </a:cubicBezTo>
                  <a:lnTo>
                    <a:pt x="23492" y="80146"/>
                  </a:lnTo>
                  <a:cubicBezTo>
                    <a:pt x="22810" y="78780"/>
                    <a:pt x="22184" y="77415"/>
                    <a:pt x="21444" y="76050"/>
                  </a:cubicBezTo>
                  <a:cubicBezTo>
                    <a:pt x="21160" y="75538"/>
                    <a:pt x="20250" y="75879"/>
                    <a:pt x="20591" y="76391"/>
                  </a:cubicBezTo>
                  <a:cubicBezTo>
                    <a:pt x="21444" y="77984"/>
                    <a:pt x="22127" y="79577"/>
                    <a:pt x="22980" y="81169"/>
                  </a:cubicBezTo>
                  <a:lnTo>
                    <a:pt x="21558" y="83786"/>
                  </a:lnTo>
                  <a:cubicBezTo>
                    <a:pt x="20762" y="81909"/>
                    <a:pt x="19966" y="80089"/>
                    <a:pt x="19055" y="78325"/>
                  </a:cubicBezTo>
                  <a:cubicBezTo>
                    <a:pt x="18771" y="77756"/>
                    <a:pt x="17918" y="78155"/>
                    <a:pt x="18202" y="78667"/>
                  </a:cubicBezTo>
                  <a:cubicBezTo>
                    <a:pt x="19226" y="80714"/>
                    <a:pt x="20136" y="82762"/>
                    <a:pt x="20989" y="84810"/>
                  </a:cubicBezTo>
                  <a:lnTo>
                    <a:pt x="19283" y="87938"/>
                  </a:lnTo>
                  <a:cubicBezTo>
                    <a:pt x="18487" y="86175"/>
                    <a:pt x="17577" y="84412"/>
                    <a:pt x="16894" y="82591"/>
                  </a:cubicBezTo>
                  <a:cubicBezTo>
                    <a:pt x="16723" y="82023"/>
                    <a:pt x="15870" y="82421"/>
                    <a:pt x="16041" y="82933"/>
                  </a:cubicBezTo>
                  <a:cubicBezTo>
                    <a:pt x="16780" y="85037"/>
                    <a:pt x="17861" y="86971"/>
                    <a:pt x="18714" y="88962"/>
                  </a:cubicBezTo>
                  <a:lnTo>
                    <a:pt x="17577" y="91067"/>
                  </a:lnTo>
                  <a:cubicBezTo>
                    <a:pt x="17178" y="89986"/>
                    <a:pt x="16666" y="88962"/>
                    <a:pt x="16154" y="87938"/>
                  </a:cubicBezTo>
                  <a:cubicBezTo>
                    <a:pt x="15927" y="87369"/>
                    <a:pt x="15074" y="87768"/>
                    <a:pt x="15301" y="88280"/>
                  </a:cubicBezTo>
                  <a:cubicBezTo>
                    <a:pt x="15870" y="89417"/>
                    <a:pt x="16439" y="90612"/>
                    <a:pt x="16894" y="91806"/>
                  </a:cubicBezTo>
                  <a:cubicBezTo>
                    <a:pt x="16894" y="91863"/>
                    <a:pt x="16951" y="91977"/>
                    <a:pt x="17065" y="92034"/>
                  </a:cubicBezTo>
                  <a:lnTo>
                    <a:pt x="16154" y="93683"/>
                  </a:lnTo>
                  <a:cubicBezTo>
                    <a:pt x="15472" y="92318"/>
                    <a:pt x="14676" y="90953"/>
                    <a:pt x="13936" y="89645"/>
                  </a:cubicBezTo>
                  <a:cubicBezTo>
                    <a:pt x="13481" y="88848"/>
                    <a:pt x="12571" y="89190"/>
                    <a:pt x="13026" y="89929"/>
                  </a:cubicBezTo>
                  <a:cubicBezTo>
                    <a:pt x="13936" y="91465"/>
                    <a:pt x="14789" y="93058"/>
                    <a:pt x="15643" y="94650"/>
                  </a:cubicBezTo>
                  <a:lnTo>
                    <a:pt x="14619" y="96470"/>
                  </a:lnTo>
                  <a:cubicBezTo>
                    <a:pt x="13765" y="94991"/>
                    <a:pt x="13026" y="93456"/>
                    <a:pt x="12287" y="91863"/>
                  </a:cubicBezTo>
                  <a:cubicBezTo>
                    <a:pt x="11945" y="91124"/>
                    <a:pt x="11035" y="91408"/>
                    <a:pt x="11376" y="92204"/>
                  </a:cubicBezTo>
                  <a:cubicBezTo>
                    <a:pt x="12230" y="93968"/>
                    <a:pt x="13140" y="95731"/>
                    <a:pt x="14107" y="97437"/>
                  </a:cubicBezTo>
                  <a:lnTo>
                    <a:pt x="13424" y="98689"/>
                  </a:lnTo>
                  <a:cubicBezTo>
                    <a:pt x="12912" y="97380"/>
                    <a:pt x="12287" y="96129"/>
                    <a:pt x="11490" y="94991"/>
                  </a:cubicBezTo>
                  <a:cubicBezTo>
                    <a:pt x="11035" y="94252"/>
                    <a:pt x="10296" y="94878"/>
                    <a:pt x="10808" y="95560"/>
                  </a:cubicBezTo>
                  <a:cubicBezTo>
                    <a:pt x="11604" y="96869"/>
                    <a:pt x="12287" y="98291"/>
                    <a:pt x="12855" y="99713"/>
                  </a:cubicBezTo>
                  <a:lnTo>
                    <a:pt x="12287" y="100793"/>
                  </a:lnTo>
                  <a:cubicBezTo>
                    <a:pt x="12287" y="100736"/>
                    <a:pt x="12287" y="100736"/>
                    <a:pt x="12287" y="100736"/>
                  </a:cubicBezTo>
                  <a:cubicBezTo>
                    <a:pt x="11433" y="99258"/>
                    <a:pt x="10694" y="97722"/>
                    <a:pt x="10068" y="96129"/>
                  </a:cubicBezTo>
                  <a:cubicBezTo>
                    <a:pt x="9670" y="95390"/>
                    <a:pt x="8760" y="95674"/>
                    <a:pt x="9158" y="96470"/>
                  </a:cubicBezTo>
                  <a:cubicBezTo>
                    <a:pt x="9841" y="98006"/>
                    <a:pt x="10580" y="99542"/>
                    <a:pt x="11376" y="101021"/>
                  </a:cubicBezTo>
                  <a:cubicBezTo>
                    <a:pt x="11490" y="101248"/>
                    <a:pt x="11718" y="101362"/>
                    <a:pt x="11945" y="101419"/>
                  </a:cubicBezTo>
                  <a:lnTo>
                    <a:pt x="11775" y="101760"/>
                  </a:lnTo>
                  <a:cubicBezTo>
                    <a:pt x="10978" y="102898"/>
                    <a:pt x="9499" y="103069"/>
                    <a:pt x="8077" y="102727"/>
                  </a:cubicBezTo>
                  <a:cubicBezTo>
                    <a:pt x="7338" y="102557"/>
                    <a:pt x="6655" y="102272"/>
                    <a:pt x="6030" y="101874"/>
                  </a:cubicBezTo>
                  <a:cubicBezTo>
                    <a:pt x="5404" y="101476"/>
                    <a:pt x="4835" y="101021"/>
                    <a:pt x="4380" y="100452"/>
                  </a:cubicBezTo>
                  <a:cubicBezTo>
                    <a:pt x="3470" y="99314"/>
                    <a:pt x="3072" y="98006"/>
                    <a:pt x="3754" y="96925"/>
                  </a:cubicBezTo>
                  <a:cubicBezTo>
                    <a:pt x="5632" y="93911"/>
                    <a:pt x="11433" y="85549"/>
                    <a:pt x="16894" y="78382"/>
                  </a:cubicBezTo>
                  <a:cubicBezTo>
                    <a:pt x="20022" y="74173"/>
                    <a:pt x="23037" y="70362"/>
                    <a:pt x="24971" y="68314"/>
                  </a:cubicBezTo>
                  <a:lnTo>
                    <a:pt x="28668" y="70646"/>
                  </a:lnTo>
                  <a:lnTo>
                    <a:pt x="25142" y="77131"/>
                  </a:lnTo>
                  <a:close/>
                  <a:moveTo>
                    <a:pt x="31854" y="67404"/>
                  </a:moveTo>
                  <a:lnTo>
                    <a:pt x="31854" y="67404"/>
                  </a:lnTo>
                  <a:lnTo>
                    <a:pt x="27417" y="64901"/>
                  </a:lnTo>
                  <a:lnTo>
                    <a:pt x="29237" y="59384"/>
                  </a:lnTo>
                  <a:cubicBezTo>
                    <a:pt x="31114" y="60635"/>
                    <a:pt x="33105" y="61716"/>
                    <a:pt x="35210" y="62626"/>
                  </a:cubicBezTo>
                  <a:lnTo>
                    <a:pt x="35835" y="62967"/>
                  </a:lnTo>
                  <a:close/>
                  <a:moveTo>
                    <a:pt x="74287" y="42263"/>
                  </a:moveTo>
                  <a:lnTo>
                    <a:pt x="74287" y="42263"/>
                  </a:lnTo>
                  <a:cubicBezTo>
                    <a:pt x="72296" y="49316"/>
                    <a:pt x="67518" y="55345"/>
                    <a:pt x="61090" y="58815"/>
                  </a:cubicBezTo>
                  <a:cubicBezTo>
                    <a:pt x="54435" y="62342"/>
                    <a:pt x="46586" y="63024"/>
                    <a:pt x="39419" y="60692"/>
                  </a:cubicBezTo>
                  <a:cubicBezTo>
                    <a:pt x="38622" y="60465"/>
                    <a:pt x="37826" y="60180"/>
                    <a:pt x="37087" y="59839"/>
                  </a:cubicBezTo>
                  <a:lnTo>
                    <a:pt x="31228" y="56597"/>
                  </a:lnTo>
                  <a:cubicBezTo>
                    <a:pt x="27360" y="53866"/>
                    <a:pt x="24175" y="50283"/>
                    <a:pt x="21956" y="46131"/>
                  </a:cubicBezTo>
                  <a:cubicBezTo>
                    <a:pt x="18259" y="39305"/>
                    <a:pt x="17349" y="31285"/>
                    <a:pt x="19454" y="23833"/>
                  </a:cubicBezTo>
                  <a:cubicBezTo>
                    <a:pt x="21388" y="16723"/>
                    <a:pt x="26166" y="10751"/>
                    <a:pt x="32650" y="7281"/>
                  </a:cubicBezTo>
                  <a:cubicBezTo>
                    <a:pt x="39305" y="3697"/>
                    <a:pt x="47098" y="3015"/>
                    <a:pt x="54322" y="5347"/>
                  </a:cubicBezTo>
                  <a:cubicBezTo>
                    <a:pt x="61773" y="7793"/>
                    <a:pt x="68030" y="12969"/>
                    <a:pt x="71727" y="19908"/>
                  </a:cubicBezTo>
                  <a:cubicBezTo>
                    <a:pt x="75481" y="26734"/>
                    <a:pt x="76391" y="34754"/>
                    <a:pt x="74287" y="422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-113057" y="3574441"/>
              <a:ext cx="111799" cy="194816"/>
            </a:xfrm>
            <a:custGeom>
              <a:avLst/>
              <a:gdLst/>
              <a:ahLst/>
              <a:cxnLst/>
              <a:rect l="l" t="t" r="r" b="b"/>
              <a:pathLst>
                <a:path w="13482" h="23493" extrusionOk="0">
                  <a:moveTo>
                    <a:pt x="12287" y="1309"/>
                  </a:moveTo>
                  <a:cubicBezTo>
                    <a:pt x="10751" y="0"/>
                    <a:pt x="8874" y="911"/>
                    <a:pt x="7282" y="1764"/>
                  </a:cubicBezTo>
                  <a:cubicBezTo>
                    <a:pt x="3755" y="3641"/>
                    <a:pt x="1" y="14278"/>
                    <a:pt x="1594" y="19852"/>
                  </a:cubicBezTo>
                  <a:cubicBezTo>
                    <a:pt x="1594" y="20136"/>
                    <a:pt x="1650" y="20421"/>
                    <a:pt x="1707" y="20705"/>
                  </a:cubicBezTo>
                  <a:cubicBezTo>
                    <a:pt x="1707" y="20762"/>
                    <a:pt x="1707" y="20819"/>
                    <a:pt x="1764" y="20876"/>
                  </a:cubicBezTo>
                  <a:cubicBezTo>
                    <a:pt x="1821" y="21217"/>
                    <a:pt x="1878" y="21502"/>
                    <a:pt x="1935" y="21843"/>
                  </a:cubicBezTo>
                  <a:cubicBezTo>
                    <a:pt x="2390" y="23492"/>
                    <a:pt x="5120" y="22867"/>
                    <a:pt x="4665" y="21217"/>
                  </a:cubicBezTo>
                  <a:cubicBezTo>
                    <a:pt x="4665" y="21160"/>
                    <a:pt x="4665" y="21160"/>
                    <a:pt x="4665" y="21160"/>
                  </a:cubicBezTo>
                  <a:cubicBezTo>
                    <a:pt x="4665" y="20876"/>
                    <a:pt x="4608" y="20648"/>
                    <a:pt x="4494" y="20421"/>
                  </a:cubicBezTo>
                  <a:cubicBezTo>
                    <a:pt x="4494" y="20364"/>
                    <a:pt x="4494" y="20364"/>
                    <a:pt x="4494" y="20364"/>
                  </a:cubicBezTo>
                  <a:cubicBezTo>
                    <a:pt x="3641" y="14790"/>
                    <a:pt x="9898" y="10637"/>
                    <a:pt x="12060" y="5859"/>
                  </a:cubicBezTo>
                  <a:cubicBezTo>
                    <a:pt x="12572" y="4608"/>
                    <a:pt x="13482" y="2389"/>
                    <a:pt x="12287" y="1309"/>
                  </a:cubicBezTo>
                  <a:close/>
                  <a:moveTo>
                    <a:pt x="9784" y="4210"/>
                  </a:moveTo>
                  <a:lnTo>
                    <a:pt x="9784" y="4210"/>
                  </a:lnTo>
                  <a:cubicBezTo>
                    <a:pt x="9443" y="5063"/>
                    <a:pt x="9045" y="5859"/>
                    <a:pt x="8476" y="6656"/>
                  </a:cubicBezTo>
                  <a:cubicBezTo>
                    <a:pt x="7452" y="8248"/>
                    <a:pt x="6144" y="9727"/>
                    <a:pt x="5006" y="11263"/>
                  </a:cubicBezTo>
                  <a:cubicBezTo>
                    <a:pt x="4494" y="11946"/>
                    <a:pt x="4039" y="12628"/>
                    <a:pt x="3641" y="13311"/>
                  </a:cubicBezTo>
                  <a:lnTo>
                    <a:pt x="3641" y="13311"/>
                  </a:lnTo>
                  <a:cubicBezTo>
                    <a:pt x="3812" y="12287"/>
                    <a:pt x="4039" y="11263"/>
                    <a:pt x="4324" y="10239"/>
                  </a:cubicBezTo>
                  <a:cubicBezTo>
                    <a:pt x="5291" y="7907"/>
                    <a:pt x="6997" y="4096"/>
                    <a:pt x="9898" y="3413"/>
                  </a:cubicBezTo>
                  <a:cubicBezTo>
                    <a:pt x="9898" y="3470"/>
                    <a:pt x="9955" y="3470"/>
                    <a:pt x="10012" y="3527"/>
                  </a:cubicBezTo>
                  <a:cubicBezTo>
                    <a:pt x="9955" y="3755"/>
                    <a:pt x="9898" y="3982"/>
                    <a:pt x="9784" y="4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-73435" y="3776322"/>
              <a:ext cx="32084" cy="32084"/>
            </a:xfrm>
            <a:custGeom>
              <a:avLst/>
              <a:gdLst/>
              <a:ahLst/>
              <a:cxnLst/>
              <a:rect l="l" t="t" r="r" b="b"/>
              <a:pathLst>
                <a:path w="3869" h="3869" extrusionOk="0">
                  <a:moveTo>
                    <a:pt x="2390" y="57"/>
                  </a:moveTo>
                  <a:cubicBezTo>
                    <a:pt x="1195" y="399"/>
                    <a:pt x="1" y="1024"/>
                    <a:pt x="570" y="2333"/>
                  </a:cubicBezTo>
                  <a:cubicBezTo>
                    <a:pt x="911" y="3186"/>
                    <a:pt x="1707" y="3869"/>
                    <a:pt x="2731" y="3470"/>
                  </a:cubicBezTo>
                  <a:cubicBezTo>
                    <a:pt x="3414" y="3129"/>
                    <a:pt x="3869" y="2390"/>
                    <a:pt x="3812" y="1593"/>
                  </a:cubicBezTo>
                  <a:cubicBezTo>
                    <a:pt x="3755" y="1138"/>
                    <a:pt x="3584" y="683"/>
                    <a:pt x="3300" y="342"/>
                  </a:cubicBezTo>
                  <a:cubicBezTo>
                    <a:pt x="3072" y="57"/>
                    <a:pt x="2674" y="1"/>
                    <a:pt x="239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-135695" y="3524445"/>
              <a:ext cx="374058" cy="380186"/>
            </a:xfrm>
            <a:custGeom>
              <a:avLst/>
              <a:gdLst/>
              <a:ahLst/>
              <a:cxnLst/>
              <a:rect l="l" t="t" r="r" b="b"/>
              <a:pathLst>
                <a:path w="45108" h="45847" extrusionOk="0">
                  <a:moveTo>
                    <a:pt x="28157" y="1763"/>
                  </a:moveTo>
                  <a:cubicBezTo>
                    <a:pt x="22639" y="0"/>
                    <a:pt x="16667" y="512"/>
                    <a:pt x="11604" y="3185"/>
                  </a:cubicBezTo>
                  <a:cubicBezTo>
                    <a:pt x="6713" y="5859"/>
                    <a:pt x="3129" y="10352"/>
                    <a:pt x="1650" y="15756"/>
                  </a:cubicBezTo>
                  <a:cubicBezTo>
                    <a:pt x="1" y="21444"/>
                    <a:pt x="740" y="27587"/>
                    <a:pt x="3584" y="32820"/>
                  </a:cubicBezTo>
                  <a:cubicBezTo>
                    <a:pt x="6428" y="38167"/>
                    <a:pt x="11206" y="42206"/>
                    <a:pt x="17008" y="44026"/>
                  </a:cubicBezTo>
                  <a:cubicBezTo>
                    <a:pt x="22469" y="45846"/>
                    <a:pt x="28441" y="45334"/>
                    <a:pt x="33503" y="42604"/>
                  </a:cubicBezTo>
                  <a:cubicBezTo>
                    <a:pt x="38395" y="39931"/>
                    <a:pt x="42036" y="35437"/>
                    <a:pt x="43515" y="30090"/>
                  </a:cubicBezTo>
                  <a:cubicBezTo>
                    <a:pt x="45107" y="24345"/>
                    <a:pt x="44425" y="18202"/>
                    <a:pt x="41581" y="12969"/>
                  </a:cubicBezTo>
                  <a:cubicBezTo>
                    <a:pt x="38737" y="7622"/>
                    <a:pt x="33902" y="3640"/>
                    <a:pt x="28157" y="1763"/>
                  </a:cubicBezTo>
                  <a:close/>
                  <a:moveTo>
                    <a:pt x="7224" y="26450"/>
                  </a:moveTo>
                  <a:lnTo>
                    <a:pt x="7395" y="27246"/>
                  </a:lnTo>
                  <a:cubicBezTo>
                    <a:pt x="7850" y="28896"/>
                    <a:pt x="5120" y="29521"/>
                    <a:pt x="4665" y="27872"/>
                  </a:cubicBezTo>
                  <a:cubicBezTo>
                    <a:pt x="4608" y="27587"/>
                    <a:pt x="4551" y="27246"/>
                    <a:pt x="4494" y="26905"/>
                  </a:cubicBezTo>
                  <a:cubicBezTo>
                    <a:pt x="4437" y="26848"/>
                    <a:pt x="4437" y="26791"/>
                    <a:pt x="4437" y="26734"/>
                  </a:cubicBezTo>
                  <a:cubicBezTo>
                    <a:pt x="4380" y="26450"/>
                    <a:pt x="4324" y="26165"/>
                    <a:pt x="4324" y="25881"/>
                  </a:cubicBezTo>
                  <a:cubicBezTo>
                    <a:pt x="2731" y="20307"/>
                    <a:pt x="6485" y="9670"/>
                    <a:pt x="10012" y="7793"/>
                  </a:cubicBezTo>
                  <a:cubicBezTo>
                    <a:pt x="11604" y="6940"/>
                    <a:pt x="13481" y="6029"/>
                    <a:pt x="15017" y="7338"/>
                  </a:cubicBezTo>
                  <a:cubicBezTo>
                    <a:pt x="16212" y="8418"/>
                    <a:pt x="15302" y="10694"/>
                    <a:pt x="14790" y="11888"/>
                  </a:cubicBezTo>
                  <a:cubicBezTo>
                    <a:pt x="12628" y="16666"/>
                    <a:pt x="6371" y="20819"/>
                    <a:pt x="7224" y="26393"/>
                  </a:cubicBezTo>
                  <a:cubicBezTo>
                    <a:pt x="7224" y="26393"/>
                    <a:pt x="7224" y="26450"/>
                    <a:pt x="7224" y="26450"/>
                  </a:cubicBezTo>
                  <a:close/>
                  <a:moveTo>
                    <a:pt x="8078" y="32707"/>
                  </a:moveTo>
                  <a:cubicBezTo>
                    <a:pt x="7509" y="31342"/>
                    <a:pt x="8703" y="30773"/>
                    <a:pt x="9898" y="30431"/>
                  </a:cubicBezTo>
                  <a:cubicBezTo>
                    <a:pt x="10182" y="30375"/>
                    <a:pt x="10580" y="30431"/>
                    <a:pt x="10808" y="30716"/>
                  </a:cubicBezTo>
                  <a:cubicBezTo>
                    <a:pt x="11092" y="31057"/>
                    <a:pt x="11263" y="31512"/>
                    <a:pt x="11320" y="31967"/>
                  </a:cubicBezTo>
                  <a:cubicBezTo>
                    <a:pt x="11377" y="32764"/>
                    <a:pt x="10922" y="33503"/>
                    <a:pt x="10239" y="33844"/>
                  </a:cubicBezTo>
                  <a:cubicBezTo>
                    <a:pt x="9215" y="34243"/>
                    <a:pt x="8419" y="33560"/>
                    <a:pt x="8078" y="32707"/>
                  </a:cubicBezTo>
                  <a:close/>
                </a:path>
              </a:pathLst>
            </a:custGeom>
            <a:solidFill>
              <a:srgbClr val="EBE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-130977" y="3549439"/>
              <a:ext cx="276414" cy="267458"/>
            </a:xfrm>
            <a:custGeom>
              <a:avLst/>
              <a:gdLst/>
              <a:ahLst/>
              <a:cxnLst/>
              <a:rect l="l" t="t" r="r" b="b"/>
              <a:pathLst>
                <a:path w="33333" h="32253" extrusionOk="0">
                  <a:moveTo>
                    <a:pt x="10865" y="2959"/>
                  </a:moveTo>
                  <a:cubicBezTo>
                    <a:pt x="3413" y="6144"/>
                    <a:pt x="0" y="14847"/>
                    <a:pt x="3243" y="22469"/>
                  </a:cubicBezTo>
                  <a:cubicBezTo>
                    <a:pt x="3413" y="22924"/>
                    <a:pt x="3641" y="23322"/>
                    <a:pt x="3868" y="23720"/>
                  </a:cubicBezTo>
                  <a:lnTo>
                    <a:pt x="3868" y="23720"/>
                  </a:lnTo>
                  <a:cubicBezTo>
                    <a:pt x="3811" y="23436"/>
                    <a:pt x="3755" y="23151"/>
                    <a:pt x="3755" y="22867"/>
                  </a:cubicBezTo>
                  <a:cubicBezTo>
                    <a:pt x="2162" y="17293"/>
                    <a:pt x="5916" y="6656"/>
                    <a:pt x="9443" y="4779"/>
                  </a:cubicBezTo>
                  <a:cubicBezTo>
                    <a:pt x="11035" y="3926"/>
                    <a:pt x="12912" y="3015"/>
                    <a:pt x="14448" y="4324"/>
                  </a:cubicBezTo>
                  <a:cubicBezTo>
                    <a:pt x="15643" y="5404"/>
                    <a:pt x="14733" y="7680"/>
                    <a:pt x="14221" y="8874"/>
                  </a:cubicBezTo>
                  <a:cubicBezTo>
                    <a:pt x="12059" y="13652"/>
                    <a:pt x="5802" y="17805"/>
                    <a:pt x="6655" y="23379"/>
                  </a:cubicBezTo>
                  <a:cubicBezTo>
                    <a:pt x="6655" y="23379"/>
                    <a:pt x="6655" y="23436"/>
                    <a:pt x="6655" y="23436"/>
                  </a:cubicBezTo>
                  <a:lnTo>
                    <a:pt x="6826" y="24232"/>
                  </a:lnTo>
                  <a:cubicBezTo>
                    <a:pt x="7054" y="25199"/>
                    <a:pt x="6200" y="26052"/>
                    <a:pt x="5233" y="25825"/>
                  </a:cubicBezTo>
                  <a:cubicBezTo>
                    <a:pt x="5916" y="26735"/>
                    <a:pt x="6712" y="27588"/>
                    <a:pt x="7622" y="28328"/>
                  </a:cubicBezTo>
                  <a:cubicBezTo>
                    <a:pt x="8077" y="27873"/>
                    <a:pt x="8646" y="27588"/>
                    <a:pt x="9329" y="27417"/>
                  </a:cubicBezTo>
                  <a:cubicBezTo>
                    <a:pt x="9613" y="27361"/>
                    <a:pt x="10011" y="27417"/>
                    <a:pt x="10239" y="27702"/>
                  </a:cubicBezTo>
                  <a:cubicBezTo>
                    <a:pt x="10808" y="28384"/>
                    <a:pt x="10922" y="29351"/>
                    <a:pt x="10410" y="30148"/>
                  </a:cubicBezTo>
                  <a:cubicBezTo>
                    <a:pt x="14221" y="32082"/>
                    <a:pt x="18657" y="32252"/>
                    <a:pt x="22582" y="30546"/>
                  </a:cubicBezTo>
                  <a:cubicBezTo>
                    <a:pt x="29977" y="27190"/>
                    <a:pt x="33333" y="18544"/>
                    <a:pt x="30204" y="11036"/>
                  </a:cubicBezTo>
                  <a:cubicBezTo>
                    <a:pt x="27019" y="3584"/>
                    <a:pt x="18430" y="1"/>
                    <a:pt x="10865" y="2959"/>
                  </a:cubicBezTo>
                  <a:close/>
                </a:path>
              </a:pathLst>
            </a:custGeom>
            <a:solidFill>
              <a:srgbClr val="EBE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-311165" y="4007923"/>
              <a:ext cx="212271" cy="288206"/>
            </a:xfrm>
            <a:custGeom>
              <a:avLst/>
              <a:gdLst/>
              <a:ahLst/>
              <a:cxnLst/>
              <a:rect l="l" t="t" r="r" b="b"/>
              <a:pathLst>
                <a:path w="25598" h="34755" extrusionOk="0">
                  <a:moveTo>
                    <a:pt x="25597" y="2332"/>
                  </a:moveTo>
                  <a:lnTo>
                    <a:pt x="21900" y="0"/>
                  </a:lnTo>
                  <a:cubicBezTo>
                    <a:pt x="19966" y="2048"/>
                    <a:pt x="16951" y="5859"/>
                    <a:pt x="13823" y="10068"/>
                  </a:cubicBezTo>
                  <a:cubicBezTo>
                    <a:pt x="8362" y="17235"/>
                    <a:pt x="2561" y="25597"/>
                    <a:pt x="683" y="28611"/>
                  </a:cubicBezTo>
                  <a:cubicBezTo>
                    <a:pt x="1" y="29692"/>
                    <a:pt x="399" y="31000"/>
                    <a:pt x="1309" y="32138"/>
                  </a:cubicBezTo>
                  <a:cubicBezTo>
                    <a:pt x="1764" y="32707"/>
                    <a:pt x="2333" y="33162"/>
                    <a:pt x="2959" y="33560"/>
                  </a:cubicBezTo>
                  <a:cubicBezTo>
                    <a:pt x="3584" y="33958"/>
                    <a:pt x="4267" y="34243"/>
                    <a:pt x="5006" y="34413"/>
                  </a:cubicBezTo>
                  <a:cubicBezTo>
                    <a:pt x="6428" y="34755"/>
                    <a:pt x="7907" y="34584"/>
                    <a:pt x="8704" y="33446"/>
                  </a:cubicBezTo>
                  <a:lnTo>
                    <a:pt x="8874" y="33105"/>
                  </a:lnTo>
                  <a:cubicBezTo>
                    <a:pt x="8647" y="33048"/>
                    <a:pt x="8419" y="32934"/>
                    <a:pt x="8305" y="32707"/>
                  </a:cubicBezTo>
                  <a:cubicBezTo>
                    <a:pt x="7509" y="31228"/>
                    <a:pt x="6770" y="29692"/>
                    <a:pt x="6087" y="28156"/>
                  </a:cubicBezTo>
                  <a:cubicBezTo>
                    <a:pt x="5689" y="27360"/>
                    <a:pt x="6599" y="27076"/>
                    <a:pt x="6997" y="27872"/>
                  </a:cubicBezTo>
                  <a:cubicBezTo>
                    <a:pt x="7623" y="29408"/>
                    <a:pt x="8362" y="30944"/>
                    <a:pt x="9216" y="32422"/>
                  </a:cubicBezTo>
                  <a:cubicBezTo>
                    <a:pt x="9216" y="32422"/>
                    <a:pt x="9216" y="32422"/>
                    <a:pt x="9216" y="32479"/>
                  </a:cubicBezTo>
                  <a:lnTo>
                    <a:pt x="9784" y="31399"/>
                  </a:lnTo>
                  <a:cubicBezTo>
                    <a:pt x="9216" y="29977"/>
                    <a:pt x="8533" y="28555"/>
                    <a:pt x="7737" y="27246"/>
                  </a:cubicBezTo>
                  <a:cubicBezTo>
                    <a:pt x="7225" y="26564"/>
                    <a:pt x="7964" y="25938"/>
                    <a:pt x="8419" y="26677"/>
                  </a:cubicBezTo>
                  <a:cubicBezTo>
                    <a:pt x="9216" y="27815"/>
                    <a:pt x="9841" y="29066"/>
                    <a:pt x="10353" y="30375"/>
                  </a:cubicBezTo>
                  <a:lnTo>
                    <a:pt x="11036" y="29123"/>
                  </a:lnTo>
                  <a:cubicBezTo>
                    <a:pt x="10069" y="27417"/>
                    <a:pt x="9159" y="25654"/>
                    <a:pt x="8305" y="23890"/>
                  </a:cubicBezTo>
                  <a:cubicBezTo>
                    <a:pt x="7964" y="23094"/>
                    <a:pt x="8874" y="22810"/>
                    <a:pt x="9216" y="23549"/>
                  </a:cubicBezTo>
                  <a:cubicBezTo>
                    <a:pt x="9955" y="25142"/>
                    <a:pt x="10694" y="26677"/>
                    <a:pt x="11548" y="28156"/>
                  </a:cubicBezTo>
                  <a:lnTo>
                    <a:pt x="12572" y="26336"/>
                  </a:lnTo>
                  <a:cubicBezTo>
                    <a:pt x="11718" y="24744"/>
                    <a:pt x="10865" y="23151"/>
                    <a:pt x="9955" y="21615"/>
                  </a:cubicBezTo>
                  <a:cubicBezTo>
                    <a:pt x="9500" y="20876"/>
                    <a:pt x="10410" y="20534"/>
                    <a:pt x="10865" y="21331"/>
                  </a:cubicBezTo>
                  <a:cubicBezTo>
                    <a:pt x="11605" y="22639"/>
                    <a:pt x="12401" y="24004"/>
                    <a:pt x="13083" y="25369"/>
                  </a:cubicBezTo>
                  <a:lnTo>
                    <a:pt x="13994" y="23720"/>
                  </a:lnTo>
                  <a:cubicBezTo>
                    <a:pt x="13880" y="23663"/>
                    <a:pt x="13823" y="23549"/>
                    <a:pt x="13823" y="23492"/>
                  </a:cubicBezTo>
                  <a:cubicBezTo>
                    <a:pt x="13368" y="22298"/>
                    <a:pt x="12799" y="21103"/>
                    <a:pt x="12230" y="19966"/>
                  </a:cubicBezTo>
                  <a:cubicBezTo>
                    <a:pt x="12003" y="19454"/>
                    <a:pt x="12856" y="19055"/>
                    <a:pt x="13083" y="19624"/>
                  </a:cubicBezTo>
                  <a:cubicBezTo>
                    <a:pt x="13595" y="20648"/>
                    <a:pt x="14107" y="21672"/>
                    <a:pt x="14506" y="22753"/>
                  </a:cubicBezTo>
                  <a:lnTo>
                    <a:pt x="15643" y="20648"/>
                  </a:lnTo>
                  <a:cubicBezTo>
                    <a:pt x="14790" y="18657"/>
                    <a:pt x="13709" y="16723"/>
                    <a:pt x="12970" y="14619"/>
                  </a:cubicBezTo>
                  <a:cubicBezTo>
                    <a:pt x="12799" y="14107"/>
                    <a:pt x="13652" y="13709"/>
                    <a:pt x="13823" y="14277"/>
                  </a:cubicBezTo>
                  <a:cubicBezTo>
                    <a:pt x="14506" y="16154"/>
                    <a:pt x="15416" y="17861"/>
                    <a:pt x="16212" y="19624"/>
                  </a:cubicBezTo>
                  <a:lnTo>
                    <a:pt x="17918" y="16496"/>
                  </a:lnTo>
                  <a:cubicBezTo>
                    <a:pt x="17065" y="14448"/>
                    <a:pt x="16155" y="12400"/>
                    <a:pt x="15131" y="10353"/>
                  </a:cubicBezTo>
                  <a:cubicBezTo>
                    <a:pt x="14847" y="9841"/>
                    <a:pt x="15700" y="9499"/>
                    <a:pt x="15984" y="10011"/>
                  </a:cubicBezTo>
                  <a:cubicBezTo>
                    <a:pt x="16895" y="11775"/>
                    <a:pt x="17691" y="13595"/>
                    <a:pt x="18487" y="15472"/>
                  </a:cubicBezTo>
                  <a:lnTo>
                    <a:pt x="19909" y="12855"/>
                  </a:lnTo>
                  <a:cubicBezTo>
                    <a:pt x="19056" y="11263"/>
                    <a:pt x="18373" y="9670"/>
                    <a:pt x="17520" y="8077"/>
                  </a:cubicBezTo>
                  <a:cubicBezTo>
                    <a:pt x="17179" y="7565"/>
                    <a:pt x="18089" y="7224"/>
                    <a:pt x="18373" y="7736"/>
                  </a:cubicBezTo>
                  <a:cubicBezTo>
                    <a:pt x="19113" y="9101"/>
                    <a:pt x="19739" y="10466"/>
                    <a:pt x="20421" y="11832"/>
                  </a:cubicBezTo>
                  <a:lnTo>
                    <a:pt x="21502" y="9898"/>
                  </a:lnTo>
                  <a:cubicBezTo>
                    <a:pt x="20933" y="8476"/>
                    <a:pt x="20535" y="6940"/>
                    <a:pt x="20023" y="5518"/>
                  </a:cubicBezTo>
                  <a:cubicBezTo>
                    <a:pt x="19795" y="4949"/>
                    <a:pt x="20649" y="4608"/>
                    <a:pt x="20876" y="5176"/>
                  </a:cubicBezTo>
                  <a:cubicBezTo>
                    <a:pt x="21331" y="6371"/>
                    <a:pt x="21673" y="7622"/>
                    <a:pt x="22071" y="8817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2" name="Google Shape;922;p48"/>
          <p:cNvSpPr txBox="1"/>
          <p:nvPr/>
        </p:nvSpPr>
        <p:spPr>
          <a:xfrm>
            <a:off x="767212" y="3572205"/>
            <a:ext cx="197753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After C nucleotide, any other nucleotide can come or it itself can come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3" name="Google Shape;923;p48"/>
          <p:cNvSpPr txBox="1"/>
          <p:nvPr/>
        </p:nvSpPr>
        <p:spPr>
          <a:xfrm>
            <a:off x="6550107" y="1488852"/>
            <a:ext cx="197753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After G nucleotide, any other nucleotide can come or it itself can come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4" name="Google Shape;924;p48"/>
          <p:cNvSpPr txBox="1"/>
          <p:nvPr/>
        </p:nvSpPr>
        <p:spPr>
          <a:xfrm>
            <a:off x="6464776" y="3598850"/>
            <a:ext cx="197753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After T nucleotide, any other nucleotide can come or it itself can come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759;p44">
            <a:extLst>
              <a:ext uri="{FF2B5EF4-FFF2-40B4-BE49-F238E27FC236}">
                <a16:creationId xmlns:a16="http://schemas.microsoft.com/office/drawing/2014/main" id="{E68580BB-FA37-4F5B-B876-E2F7A16F8BC2}"/>
              </a:ext>
            </a:extLst>
          </p:cNvPr>
          <p:cNvSpPr/>
          <p:nvPr/>
        </p:nvSpPr>
        <p:spPr>
          <a:xfrm>
            <a:off x="4911425" y="1592724"/>
            <a:ext cx="723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54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760;p44">
            <a:extLst>
              <a:ext uri="{FF2B5EF4-FFF2-40B4-BE49-F238E27FC236}">
                <a16:creationId xmlns:a16="http://schemas.microsoft.com/office/drawing/2014/main" id="{0FFD3641-A950-436D-A364-4811B4902D77}"/>
              </a:ext>
            </a:extLst>
          </p:cNvPr>
          <p:cNvSpPr/>
          <p:nvPr/>
        </p:nvSpPr>
        <p:spPr>
          <a:xfrm>
            <a:off x="3710153" y="1600185"/>
            <a:ext cx="68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9" name="Google Shape;761;p44">
            <a:extLst>
              <a:ext uri="{FF2B5EF4-FFF2-40B4-BE49-F238E27FC236}">
                <a16:creationId xmlns:a16="http://schemas.microsoft.com/office/drawing/2014/main" id="{91DCF467-9144-4BFD-B6D3-BDE6F6095CDF}"/>
              </a:ext>
            </a:extLst>
          </p:cNvPr>
          <p:cNvSpPr/>
          <p:nvPr/>
        </p:nvSpPr>
        <p:spPr>
          <a:xfrm>
            <a:off x="5006513" y="2840178"/>
            <a:ext cx="607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54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62;p44">
            <a:extLst>
              <a:ext uri="{FF2B5EF4-FFF2-40B4-BE49-F238E27FC236}">
                <a16:creationId xmlns:a16="http://schemas.microsoft.com/office/drawing/2014/main" id="{333F4F83-CE31-49FC-9F11-D86D7B16FCE9}"/>
              </a:ext>
            </a:extLst>
          </p:cNvPr>
          <p:cNvSpPr/>
          <p:nvPr/>
        </p:nvSpPr>
        <p:spPr>
          <a:xfrm>
            <a:off x="3642050" y="2858946"/>
            <a:ext cx="68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54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63;p44">
            <a:extLst>
              <a:ext uri="{FF2B5EF4-FFF2-40B4-BE49-F238E27FC236}">
                <a16:creationId xmlns:a16="http://schemas.microsoft.com/office/drawing/2014/main" id="{BE536CC6-A5EF-4ADE-B076-E7AADA6E1A8B}"/>
              </a:ext>
            </a:extLst>
          </p:cNvPr>
          <p:cNvCxnSpPr/>
          <p:nvPr/>
        </p:nvCxnSpPr>
        <p:spPr>
          <a:xfrm>
            <a:off x="4418523" y="1942862"/>
            <a:ext cx="4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2" name="Google Shape;764;p44">
            <a:extLst>
              <a:ext uri="{FF2B5EF4-FFF2-40B4-BE49-F238E27FC236}">
                <a16:creationId xmlns:a16="http://schemas.microsoft.com/office/drawing/2014/main" id="{F94F1F97-4267-40CA-9487-3CAB8288F83D}"/>
              </a:ext>
            </a:extLst>
          </p:cNvPr>
          <p:cNvCxnSpPr/>
          <p:nvPr/>
        </p:nvCxnSpPr>
        <p:spPr>
          <a:xfrm>
            <a:off x="4467529" y="3181500"/>
            <a:ext cx="4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3" name="Google Shape;765;p44">
            <a:extLst>
              <a:ext uri="{FF2B5EF4-FFF2-40B4-BE49-F238E27FC236}">
                <a16:creationId xmlns:a16="http://schemas.microsoft.com/office/drawing/2014/main" id="{38057CAD-2EB7-45BB-A539-FA7E57D74927}"/>
              </a:ext>
            </a:extLst>
          </p:cNvPr>
          <p:cNvCxnSpPr/>
          <p:nvPr/>
        </p:nvCxnSpPr>
        <p:spPr>
          <a:xfrm flipH="1">
            <a:off x="4410056" y="2187479"/>
            <a:ext cx="434100" cy="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4" name="Google Shape;766;p44">
            <a:extLst>
              <a:ext uri="{FF2B5EF4-FFF2-40B4-BE49-F238E27FC236}">
                <a16:creationId xmlns:a16="http://schemas.microsoft.com/office/drawing/2014/main" id="{E88D57F8-D371-4CAA-BDA6-FB7148077FB8}"/>
              </a:ext>
            </a:extLst>
          </p:cNvPr>
          <p:cNvCxnSpPr/>
          <p:nvPr/>
        </p:nvCxnSpPr>
        <p:spPr>
          <a:xfrm flipH="1">
            <a:off x="4468856" y="3457256"/>
            <a:ext cx="434100" cy="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5" name="Google Shape;767;p44">
            <a:extLst>
              <a:ext uri="{FF2B5EF4-FFF2-40B4-BE49-F238E27FC236}">
                <a16:creationId xmlns:a16="http://schemas.microsoft.com/office/drawing/2014/main" id="{A0DD3439-B22E-4048-A213-E6D513098E90}"/>
              </a:ext>
            </a:extLst>
          </p:cNvPr>
          <p:cNvCxnSpPr/>
          <p:nvPr/>
        </p:nvCxnSpPr>
        <p:spPr>
          <a:xfrm rot="10800000">
            <a:off x="3911986" y="2516194"/>
            <a:ext cx="0" cy="39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6" name="Google Shape;768;p44">
            <a:extLst>
              <a:ext uri="{FF2B5EF4-FFF2-40B4-BE49-F238E27FC236}">
                <a16:creationId xmlns:a16="http://schemas.microsoft.com/office/drawing/2014/main" id="{A49F1701-4A10-4DDE-AE90-6B810E464327}"/>
              </a:ext>
            </a:extLst>
          </p:cNvPr>
          <p:cNvCxnSpPr/>
          <p:nvPr/>
        </p:nvCxnSpPr>
        <p:spPr>
          <a:xfrm>
            <a:off x="4137704" y="2525829"/>
            <a:ext cx="0" cy="415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7" name="Google Shape;769;p44">
            <a:extLst>
              <a:ext uri="{FF2B5EF4-FFF2-40B4-BE49-F238E27FC236}">
                <a16:creationId xmlns:a16="http://schemas.microsoft.com/office/drawing/2014/main" id="{DB8FFE14-916D-456A-8B98-CF874E424686}"/>
              </a:ext>
            </a:extLst>
          </p:cNvPr>
          <p:cNvCxnSpPr/>
          <p:nvPr/>
        </p:nvCxnSpPr>
        <p:spPr>
          <a:xfrm rot="10800000">
            <a:off x="5196500" y="2481908"/>
            <a:ext cx="0" cy="39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8" name="Google Shape;770;p44">
            <a:extLst>
              <a:ext uri="{FF2B5EF4-FFF2-40B4-BE49-F238E27FC236}">
                <a16:creationId xmlns:a16="http://schemas.microsoft.com/office/drawing/2014/main" id="{E1F3153E-7989-48F4-ABEC-63F1089BF0C6}"/>
              </a:ext>
            </a:extLst>
          </p:cNvPr>
          <p:cNvCxnSpPr/>
          <p:nvPr/>
        </p:nvCxnSpPr>
        <p:spPr>
          <a:xfrm>
            <a:off x="5422218" y="2491543"/>
            <a:ext cx="0" cy="415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9" name="Google Shape;771;p44">
            <a:extLst>
              <a:ext uri="{FF2B5EF4-FFF2-40B4-BE49-F238E27FC236}">
                <a16:creationId xmlns:a16="http://schemas.microsoft.com/office/drawing/2014/main" id="{C6226115-3CCB-4EFE-948F-3AD1691163FE}"/>
              </a:ext>
            </a:extLst>
          </p:cNvPr>
          <p:cNvSpPr/>
          <p:nvPr/>
        </p:nvSpPr>
        <p:spPr>
          <a:xfrm>
            <a:off x="3790163" y="1430750"/>
            <a:ext cx="475800" cy="289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772;p44">
            <a:extLst>
              <a:ext uri="{FF2B5EF4-FFF2-40B4-BE49-F238E27FC236}">
                <a16:creationId xmlns:a16="http://schemas.microsoft.com/office/drawing/2014/main" id="{C952A68C-5A28-4B92-AB02-79AE60526036}"/>
              </a:ext>
            </a:extLst>
          </p:cNvPr>
          <p:cNvSpPr/>
          <p:nvPr/>
        </p:nvSpPr>
        <p:spPr>
          <a:xfrm>
            <a:off x="5065225" y="1415750"/>
            <a:ext cx="475800" cy="319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773;p44">
            <a:extLst>
              <a:ext uri="{FF2B5EF4-FFF2-40B4-BE49-F238E27FC236}">
                <a16:creationId xmlns:a16="http://schemas.microsoft.com/office/drawing/2014/main" id="{539710DE-A82C-4A7D-A8D9-CB20696CDAFE}"/>
              </a:ext>
            </a:extLst>
          </p:cNvPr>
          <p:cNvSpPr/>
          <p:nvPr/>
        </p:nvSpPr>
        <p:spPr>
          <a:xfrm rot="10997404">
            <a:off x="5095835" y="3662949"/>
            <a:ext cx="475684" cy="3200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774;p44">
            <a:extLst>
              <a:ext uri="{FF2B5EF4-FFF2-40B4-BE49-F238E27FC236}">
                <a16:creationId xmlns:a16="http://schemas.microsoft.com/office/drawing/2014/main" id="{08998094-3480-47AA-8008-356273207D62}"/>
              </a:ext>
            </a:extLst>
          </p:cNvPr>
          <p:cNvSpPr/>
          <p:nvPr/>
        </p:nvSpPr>
        <p:spPr>
          <a:xfrm rot="10997404">
            <a:off x="3807573" y="3715974"/>
            <a:ext cx="475684" cy="3200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3C5909-3E9C-423A-9B74-8226E455502F}"/>
              </a:ext>
            </a:extLst>
          </p:cNvPr>
          <p:cNvCxnSpPr/>
          <p:nvPr/>
        </p:nvCxnSpPr>
        <p:spPr>
          <a:xfrm>
            <a:off x="4292049" y="2394411"/>
            <a:ext cx="714464" cy="576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B08A48-8C24-4CA5-88D7-8F831CAB9624}"/>
              </a:ext>
            </a:extLst>
          </p:cNvPr>
          <p:cNvCxnSpPr>
            <a:cxnSpLocks/>
          </p:cNvCxnSpPr>
          <p:nvPr/>
        </p:nvCxnSpPr>
        <p:spPr>
          <a:xfrm flipV="1">
            <a:off x="4395053" y="2390051"/>
            <a:ext cx="557075" cy="549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9"/>
          <p:cNvSpPr txBox="1">
            <a:spLocks noGrp="1"/>
          </p:cNvSpPr>
          <p:nvPr>
            <p:ph type="title"/>
          </p:nvPr>
        </p:nvSpPr>
        <p:spPr>
          <a:xfrm>
            <a:off x="244312" y="325071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HIDDEN STATES</a:t>
            </a:r>
            <a:endParaRPr sz="2400"/>
          </a:p>
        </p:txBody>
      </p:sp>
      <p:grpSp>
        <p:nvGrpSpPr>
          <p:cNvPr id="934" name="Google Shape;934;p49"/>
          <p:cNvGrpSpPr/>
          <p:nvPr/>
        </p:nvGrpSpPr>
        <p:grpSpPr>
          <a:xfrm>
            <a:off x="116279" y="635364"/>
            <a:ext cx="340918" cy="345799"/>
            <a:chOff x="5265324" y="2636472"/>
            <a:chExt cx="340918" cy="345799"/>
          </a:xfrm>
        </p:grpSpPr>
        <p:sp>
          <p:nvSpPr>
            <p:cNvPr id="935" name="Google Shape;935;p49"/>
            <p:cNvSpPr/>
            <p:nvPr/>
          </p:nvSpPr>
          <p:spPr>
            <a:xfrm>
              <a:off x="5337695" y="2858557"/>
              <a:ext cx="23279" cy="26752"/>
            </a:xfrm>
            <a:custGeom>
              <a:avLst/>
              <a:gdLst/>
              <a:ahLst/>
              <a:cxnLst/>
              <a:rect l="l" t="t" r="r" b="b"/>
              <a:pathLst>
                <a:path w="248" h="285" extrusionOk="0">
                  <a:moveTo>
                    <a:pt x="210" y="30"/>
                  </a:moveTo>
                  <a:cubicBezTo>
                    <a:pt x="233" y="53"/>
                    <a:pt x="248" y="82"/>
                    <a:pt x="248" y="120"/>
                  </a:cubicBezTo>
                  <a:lnTo>
                    <a:pt x="248" y="127"/>
                  </a:lnTo>
                  <a:cubicBezTo>
                    <a:pt x="248" y="135"/>
                    <a:pt x="248" y="150"/>
                    <a:pt x="240" y="157"/>
                  </a:cubicBezTo>
                  <a:cubicBezTo>
                    <a:pt x="240" y="172"/>
                    <a:pt x="233" y="187"/>
                    <a:pt x="225" y="202"/>
                  </a:cubicBezTo>
                  <a:cubicBezTo>
                    <a:pt x="210" y="225"/>
                    <a:pt x="188" y="240"/>
                    <a:pt x="166" y="255"/>
                  </a:cubicBezTo>
                  <a:cubicBezTo>
                    <a:pt x="98" y="285"/>
                    <a:pt x="46" y="232"/>
                    <a:pt x="16" y="172"/>
                  </a:cubicBezTo>
                  <a:cubicBezTo>
                    <a:pt x="1" y="142"/>
                    <a:pt x="1" y="97"/>
                    <a:pt x="23" y="75"/>
                  </a:cubicBezTo>
                  <a:cubicBezTo>
                    <a:pt x="61" y="45"/>
                    <a:pt x="98" y="23"/>
                    <a:pt x="143" y="8"/>
                  </a:cubicBezTo>
                  <a:cubicBezTo>
                    <a:pt x="166" y="0"/>
                    <a:pt x="195" y="8"/>
                    <a:pt x="210" y="3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5303340" y="2696921"/>
              <a:ext cx="90017" cy="152531"/>
            </a:xfrm>
            <a:custGeom>
              <a:avLst/>
              <a:gdLst/>
              <a:ahLst/>
              <a:cxnLst/>
              <a:rect l="l" t="t" r="r" b="b"/>
              <a:pathLst>
                <a:path w="959" h="1625" extrusionOk="0">
                  <a:moveTo>
                    <a:pt x="861" y="412"/>
                  </a:moveTo>
                  <a:cubicBezTo>
                    <a:pt x="704" y="757"/>
                    <a:pt x="262" y="1048"/>
                    <a:pt x="322" y="1445"/>
                  </a:cubicBezTo>
                  <a:cubicBezTo>
                    <a:pt x="322" y="1445"/>
                    <a:pt x="322" y="1445"/>
                    <a:pt x="322" y="1445"/>
                  </a:cubicBezTo>
                  <a:cubicBezTo>
                    <a:pt x="329" y="1468"/>
                    <a:pt x="337" y="1483"/>
                    <a:pt x="337" y="1498"/>
                  </a:cubicBezTo>
                  <a:lnTo>
                    <a:pt x="337" y="1505"/>
                  </a:lnTo>
                  <a:cubicBezTo>
                    <a:pt x="337" y="1513"/>
                    <a:pt x="337" y="1520"/>
                    <a:pt x="337" y="1528"/>
                  </a:cubicBezTo>
                  <a:cubicBezTo>
                    <a:pt x="337" y="1557"/>
                    <a:pt x="329" y="1580"/>
                    <a:pt x="307" y="1595"/>
                  </a:cubicBezTo>
                  <a:cubicBezTo>
                    <a:pt x="285" y="1617"/>
                    <a:pt x="247" y="1625"/>
                    <a:pt x="217" y="1617"/>
                  </a:cubicBezTo>
                  <a:cubicBezTo>
                    <a:pt x="180" y="1617"/>
                    <a:pt x="150" y="1587"/>
                    <a:pt x="142" y="1550"/>
                  </a:cubicBezTo>
                  <a:cubicBezTo>
                    <a:pt x="135" y="1528"/>
                    <a:pt x="127" y="1505"/>
                    <a:pt x="127" y="1483"/>
                  </a:cubicBezTo>
                  <a:cubicBezTo>
                    <a:pt x="127" y="1475"/>
                    <a:pt x="127" y="1475"/>
                    <a:pt x="120" y="1468"/>
                  </a:cubicBezTo>
                  <a:cubicBezTo>
                    <a:pt x="120" y="1445"/>
                    <a:pt x="120" y="1430"/>
                    <a:pt x="120" y="1408"/>
                  </a:cubicBezTo>
                  <a:cubicBezTo>
                    <a:pt x="0" y="1011"/>
                    <a:pt x="270" y="262"/>
                    <a:pt x="524" y="128"/>
                  </a:cubicBezTo>
                  <a:cubicBezTo>
                    <a:pt x="636" y="60"/>
                    <a:pt x="771" y="0"/>
                    <a:pt x="876" y="90"/>
                  </a:cubicBezTo>
                  <a:cubicBezTo>
                    <a:pt x="958" y="173"/>
                    <a:pt x="898" y="330"/>
                    <a:pt x="861" y="412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5265324" y="2636472"/>
              <a:ext cx="340918" cy="345799"/>
            </a:xfrm>
            <a:custGeom>
              <a:avLst/>
              <a:gdLst/>
              <a:ahLst/>
              <a:cxnLst/>
              <a:rect l="l" t="t" r="r" b="b"/>
              <a:pathLst>
                <a:path w="3632" h="3684" extrusionOk="0">
                  <a:moveTo>
                    <a:pt x="3354" y="996"/>
                  </a:moveTo>
                  <a:cubicBezTo>
                    <a:pt x="3137" y="585"/>
                    <a:pt x="2771" y="285"/>
                    <a:pt x="2329" y="143"/>
                  </a:cubicBezTo>
                  <a:cubicBezTo>
                    <a:pt x="1887" y="1"/>
                    <a:pt x="1416" y="46"/>
                    <a:pt x="1004" y="263"/>
                  </a:cubicBezTo>
                  <a:cubicBezTo>
                    <a:pt x="996" y="263"/>
                    <a:pt x="989" y="270"/>
                    <a:pt x="981" y="270"/>
                  </a:cubicBezTo>
                  <a:cubicBezTo>
                    <a:pt x="570" y="502"/>
                    <a:pt x="255" y="884"/>
                    <a:pt x="128" y="1348"/>
                  </a:cubicBezTo>
                  <a:cubicBezTo>
                    <a:pt x="1" y="1790"/>
                    <a:pt x="53" y="2269"/>
                    <a:pt x="270" y="2681"/>
                  </a:cubicBezTo>
                  <a:cubicBezTo>
                    <a:pt x="278" y="2688"/>
                    <a:pt x="278" y="2688"/>
                    <a:pt x="278" y="2696"/>
                  </a:cubicBezTo>
                  <a:cubicBezTo>
                    <a:pt x="495" y="3100"/>
                    <a:pt x="862" y="3399"/>
                    <a:pt x="1296" y="3541"/>
                  </a:cubicBezTo>
                  <a:cubicBezTo>
                    <a:pt x="1745" y="3684"/>
                    <a:pt x="2224" y="3639"/>
                    <a:pt x="2636" y="3414"/>
                  </a:cubicBezTo>
                  <a:cubicBezTo>
                    <a:pt x="3055" y="3190"/>
                    <a:pt x="3369" y="2800"/>
                    <a:pt x="3497" y="2336"/>
                  </a:cubicBezTo>
                  <a:cubicBezTo>
                    <a:pt x="3631" y="1887"/>
                    <a:pt x="3579" y="1408"/>
                    <a:pt x="3354" y="996"/>
                  </a:cubicBezTo>
                  <a:close/>
                  <a:moveTo>
                    <a:pt x="3302" y="2351"/>
                  </a:moveTo>
                  <a:cubicBezTo>
                    <a:pt x="3197" y="2733"/>
                    <a:pt x="2935" y="3047"/>
                    <a:pt x="2591" y="3242"/>
                  </a:cubicBezTo>
                  <a:cubicBezTo>
                    <a:pt x="2232" y="3429"/>
                    <a:pt x="1805" y="3467"/>
                    <a:pt x="1423" y="3339"/>
                  </a:cubicBezTo>
                  <a:cubicBezTo>
                    <a:pt x="1011" y="3212"/>
                    <a:pt x="667" y="2928"/>
                    <a:pt x="465" y="2546"/>
                  </a:cubicBezTo>
                  <a:cubicBezTo>
                    <a:pt x="263" y="2172"/>
                    <a:pt x="218" y="1737"/>
                    <a:pt x="330" y="1333"/>
                  </a:cubicBezTo>
                  <a:cubicBezTo>
                    <a:pt x="435" y="951"/>
                    <a:pt x="690" y="629"/>
                    <a:pt x="1041" y="442"/>
                  </a:cubicBezTo>
                  <a:cubicBezTo>
                    <a:pt x="1401" y="255"/>
                    <a:pt x="1820" y="218"/>
                    <a:pt x="2209" y="345"/>
                  </a:cubicBezTo>
                  <a:cubicBezTo>
                    <a:pt x="3055" y="615"/>
                    <a:pt x="3534" y="1498"/>
                    <a:pt x="3302" y="23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5303340" y="2696921"/>
              <a:ext cx="90017" cy="152531"/>
            </a:xfrm>
            <a:custGeom>
              <a:avLst/>
              <a:gdLst/>
              <a:ahLst/>
              <a:cxnLst/>
              <a:rect l="l" t="t" r="r" b="b"/>
              <a:pathLst>
                <a:path w="959" h="1625" extrusionOk="0">
                  <a:moveTo>
                    <a:pt x="876" y="90"/>
                  </a:moveTo>
                  <a:cubicBezTo>
                    <a:pt x="771" y="0"/>
                    <a:pt x="636" y="68"/>
                    <a:pt x="524" y="128"/>
                  </a:cubicBezTo>
                  <a:cubicBezTo>
                    <a:pt x="270" y="262"/>
                    <a:pt x="0" y="1011"/>
                    <a:pt x="120" y="1408"/>
                  </a:cubicBezTo>
                  <a:cubicBezTo>
                    <a:pt x="120" y="1430"/>
                    <a:pt x="120" y="1445"/>
                    <a:pt x="120" y="1468"/>
                  </a:cubicBezTo>
                  <a:cubicBezTo>
                    <a:pt x="127" y="1475"/>
                    <a:pt x="127" y="1475"/>
                    <a:pt x="127" y="1483"/>
                  </a:cubicBezTo>
                  <a:cubicBezTo>
                    <a:pt x="127" y="1505"/>
                    <a:pt x="135" y="1528"/>
                    <a:pt x="142" y="1550"/>
                  </a:cubicBezTo>
                  <a:cubicBezTo>
                    <a:pt x="150" y="1587"/>
                    <a:pt x="180" y="1617"/>
                    <a:pt x="217" y="1617"/>
                  </a:cubicBezTo>
                  <a:cubicBezTo>
                    <a:pt x="247" y="1625"/>
                    <a:pt x="285" y="1617"/>
                    <a:pt x="307" y="1595"/>
                  </a:cubicBezTo>
                  <a:cubicBezTo>
                    <a:pt x="329" y="1580"/>
                    <a:pt x="337" y="1557"/>
                    <a:pt x="337" y="1528"/>
                  </a:cubicBezTo>
                  <a:cubicBezTo>
                    <a:pt x="337" y="1520"/>
                    <a:pt x="337" y="1513"/>
                    <a:pt x="337" y="1505"/>
                  </a:cubicBezTo>
                  <a:lnTo>
                    <a:pt x="337" y="1498"/>
                  </a:lnTo>
                  <a:cubicBezTo>
                    <a:pt x="337" y="1483"/>
                    <a:pt x="329" y="1468"/>
                    <a:pt x="322" y="1445"/>
                  </a:cubicBezTo>
                  <a:cubicBezTo>
                    <a:pt x="322" y="1445"/>
                    <a:pt x="322" y="1445"/>
                    <a:pt x="322" y="1445"/>
                  </a:cubicBezTo>
                  <a:cubicBezTo>
                    <a:pt x="262" y="1048"/>
                    <a:pt x="704" y="757"/>
                    <a:pt x="861" y="412"/>
                  </a:cubicBezTo>
                  <a:cubicBezTo>
                    <a:pt x="898" y="330"/>
                    <a:pt x="958" y="173"/>
                    <a:pt x="876" y="90"/>
                  </a:cubicBezTo>
                  <a:close/>
                  <a:moveTo>
                    <a:pt x="696" y="300"/>
                  </a:moveTo>
                  <a:cubicBezTo>
                    <a:pt x="674" y="360"/>
                    <a:pt x="644" y="420"/>
                    <a:pt x="606" y="472"/>
                  </a:cubicBezTo>
                  <a:cubicBezTo>
                    <a:pt x="532" y="584"/>
                    <a:pt x="442" y="689"/>
                    <a:pt x="359" y="801"/>
                  </a:cubicBezTo>
                  <a:cubicBezTo>
                    <a:pt x="322" y="846"/>
                    <a:pt x="292" y="891"/>
                    <a:pt x="262" y="944"/>
                  </a:cubicBezTo>
                  <a:cubicBezTo>
                    <a:pt x="270" y="869"/>
                    <a:pt x="292" y="801"/>
                    <a:pt x="314" y="727"/>
                  </a:cubicBezTo>
                  <a:cubicBezTo>
                    <a:pt x="382" y="562"/>
                    <a:pt x="502" y="292"/>
                    <a:pt x="704" y="240"/>
                  </a:cubicBezTo>
                  <a:cubicBezTo>
                    <a:pt x="704" y="247"/>
                    <a:pt x="711" y="247"/>
                    <a:pt x="711" y="247"/>
                  </a:cubicBezTo>
                  <a:cubicBezTo>
                    <a:pt x="711" y="262"/>
                    <a:pt x="704" y="285"/>
                    <a:pt x="696" y="3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5337695" y="2858557"/>
              <a:ext cx="23279" cy="26752"/>
            </a:xfrm>
            <a:custGeom>
              <a:avLst/>
              <a:gdLst/>
              <a:ahLst/>
              <a:cxnLst/>
              <a:rect l="l" t="t" r="r" b="b"/>
              <a:pathLst>
                <a:path w="248" h="285" extrusionOk="0">
                  <a:moveTo>
                    <a:pt x="248" y="120"/>
                  </a:moveTo>
                  <a:lnTo>
                    <a:pt x="248" y="127"/>
                  </a:lnTo>
                  <a:cubicBezTo>
                    <a:pt x="248" y="135"/>
                    <a:pt x="248" y="150"/>
                    <a:pt x="240" y="157"/>
                  </a:cubicBezTo>
                  <a:cubicBezTo>
                    <a:pt x="240" y="172"/>
                    <a:pt x="233" y="187"/>
                    <a:pt x="225" y="202"/>
                  </a:cubicBezTo>
                  <a:cubicBezTo>
                    <a:pt x="210" y="225"/>
                    <a:pt x="188" y="240"/>
                    <a:pt x="166" y="255"/>
                  </a:cubicBezTo>
                  <a:cubicBezTo>
                    <a:pt x="98" y="285"/>
                    <a:pt x="46" y="232"/>
                    <a:pt x="16" y="172"/>
                  </a:cubicBezTo>
                  <a:cubicBezTo>
                    <a:pt x="1" y="142"/>
                    <a:pt x="1" y="97"/>
                    <a:pt x="23" y="75"/>
                  </a:cubicBezTo>
                  <a:cubicBezTo>
                    <a:pt x="61" y="45"/>
                    <a:pt x="98" y="23"/>
                    <a:pt x="143" y="8"/>
                  </a:cubicBezTo>
                  <a:cubicBezTo>
                    <a:pt x="166" y="0"/>
                    <a:pt x="195" y="8"/>
                    <a:pt x="210" y="30"/>
                  </a:cubicBezTo>
                  <a:cubicBezTo>
                    <a:pt x="233" y="53"/>
                    <a:pt x="248" y="82"/>
                    <a:pt x="248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5333471" y="2832556"/>
              <a:ext cx="1502" cy="49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" y="0"/>
                  </a:moveTo>
                  <a:lnTo>
                    <a:pt x="16" y="53"/>
                  </a:lnTo>
                  <a:cubicBezTo>
                    <a:pt x="16" y="38"/>
                    <a:pt x="8" y="23"/>
                    <a:pt x="1" y="0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333471" y="2832556"/>
              <a:ext cx="1502" cy="49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6" y="53"/>
                  </a:moveTo>
                  <a:lnTo>
                    <a:pt x="1" y="0"/>
                  </a:lnTo>
                  <a:cubicBezTo>
                    <a:pt x="8" y="23"/>
                    <a:pt x="16" y="38"/>
                    <a:pt x="16" y="53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6397576" y="1075586"/>
            <a:ext cx="2243255" cy="1278261"/>
          </a:xfrm>
          <a:custGeom>
            <a:avLst/>
            <a:gdLst/>
            <a:ahLst/>
            <a:cxnLst/>
            <a:rect l="l" t="t" r="r" b="b"/>
            <a:pathLst>
              <a:path w="78967" h="39902" extrusionOk="0">
                <a:moveTo>
                  <a:pt x="27881" y="3374"/>
                </a:moveTo>
                <a:cubicBezTo>
                  <a:pt x="19687" y="5442"/>
                  <a:pt x="7970" y="8199"/>
                  <a:pt x="3528" y="12564"/>
                </a:cubicBezTo>
                <a:cubicBezTo>
                  <a:pt x="-914" y="16929"/>
                  <a:pt x="-378" y="25124"/>
                  <a:pt x="1230" y="29566"/>
                </a:cubicBezTo>
                <a:cubicBezTo>
                  <a:pt x="2838" y="34008"/>
                  <a:pt x="5289" y="37837"/>
                  <a:pt x="13177" y="39215"/>
                </a:cubicBezTo>
                <a:cubicBezTo>
                  <a:pt x="21065" y="40594"/>
                  <a:pt x="38297" y="39598"/>
                  <a:pt x="48559" y="37837"/>
                </a:cubicBezTo>
                <a:cubicBezTo>
                  <a:pt x="58821" y="36076"/>
                  <a:pt x="70079" y="33778"/>
                  <a:pt x="74750" y="28647"/>
                </a:cubicBezTo>
                <a:cubicBezTo>
                  <a:pt x="79422" y="23516"/>
                  <a:pt x="80264" y="11798"/>
                  <a:pt x="76588" y="7050"/>
                </a:cubicBezTo>
                <a:cubicBezTo>
                  <a:pt x="72912" y="2302"/>
                  <a:pt x="60812" y="771"/>
                  <a:pt x="52694" y="158"/>
                </a:cubicBezTo>
                <a:cubicBezTo>
                  <a:pt x="44576" y="-455"/>
                  <a:pt x="36075" y="1306"/>
                  <a:pt x="27881" y="3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9"/>
          <p:cNvSpPr txBox="1"/>
          <p:nvPr/>
        </p:nvSpPr>
        <p:spPr>
          <a:xfrm>
            <a:off x="6550644" y="1201931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INTRON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4" name="Google Shape;944;p49"/>
          <p:cNvSpPr/>
          <p:nvPr/>
        </p:nvSpPr>
        <p:spPr>
          <a:xfrm rot="9900083">
            <a:off x="5638997" y="1940959"/>
            <a:ext cx="647945" cy="295506"/>
          </a:xfrm>
          <a:custGeom>
            <a:avLst/>
            <a:gdLst/>
            <a:ahLst/>
            <a:cxnLst/>
            <a:rect l="l" t="t" r="r" b="b"/>
            <a:pathLst>
              <a:path w="28088" h="12810" extrusionOk="0">
                <a:moveTo>
                  <a:pt x="7573" y="0"/>
                </a:moveTo>
                <a:lnTo>
                  <a:pt x="1" y="6405"/>
                </a:lnTo>
                <a:lnTo>
                  <a:pt x="7573" y="12810"/>
                </a:lnTo>
                <a:lnTo>
                  <a:pt x="7573" y="8773"/>
                </a:lnTo>
                <a:lnTo>
                  <a:pt x="28087" y="6405"/>
                </a:lnTo>
                <a:lnTo>
                  <a:pt x="7573" y="4037"/>
                </a:lnTo>
                <a:lnTo>
                  <a:pt x="7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9"/>
          <p:cNvSpPr/>
          <p:nvPr/>
        </p:nvSpPr>
        <p:spPr>
          <a:xfrm flipH="1">
            <a:off x="349220" y="997538"/>
            <a:ext cx="2243255" cy="1278261"/>
          </a:xfrm>
          <a:custGeom>
            <a:avLst/>
            <a:gdLst/>
            <a:ahLst/>
            <a:cxnLst/>
            <a:rect l="l" t="t" r="r" b="b"/>
            <a:pathLst>
              <a:path w="78967" h="39902" extrusionOk="0">
                <a:moveTo>
                  <a:pt x="27881" y="3374"/>
                </a:moveTo>
                <a:cubicBezTo>
                  <a:pt x="19687" y="5442"/>
                  <a:pt x="7970" y="8199"/>
                  <a:pt x="3528" y="12564"/>
                </a:cubicBezTo>
                <a:cubicBezTo>
                  <a:pt x="-914" y="16929"/>
                  <a:pt x="-378" y="25124"/>
                  <a:pt x="1230" y="29566"/>
                </a:cubicBezTo>
                <a:cubicBezTo>
                  <a:pt x="2838" y="34008"/>
                  <a:pt x="5289" y="37837"/>
                  <a:pt x="13177" y="39215"/>
                </a:cubicBezTo>
                <a:cubicBezTo>
                  <a:pt x="21065" y="40594"/>
                  <a:pt x="38297" y="39598"/>
                  <a:pt x="48559" y="37837"/>
                </a:cubicBezTo>
                <a:cubicBezTo>
                  <a:pt x="58821" y="36076"/>
                  <a:pt x="70079" y="33778"/>
                  <a:pt x="74750" y="28647"/>
                </a:cubicBezTo>
                <a:cubicBezTo>
                  <a:pt x="79422" y="23516"/>
                  <a:pt x="80264" y="11798"/>
                  <a:pt x="76588" y="7050"/>
                </a:cubicBezTo>
                <a:cubicBezTo>
                  <a:pt x="72912" y="2302"/>
                  <a:pt x="60812" y="771"/>
                  <a:pt x="52694" y="158"/>
                </a:cubicBezTo>
                <a:cubicBezTo>
                  <a:pt x="44576" y="-455"/>
                  <a:pt x="36075" y="1306"/>
                  <a:pt x="27881" y="3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9"/>
          <p:cNvSpPr/>
          <p:nvPr/>
        </p:nvSpPr>
        <p:spPr>
          <a:xfrm rot="1484583">
            <a:off x="2739289" y="1936318"/>
            <a:ext cx="647927" cy="295498"/>
          </a:xfrm>
          <a:custGeom>
            <a:avLst/>
            <a:gdLst/>
            <a:ahLst/>
            <a:cxnLst/>
            <a:rect l="l" t="t" r="r" b="b"/>
            <a:pathLst>
              <a:path w="28088" h="12810" extrusionOk="0">
                <a:moveTo>
                  <a:pt x="7573" y="0"/>
                </a:moveTo>
                <a:lnTo>
                  <a:pt x="1" y="6405"/>
                </a:lnTo>
                <a:lnTo>
                  <a:pt x="7573" y="12810"/>
                </a:lnTo>
                <a:lnTo>
                  <a:pt x="7573" y="8773"/>
                </a:lnTo>
                <a:lnTo>
                  <a:pt x="28087" y="6405"/>
                </a:lnTo>
                <a:lnTo>
                  <a:pt x="7573" y="4037"/>
                </a:lnTo>
                <a:lnTo>
                  <a:pt x="7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9"/>
          <p:cNvSpPr txBox="1"/>
          <p:nvPr/>
        </p:nvSpPr>
        <p:spPr>
          <a:xfrm>
            <a:off x="639787" y="1466110"/>
            <a:ext cx="197753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CODING REGIONS OF THE SEQUENCE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8" name="Google Shape;948;p49"/>
          <p:cNvSpPr txBox="1"/>
          <p:nvPr/>
        </p:nvSpPr>
        <p:spPr>
          <a:xfrm>
            <a:off x="790282" y="1171055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EXON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49" name="Google Shape;949;p49"/>
          <p:cNvGrpSpPr/>
          <p:nvPr/>
        </p:nvGrpSpPr>
        <p:grpSpPr>
          <a:xfrm>
            <a:off x="6550644" y="669149"/>
            <a:ext cx="654593" cy="736123"/>
            <a:chOff x="-1149818" y="2599467"/>
            <a:chExt cx="629235" cy="817914"/>
          </a:xfrm>
        </p:grpSpPr>
        <p:sp>
          <p:nvSpPr>
            <p:cNvPr id="950" name="Google Shape;950;p49"/>
            <p:cNvSpPr/>
            <p:nvPr/>
          </p:nvSpPr>
          <p:spPr>
            <a:xfrm>
              <a:off x="-782378" y="3281052"/>
              <a:ext cx="125009" cy="120755"/>
            </a:xfrm>
            <a:custGeom>
              <a:avLst/>
              <a:gdLst/>
              <a:ahLst/>
              <a:cxnLst/>
              <a:rect l="l" t="t" r="r" b="b"/>
              <a:pathLst>
                <a:path w="15075" h="14562" extrusionOk="0">
                  <a:moveTo>
                    <a:pt x="513" y="2446"/>
                  </a:moveTo>
                  <a:cubicBezTo>
                    <a:pt x="1" y="6599"/>
                    <a:pt x="1309" y="14448"/>
                    <a:pt x="7509" y="14505"/>
                  </a:cubicBezTo>
                  <a:cubicBezTo>
                    <a:pt x="13709" y="14562"/>
                    <a:pt x="15074" y="9784"/>
                    <a:pt x="14790" y="6656"/>
                  </a:cubicBezTo>
                  <a:cubicBezTo>
                    <a:pt x="14562" y="3470"/>
                    <a:pt x="12287" y="0"/>
                    <a:pt x="12287" y="0"/>
                  </a:cubicBezTo>
                  <a:cubicBezTo>
                    <a:pt x="12287" y="0"/>
                    <a:pt x="11093" y="512"/>
                    <a:pt x="9614" y="1309"/>
                  </a:cubicBezTo>
                  <a:cubicBezTo>
                    <a:pt x="8192" y="2105"/>
                    <a:pt x="4893" y="4380"/>
                    <a:pt x="513" y="2446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-986614" y="2744743"/>
              <a:ext cx="341037" cy="519807"/>
            </a:xfrm>
            <a:custGeom>
              <a:avLst/>
              <a:gdLst/>
              <a:ahLst/>
              <a:cxnLst/>
              <a:rect l="l" t="t" r="r" b="b"/>
              <a:pathLst>
                <a:path w="41126" h="62684" extrusionOk="0">
                  <a:moveTo>
                    <a:pt x="15586" y="1878"/>
                  </a:moveTo>
                  <a:cubicBezTo>
                    <a:pt x="4266" y="6258"/>
                    <a:pt x="0" y="18658"/>
                    <a:pt x="2617" y="27759"/>
                  </a:cubicBezTo>
                  <a:cubicBezTo>
                    <a:pt x="5177" y="36860"/>
                    <a:pt x="11718" y="38623"/>
                    <a:pt x="14960" y="47041"/>
                  </a:cubicBezTo>
                  <a:cubicBezTo>
                    <a:pt x="18145" y="55403"/>
                    <a:pt x="20819" y="58929"/>
                    <a:pt x="24232" y="60807"/>
                  </a:cubicBezTo>
                  <a:cubicBezTo>
                    <a:pt x="27701" y="62684"/>
                    <a:pt x="31512" y="62684"/>
                    <a:pt x="34300" y="58702"/>
                  </a:cubicBezTo>
                  <a:cubicBezTo>
                    <a:pt x="37087" y="54777"/>
                    <a:pt x="35835" y="49715"/>
                    <a:pt x="35835" y="45449"/>
                  </a:cubicBezTo>
                  <a:cubicBezTo>
                    <a:pt x="35892" y="39249"/>
                    <a:pt x="36461" y="32992"/>
                    <a:pt x="37599" y="26849"/>
                  </a:cubicBezTo>
                  <a:cubicBezTo>
                    <a:pt x="38964" y="19681"/>
                    <a:pt x="41125" y="21445"/>
                    <a:pt x="38452" y="15472"/>
                  </a:cubicBezTo>
                  <a:cubicBezTo>
                    <a:pt x="35778" y="9443"/>
                    <a:pt x="26791" y="1"/>
                    <a:pt x="15586" y="1878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-1149818" y="2599467"/>
              <a:ext cx="629235" cy="817914"/>
            </a:xfrm>
            <a:custGeom>
              <a:avLst/>
              <a:gdLst/>
              <a:ahLst/>
              <a:cxnLst/>
              <a:rect l="l" t="t" r="r" b="b"/>
              <a:pathLst>
                <a:path w="75880" h="98633" extrusionOk="0">
                  <a:moveTo>
                    <a:pt x="55516" y="18202"/>
                  </a:moveTo>
                  <a:cubicBezTo>
                    <a:pt x="56028" y="18316"/>
                    <a:pt x="56597" y="18202"/>
                    <a:pt x="56938" y="17804"/>
                  </a:cubicBezTo>
                  <a:lnTo>
                    <a:pt x="64048" y="7964"/>
                  </a:lnTo>
                  <a:cubicBezTo>
                    <a:pt x="64333" y="7622"/>
                    <a:pt x="64105" y="7110"/>
                    <a:pt x="63650" y="7053"/>
                  </a:cubicBezTo>
                  <a:cubicBezTo>
                    <a:pt x="63138" y="6883"/>
                    <a:pt x="62570" y="7053"/>
                    <a:pt x="62228" y="7452"/>
                  </a:cubicBezTo>
                  <a:lnTo>
                    <a:pt x="55118" y="17235"/>
                  </a:lnTo>
                  <a:cubicBezTo>
                    <a:pt x="54834" y="17577"/>
                    <a:pt x="55061" y="18145"/>
                    <a:pt x="55516" y="18202"/>
                  </a:cubicBezTo>
                  <a:close/>
                  <a:moveTo>
                    <a:pt x="47041" y="57052"/>
                  </a:moveTo>
                  <a:lnTo>
                    <a:pt x="47098" y="57052"/>
                  </a:lnTo>
                  <a:cubicBezTo>
                    <a:pt x="47212" y="58929"/>
                    <a:pt x="48065" y="63423"/>
                    <a:pt x="48918" y="67859"/>
                  </a:cubicBezTo>
                  <a:cubicBezTo>
                    <a:pt x="48691" y="67803"/>
                    <a:pt x="48463" y="67859"/>
                    <a:pt x="48292" y="67973"/>
                  </a:cubicBezTo>
                  <a:lnTo>
                    <a:pt x="45392" y="70703"/>
                  </a:lnTo>
                  <a:lnTo>
                    <a:pt x="45050" y="69680"/>
                  </a:lnTo>
                  <a:lnTo>
                    <a:pt x="48179" y="66779"/>
                  </a:lnTo>
                  <a:cubicBezTo>
                    <a:pt x="48406" y="66608"/>
                    <a:pt x="48349" y="66324"/>
                    <a:pt x="48122" y="66267"/>
                  </a:cubicBezTo>
                  <a:cubicBezTo>
                    <a:pt x="47894" y="66153"/>
                    <a:pt x="47610" y="66153"/>
                    <a:pt x="47439" y="66380"/>
                  </a:cubicBezTo>
                  <a:lnTo>
                    <a:pt x="44766" y="68826"/>
                  </a:lnTo>
                  <a:lnTo>
                    <a:pt x="44311" y="67461"/>
                  </a:lnTo>
                  <a:lnTo>
                    <a:pt x="46984" y="65015"/>
                  </a:lnTo>
                  <a:cubicBezTo>
                    <a:pt x="47155" y="64845"/>
                    <a:pt x="47155" y="64560"/>
                    <a:pt x="46927" y="64503"/>
                  </a:cubicBezTo>
                  <a:cubicBezTo>
                    <a:pt x="46700" y="64390"/>
                    <a:pt x="46415" y="64447"/>
                    <a:pt x="46245" y="64617"/>
                  </a:cubicBezTo>
                  <a:lnTo>
                    <a:pt x="44026" y="66608"/>
                  </a:lnTo>
                  <a:cubicBezTo>
                    <a:pt x="42946" y="63309"/>
                    <a:pt x="41979" y="60237"/>
                    <a:pt x="41524" y="58645"/>
                  </a:cubicBezTo>
                  <a:cubicBezTo>
                    <a:pt x="41467" y="58360"/>
                    <a:pt x="41353" y="58019"/>
                    <a:pt x="41239" y="57735"/>
                  </a:cubicBezTo>
                  <a:lnTo>
                    <a:pt x="41239" y="57678"/>
                  </a:lnTo>
                  <a:cubicBezTo>
                    <a:pt x="42377" y="57450"/>
                    <a:pt x="43401" y="56768"/>
                    <a:pt x="44026" y="55801"/>
                  </a:cubicBezTo>
                  <a:lnTo>
                    <a:pt x="44026" y="55801"/>
                  </a:lnTo>
                  <a:cubicBezTo>
                    <a:pt x="44140" y="55914"/>
                    <a:pt x="44254" y="56085"/>
                    <a:pt x="44368" y="56199"/>
                  </a:cubicBezTo>
                  <a:cubicBezTo>
                    <a:pt x="45164" y="56711"/>
                    <a:pt x="46074" y="56995"/>
                    <a:pt x="47041" y="57052"/>
                  </a:cubicBezTo>
                  <a:close/>
                  <a:moveTo>
                    <a:pt x="48122" y="57109"/>
                  </a:moveTo>
                  <a:cubicBezTo>
                    <a:pt x="48463" y="61375"/>
                    <a:pt x="49146" y="65641"/>
                    <a:pt x="50056" y="69793"/>
                  </a:cubicBezTo>
                  <a:cubicBezTo>
                    <a:pt x="50170" y="69793"/>
                    <a:pt x="50226" y="69793"/>
                    <a:pt x="50340" y="69850"/>
                  </a:cubicBezTo>
                  <a:cubicBezTo>
                    <a:pt x="50568" y="69964"/>
                    <a:pt x="50568" y="70248"/>
                    <a:pt x="50397" y="70362"/>
                  </a:cubicBezTo>
                  <a:lnTo>
                    <a:pt x="50226" y="70533"/>
                  </a:lnTo>
                  <a:cubicBezTo>
                    <a:pt x="50340" y="71102"/>
                    <a:pt x="50454" y="71614"/>
                    <a:pt x="50568" y="72182"/>
                  </a:cubicBezTo>
                  <a:lnTo>
                    <a:pt x="52217" y="70647"/>
                  </a:lnTo>
                  <a:cubicBezTo>
                    <a:pt x="52388" y="70476"/>
                    <a:pt x="52672" y="70419"/>
                    <a:pt x="52900" y="70533"/>
                  </a:cubicBezTo>
                  <a:cubicBezTo>
                    <a:pt x="53127" y="70590"/>
                    <a:pt x="53184" y="70874"/>
                    <a:pt x="52957" y="71045"/>
                  </a:cubicBezTo>
                  <a:lnTo>
                    <a:pt x="50795" y="73092"/>
                  </a:lnTo>
                  <a:cubicBezTo>
                    <a:pt x="50909" y="73604"/>
                    <a:pt x="51023" y="74116"/>
                    <a:pt x="51137" y="74628"/>
                  </a:cubicBezTo>
                  <a:lnTo>
                    <a:pt x="54379" y="71614"/>
                  </a:lnTo>
                  <a:cubicBezTo>
                    <a:pt x="54606" y="67746"/>
                    <a:pt x="53582" y="62058"/>
                    <a:pt x="53810" y="58474"/>
                  </a:cubicBezTo>
                  <a:lnTo>
                    <a:pt x="53810" y="58474"/>
                  </a:lnTo>
                  <a:cubicBezTo>
                    <a:pt x="54436" y="47382"/>
                    <a:pt x="59839" y="40386"/>
                    <a:pt x="53412" y="29863"/>
                  </a:cubicBezTo>
                  <a:cubicBezTo>
                    <a:pt x="51023" y="25824"/>
                    <a:pt x="47155" y="22866"/>
                    <a:pt x="42661" y="21558"/>
                  </a:cubicBezTo>
                  <a:cubicBezTo>
                    <a:pt x="38566" y="20534"/>
                    <a:pt x="34243" y="21388"/>
                    <a:pt x="30830" y="23890"/>
                  </a:cubicBezTo>
                  <a:cubicBezTo>
                    <a:pt x="27019" y="26791"/>
                    <a:pt x="24573" y="31114"/>
                    <a:pt x="23947" y="35892"/>
                  </a:cubicBezTo>
                  <a:cubicBezTo>
                    <a:pt x="23435" y="39646"/>
                    <a:pt x="23777" y="45448"/>
                    <a:pt x="26791" y="49771"/>
                  </a:cubicBezTo>
                  <a:cubicBezTo>
                    <a:pt x="29237" y="53355"/>
                    <a:pt x="33560" y="58702"/>
                    <a:pt x="35722" y="62854"/>
                  </a:cubicBezTo>
                  <a:cubicBezTo>
                    <a:pt x="36518" y="64390"/>
                    <a:pt x="37428" y="66551"/>
                    <a:pt x="38395" y="68713"/>
                  </a:cubicBezTo>
                  <a:lnTo>
                    <a:pt x="42206" y="65186"/>
                  </a:lnTo>
                  <a:cubicBezTo>
                    <a:pt x="42263" y="65129"/>
                    <a:pt x="42377" y="65072"/>
                    <a:pt x="42547" y="65015"/>
                  </a:cubicBezTo>
                  <a:cubicBezTo>
                    <a:pt x="41979" y="63138"/>
                    <a:pt x="41524" y="61375"/>
                    <a:pt x="41182" y="60180"/>
                  </a:cubicBezTo>
                  <a:cubicBezTo>
                    <a:pt x="41125" y="59839"/>
                    <a:pt x="40557" y="57791"/>
                    <a:pt x="40329" y="57791"/>
                  </a:cubicBezTo>
                  <a:cubicBezTo>
                    <a:pt x="38452" y="57735"/>
                    <a:pt x="34755" y="56824"/>
                    <a:pt x="35096" y="54435"/>
                  </a:cubicBezTo>
                  <a:cubicBezTo>
                    <a:pt x="35380" y="52672"/>
                    <a:pt x="37258" y="52274"/>
                    <a:pt x="38452" y="53525"/>
                  </a:cubicBezTo>
                  <a:cubicBezTo>
                    <a:pt x="39419" y="54549"/>
                    <a:pt x="40215" y="55687"/>
                    <a:pt x="40898" y="56938"/>
                  </a:cubicBezTo>
                  <a:cubicBezTo>
                    <a:pt x="40955" y="57052"/>
                    <a:pt x="40898" y="57052"/>
                    <a:pt x="41012" y="56995"/>
                  </a:cubicBezTo>
                  <a:cubicBezTo>
                    <a:pt x="41581" y="56881"/>
                    <a:pt x="42149" y="56654"/>
                    <a:pt x="42661" y="56256"/>
                  </a:cubicBezTo>
                  <a:cubicBezTo>
                    <a:pt x="43003" y="56028"/>
                    <a:pt x="43287" y="55744"/>
                    <a:pt x="43571" y="55402"/>
                  </a:cubicBezTo>
                  <a:lnTo>
                    <a:pt x="43571" y="55346"/>
                  </a:lnTo>
                  <a:cubicBezTo>
                    <a:pt x="42547" y="54322"/>
                    <a:pt x="41524" y="53127"/>
                    <a:pt x="41467" y="51762"/>
                  </a:cubicBezTo>
                  <a:cubicBezTo>
                    <a:pt x="41410" y="50624"/>
                    <a:pt x="41410" y="48975"/>
                    <a:pt x="42263" y="48122"/>
                  </a:cubicBezTo>
                  <a:cubicBezTo>
                    <a:pt x="44311" y="46188"/>
                    <a:pt x="45392" y="51023"/>
                    <a:pt x="45278" y="52331"/>
                  </a:cubicBezTo>
                  <a:cubicBezTo>
                    <a:pt x="45107" y="53355"/>
                    <a:pt x="44823" y="54379"/>
                    <a:pt x="44368" y="55289"/>
                  </a:cubicBezTo>
                  <a:lnTo>
                    <a:pt x="44368" y="55346"/>
                  </a:lnTo>
                  <a:cubicBezTo>
                    <a:pt x="45164" y="55857"/>
                    <a:pt x="46131" y="56142"/>
                    <a:pt x="47098" y="56199"/>
                  </a:cubicBezTo>
                  <a:lnTo>
                    <a:pt x="47098" y="56199"/>
                  </a:lnTo>
                  <a:cubicBezTo>
                    <a:pt x="47098" y="54435"/>
                    <a:pt x="47269" y="52445"/>
                    <a:pt x="48065" y="50909"/>
                  </a:cubicBezTo>
                  <a:cubicBezTo>
                    <a:pt x="50283" y="46700"/>
                    <a:pt x="54549" y="52843"/>
                    <a:pt x="51648" y="55744"/>
                  </a:cubicBezTo>
                  <a:cubicBezTo>
                    <a:pt x="50681" y="56426"/>
                    <a:pt x="49544" y="56881"/>
                    <a:pt x="48292" y="56995"/>
                  </a:cubicBezTo>
                  <a:cubicBezTo>
                    <a:pt x="48236" y="57052"/>
                    <a:pt x="48179" y="57109"/>
                    <a:pt x="48122" y="57109"/>
                  </a:cubicBezTo>
                  <a:close/>
                  <a:moveTo>
                    <a:pt x="48122" y="56256"/>
                  </a:moveTo>
                  <a:lnTo>
                    <a:pt x="48122" y="56199"/>
                  </a:lnTo>
                  <a:cubicBezTo>
                    <a:pt x="48463" y="56199"/>
                    <a:pt x="48804" y="56142"/>
                    <a:pt x="49146" y="56085"/>
                  </a:cubicBezTo>
                  <a:cubicBezTo>
                    <a:pt x="50511" y="55801"/>
                    <a:pt x="51819" y="55061"/>
                    <a:pt x="51933" y="53582"/>
                  </a:cubicBezTo>
                  <a:cubicBezTo>
                    <a:pt x="52331" y="49657"/>
                    <a:pt x="48975" y="48747"/>
                    <a:pt x="48292" y="51819"/>
                  </a:cubicBezTo>
                  <a:cubicBezTo>
                    <a:pt x="48065" y="53241"/>
                    <a:pt x="48008" y="54720"/>
                    <a:pt x="48122" y="56199"/>
                  </a:cubicBezTo>
                  <a:lnTo>
                    <a:pt x="48008" y="56256"/>
                  </a:lnTo>
                  <a:lnTo>
                    <a:pt x="48122" y="56256"/>
                  </a:lnTo>
                  <a:close/>
                  <a:moveTo>
                    <a:pt x="43856" y="55004"/>
                  </a:moveTo>
                  <a:lnTo>
                    <a:pt x="43856" y="55004"/>
                  </a:lnTo>
                  <a:lnTo>
                    <a:pt x="43856" y="55004"/>
                  </a:lnTo>
                  <a:cubicBezTo>
                    <a:pt x="43230" y="54435"/>
                    <a:pt x="42718" y="53753"/>
                    <a:pt x="42434" y="52957"/>
                  </a:cubicBezTo>
                  <a:cubicBezTo>
                    <a:pt x="42092" y="51876"/>
                    <a:pt x="42036" y="50738"/>
                    <a:pt x="42377" y="49601"/>
                  </a:cubicBezTo>
                  <a:cubicBezTo>
                    <a:pt x="42491" y="49089"/>
                    <a:pt x="42889" y="47837"/>
                    <a:pt x="43742" y="48861"/>
                  </a:cubicBezTo>
                  <a:cubicBezTo>
                    <a:pt x="44140" y="49544"/>
                    <a:pt x="44425" y="50283"/>
                    <a:pt x="44481" y="51079"/>
                  </a:cubicBezTo>
                  <a:cubicBezTo>
                    <a:pt x="44766" y="52388"/>
                    <a:pt x="44538" y="53810"/>
                    <a:pt x="43856" y="55004"/>
                  </a:cubicBezTo>
                  <a:lnTo>
                    <a:pt x="43856" y="55004"/>
                  </a:lnTo>
                  <a:close/>
                  <a:moveTo>
                    <a:pt x="40102" y="57109"/>
                  </a:moveTo>
                  <a:lnTo>
                    <a:pt x="40102" y="57166"/>
                  </a:lnTo>
                  <a:cubicBezTo>
                    <a:pt x="38680" y="57336"/>
                    <a:pt x="37258" y="56881"/>
                    <a:pt x="36234" y="55857"/>
                  </a:cubicBezTo>
                  <a:cubicBezTo>
                    <a:pt x="35267" y="54663"/>
                    <a:pt x="36177" y="52786"/>
                    <a:pt x="37713" y="53867"/>
                  </a:cubicBezTo>
                  <a:cubicBezTo>
                    <a:pt x="38736" y="54720"/>
                    <a:pt x="39590" y="55857"/>
                    <a:pt x="40102" y="57109"/>
                  </a:cubicBezTo>
                  <a:close/>
                  <a:moveTo>
                    <a:pt x="59043" y="82819"/>
                  </a:moveTo>
                  <a:cubicBezTo>
                    <a:pt x="58702" y="82193"/>
                    <a:pt x="58247" y="81511"/>
                    <a:pt x="57735" y="80942"/>
                  </a:cubicBezTo>
                  <a:cubicBezTo>
                    <a:pt x="57621" y="80828"/>
                    <a:pt x="57450" y="80715"/>
                    <a:pt x="57280" y="80658"/>
                  </a:cubicBezTo>
                  <a:cubicBezTo>
                    <a:pt x="56540" y="80373"/>
                    <a:pt x="55687" y="80544"/>
                    <a:pt x="55118" y="81113"/>
                  </a:cubicBezTo>
                  <a:cubicBezTo>
                    <a:pt x="54037" y="82421"/>
                    <a:pt x="52559" y="83274"/>
                    <a:pt x="50909" y="83672"/>
                  </a:cubicBezTo>
                  <a:cubicBezTo>
                    <a:pt x="49146" y="84014"/>
                    <a:pt x="47269" y="83786"/>
                    <a:pt x="45619" y="83047"/>
                  </a:cubicBezTo>
                  <a:lnTo>
                    <a:pt x="45448" y="82990"/>
                  </a:lnTo>
                  <a:lnTo>
                    <a:pt x="45278" y="82876"/>
                  </a:lnTo>
                  <a:cubicBezTo>
                    <a:pt x="45050" y="82762"/>
                    <a:pt x="44766" y="82705"/>
                    <a:pt x="44538" y="82705"/>
                  </a:cubicBezTo>
                  <a:cubicBezTo>
                    <a:pt x="43799" y="82648"/>
                    <a:pt x="43059" y="83104"/>
                    <a:pt x="42775" y="83786"/>
                  </a:cubicBezTo>
                  <a:cubicBezTo>
                    <a:pt x="42491" y="84924"/>
                    <a:pt x="42377" y="86061"/>
                    <a:pt x="42434" y="87199"/>
                  </a:cubicBezTo>
                  <a:cubicBezTo>
                    <a:pt x="42547" y="88337"/>
                    <a:pt x="42775" y="89474"/>
                    <a:pt x="43116" y="90612"/>
                  </a:cubicBezTo>
                  <a:cubicBezTo>
                    <a:pt x="43970" y="93115"/>
                    <a:pt x="45562" y="95219"/>
                    <a:pt x="47724" y="96698"/>
                  </a:cubicBezTo>
                  <a:cubicBezTo>
                    <a:pt x="49942" y="98234"/>
                    <a:pt x="52672" y="98632"/>
                    <a:pt x="55175" y="97779"/>
                  </a:cubicBezTo>
                  <a:cubicBezTo>
                    <a:pt x="57564" y="96926"/>
                    <a:pt x="59441" y="94992"/>
                    <a:pt x="60181" y="92546"/>
                  </a:cubicBezTo>
                  <a:cubicBezTo>
                    <a:pt x="60977" y="90100"/>
                    <a:pt x="60920" y="87427"/>
                    <a:pt x="60010" y="84981"/>
                  </a:cubicBezTo>
                  <a:cubicBezTo>
                    <a:pt x="59782" y="84241"/>
                    <a:pt x="59441" y="83502"/>
                    <a:pt x="59043" y="82819"/>
                  </a:cubicBezTo>
                  <a:close/>
                  <a:moveTo>
                    <a:pt x="45505" y="86744"/>
                  </a:moveTo>
                  <a:lnTo>
                    <a:pt x="45505" y="86744"/>
                  </a:lnTo>
                  <a:cubicBezTo>
                    <a:pt x="45505" y="86346"/>
                    <a:pt x="45505" y="85948"/>
                    <a:pt x="45505" y="85606"/>
                  </a:cubicBezTo>
                  <a:cubicBezTo>
                    <a:pt x="47439" y="86118"/>
                    <a:pt x="49430" y="86175"/>
                    <a:pt x="51364" y="85777"/>
                  </a:cubicBezTo>
                  <a:cubicBezTo>
                    <a:pt x="53070" y="85436"/>
                    <a:pt x="54663" y="84696"/>
                    <a:pt x="56028" y="83672"/>
                  </a:cubicBezTo>
                  <a:lnTo>
                    <a:pt x="56199" y="83900"/>
                  </a:lnTo>
                  <a:cubicBezTo>
                    <a:pt x="56426" y="84412"/>
                    <a:pt x="56654" y="84867"/>
                    <a:pt x="56881" y="85379"/>
                  </a:cubicBezTo>
                  <a:lnTo>
                    <a:pt x="56825" y="85379"/>
                  </a:lnTo>
                  <a:cubicBezTo>
                    <a:pt x="50852" y="89702"/>
                    <a:pt x="46302" y="87882"/>
                    <a:pt x="45562" y="87540"/>
                  </a:cubicBezTo>
                  <a:cubicBezTo>
                    <a:pt x="45562" y="87256"/>
                    <a:pt x="45505" y="87028"/>
                    <a:pt x="45505" y="86744"/>
                  </a:cubicBezTo>
                  <a:close/>
                  <a:moveTo>
                    <a:pt x="57223" y="92318"/>
                  </a:moveTo>
                  <a:lnTo>
                    <a:pt x="57223" y="92318"/>
                  </a:lnTo>
                  <a:cubicBezTo>
                    <a:pt x="56768" y="93911"/>
                    <a:pt x="55687" y="95162"/>
                    <a:pt x="54208" y="95788"/>
                  </a:cubicBezTo>
                  <a:cubicBezTo>
                    <a:pt x="52729" y="96186"/>
                    <a:pt x="51193" y="95902"/>
                    <a:pt x="49999" y="94992"/>
                  </a:cubicBezTo>
                  <a:cubicBezTo>
                    <a:pt x="49089" y="94366"/>
                    <a:pt x="48349" y="93683"/>
                    <a:pt x="47724" y="92830"/>
                  </a:cubicBezTo>
                  <a:cubicBezTo>
                    <a:pt x="49885" y="93228"/>
                    <a:pt x="53412" y="93228"/>
                    <a:pt x="57564" y="90839"/>
                  </a:cubicBezTo>
                  <a:cubicBezTo>
                    <a:pt x="57507" y="91351"/>
                    <a:pt x="57393" y="91863"/>
                    <a:pt x="57223" y="92318"/>
                  </a:cubicBezTo>
                  <a:close/>
                  <a:moveTo>
                    <a:pt x="46643" y="90782"/>
                  </a:moveTo>
                  <a:lnTo>
                    <a:pt x="46643" y="90782"/>
                  </a:lnTo>
                  <a:cubicBezTo>
                    <a:pt x="46586" y="90782"/>
                    <a:pt x="46529" y="90782"/>
                    <a:pt x="46529" y="90726"/>
                  </a:cubicBezTo>
                  <a:cubicBezTo>
                    <a:pt x="46359" y="90441"/>
                    <a:pt x="46245" y="90100"/>
                    <a:pt x="46131" y="89816"/>
                  </a:cubicBezTo>
                  <a:cubicBezTo>
                    <a:pt x="46074" y="89645"/>
                    <a:pt x="46017" y="89474"/>
                    <a:pt x="45960" y="89360"/>
                  </a:cubicBezTo>
                  <a:cubicBezTo>
                    <a:pt x="48236" y="89872"/>
                    <a:pt x="52388" y="90157"/>
                    <a:pt x="57337" y="86915"/>
                  </a:cubicBezTo>
                  <a:cubicBezTo>
                    <a:pt x="57507" y="87597"/>
                    <a:pt x="57621" y="88280"/>
                    <a:pt x="57621" y="88962"/>
                  </a:cubicBezTo>
                  <a:cubicBezTo>
                    <a:pt x="51307" y="93285"/>
                    <a:pt x="46643" y="90839"/>
                    <a:pt x="46643" y="90782"/>
                  </a:cubicBezTo>
                  <a:close/>
                  <a:moveTo>
                    <a:pt x="75595" y="20989"/>
                  </a:moveTo>
                  <a:cubicBezTo>
                    <a:pt x="75197" y="20648"/>
                    <a:pt x="74628" y="20591"/>
                    <a:pt x="74173" y="20876"/>
                  </a:cubicBezTo>
                  <a:lnTo>
                    <a:pt x="63423" y="26450"/>
                  </a:lnTo>
                  <a:cubicBezTo>
                    <a:pt x="62968" y="26677"/>
                    <a:pt x="62797" y="27133"/>
                    <a:pt x="63082" y="27474"/>
                  </a:cubicBezTo>
                  <a:cubicBezTo>
                    <a:pt x="63480" y="27815"/>
                    <a:pt x="64048" y="27815"/>
                    <a:pt x="64447" y="27588"/>
                  </a:cubicBezTo>
                  <a:lnTo>
                    <a:pt x="75197" y="22013"/>
                  </a:lnTo>
                  <a:cubicBezTo>
                    <a:pt x="75709" y="21786"/>
                    <a:pt x="75880" y="21274"/>
                    <a:pt x="75595" y="20989"/>
                  </a:cubicBezTo>
                  <a:close/>
                  <a:moveTo>
                    <a:pt x="43742" y="18487"/>
                  </a:moveTo>
                  <a:cubicBezTo>
                    <a:pt x="49316" y="19966"/>
                    <a:pt x="54151" y="23606"/>
                    <a:pt x="57109" y="28611"/>
                  </a:cubicBezTo>
                  <a:cubicBezTo>
                    <a:pt x="60181" y="33560"/>
                    <a:pt x="61375" y="39419"/>
                    <a:pt x="60579" y="45221"/>
                  </a:cubicBezTo>
                  <a:cubicBezTo>
                    <a:pt x="59441" y="52729"/>
                    <a:pt x="57450" y="52445"/>
                    <a:pt x="57052" y="59270"/>
                  </a:cubicBezTo>
                  <a:cubicBezTo>
                    <a:pt x="56711" y="65129"/>
                    <a:pt x="58645" y="75140"/>
                    <a:pt x="55573" y="77870"/>
                  </a:cubicBezTo>
                  <a:cubicBezTo>
                    <a:pt x="52388" y="80771"/>
                    <a:pt x="48122" y="81682"/>
                    <a:pt x="43514" y="79861"/>
                  </a:cubicBezTo>
                  <a:cubicBezTo>
                    <a:pt x="39021" y="78098"/>
                    <a:pt x="35551" y="68883"/>
                    <a:pt x="32878" y="63878"/>
                  </a:cubicBezTo>
                  <a:cubicBezTo>
                    <a:pt x="29408" y="57166"/>
                    <a:pt x="26564" y="57280"/>
                    <a:pt x="23265" y="51933"/>
                  </a:cubicBezTo>
                  <a:cubicBezTo>
                    <a:pt x="20193" y="46984"/>
                    <a:pt x="18999" y="41125"/>
                    <a:pt x="19795" y="35323"/>
                  </a:cubicBezTo>
                  <a:cubicBezTo>
                    <a:pt x="20535" y="29806"/>
                    <a:pt x="23435" y="24800"/>
                    <a:pt x="27929" y="21444"/>
                  </a:cubicBezTo>
                  <a:cubicBezTo>
                    <a:pt x="32480" y="18088"/>
                    <a:pt x="38281" y="17008"/>
                    <a:pt x="43742" y="18487"/>
                  </a:cubicBezTo>
                  <a:close/>
                  <a:moveTo>
                    <a:pt x="38736" y="69509"/>
                  </a:moveTo>
                  <a:cubicBezTo>
                    <a:pt x="38964" y="69964"/>
                    <a:pt x="39192" y="70476"/>
                    <a:pt x="39419" y="70931"/>
                  </a:cubicBezTo>
                  <a:lnTo>
                    <a:pt x="43230" y="67404"/>
                  </a:lnTo>
                  <a:cubicBezTo>
                    <a:pt x="43059" y="66836"/>
                    <a:pt x="42889" y="66324"/>
                    <a:pt x="42718" y="65812"/>
                  </a:cubicBezTo>
                  <a:lnTo>
                    <a:pt x="38736" y="69509"/>
                  </a:lnTo>
                  <a:close/>
                  <a:moveTo>
                    <a:pt x="39817" y="71670"/>
                  </a:moveTo>
                  <a:cubicBezTo>
                    <a:pt x="40045" y="72069"/>
                    <a:pt x="40272" y="72467"/>
                    <a:pt x="40443" y="72865"/>
                  </a:cubicBezTo>
                  <a:lnTo>
                    <a:pt x="43856" y="69680"/>
                  </a:lnTo>
                  <a:cubicBezTo>
                    <a:pt x="43742" y="69225"/>
                    <a:pt x="43628" y="68770"/>
                    <a:pt x="43458" y="68314"/>
                  </a:cubicBezTo>
                  <a:lnTo>
                    <a:pt x="39817" y="71670"/>
                  </a:lnTo>
                  <a:close/>
                  <a:moveTo>
                    <a:pt x="40898" y="73548"/>
                  </a:moveTo>
                  <a:cubicBezTo>
                    <a:pt x="41069" y="73832"/>
                    <a:pt x="41239" y="74116"/>
                    <a:pt x="41467" y="74401"/>
                  </a:cubicBezTo>
                  <a:lnTo>
                    <a:pt x="44481" y="71557"/>
                  </a:lnTo>
                  <a:cubicBezTo>
                    <a:pt x="44368" y="71215"/>
                    <a:pt x="44254" y="70874"/>
                    <a:pt x="44140" y="70533"/>
                  </a:cubicBezTo>
                  <a:close/>
                  <a:moveTo>
                    <a:pt x="43003" y="76164"/>
                  </a:moveTo>
                  <a:lnTo>
                    <a:pt x="43003" y="76164"/>
                  </a:lnTo>
                  <a:cubicBezTo>
                    <a:pt x="42604" y="75823"/>
                    <a:pt x="42263" y="75481"/>
                    <a:pt x="41922" y="75083"/>
                  </a:cubicBezTo>
                  <a:lnTo>
                    <a:pt x="44766" y="72410"/>
                  </a:lnTo>
                  <a:cubicBezTo>
                    <a:pt x="44936" y="72979"/>
                    <a:pt x="45107" y="73491"/>
                    <a:pt x="45278" y="74003"/>
                  </a:cubicBezTo>
                  <a:lnTo>
                    <a:pt x="43003" y="76164"/>
                  </a:lnTo>
                  <a:close/>
                  <a:moveTo>
                    <a:pt x="45164" y="77188"/>
                  </a:moveTo>
                  <a:lnTo>
                    <a:pt x="46074" y="76335"/>
                  </a:lnTo>
                  <a:cubicBezTo>
                    <a:pt x="45903" y="75880"/>
                    <a:pt x="45733" y="75368"/>
                    <a:pt x="45562" y="74856"/>
                  </a:cubicBezTo>
                  <a:lnTo>
                    <a:pt x="43685" y="76619"/>
                  </a:lnTo>
                  <a:cubicBezTo>
                    <a:pt x="43799" y="76733"/>
                    <a:pt x="43970" y="76790"/>
                    <a:pt x="44140" y="76847"/>
                  </a:cubicBezTo>
                  <a:cubicBezTo>
                    <a:pt x="44481" y="77017"/>
                    <a:pt x="44823" y="77131"/>
                    <a:pt x="45164" y="77188"/>
                  </a:cubicBezTo>
                  <a:close/>
                  <a:moveTo>
                    <a:pt x="45676" y="71557"/>
                  </a:moveTo>
                  <a:lnTo>
                    <a:pt x="46188" y="73149"/>
                  </a:lnTo>
                  <a:lnTo>
                    <a:pt x="49373" y="70192"/>
                  </a:lnTo>
                  <a:lnTo>
                    <a:pt x="49032" y="68428"/>
                  </a:lnTo>
                  <a:close/>
                  <a:moveTo>
                    <a:pt x="46131" y="77415"/>
                  </a:moveTo>
                  <a:cubicBezTo>
                    <a:pt x="46245" y="77472"/>
                    <a:pt x="46415" y="77472"/>
                    <a:pt x="46529" y="77472"/>
                  </a:cubicBezTo>
                  <a:cubicBezTo>
                    <a:pt x="46529" y="77359"/>
                    <a:pt x="46472" y="77245"/>
                    <a:pt x="46415" y="77131"/>
                  </a:cubicBezTo>
                  <a:lnTo>
                    <a:pt x="46131" y="77415"/>
                  </a:lnTo>
                  <a:close/>
                  <a:moveTo>
                    <a:pt x="46472" y="74003"/>
                  </a:moveTo>
                  <a:lnTo>
                    <a:pt x="46472" y="74003"/>
                  </a:lnTo>
                  <a:lnTo>
                    <a:pt x="49601" y="71159"/>
                  </a:lnTo>
                  <a:cubicBezTo>
                    <a:pt x="49658" y="71727"/>
                    <a:pt x="49771" y="72239"/>
                    <a:pt x="49885" y="72808"/>
                  </a:cubicBezTo>
                  <a:lnTo>
                    <a:pt x="46984" y="75481"/>
                  </a:lnTo>
                  <a:cubicBezTo>
                    <a:pt x="46814" y="75026"/>
                    <a:pt x="46643" y="74514"/>
                    <a:pt x="46472" y="74003"/>
                  </a:cubicBezTo>
                  <a:close/>
                  <a:moveTo>
                    <a:pt x="48008" y="77529"/>
                  </a:moveTo>
                  <a:lnTo>
                    <a:pt x="48008" y="77529"/>
                  </a:lnTo>
                  <a:cubicBezTo>
                    <a:pt x="47894" y="77529"/>
                    <a:pt x="47781" y="77529"/>
                    <a:pt x="47610" y="77529"/>
                  </a:cubicBezTo>
                  <a:cubicBezTo>
                    <a:pt x="47496" y="77188"/>
                    <a:pt x="47382" y="76790"/>
                    <a:pt x="47269" y="76392"/>
                  </a:cubicBezTo>
                  <a:lnTo>
                    <a:pt x="50056" y="73718"/>
                  </a:lnTo>
                  <a:cubicBezTo>
                    <a:pt x="50170" y="74287"/>
                    <a:pt x="50283" y="74856"/>
                    <a:pt x="50397" y="75368"/>
                  </a:cubicBezTo>
                  <a:close/>
                  <a:moveTo>
                    <a:pt x="49487" y="77302"/>
                  </a:moveTo>
                  <a:cubicBezTo>
                    <a:pt x="49885" y="77188"/>
                    <a:pt x="50283" y="77074"/>
                    <a:pt x="50625" y="76903"/>
                  </a:cubicBezTo>
                  <a:cubicBezTo>
                    <a:pt x="50625" y="76733"/>
                    <a:pt x="50568" y="76505"/>
                    <a:pt x="50568" y="76278"/>
                  </a:cubicBezTo>
                  <a:close/>
                  <a:moveTo>
                    <a:pt x="53127" y="75311"/>
                  </a:moveTo>
                  <a:lnTo>
                    <a:pt x="53127" y="75311"/>
                  </a:lnTo>
                  <a:cubicBezTo>
                    <a:pt x="52672" y="75709"/>
                    <a:pt x="52160" y="76107"/>
                    <a:pt x="51592" y="76448"/>
                  </a:cubicBezTo>
                  <a:cubicBezTo>
                    <a:pt x="51478" y="76164"/>
                    <a:pt x="51421" y="75880"/>
                    <a:pt x="51364" y="75538"/>
                  </a:cubicBezTo>
                  <a:lnTo>
                    <a:pt x="54208" y="72865"/>
                  </a:lnTo>
                  <a:cubicBezTo>
                    <a:pt x="54151" y="73775"/>
                    <a:pt x="53753" y="74628"/>
                    <a:pt x="53127" y="75311"/>
                  </a:cubicBezTo>
                  <a:close/>
                  <a:moveTo>
                    <a:pt x="21558" y="18999"/>
                  </a:moveTo>
                  <a:cubicBezTo>
                    <a:pt x="21957" y="19340"/>
                    <a:pt x="22525" y="19397"/>
                    <a:pt x="22980" y="19169"/>
                  </a:cubicBezTo>
                  <a:cubicBezTo>
                    <a:pt x="23435" y="18885"/>
                    <a:pt x="23606" y="18430"/>
                    <a:pt x="23322" y="18088"/>
                  </a:cubicBezTo>
                  <a:lnTo>
                    <a:pt x="15358" y="8987"/>
                  </a:lnTo>
                  <a:cubicBezTo>
                    <a:pt x="14960" y="8703"/>
                    <a:pt x="14448" y="8646"/>
                    <a:pt x="13993" y="8874"/>
                  </a:cubicBezTo>
                  <a:cubicBezTo>
                    <a:pt x="13481" y="9158"/>
                    <a:pt x="13311" y="9613"/>
                    <a:pt x="13595" y="9898"/>
                  </a:cubicBezTo>
                  <a:lnTo>
                    <a:pt x="21558" y="18999"/>
                  </a:lnTo>
                  <a:close/>
                  <a:moveTo>
                    <a:pt x="15870" y="27644"/>
                  </a:moveTo>
                  <a:lnTo>
                    <a:pt x="4722" y="22923"/>
                  </a:lnTo>
                  <a:cubicBezTo>
                    <a:pt x="4210" y="22753"/>
                    <a:pt x="3641" y="22866"/>
                    <a:pt x="3300" y="23208"/>
                  </a:cubicBezTo>
                  <a:cubicBezTo>
                    <a:pt x="2901" y="23549"/>
                    <a:pt x="3072" y="24118"/>
                    <a:pt x="3470" y="24232"/>
                  </a:cubicBezTo>
                  <a:lnTo>
                    <a:pt x="14619" y="28896"/>
                  </a:lnTo>
                  <a:cubicBezTo>
                    <a:pt x="15131" y="29123"/>
                    <a:pt x="15700" y="29010"/>
                    <a:pt x="16098" y="28611"/>
                  </a:cubicBezTo>
                  <a:cubicBezTo>
                    <a:pt x="16439" y="28327"/>
                    <a:pt x="16325" y="27758"/>
                    <a:pt x="15870" y="27644"/>
                  </a:cubicBezTo>
                  <a:close/>
                  <a:moveTo>
                    <a:pt x="13083" y="40329"/>
                  </a:moveTo>
                  <a:lnTo>
                    <a:pt x="1024" y="41410"/>
                  </a:lnTo>
                  <a:cubicBezTo>
                    <a:pt x="456" y="41467"/>
                    <a:pt x="1" y="41865"/>
                    <a:pt x="1" y="42263"/>
                  </a:cubicBezTo>
                  <a:cubicBezTo>
                    <a:pt x="1" y="42661"/>
                    <a:pt x="456" y="42945"/>
                    <a:pt x="1024" y="42889"/>
                  </a:cubicBezTo>
                  <a:lnTo>
                    <a:pt x="13083" y="41808"/>
                  </a:lnTo>
                  <a:cubicBezTo>
                    <a:pt x="13595" y="41751"/>
                    <a:pt x="14107" y="41410"/>
                    <a:pt x="14107" y="41012"/>
                  </a:cubicBezTo>
                  <a:cubicBezTo>
                    <a:pt x="14107" y="40556"/>
                    <a:pt x="13652" y="40272"/>
                    <a:pt x="13083" y="40329"/>
                  </a:cubicBezTo>
                  <a:close/>
                  <a:moveTo>
                    <a:pt x="33560" y="12912"/>
                  </a:moveTo>
                  <a:cubicBezTo>
                    <a:pt x="33674" y="13310"/>
                    <a:pt x="34186" y="13481"/>
                    <a:pt x="34755" y="13367"/>
                  </a:cubicBezTo>
                  <a:cubicBezTo>
                    <a:pt x="35267" y="13254"/>
                    <a:pt x="35665" y="12855"/>
                    <a:pt x="35608" y="12457"/>
                  </a:cubicBezTo>
                  <a:lnTo>
                    <a:pt x="33048" y="626"/>
                  </a:lnTo>
                  <a:cubicBezTo>
                    <a:pt x="32935" y="228"/>
                    <a:pt x="32423" y="0"/>
                    <a:pt x="31854" y="171"/>
                  </a:cubicBezTo>
                  <a:cubicBezTo>
                    <a:pt x="31285" y="285"/>
                    <a:pt x="30944" y="683"/>
                    <a:pt x="31001" y="1081"/>
                  </a:cubicBezTo>
                  <a:lnTo>
                    <a:pt x="33560" y="12912"/>
                  </a:lnTo>
                  <a:close/>
                  <a:moveTo>
                    <a:pt x="46870" y="13822"/>
                  </a:moveTo>
                  <a:cubicBezTo>
                    <a:pt x="47382" y="13879"/>
                    <a:pt x="47837" y="13595"/>
                    <a:pt x="48065" y="13140"/>
                  </a:cubicBezTo>
                  <a:lnTo>
                    <a:pt x="51080" y="1422"/>
                  </a:lnTo>
                  <a:cubicBezTo>
                    <a:pt x="51193" y="1024"/>
                    <a:pt x="50852" y="683"/>
                    <a:pt x="50283" y="683"/>
                  </a:cubicBezTo>
                  <a:cubicBezTo>
                    <a:pt x="49771" y="626"/>
                    <a:pt x="49316" y="910"/>
                    <a:pt x="49089" y="1365"/>
                  </a:cubicBezTo>
                  <a:lnTo>
                    <a:pt x="46017" y="13083"/>
                  </a:lnTo>
                  <a:cubicBezTo>
                    <a:pt x="45960" y="13481"/>
                    <a:pt x="46302" y="13822"/>
                    <a:pt x="46870" y="13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-876713" y="2782482"/>
              <a:ext cx="206135" cy="236792"/>
            </a:xfrm>
            <a:custGeom>
              <a:avLst/>
              <a:gdLst/>
              <a:ahLst/>
              <a:cxnLst/>
              <a:rect l="l" t="t" r="r" b="b"/>
              <a:pathLst>
                <a:path w="24858" h="28555" extrusionOk="0">
                  <a:moveTo>
                    <a:pt x="11832" y="3072"/>
                  </a:moveTo>
                  <a:cubicBezTo>
                    <a:pt x="2105" y="0"/>
                    <a:pt x="1" y="9954"/>
                    <a:pt x="12458" y="19226"/>
                  </a:cubicBezTo>
                  <a:cubicBezTo>
                    <a:pt x="24858" y="28554"/>
                    <a:pt x="23606" y="7053"/>
                    <a:pt x="11832" y="3072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49"/>
          <p:cNvGrpSpPr/>
          <p:nvPr/>
        </p:nvGrpSpPr>
        <p:grpSpPr>
          <a:xfrm rot="899883">
            <a:off x="1730528" y="935229"/>
            <a:ext cx="547068" cy="756328"/>
            <a:chOff x="-336631" y="3413599"/>
            <a:chExt cx="658483" cy="910359"/>
          </a:xfrm>
        </p:grpSpPr>
        <p:sp>
          <p:nvSpPr>
            <p:cNvPr id="955" name="Google Shape;955;p49"/>
            <p:cNvSpPr/>
            <p:nvPr/>
          </p:nvSpPr>
          <p:spPr>
            <a:xfrm>
              <a:off x="-326257" y="3413599"/>
              <a:ext cx="634426" cy="895267"/>
            </a:xfrm>
            <a:custGeom>
              <a:avLst/>
              <a:gdLst/>
              <a:ahLst/>
              <a:cxnLst/>
              <a:rect l="l" t="t" r="r" b="b"/>
              <a:pathLst>
                <a:path w="76506" h="107961" extrusionOk="0">
                  <a:moveTo>
                    <a:pt x="33162" y="8589"/>
                  </a:moveTo>
                  <a:cubicBezTo>
                    <a:pt x="29067" y="9954"/>
                    <a:pt x="17292" y="19226"/>
                    <a:pt x="16041" y="32309"/>
                  </a:cubicBezTo>
                  <a:cubicBezTo>
                    <a:pt x="14733" y="45448"/>
                    <a:pt x="26223" y="59441"/>
                    <a:pt x="26223" y="59441"/>
                  </a:cubicBezTo>
                  <a:lnTo>
                    <a:pt x="24744" y="68940"/>
                  </a:lnTo>
                  <a:cubicBezTo>
                    <a:pt x="24744" y="68940"/>
                    <a:pt x="2219" y="97039"/>
                    <a:pt x="1138" y="100054"/>
                  </a:cubicBezTo>
                  <a:cubicBezTo>
                    <a:pt x="1" y="103125"/>
                    <a:pt x="2333" y="107335"/>
                    <a:pt x="7281" y="107619"/>
                  </a:cubicBezTo>
                  <a:cubicBezTo>
                    <a:pt x="12230" y="107960"/>
                    <a:pt x="15984" y="100225"/>
                    <a:pt x="16382" y="97267"/>
                  </a:cubicBezTo>
                  <a:cubicBezTo>
                    <a:pt x="16837" y="94309"/>
                    <a:pt x="29408" y="71215"/>
                    <a:pt x="29408" y="71215"/>
                  </a:cubicBezTo>
                  <a:lnTo>
                    <a:pt x="36063" y="65641"/>
                  </a:lnTo>
                  <a:cubicBezTo>
                    <a:pt x="36063" y="65641"/>
                    <a:pt x="49715" y="68542"/>
                    <a:pt x="56427" y="65641"/>
                  </a:cubicBezTo>
                  <a:cubicBezTo>
                    <a:pt x="63195" y="62797"/>
                    <a:pt x="74856" y="52331"/>
                    <a:pt x="75482" y="40386"/>
                  </a:cubicBezTo>
                  <a:cubicBezTo>
                    <a:pt x="75652" y="37200"/>
                    <a:pt x="76506" y="31228"/>
                    <a:pt x="74685" y="26450"/>
                  </a:cubicBezTo>
                  <a:cubicBezTo>
                    <a:pt x="69737" y="13310"/>
                    <a:pt x="55289" y="0"/>
                    <a:pt x="33162" y="8589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-160697" y="3499443"/>
              <a:ext cx="424054" cy="430182"/>
            </a:xfrm>
            <a:custGeom>
              <a:avLst/>
              <a:gdLst/>
              <a:ahLst/>
              <a:cxnLst/>
              <a:rect l="l" t="t" r="r" b="b"/>
              <a:pathLst>
                <a:path w="51137" h="51876" extrusionOk="0">
                  <a:moveTo>
                    <a:pt x="32821" y="1934"/>
                  </a:moveTo>
                  <a:cubicBezTo>
                    <a:pt x="26621" y="0"/>
                    <a:pt x="19909" y="569"/>
                    <a:pt x="14164" y="3641"/>
                  </a:cubicBezTo>
                  <a:cubicBezTo>
                    <a:pt x="14050" y="3698"/>
                    <a:pt x="13937" y="3755"/>
                    <a:pt x="13880" y="3811"/>
                  </a:cubicBezTo>
                  <a:cubicBezTo>
                    <a:pt x="7964" y="6997"/>
                    <a:pt x="3641" y="12457"/>
                    <a:pt x="1821" y="18942"/>
                  </a:cubicBezTo>
                  <a:cubicBezTo>
                    <a:pt x="1" y="25256"/>
                    <a:pt x="740" y="31968"/>
                    <a:pt x="3812" y="37769"/>
                  </a:cubicBezTo>
                  <a:cubicBezTo>
                    <a:pt x="3869" y="37826"/>
                    <a:pt x="3869" y="37883"/>
                    <a:pt x="3926" y="37940"/>
                  </a:cubicBezTo>
                  <a:cubicBezTo>
                    <a:pt x="6997" y="43628"/>
                    <a:pt x="12173" y="47894"/>
                    <a:pt x="18317" y="49885"/>
                  </a:cubicBezTo>
                  <a:cubicBezTo>
                    <a:pt x="24573" y="51876"/>
                    <a:pt x="31342" y="51250"/>
                    <a:pt x="37144" y="48122"/>
                  </a:cubicBezTo>
                  <a:cubicBezTo>
                    <a:pt x="43117" y="44880"/>
                    <a:pt x="47496" y="39419"/>
                    <a:pt x="49317" y="32878"/>
                  </a:cubicBezTo>
                  <a:cubicBezTo>
                    <a:pt x="51137" y="26564"/>
                    <a:pt x="50397" y="19795"/>
                    <a:pt x="47269" y="13993"/>
                  </a:cubicBezTo>
                  <a:cubicBezTo>
                    <a:pt x="44197" y="8248"/>
                    <a:pt x="39021" y="3925"/>
                    <a:pt x="32821" y="1934"/>
                  </a:cubicBezTo>
                  <a:close/>
                  <a:moveTo>
                    <a:pt x="46530" y="33105"/>
                  </a:moveTo>
                  <a:lnTo>
                    <a:pt x="46530" y="33105"/>
                  </a:lnTo>
                  <a:cubicBezTo>
                    <a:pt x="45051" y="38452"/>
                    <a:pt x="41410" y="42946"/>
                    <a:pt x="36518" y="45619"/>
                  </a:cubicBezTo>
                  <a:cubicBezTo>
                    <a:pt x="31456" y="48292"/>
                    <a:pt x="25484" y="48861"/>
                    <a:pt x="20023" y="47041"/>
                  </a:cubicBezTo>
                  <a:cubicBezTo>
                    <a:pt x="14221" y="45221"/>
                    <a:pt x="9443" y="41182"/>
                    <a:pt x="6599" y="35835"/>
                  </a:cubicBezTo>
                  <a:cubicBezTo>
                    <a:pt x="3755" y="30602"/>
                    <a:pt x="3016" y="24459"/>
                    <a:pt x="4665" y="18771"/>
                  </a:cubicBezTo>
                  <a:cubicBezTo>
                    <a:pt x="6144" y="13367"/>
                    <a:pt x="9728" y="8874"/>
                    <a:pt x="14619" y="6200"/>
                  </a:cubicBezTo>
                  <a:cubicBezTo>
                    <a:pt x="19682" y="3527"/>
                    <a:pt x="25654" y="3015"/>
                    <a:pt x="31172" y="4778"/>
                  </a:cubicBezTo>
                  <a:cubicBezTo>
                    <a:pt x="36917" y="6655"/>
                    <a:pt x="41752" y="10637"/>
                    <a:pt x="44596" y="15984"/>
                  </a:cubicBezTo>
                  <a:cubicBezTo>
                    <a:pt x="47440" y="21217"/>
                    <a:pt x="48122" y="27360"/>
                    <a:pt x="46530" y="33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-336631" y="3441429"/>
              <a:ext cx="658483" cy="882529"/>
            </a:xfrm>
            <a:custGeom>
              <a:avLst/>
              <a:gdLst/>
              <a:ahLst/>
              <a:cxnLst/>
              <a:rect l="l" t="t" r="r" b="b"/>
              <a:pathLst>
                <a:path w="79407" h="106425" extrusionOk="0">
                  <a:moveTo>
                    <a:pt x="74457" y="17918"/>
                  </a:moveTo>
                  <a:cubicBezTo>
                    <a:pt x="70533" y="10580"/>
                    <a:pt x="63934" y="5062"/>
                    <a:pt x="55971" y="2560"/>
                  </a:cubicBezTo>
                  <a:cubicBezTo>
                    <a:pt x="48008" y="0"/>
                    <a:pt x="39362" y="796"/>
                    <a:pt x="32024" y="4778"/>
                  </a:cubicBezTo>
                  <a:cubicBezTo>
                    <a:pt x="24516" y="8817"/>
                    <a:pt x="18942" y="15756"/>
                    <a:pt x="16610" y="24004"/>
                  </a:cubicBezTo>
                  <a:cubicBezTo>
                    <a:pt x="13140" y="36290"/>
                    <a:pt x="17235" y="49487"/>
                    <a:pt x="27019" y="57677"/>
                  </a:cubicBezTo>
                  <a:lnTo>
                    <a:pt x="24459" y="65527"/>
                  </a:lnTo>
                  <a:lnTo>
                    <a:pt x="24402" y="65527"/>
                  </a:lnTo>
                  <a:cubicBezTo>
                    <a:pt x="22411" y="67347"/>
                    <a:pt x="18657" y="72012"/>
                    <a:pt x="14732" y="77188"/>
                  </a:cubicBezTo>
                  <a:cubicBezTo>
                    <a:pt x="9272" y="84468"/>
                    <a:pt x="3299" y="92944"/>
                    <a:pt x="1365" y="96072"/>
                  </a:cubicBezTo>
                  <a:cubicBezTo>
                    <a:pt x="0" y="98120"/>
                    <a:pt x="171" y="100850"/>
                    <a:pt x="1877" y="102727"/>
                  </a:cubicBezTo>
                  <a:cubicBezTo>
                    <a:pt x="2446" y="103410"/>
                    <a:pt x="3129" y="104036"/>
                    <a:pt x="3925" y="104491"/>
                  </a:cubicBezTo>
                  <a:cubicBezTo>
                    <a:pt x="4721" y="105003"/>
                    <a:pt x="5575" y="105401"/>
                    <a:pt x="6485" y="105571"/>
                  </a:cubicBezTo>
                  <a:cubicBezTo>
                    <a:pt x="9443" y="106425"/>
                    <a:pt x="12571" y="105173"/>
                    <a:pt x="14164" y="102614"/>
                  </a:cubicBezTo>
                  <a:cubicBezTo>
                    <a:pt x="14164" y="102557"/>
                    <a:pt x="14221" y="102500"/>
                    <a:pt x="14221" y="102443"/>
                  </a:cubicBezTo>
                  <a:lnTo>
                    <a:pt x="17008" y="97324"/>
                  </a:lnTo>
                  <a:cubicBezTo>
                    <a:pt x="17406" y="97665"/>
                    <a:pt x="17918" y="97324"/>
                    <a:pt x="17633" y="96698"/>
                  </a:cubicBezTo>
                  <a:cubicBezTo>
                    <a:pt x="17577" y="96641"/>
                    <a:pt x="17520" y="96527"/>
                    <a:pt x="17520" y="96413"/>
                  </a:cubicBezTo>
                  <a:lnTo>
                    <a:pt x="31399" y="70760"/>
                  </a:lnTo>
                  <a:cubicBezTo>
                    <a:pt x="31911" y="70646"/>
                    <a:pt x="32366" y="70419"/>
                    <a:pt x="32650" y="70021"/>
                  </a:cubicBezTo>
                  <a:lnTo>
                    <a:pt x="38395" y="63707"/>
                  </a:lnTo>
                  <a:cubicBezTo>
                    <a:pt x="46188" y="66039"/>
                    <a:pt x="54549" y="65129"/>
                    <a:pt x="61659" y="61318"/>
                  </a:cubicBezTo>
                  <a:cubicBezTo>
                    <a:pt x="69224" y="57222"/>
                    <a:pt x="74799" y="50340"/>
                    <a:pt x="77074" y="42092"/>
                  </a:cubicBezTo>
                  <a:cubicBezTo>
                    <a:pt x="79406" y="34015"/>
                    <a:pt x="78439" y="25312"/>
                    <a:pt x="74457" y="17918"/>
                  </a:cubicBezTo>
                  <a:close/>
                  <a:moveTo>
                    <a:pt x="25142" y="77131"/>
                  </a:moveTo>
                  <a:lnTo>
                    <a:pt x="25142" y="77131"/>
                  </a:lnTo>
                  <a:cubicBezTo>
                    <a:pt x="24744" y="75936"/>
                    <a:pt x="24402" y="74685"/>
                    <a:pt x="23947" y="73490"/>
                  </a:cubicBezTo>
                  <a:cubicBezTo>
                    <a:pt x="23720" y="72922"/>
                    <a:pt x="22866" y="73263"/>
                    <a:pt x="23094" y="73832"/>
                  </a:cubicBezTo>
                  <a:cubicBezTo>
                    <a:pt x="23606" y="75254"/>
                    <a:pt x="24004" y="76790"/>
                    <a:pt x="24573" y="78212"/>
                  </a:cubicBezTo>
                  <a:lnTo>
                    <a:pt x="23492" y="80146"/>
                  </a:lnTo>
                  <a:cubicBezTo>
                    <a:pt x="22810" y="78780"/>
                    <a:pt x="22184" y="77415"/>
                    <a:pt x="21444" y="76050"/>
                  </a:cubicBezTo>
                  <a:cubicBezTo>
                    <a:pt x="21160" y="75538"/>
                    <a:pt x="20250" y="75879"/>
                    <a:pt x="20591" y="76391"/>
                  </a:cubicBezTo>
                  <a:cubicBezTo>
                    <a:pt x="21444" y="77984"/>
                    <a:pt x="22127" y="79577"/>
                    <a:pt x="22980" y="81169"/>
                  </a:cubicBezTo>
                  <a:lnTo>
                    <a:pt x="21558" y="83786"/>
                  </a:lnTo>
                  <a:cubicBezTo>
                    <a:pt x="20762" y="81909"/>
                    <a:pt x="19966" y="80089"/>
                    <a:pt x="19055" y="78325"/>
                  </a:cubicBezTo>
                  <a:cubicBezTo>
                    <a:pt x="18771" y="77756"/>
                    <a:pt x="17918" y="78155"/>
                    <a:pt x="18202" y="78667"/>
                  </a:cubicBezTo>
                  <a:cubicBezTo>
                    <a:pt x="19226" y="80714"/>
                    <a:pt x="20136" y="82762"/>
                    <a:pt x="20989" y="84810"/>
                  </a:cubicBezTo>
                  <a:lnTo>
                    <a:pt x="19283" y="87938"/>
                  </a:lnTo>
                  <a:cubicBezTo>
                    <a:pt x="18487" y="86175"/>
                    <a:pt x="17577" y="84412"/>
                    <a:pt x="16894" y="82591"/>
                  </a:cubicBezTo>
                  <a:cubicBezTo>
                    <a:pt x="16723" y="82023"/>
                    <a:pt x="15870" y="82421"/>
                    <a:pt x="16041" y="82933"/>
                  </a:cubicBezTo>
                  <a:cubicBezTo>
                    <a:pt x="16780" y="85037"/>
                    <a:pt x="17861" y="86971"/>
                    <a:pt x="18714" y="88962"/>
                  </a:cubicBezTo>
                  <a:lnTo>
                    <a:pt x="17577" y="91067"/>
                  </a:lnTo>
                  <a:cubicBezTo>
                    <a:pt x="17178" y="89986"/>
                    <a:pt x="16666" y="88962"/>
                    <a:pt x="16154" y="87938"/>
                  </a:cubicBezTo>
                  <a:cubicBezTo>
                    <a:pt x="15927" y="87369"/>
                    <a:pt x="15074" y="87768"/>
                    <a:pt x="15301" y="88280"/>
                  </a:cubicBezTo>
                  <a:cubicBezTo>
                    <a:pt x="15870" y="89417"/>
                    <a:pt x="16439" y="90612"/>
                    <a:pt x="16894" y="91806"/>
                  </a:cubicBezTo>
                  <a:cubicBezTo>
                    <a:pt x="16894" y="91863"/>
                    <a:pt x="16951" y="91977"/>
                    <a:pt x="17065" y="92034"/>
                  </a:cubicBezTo>
                  <a:lnTo>
                    <a:pt x="16154" y="93683"/>
                  </a:lnTo>
                  <a:cubicBezTo>
                    <a:pt x="15472" y="92318"/>
                    <a:pt x="14676" y="90953"/>
                    <a:pt x="13936" y="89645"/>
                  </a:cubicBezTo>
                  <a:cubicBezTo>
                    <a:pt x="13481" y="88848"/>
                    <a:pt x="12571" y="89190"/>
                    <a:pt x="13026" y="89929"/>
                  </a:cubicBezTo>
                  <a:cubicBezTo>
                    <a:pt x="13936" y="91465"/>
                    <a:pt x="14789" y="93058"/>
                    <a:pt x="15643" y="94650"/>
                  </a:cubicBezTo>
                  <a:lnTo>
                    <a:pt x="14619" y="96470"/>
                  </a:lnTo>
                  <a:cubicBezTo>
                    <a:pt x="13765" y="94991"/>
                    <a:pt x="13026" y="93456"/>
                    <a:pt x="12287" y="91863"/>
                  </a:cubicBezTo>
                  <a:cubicBezTo>
                    <a:pt x="11945" y="91124"/>
                    <a:pt x="11035" y="91408"/>
                    <a:pt x="11376" y="92204"/>
                  </a:cubicBezTo>
                  <a:cubicBezTo>
                    <a:pt x="12230" y="93968"/>
                    <a:pt x="13140" y="95731"/>
                    <a:pt x="14107" y="97437"/>
                  </a:cubicBezTo>
                  <a:lnTo>
                    <a:pt x="13424" y="98689"/>
                  </a:lnTo>
                  <a:cubicBezTo>
                    <a:pt x="12912" y="97380"/>
                    <a:pt x="12287" y="96129"/>
                    <a:pt x="11490" y="94991"/>
                  </a:cubicBezTo>
                  <a:cubicBezTo>
                    <a:pt x="11035" y="94252"/>
                    <a:pt x="10296" y="94878"/>
                    <a:pt x="10808" y="95560"/>
                  </a:cubicBezTo>
                  <a:cubicBezTo>
                    <a:pt x="11604" y="96869"/>
                    <a:pt x="12287" y="98291"/>
                    <a:pt x="12855" y="99713"/>
                  </a:cubicBezTo>
                  <a:lnTo>
                    <a:pt x="12287" y="100793"/>
                  </a:lnTo>
                  <a:cubicBezTo>
                    <a:pt x="12287" y="100736"/>
                    <a:pt x="12287" y="100736"/>
                    <a:pt x="12287" y="100736"/>
                  </a:cubicBezTo>
                  <a:cubicBezTo>
                    <a:pt x="11433" y="99258"/>
                    <a:pt x="10694" y="97722"/>
                    <a:pt x="10068" y="96129"/>
                  </a:cubicBezTo>
                  <a:cubicBezTo>
                    <a:pt x="9670" y="95390"/>
                    <a:pt x="8760" y="95674"/>
                    <a:pt x="9158" y="96470"/>
                  </a:cubicBezTo>
                  <a:cubicBezTo>
                    <a:pt x="9841" y="98006"/>
                    <a:pt x="10580" y="99542"/>
                    <a:pt x="11376" y="101021"/>
                  </a:cubicBezTo>
                  <a:cubicBezTo>
                    <a:pt x="11490" y="101248"/>
                    <a:pt x="11718" y="101362"/>
                    <a:pt x="11945" y="101419"/>
                  </a:cubicBezTo>
                  <a:lnTo>
                    <a:pt x="11775" y="101760"/>
                  </a:lnTo>
                  <a:cubicBezTo>
                    <a:pt x="10978" y="102898"/>
                    <a:pt x="9499" y="103069"/>
                    <a:pt x="8077" y="102727"/>
                  </a:cubicBezTo>
                  <a:cubicBezTo>
                    <a:pt x="7338" y="102557"/>
                    <a:pt x="6655" y="102272"/>
                    <a:pt x="6030" y="101874"/>
                  </a:cubicBezTo>
                  <a:cubicBezTo>
                    <a:pt x="5404" y="101476"/>
                    <a:pt x="4835" y="101021"/>
                    <a:pt x="4380" y="100452"/>
                  </a:cubicBezTo>
                  <a:cubicBezTo>
                    <a:pt x="3470" y="99314"/>
                    <a:pt x="3072" y="98006"/>
                    <a:pt x="3754" y="96925"/>
                  </a:cubicBezTo>
                  <a:cubicBezTo>
                    <a:pt x="5632" y="93911"/>
                    <a:pt x="11433" y="85549"/>
                    <a:pt x="16894" y="78382"/>
                  </a:cubicBezTo>
                  <a:cubicBezTo>
                    <a:pt x="20022" y="74173"/>
                    <a:pt x="23037" y="70362"/>
                    <a:pt x="24971" y="68314"/>
                  </a:cubicBezTo>
                  <a:lnTo>
                    <a:pt x="28668" y="70646"/>
                  </a:lnTo>
                  <a:lnTo>
                    <a:pt x="25142" y="77131"/>
                  </a:lnTo>
                  <a:close/>
                  <a:moveTo>
                    <a:pt x="31854" y="67404"/>
                  </a:moveTo>
                  <a:lnTo>
                    <a:pt x="31854" y="67404"/>
                  </a:lnTo>
                  <a:lnTo>
                    <a:pt x="27417" y="64901"/>
                  </a:lnTo>
                  <a:lnTo>
                    <a:pt x="29237" y="59384"/>
                  </a:lnTo>
                  <a:cubicBezTo>
                    <a:pt x="31114" y="60635"/>
                    <a:pt x="33105" y="61716"/>
                    <a:pt x="35210" y="62626"/>
                  </a:cubicBezTo>
                  <a:lnTo>
                    <a:pt x="35835" y="62967"/>
                  </a:lnTo>
                  <a:close/>
                  <a:moveTo>
                    <a:pt x="74287" y="42263"/>
                  </a:moveTo>
                  <a:lnTo>
                    <a:pt x="74287" y="42263"/>
                  </a:lnTo>
                  <a:cubicBezTo>
                    <a:pt x="72296" y="49316"/>
                    <a:pt x="67518" y="55345"/>
                    <a:pt x="61090" y="58815"/>
                  </a:cubicBezTo>
                  <a:cubicBezTo>
                    <a:pt x="54435" y="62342"/>
                    <a:pt x="46586" y="63024"/>
                    <a:pt x="39419" y="60692"/>
                  </a:cubicBezTo>
                  <a:cubicBezTo>
                    <a:pt x="38622" y="60465"/>
                    <a:pt x="37826" y="60180"/>
                    <a:pt x="37087" y="59839"/>
                  </a:cubicBezTo>
                  <a:lnTo>
                    <a:pt x="31228" y="56597"/>
                  </a:lnTo>
                  <a:cubicBezTo>
                    <a:pt x="27360" y="53866"/>
                    <a:pt x="24175" y="50283"/>
                    <a:pt x="21956" y="46131"/>
                  </a:cubicBezTo>
                  <a:cubicBezTo>
                    <a:pt x="18259" y="39305"/>
                    <a:pt x="17349" y="31285"/>
                    <a:pt x="19454" y="23833"/>
                  </a:cubicBezTo>
                  <a:cubicBezTo>
                    <a:pt x="21388" y="16723"/>
                    <a:pt x="26166" y="10751"/>
                    <a:pt x="32650" y="7281"/>
                  </a:cubicBezTo>
                  <a:cubicBezTo>
                    <a:pt x="39305" y="3697"/>
                    <a:pt x="47098" y="3015"/>
                    <a:pt x="54322" y="5347"/>
                  </a:cubicBezTo>
                  <a:cubicBezTo>
                    <a:pt x="61773" y="7793"/>
                    <a:pt x="68030" y="12969"/>
                    <a:pt x="71727" y="19908"/>
                  </a:cubicBezTo>
                  <a:cubicBezTo>
                    <a:pt x="75481" y="26734"/>
                    <a:pt x="76391" y="34754"/>
                    <a:pt x="74287" y="422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-113057" y="3574441"/>
              <a:ext cx="111799" cy="194816"/>
            </a:xfrm>
            <a:custGeom>
              <a:avLst/>
              <a:gdLst/>
              <a:ahLst/>
              <a:cxnLst/>
              <a:rect l="l" t="t" r="r" b="b"/>
              <a:pathLst>
                <a:path w="13482" h="23493" extrusionOk="0">
                  <a:moveTo>
                    <a:pt x="12287" y="1309"/>
                  </a:moveTo>
                  <a:cubicBezTo>
                    <a:pt x="10751" y="0"/>
                    <a:pt x="8874" y="911"/>
                    <a:pt x="7282" y="1764"/>
                  </a:cubicBezTo>
                  <a:cubicBezTo>
                    <a:pt x="3755" y="3641"/>
                    <a:pt x="1" y="14278"/>
                    <a:pt x="1594" y="19852"/>
                  </a:cubicBezTo>
                  <a:cubicBezTo>
                    <a:pt x="1594" y="20136"/>
                    <a:pt x="1650" y="20421"/>
                    <a:pt x="1707" y="20705"/>
                  </a:cubicBezTo>
                  <a:cubicBezTo>
                    <a:pt x="1707" y="20762"/>
                    <a:pt x="1707" y="20819"/>
                    <a:pt x="1764" y="20876"/>
                  </a:cubicBezTo>
                  <a:cubicBezTo>
                    <a:pt x="1821" y="21217"/>
                    <a:pt x="1878" y="21502"/>
                    <a:pt x="1935" y="21843"/>
                  </a:cubicBezTo>
                  <a:cubicBezTo>
                    <a:pt x="2390" y="23492"/>
                    <a:pt x="5120" y="22867"/>
                    <a:pt x="4665" y="21217"/>
                  </a:cubicBezTo>
                  <a:cubicBezTo>
                    <a:pt x="4665" y="21160"/>
                    <a:pt x="4665" y="21160"/>
                    <a:pt x="4665" y="21160"/>
                  </a:cubicBezTo>
                  <a:cubicBezTo>
                    <a:pt x="4665" y="20876"/>
                    <a:pt x="4608" y="20648"/>
                    <a:pt x="4494" y="20421"/>
                  </a:cubicBezTo>
                  <a:cubicBezTo>
                    <a:pt x="4494" y="20364"/>
                    <a:pt x="4494" y="20364"/>
                    <a:pt x="4494" y="20364"/>
                  </a:cubicBezTo>
                  <a:cubicBezTo>
                    <a:pt x="3641" y="14790"/>
                    <a:pt x="9898" y="10637"/>
                    <a:pt x="12060" y="5859"/>
                  </a:cubicBezTo>
                  <a:cubicBezTo>
                    <a:pt x="12572" y="4608"/>
                    <a:pt x="13482" y="2389"/>
                    <a:pt x="12287" y="1309"/>
                  </a:cubicBezTo>
                  <a:close/>
                  <a:moveTo>
                    <a:pt x="9784" y="4210"/>
                  </a:moveTo>
                  <a:lnTo>
                    <a:pt x="9784" y="4210"/>
                  </a:lnTo>
                  <a:cubicBezTo>
                    <a:pt x="9443" y="5063"/>
                    <a:pt x="9045" y="5859"/>
                    <a:pt x="8476" y="6656"/>
                  </a:cubicBezTo>
                  <a:cubicBezTo>
                    <a:pt x="7452" y="8248"/>
                    <a:pt x="6144" y="9727"/>
                    <a:pt x="5006" y="11263"/>
                  </a:cubicBezTo>
                  <a:cubicBezTo>
                    <a:pt x="4494" y="11946"/>
                    <a:pt x="4039" y="12628"/>
                    <a:pt x="3641" y="13311"/>
                  </a:cubicBezTo>
                  <a:lnTo>
                    <a:pt x="3641" y="13311"/>
                  </a:lnTo>
                  <a:cubicBezTo>
                    <a:pt x="3812" y="12287"/>
                    <a:pt x="4039" y="11263"/>
                    <a:pt x="4324" y="10239"/>
                  </a:cubicBezTo>
                  <a:cubicBezTo>
                    <a:pt x="5291" y="7907"/>
                    <a:pt x="6997" y="4096"/>
                    <a:pt x="9898" y="3413"/>
                  </a:cubicBezTo>
                  <a:cubicBezTo>
                    <a:pt x="9898" y="3470"/>
                    <a:pt x="9955" y="3470"/>
                    <a:pt x="10012" y="3527"/>
                  </a:cubicBezTo>
                  <a:cubicBezTo>
                    <a:pt x="9955" y="3755"/>
                    <a:pt x="9898" y="3982"/>
                    <a:pt x="9784" y="4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-73435" y="3776322"/>
              <a:ext cx="32084" cy="32084"/>
            </a:xfrm>
            <a:custGeom>
              <a:avLst/>
              <a:gdLst/>
              <a:ahLst/>
              <a:cxnLst/>
              <a:rect l="l" t="t" r="r" b="b"/>
              <a:pathLst>
                <a:path w="3869" h="3869" extrusionOk="0">
                  <a:moveTo>
                    <a:pt x="2390" y="57"/>
                  </a:moveTo>
                  <a:cubicBezTo>
                    <a:pt x="1195" y="399"/>
                    <a:pt x="1" y="1024"/>
                    <a:pt x="570" y="2333"/>
                  </a:cubicBezTo>
                  <a:cubicBezTo>
                    <a:pt x="911" y="3186"/>
                    <a:pt x="1707" y="3869"/>
                    <a:pt x="2731" y="3470"/>
                  </a:cubicBezTo>
                  <a:cubicBezTo>
                    <a:pt x="3414" y="3129"/>
                    <a:pt x="3869" y="2390"/>
                    <a:pt x="3812" y="1593"/>
                  </a:cubicBezTo>
                  <a:cubicBezTo>
                    <a:pt x="3755" y="1138"/>
                    <a:pt x="3584" y="683"/>
                    <a:pt x="3300" y="342"/>
                  </a:cubicBezTo>
                  <a:cubicBezTo>
                    <a:pt x="3072" y="57"/>
                    <a:pt x="2674" y="1"/>
                    <a:pt x="239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-135695" y="3524445"/>
              <a:ext cx="374058" cy="380186"/>
            </a:xfrm>
            <a:custGeom>
              <a:avLst/>
              <a:gdLst/>
              <a:ahLst/>
              <a:cxnLst/>
              <a:rect l="l" t="t" r="r" b="b"/>
              <a:pathLst>
                <a:path w="45108" h="45847" extrusionOk="0">
                  <a:moveTo>
                    <a:pt x="28157" y="1763"/>
                  </a:moveTo>
                  <a:cubicBezTo>
                    <a:pt x="22639" y="0"/>
                    <a:pt x="16667" y="512"/>
                    <a:pt x="11604" y="3185"/>
                  </a:cubicBezTo>
                  <a:cubicBezTo>
                    <a:pt x="6713" y="5859"/>
                    <a:pt x="3129" y="10352"/>
                    <a:pt x="1650" y="15756"/>
                  </a:cubicBezTo>
                  <a:cubicBezTo>
                    <a:pt x="1" y="21444"/>
                    <a:pt x="740" y="27587"/>
                    <a:pt x="3584" y="32820"/>
                  </a:cubicBezTo>
                  <a:cubicBezTo>
                    <a:pt x="6428" y="38167"/>
                    <a:pt x="11206" y="42206"/>
                    <a:pt x="17008" y="44026"/>
                  </a:cubicBezTo>
                  <a:cubicBezTo>
                    <a:pt x="22469" y="45846"/>
                    <a:pt x="28441" y="45334"/>
                    <a:pt x="33503" y="42604"/>
                  </a:cubicBezTo>
                  <a:cubicBezTo>
                    <a:pt x="38395" y="39931"/>
                    <a:pt x="42036" y="35437"/>
                    <a:pt x="43515" y="30090"/>
                  </a:cubicBezTo>
                  <a:cubicBezTo>
                    <a:pt x="45107" y="24345"/>
                    <a:pt x="44425" y="18202"/>
                    <a:pt x="41581" y="12969"/>
                  </a:cubicBezTo>
                  <a:cubicBezTo>
                    <a:pt x="38737" y="7622"/>
                    <a:pt x="33902" y="3640"/>
                    <a:pt x="28157" y="1763"/>
                  </a:cubicBezTo>
                  <a:close/>
                  <a:moveTo>
                    <a:pt x="7224" y="26450"/>
                  </a:moveTo>
                  <a:lnTo>
                    <a:pt x="7395" y="27246"/>
                  </a:lnTo>
                  <a:cubicBezTo>
                    <a:pt x="7850" y="28896"/>
                    <a:pt x="5120" y="29521"/>
                    <a:pt x="4665" y="27872"/>
                  </a:cubicBezTo>
                  <a:cubicBezTo>
                    <a:pt x="4608" y="27587"/>
                    <a:pt x="4551" y="27246"/>
                    <a:pt x="4494" y="26905"/>
                  </a:cubicBezTo>
                  <a:cubicBezTo>
                    <a:pt x="4437" y="26848"/>
                    <a:pt x="4437" y="26791"/>
                    <a:pt x="4437" y="26734"/>
                  </a:cubicBezTo>
                  <a:cubicBezTo>
                    <a:pt x="4380" y="26450"/>
                    <a:pt x="4324" y="26165"/>
                    <a:pt x="4324" y="25881"/>
                  </a:cubicBezTo>
                  <a:cubicBezTo>
                    <a:pt x="2731" y="20307"/>
                    <a:pt x="6485" y="9670"/>
                    <a:pt x="10012" y="7793"/>
                  </a:cubicBezTo>
                  <a:cubicBezTo>
                    <a:pt x="11604" y="6940"/>
                    <a:pt x="13481" y="6029"/>
                    <a:pt x="15017" y="7338"/>
                  </a:cubicBezTo>
                  <a:cubicBezTo>
                    <a:pt x="16212" y="8418"/>
                    <a:pt x="15302" y="10694"/>
                    <a:pt x="14790" y="11888"/>
                  </a:cubicBezTo>
                  <a:cubicBezTo>
                    <a:pt x="12628" y="16666"/>
                    <a:pt x="6371" y="20819"/>
                    <a:pt x="7224" y="26393"/>
                  </a:cubicBezTo>
                  <a:cubicBezTo>
                    <a:pt x="7224" y="26393"/>
                    <a:pt x="7224" y="26450"/>
                    <a:pt x="7224" y="26450"/>
                  </a:cubicBezTo>
                  <a:close/>
                  <a:moveTo>
                    <a:pt x="8078" y="32707"/>
                  </a:moveTo>
                  <a:cubicBezTo>
                    <a:pt x="7509" y="31342"/>
                    <a:pt x="8703" y="30773"/>
                    <a:pt x="9898" y="30431"/>
                  </a:cubicBezTo>
                  <a:cubicBezTo>
                    <a:pt x="10182" y="30375"/>
                    <a:pt x="10580" y="30431"/>
                    <a:pt x="10808" y="30716"/>
                  </a:cubicBezTo>
                  <a:cubicBezTo>
                    <a:pt x="11092" y="31057"/>
                    <a:pt x="11263" y="31512"/>
                    <a:pt x="11320" y="31967"/>
                  </a:cubicBezTo>
                  <a:cubicBezTo>
                    <a:pt x="11377" y="32764"/>
                    <a:pt x="10922" y="33503"/>
                    <a:pt x="10239" y="33844"/>
                  </a:cubicBezTo>
                  <a:cubicBezTo>
                    <a:pt x="9215" y="34243"/>
                    <a:pt x="8419" y="33560"/>
                    <a:pt x="8078" y="32707"/>
                  </a:cubicBezTo>
                  <a:close/>
                </a:path>
              </a:pathLst>
            </a:custGeom>
            <a:solidFill>
              <a:srgbClr val="EBE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-130977" y="3549439"/>
              <a:ext cx="276414" cy="267458"/>
            </a:xfrm>
            <a:custGeom>
              <a:avLst/>
              <a:gdLst/>
              <a:ahLst/>
              <a:cxnLst/>
              <a:rect l="l" t="t" r="r" b="b"/>
              <a:pathLst>
                <a:path w="33333" h="32253" extrusionOk="0">
                  <a:moveTo>
                    <a:pt x="10865" y="2959"/>
                  </a:moveTo>
                  <a:cubicBezTo>
                    <a:pt x="3413" y="6144"/>
                    <a:pt x="0" y="14847"/>
                    <a:pt x="3243" y="22469"/>
                  </a:cubicBezTo>
                  <a:cubicBezTo>
                    <a:pt x="3413" y="22924"/>
                    <a:pt x="3641" y="23322"/>
                    <a:pt x="3868" y="23720"/>
                  </a:cubicBezTo>
                  <a:lnTo>
                    <a:pt x="3868" y="23720"/>
                  </a:lnTo>
                  <a:cubicBezTo>
                    <a:pt x="3811" y="23436"/>
                    <a:pt x="3755" y="23151"/>
                    <a:pt x="3755" y="22867"/>
                  </a:cubicBezTo>
                  <a:cubicBezTo>
                    <a:pt x="2162" y="17293"/>
                    <a:pt x="5916" y="6656"/>
                    <a:pt x="9443" y="4779"/>
                  </a:cubicBezTo>
                  <a:cubicBezTo>
                    <a:pt x="11035" y="3926"/>
                    <a:pt x="12912" y="3015"/>
                    <a:pt x="14448" y="4324"/>
                  </a:cubicBezTo>
                  <a:cubicBezTo>
                    <a:pt x="15643" y="5404"/>
                    <a:pt x="14733" y="7680"/>
                    <a:pt x="14221" y="8874"/>
                  </a:cubicBezTo>
                  <a:cubicBezTo>
                    <a:pt x="12059" y="13652"/>
                    <a:pt x="5802" y="17805"/>
                    <a:pt x="6655" y="23379"/>
                  </a:cubicBezTo>
                  <a:cubicBezTo>
                    <a:pt x="6655" y="23379"/>
                    <a:pt x="6655" y="23436"/>
                    <a:pt x="6655" y="23436"/>
                  </a:cubicBezTo>
                  <a:lnTo>
                    <a:pt x="6826" y="24232"/>
                  </a:lnTo>
                  <a:cubicBezTo>
                    <a:pt x="7054" y="25199"/>
                    <a:pt x="6200" y="26052"/>
                    <a:pt x="5233" y="25825"/>
                  </a:cubicBezTo>
                  <a:cubicBezTo>
                    <a:pt x="5916" y="26735"/>
                    <a:pt x="6712" y="27588"/>
                    <a:pt x="7622" y="28328"/>
                  </a:cubicBezTo>
                  <a:cubicBezTo>
                    <a:pt x="8077" y="27873"/>
                    <a:pt x="8646" y="27588"/>
                    <a:pt x="9329" y="27417"/>
                  </a:cubicBezTo>
                  <a:cubicBezTo>
                    <a:pt x="9613" y="27361"/>
                    <a:pt x="10011" y="27417"/>
                    <a:pt x="10239" y="27702"/>
                  </a:cubicBezTo>
                  <a:cubicBezTo>
                    <a:pt x="10808" y="28384"/>
                    <a:pt x="10922" y="29351"/>
                    <a:pt x="10410" y="30148"/>
                  </a:cubicBezTo>
                  <a:cubicBezTo>
                    <a:pt x="14221" y="32082"/>
                    <a:pt x="18657" y="32252"/>
                    <a:pt x="22582" y="30546"/>
                  </a:cubicBezTo>
                  <a:cubicBezTo>
                    <a:pt x="29977" y="27190"/>
                    <a:pt x="33333" y="18544"/>
                    <a:pt x="30204" y="11036"/>
                  </a:cubicBezTo>
                  <a:cubicBezTo>
                    <a:pt x="27019" y="3584"/>
                    <a:pt x="18430" y="1"/>
                    <a:pt x="10865" y="2959"/>
                  </a:cubicBezTo>
                  <a:close/>
                </a:path>
              </a:pathLst>
            </a:custGeom>
            <a:solidFill>
              <a:srgbClr val="EBE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-311165" y="4007923"/>
              <a:ext cx="212271" cy="288206"/>
            </a:xfrm>
            <a:custGeom>
              <a:avLst/>
              <a:gdLst/>
              <a:ahLst/>
              <a:cxnLst/>
              <a:rect l="l" t="t" r="r" b="b"/>
              <a:pathLst>
                <a:path w="25598" h="34755" extrusionOk="0">
                  <a:moveTo>
                    <a:pt x="25597" y="2332"/>
                  </a:moveTo>
                  <a:lnTo>
                    <a:pt x="21900" y="0"/>
                  </a:lnTo>
                  <a:cubicBezTo>
                    <a:pt x="19966" y="2048"/>
                    <a:pt x="16951" y="5859"/>
                    <a:pt x="13823" y="10068"/>
                  </a:cubicBezTo>
                  <a:cubicBezTo>
                    <a:pt x="8362" y="17235"/>
                    <a:pt x="2561" y="25597"/>
                    <a:pt x="683" y="28611"/>
                  </a:cubicBezTo>
                  <a:cubicBezTo>
                    <a:pt x="1" y="29692"/>
                    <a:pt x="399" y="31000"/>
                    <a:pt x="1309" y="32138"/>
                  </a:cubicBezTo>
                  <a:cubicBezTo>
                    <a:pt x="1764" y="32707"/>
                    <a:pt x="2333" y="33162"/>
                    <a:pt x="2959" y="33560"/>
                  </a:cubicBezTo>
                  <a:cubicBezTo>
                    <a:pt x="3584" y="33958"/>
                    <a:pt x="4267" y="34243"/>
                    <a:pt x="5006" y="34413"/>
                  </a:cubicBezTo>
                  <a:cubicBezTo>
                    <a:pt x="6428" y="34755"/>
                    <a:pt x="7907" y="34584"/>
                    <a:pt x="8704" y="33446"/>
                  </a:cubicBezTo>
                  <a:lnTo>
                    <a:pt x="8874" y="33105"/>
                  </a:lnTo>
                  <a:cubicBezTo>
                    <a:pt x="8647" y="33048"/>
                    <a:pt x="8419" y="32934"/>
                    <a:pt x="8305" y="32707"/>
                  </a:cubicBezTo>
                  <a:cubicBezTo>
                    <a:pt x="7509" y="31228"/>
                    <a:pt x="6770" y="29692"/>
                    <a:pt x="6087" y="28156"/>
                  </a:cubicBezTo>
                  <a:cubicBezTo>
                    <a:pt x="5689" y="27360"/>
                    <a:pt x="6599" y="27076"/>
                    <a:pt x="6997" y="27872"/>
                  </a:cubicBezTo>
                  <a:cubicBezTo>
                    <a:pt x="7623" y="29408"/>
                    <a:pt x="8362" y="30944"/>
                    <a:pt x="9216" y="32422"/>
                  </a:cubicBezTo>
                  <a:cubicBezTo>
                    <a:pt x="9216" y="32422"/>
                    <a:pt x="9216" y="32422"/>
                    <a:pt x="9216" y="32479"/>
                  </a:cubicBezTo>
                  <a:lnTo>
                    <a:pt x="9784" y="31399"/>
                  </a:lnTo>
                  <a:cubicBezTo>
                    <a:pt x="9216" y="29977"/>
                    <a:pt x="8533" y="28555"/>
                    <a:pt x="7737" y="27246"/>
                  </a:cubicBezTo>
                  <a:cubicBezTo>
                    <a:pt x="7225" y="26564"/>
                    <a:pt x="7964" y="25938"/>
                    <a:pt x="8419" y="26677"/>
                  </a:cubicBezTo>
                  <a:cubicBezTo>
                    <a:pt x="9216" y="27815"/>
                    <a:pt x="9841" y="29066"/>
                    <a:pt x="10353" y="30375"/>
                  </a:cubicBezTo>
                  <a:lnTo>
                    <a:pt x="11036" y="29123"/>
                  </a:lnTo>
                  <a:cubicBezTo>
                    <a:pt x="10069" y="27417"/>
                    <a:pt x="9159" y="25654"/>
                    <a:pt x="8305" y="23890"/>
                  </a:cubicBezTo>
                  <a:cubicBezTo>
                    <a:pt x="7964" y="23094"/>
                    <a:pt x="8874" y="22810"/>
                    <a:pt x="9216" y="23549"/>
                  </a:cubicBezTo>
                  <a:cubicBezTo>
                    <a:pt x="9955" y="25142"/>
                    <a:pt x="10694" y="26677"/>
                    <a:pt x="11548" y="28156"/>
                  </a:cubicBezTo>
                  <a:lnTo>
                    <a:pt x="12572" y="26336"/>
                  </a:lnTo>
                  <a:cubicBezTo>
                    <a:pt x="11718" y="24744"/>
                    <a:pt x="10865" y="23151"/>
                    <a:pt x="9955" y="21615"/>
                  </a:cubicBezTo>
                  <a:cubicBezTo>
                    <a:pt x="9500" y="20876"/>
                    <a:pt x="10410" y="20534"/>
                    <a:pt x="10865" y="21331"/>
                  </a:cubicBezTo>
                  <a:cubicBezTo>
                    <a:pt x="11605" y="22639"/>
                    <a:pt x="12401" y="24004"/>
                    <a:pt x="13083" y="25369"/>
                  </a:cubicBezTo>
                  <a:lnTo>
                    <a:pt x="13994" y="23720"/>
                  </a:lnTo>
                  <a:cubicBezTo>
                    <a:pt x="13880" y="23663"/>
                    <a:pt x="13823" y="23549"/>
                    <a:pt x="13823" y="23492"/>
                  </a:cubicBezTo>
                  <a:cubicBezTo>
                    <a:pt x="13368" y="22298"/>
                    <a:pt x="12799" y="21103"/>
                    <a:pt x="12230" y="19966"/>
                  </a:cubicBezTo>
                  <a:cubicBezTo>
                    <a:pt x="12003" y="19454"/>
                    <a:pt x="12856" y="19055"/>
                    <a:pt x="13083" y="19624"/>
                  </a:cubicBezTo>
                  <a:cubicBezTo>
                    <a:pt x="13595" y="20648"/>
                    <a:pt x="14107" y="21672"/>
                    <a:pt x="14506" y="22753"/>
                  </a:cubicBezTo>
                  <a:lnTo>
                    <a:pt x="15643" y="20648"/>
                  </a:lnTo>
                  <a:cubicBezTo>
                    <a:pt x="14790" y="18657"/>
                    <a:pt x="13709" y="16723"/>
                    <a:pt x="12970" y="14619"/>
                  </a:cubicBezTo>
                  <a:cubicBezTo>
                    <a:pt x="12799" y="14107"/>
                    <a:pt x="13652" y="13709"/>
                    <a:pt x="13823" y="14277"/>
                  </a:cubicBezTo>
                  <a:cubicBezTo>
                    <a:pt x="14506" y="16154"/>
                    <a:pt x="15416" y="17861"/>
                    <a:pt x="16212" y="19624"/>
                  </a:cubicBezTo>
                  <a:lnTo>
                    <a:pt x="17918" y="16496"/>
                  </a:lnTo>
                  <a:cubicBezTo>
                    <a:pt x="17065" y="14448"/>
                    <a:pt x="16155" y="12400"/>
                    <a:pt x="15131" y="10353"/>
                  </a:cubicBezTo>
                  <a:cubicBezTo>
                    <a:pt x="14847" y="9841"/>
                    <a:pt x="15700" y="9499"/>
                    <a:pt x="15984" y="10011"/>
                  </a:cubicBezTo>
                  <a:cubicBezTo>
                    <a:pt x="16895" y="11775"/>
                    <a:pt x="17691" y="13595"/>
                    <a:pt x="18487" y="15472"/>
                  </a:cubicBezTo>
                  <a:lnTo>
                    <a:pt x="19909" y="12855"/>
                  </a:lnTo>
                  <a:cubicBezTo>
                    <a:pt x="19056" y="11263"/>
                    <a:pt x="18373" y="9670"/>
                    <a:pt x="17520" y="8077"/>
                  </a:cubicBezTo>
                  <a:cubicBezTo>
                    <a:pt x="17179" y="7565"/>
                    <a:pt x="18089" y="7224"/>
                    <a:pt x="18373" y="7736"/>
                  </a:cubicBezTo>
                  <a:cubicBezTo>
                    <a:pt x="19113" y="9101"/>
                    <a:pt x="19739" y="10466"/>
                    <a:pt x="20421" y="11832"/>
                  </a:cubicBezTo>
                  <a:lnTo>
                    <a:pt x="21502" y="9898"/>
                  </a:lnTo>
                  <a:cubicBezTo>
                    <a:pt x="20933" y="8476"/>
                    <a:pt x="20535" y="6940"/>
                    <a:pt x="20023" y="5518"/>
                  </a:cubicBezTo>
                  <a:cubicBezTo>
                    <a:pt x="19795" y="4949"/>
                    <a:pt x="20649" y="4608"/>
                    <a:pt x="20876" y="5176"/>
                  </a:cubicBezTo>
                  <a:cubicBezTo>
                    <a:pt x="21331" y="6371"/>
                    <a:pt x="21673" y="7622"/>
                    <a:pt x="22071" y="8817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4998268" y="1819966"/>
            <a:ext cx="37702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3552617" y="1819973"/>
            <a:ext cx="64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54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5" name="Google Shape;965;p49"/>
          <p:cNvCxnSpPr/>
          <p:nvPr/>
        </p:nvCxnSpPr>
        <p:spPr>
          <a:xfrm>
            <a:off x="4332242" y="2170104"/>
            <a:ext cx="44389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66" name="Google Shape;966;p49"/>
          <p:cNvCxnSpPr/>
          <p:nvPr/>
        </p:nvCxnSpPr>
        <p:spPr>
          <a:xfrm flipH="1">
            <a:off x="4323657" y="2414721"/>
            <a:ext cx="434218" cy="94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967" name="Google Shape;967;p49"/>
          <p:cNvSpPr txBox="1"/>
          <p:nvPr/>
        </p:nvSpPr>
        <p:spPr>
          <a:xfrm>
            <a:off x="6513248" y="1636668"/>
            <a:ext cx="197753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NON-CODING REGIONS OF THE SEQUENCE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8" name="Google Shape;968;p49"/>
          <p:cNvSpPr/>
          <p:nvPr/>
        </p:nvSpPr>
        <p:spPr>
          <a:xfrm>
            <a:off x="314263" y="3169754"/>
            <a:ext cx="851547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AGTCGTCAGGTTAGTACTC</a:t>
            </a:r>
            <a:endParaRPr/>
          </a:p>
        </p:txBody>
      </p:sp>
      <p:sp>
        <p:nvSpPr>
          <p:cNvPr id="969" name="Google Shape;969;p49"/>
          <p:cNvSpPr/>
          <p:nvPr/>
        </p:nvSpPr>
        <p:spPr>
          <a:xfrm>
            <a:off x="298866" y="3915080"/>
            <a:ext cx="85106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>
                <a:solidFill>
                  <a:srgbClr val="1B8174"/>
                </a:solidFill>
                <a:latin typeface="Arial"/>
                <a:ea typeface="Arial"/>
                <a:cs typeface="Arial"/>
                <a:sym typeface="Arial"/>
              </a:rPr>
              <a:t>EEEEEE</a:t>
            </a:r>
            <a:r>
              <a:rPr lang="en" sz="4800" b="1" i="0" u="none" strike="noStrike" cap="none">
                <a:solidFill>
                  <a:srgbClr val="736F5D"/>
                </a:solidFill>
                <a:latin typeface="Arial"/>
                <a:ea typeface="Arial"/>
                <a:cs typeface="Arial"/>
                <a:sym typeface="Arial"/>
              </a:rPr>
              <a:t>IIIIIIIII</a:t>
            </a:r>
            <a:r>
              <a:rPr lang="en" sz="4800" b="1" i="0" u="none" strike="noStrike" cap="none">
                <a:solidFill>
                  <a:srgbClr val="1B8174"/>
                </a:solidFill>
                <a:latin typeface="Arial"/>
                <a:ea typeface="Arial"/>
                <a:cs typeface="Arial"/>
                <a:sym typeface="Arial"/>
              </a:rPr>
              <a:t>EEEEE</a:t>
            </a:r>
            <a:r>
              <a:rPr lang="en" sz="4800" b="1" i="0" u="none" strike="noStrike" cap="none">
                <a:solidFill>
                  <a:srgbClr val="736F5D"/>
                </a:solidFill>
                <a:latin typeface="Arial"/>
                <a:ea typeface="Arial"/>
                <a:cs typeface="Arial"/>
                <a:sym typeface="Arial"/>
              </a:rPr>
              <a:t>IIIII</a:t>
            </a:r>
            <a:r>
              <a:rPr lang="en" sz="4800" b="1" i="0" u="none" strike="noStrike" cap="none">
                <a:solidFill>
                  <a:srgbClr val="1B8174"/>
                </a:solidFill>
                <a:latin typeface="Arial"/>
                <a:ea typeface="Arial"/>
                <a:cs typeface="Arial"/>
                <a:sym typeface="Arial"/>
              </a:rPr>
              <a:t>EEE</a:t>
            </a:r>
            <a:endParaRPr sz="4800" b="1" i="0" u="none" strike="noStrike" cap="none">
              <a:solidFill>
                <a:srgbClr val="736F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49"/>
          <p:cNvSpPr txBox="1"/>
          <p:nvPr/>
        </p:nvSpPr>
        <p:spPr>
          <a:xfrm>
            <a:off x="415171" y="3016779"/>
            <a:ext cx="35603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OBSERVABLE FROM OUTSIDE WORLD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49"/>
          <p:cNvSpPr txBox="1"/>
          <p:nvPr/>
        </p:nvSpPr>
        <p:spPr>
          <a:xfrm>
            <a:off x="349220" y="4668326"/>
            <a:ext cx="35603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FROM OUTSIDE WORLD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49"/>
          <p:cNvSpPr/>
          <p:nvPr/>
        </p:nvSpPr>
        <p:spPr>
          <a:xfrm rot="-10602596">
            <a:off x="4948935" y="2622399"/>
            <a:ext cx="475684" cy="3200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9"/>
          <p:cNvSpPr/>
          <p:nvPr/>
        </p:nvSpPr>
        <p:spPr>
          <a:xfrm>
            <a:off x="3637821" y="1589392"/>
            <a:ext cx="475800" cy="3201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50"/>
          <p:cNvGrpSpPr/>
          <p:nvPr/>
        </p:nvGrpSpPr>
        <p:grpSpPr>
          <a:xfrm>
            <a:off x="457211" y="355600"/>
            <a:ext cx="1489370" cy="4379652"/>
            <a:chOff x="1050825" y="751676"/>
            <a:chExt cx="1664658" cy="3984926"/>
          </a:xfrm>
        </p:grpSpPr>
        <p:sp>
          <p:nvSpPr>
            <p:cNvPr id="979" name="Google Shape;979;p50"/>
            <p:cNvSpPr/>
            <p:nvPr/>
          </p:nvSpPr>
          <p:spPr>
            <a:xfrm>
              <a:off x="1206182" y="2531916"/>
              <a:ext cx="1329110" cy="1463140"/>
            </a:xfrm>
            <a:custGeom>
              <a:avLst/>
              <a:gdLst/>
              <a:ahLst/>
              <a:cxnLst/>
              <a:rect l="l" t="t" r="r" b="b"/>
              <a:pathLst>
                <a:path w="14022" h="15436" extrusionOk="0">
                  <a:moveTo>
                    <a:pt x="11805" y="337"/>
                  </a:moveTo>
                  <a:cubicBezTo>
                    <a:pt x="12898" y="2740"/>
                    <a:pt x="9927" y="4874"/>
                    <a:pt x="6685" y="7082"/>
                  </a:cubicBezTo>
                  <a:cubicBezTo>
                    <a:pt x="3511" y="9245"/>
                    <a:pt x="1408" y="10510"/>
                    <a:pt x="704" y="11416"/>
                  </a:cubicBezTo>
                  <a:cubicBezTo>
                    <a:pt x="1" y="12322"/>
                    <a:pt x="2853" y="15436"/>
                    <a:pt x="2561" y="15077"/>
                  </a:cubicBezTo>
                  <a:cubicBezTo>
                    <a:pt x="1468" y="12988"/>
                    <a:pt x="7209" y="9650"/>
                    <a:pt x="8669" y="8744"/>
                  </a:cubicBezTo>
                  <a:cubicBezTo>
                    <a:pt x="10129" y="7830"/>
                    <a:pt x="13550" y="4956"/>
                    <a:pt x="13744" y="4170"/>
                  </a:cubicBezTo>
                  <a:cubicBezTo>
                    <a:pt x="14021" y="3077"/>
                    <a:pt x="12142" y="1"/>
                    <a:pt x="11805" y="337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1188457" y="3745220"/>
              <a:ext cx="1359537" cy="991382"/>
            </a:xfrm>
            <a:custGeom>
              <a:avLst/>
              <a:gdLst/>
              <a:ahLst/>
              <a:cxnLst/>
              <a:rect l="l" t="t" r="r" b="b"/>
              <a:pathLst>
                <a:path w="14343" h="10459" extrusionOk="0">
                  <a:moveTo>
                    <a:pt x="13774" y="3766"/>
                  </a:moveTo>
                  <a:cubicBezTo>
                    <a:pt x="13205" y="4425"/>
                    <a:pt x="11177" y="6521"/>
                    <a:pt x="9006" y="7861"/>
                  </a:cubicBezTo>
                  <a:cubicBezTo>
                    <a:pt x="6842" y="9208"/>
                    <a:pt x="4327" y="10458"/>
                    <a:pt x="4327" y="10458"/>
                  </a:cubicBezTo>
                  <a:lnTo>
                    <a:pt x="0" y="10458"/>
                  </a:lnTo>
                  <a:cubicBezTo>
                    <a:pt x="0" y="10458"/>
                    <a:pt x="4881" y="7838"/>
                    <a:pt x="6603" y="6663"/>
                  </a:cubicBezTo>
                  <a:cubicBezTo>
                    <a:pt x="8325" y="5488"/>
                    <a:pt x="13647" y="1977"/>
                    <a:pt x="12254" y="1"/>
                  </a:cubicBezTo>
                  <a:cubicBezTo>
                    <a:pt x="13946" y="1109"/>
                    <a:pt x="14343" y="3100"/>
                    <a:pt x="13774" y="3766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1192722" y="1402974"/>
              <a:ext cx="1362381" cy="1421339"/>
            </a:xfrm>
            <a:custGeom>
              <a:avLst/>
              <a:gdLst/>
              <a:ahLst/>
              <a:cxnLst/>
              <a:rect l="l" t="t" r="r" b="b"/>
              <a:pathLst>
                <a:path w="14373" h="14995" extrusionOk="0">
                  <a:moveTo>
                    <a:pt x="2456" y="14897"/>
                  </a:moveTo>
                  <a:cubicBezTo>
                    <a:pt x="1572" y="12599"/>
                    <a:pt x="7988" y="9276"/>
                    <a:pt x="9118" y="8437"/>
                  </a:cubicBezTo>
                  <a:cubicBezTo>
                    <a:pt x="10241" y="7599"/>
                    <a:pt x="14373" y="4372"/>
                    <a:pt x="14305" y="3295"/>
                  </a:cubicBezTo>
                  <a:cubicBezTo>
                    <a:pt x="14238" y="2217"/>
                    <a:pt x="11970" y="1"/>
                    <a:pt x="12015" y="532"/>
                  </a:cubicBezTo>
                  <a:cubicBezTo>
                    <a:pt x="13505" y="3721"/>
                    <a:pt x="7014" y="6648"/>
                    <a:pt x="5847" y="7486"/>
                  </a:cubicBezTo>
                  <a:cubicBezTo>
                    <a:pt x="4671" y="8325"/>
                    <a:pt x="614" y="10840"/>
                    <a:pt x="307" y="11753"/>
                  </a:cubicBezTo>
                  <a:cubicBezTo>
                    <a:pt x="0" y="12659"/>
                    <a:pt x="2680" y="14995"/>
                    <a:pt x="2456" y="14897"/>
                  </a:cubicBezTo>
                  <a:close/>
                </a:path>
              </a:pathLst>
            </a:custGeom>
            <a:solidFill>
              <a:srgbClr val="B52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154428" y="765799"/>
              <a:ext cx="1414229" cy="946643"/>
            </a:xfrm>
            <a:custGeom>
              <a:avLst/>
              <a:gdLst/>
              <a:ahLst/>
              <a:cxnLst/>
              <a:rect l="l" t="t" r="r" b="b"/>
              <a:pathLst>
                <a:path w="14920" h="9987" extrusionOk="0">
                  <a:moveTo>
                    <a:pt x="2837" y="9987"/>
                  </a:moveTo>
                  <a:cubicBezTo>
                    <a:pt x="2388" y="9762"/>
                    <a:pt x="1153" y="8557"/>
                    <a:pt x="1153" y="8557"/>
                  </a:cubicBezTo>
                  <a:cubicBezTo>
                    <a:pt x="1153" y="8557"/>
                    <a:pt x="0" y="7075"/>
                    <a:pt x="839" y="6236"/>
                  </a:cubicBezTo>
                  <a:cubicBezTo>
                    <a:pt x="1550" y="5518"/>
                    <a:pt x="2920" y="4073"/>
                    <a:pt x="5128" y="2696"/>
                  </a:cubicBezTo>
                  <a:cubicBezTo>
                    <a:pt x="7179" y="1423"/>
                    <a:pt x="11176" y="1"/>
                    <a:pt x="11176" y="1"/>
                  </a:cubicBezTo>
                  <a:lnTo>
                    <a:pt x="14919" y="143"/>
                  </a:lnTo>
                  <a:cubicBezTo>
                    <a:pt x="14919" y="143"/>
                    <a:pt x="10353" y="2516"/>
                    <a:pt x="9222" y="3309"/>
                  </a:cubicBezTo>
                  <a:cubicBezTo>
                    <a:pt x="8100" y="4103"/>
                    <a:pt x="696" y="7329"/>
                    <a:pt x="2837" y="9987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060778" y="2491441"/>
              <a:ext cx="1582383" cy="1610819"/>
            </a:xfrm>
            <a:custGeom>
              <a:avLst/>
              <a:gdLst/>
              <a:ahLst/>
              <a:cxnLst/>
              <a:rect l="l" t="t" r="r" b="b"/>
              <a:pathLst>
                <a:path w="16694" h="16994" extrusionOk="0">
                  <a:moveTo>
                    <a:pt x="1856" y="1"/>
                  </a:moveTo>
                  <a:cubicBezTo>
                    <a:pt x="1565" y="390"/>
                    <a:pt x="0" y="3085"/>
                    <a:pt x="1542" y="4822"/>
                  </a:cubicBezTo>
                  <a:cubicBezTo>
                    <a:pt x="2568" y="5982"/>
                    <a:pt x="5509" y="7674"/>
                    <a:pt x="7037" y="8879"/>
                  </a:cubicBezTo>
                  <a:cubicBezTo>
                    <a:pt x="8564" y="10077"/>
                    <a:pt x="11161" y="11948"/>
                    <a:pt x="12688" y="13018"/>
                  </a:cubicBezTo>
                  <a:cubicBezTo>
                    <a:pt x="14635" y="14381"/>
                    <a:pt x="15173" y="16252"/>
                    <a:pt x="15121" y="16993"/>
                  </a:cubicBezTo>
                  <a:cubicBezTo>
                    <a:pt x="15256" y="16851"/>
                    <a:pt x="16693" y="14987"/>
                    <a:pt x="16311" y="13078"/>
                  </a:cubicBezTo>
                  <a:cubicBezTo>
                    <a:pt x="15870" y="10877"/>
                    <a:pt x="9919" y="8257"/>
                    <a:pt x="3908" y="3025"/>
                  </a:cubicBezTo>
                  <a:cubicBezTo>
                    <a:pt x="2934" y="2172"/>
                    <a:pt x="1976" y="1333"/>
                    <a:pt x="1856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1050825" y="3611852"/>
              <a:ext cx="1454609" cy="1117639"/>
            </a:xfrm>
            <a:custGeom>
              <a:avLst/>
              <a:gdLst/>
              <a:ahLst/>
              <a:cxnLst/>
              <a:rect l="l" t="t" r="r" b="b"/>
              <a:pathLst>
                <a:path w="15346" h="11791" extrusionOk="0">
                  <a:moveTo>
                    <a:pt x="2343" y="1"/>
                  </a:moveTo>
                  <a:cubicBezTo>
                    <a:pt x="2141" y="233"/>
                    <a:pt x="0" y="3639"/>
                    <a:pt x="2141" y="5338"/>
                  </a:cubicBezTo>
                  <a:cubicBezTo>
                    <a:pt x="4282" y="7037"/>
                    <a:pt x="7486" y="9537"/>
                    <a:pt x="8175" y="10016"/>
                  </a:cubicBezTo>
                  <a:cubicBezTo>
                    <a:pt x="8856" y="10496"/>
                    <a:pt x="10705" y="11791"/>
                    <a:pt x="10705" y="11791"/>
                  </a:cubicBezTo>
                  <a:lnTo>
                    <a:pt x="15346" y="11551"/>
                  </a:lnTo>
                  <a:cubicBezTo>
                    <a:pt x="15346" y="11551"/>
                    <a:pt x="8788" y="7374"/>
                    <a:pt x="7329" y="6086"/>
                  </a:cubicBezTo>
                  <a:cubicBezTo>
                    <a:pt x="6438" y="5286"/>
                    <a:pt x="5562" y="4657"/>
                    <a:pt x="4327" y="3332"/>
                  </a:cubicBezTo>
                  <a:cubicBezTo>
                    <a:pt x="3563" y="2501"/>
                    <a:pt x="2246" y="1423"/>
                    <a:pt x="2343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052247" y="1354062"/>
              <a:ext cx="1595842" cy="1586648"/>
            </a:xfrm>
            <a:custGeom>
              <a:avLst/>
              <a:gdLst/>
              <a:ahLst/>
              <a:cxnLst/>
              <a:rect l="l" t="t" r="r" b="b"/>
              <a:pathLst>
                <a:path w="16836" h="16739" extrusionOk="0">
                  <a:moveTo>
                    <a:pt x="1939" y="0"/>
                  </a:moveTo>
                  <a:cubicBezTo>
                    <a:pt x="831" y="831"/>
                    <a:pt x="0" y="3781"/>
                    <a:pt x="1340" y="5210"/>
                  </a:cubicBezTo>
                  <a:cubicBezTo>
                    <a:pt x="2688" y="6633"/>
                    <a:pt x="4200" y="7478"/>
                    <a:pt x="7441" y="9634"/>
                  </a:cubicBezTo>
                  <a:cubicBezTo>
                    <a:pt x="9245" y="10832"/>
                    <a:pt x="11304" y="11977"/>
                    <a:pt x="13160" y="13220"/>
                  </a:cubicBezTo>
                  <a:cubicBezTo>
                    <a:pt x="15024" y="14463"/>
                    <a:pt x="15503" y="15975"/>
                    <a:pt x="15308" y="16738"/>
                  </a:cubicBezTo>
                  <a:cubicBezTo>
                    <a:pt x="15713" y="16229"/>
                    <a:pt x="16835" y="14298"/>
                    <a:pt x="16461" y="13033"/>
                  </a:cubicBezTo>
                  <a:cubicBezTo>
                    <a:pt x="16079" y="11760"/>
                    <a:pt x="14912" y="10832"/>
                    <a:pt x="13482" y="9821"/>
                  </a:cubicBezTo>
                  <a:cubicBezTo>
                    <a:pt x="11199" y="8212"/>
                    <a:pt x="5832" y="5368"/>
                    <a:pt x="4656" y="4185"/>
                  </a:cubicBezTo>
                  <a:cubicBezTo>
                    <a:pt x="3481" y="3002"/>
                    <a:pt x="2021" y="2164"/>
                    <a:pt x="1939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206182" y="751676"/>
              <a:ext cx="1509301" cy="1035269"/>
            </a:xfrm>
            <a:custGeom>
              <a:avLst/>
              <a:gdLst/>
              <a:ahLst/>
              <a:cxnLst/>
              <a:rect l="l" t="t" r="r" b="b"/>
              <a:pathLst>
                <a:path w="15923" h="10922" extrusionOk="0">
                  <a:moveTo>
                    <a:pt x="1" y="0"/>
                  </a:moveTo>
                  <a:lnTo>
                    <a:pt x="4440" y="0"/>
                  </a:lnTo>
                  <a:cubicBezTo>
                    <a:pt x="4440" y="0"/>
                    <a:pt x="11484" y="3818"/>
                    <a:pt x="13864" y="5914"/>
                  </a:cubicBezTo>
                  <a:cubicBezTo>
                    <a:pt x="15923" y="7725"/>
                    <a:pt x="14837" y="9671"/>
                    <a:pt x="13827" y="10922"/>
                  </a:cubicBezTo>
                  <a:cubicBezTo>
                    <a:pt x="14598" y="9222"/>
                    <a:pt x="9732" y="6370"/>
                    <a:pt x="8766" y="5659"/>
                  </a:cubicBezTo>
                  <a:cubicBezTo>
                    <a:pt x="6730" y="41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7" name="Google Shape;987;p50"/>
          <p:cNvSpPr/>
          <p:nvPr/>
        </p:nvSpPr>
        <p:spPr>
          <a:xfrm>
            <a:off x="2714172" y="371124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50"/>
          <p:cNvSpPr/>
          <p:nvPr/>
        </p:nvSpPr>
        <p:spPr>
          <a:xfrm>
            <a:off x="3280229" y="371123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0"/>
          <p:cNvSpPr/>
          <p:nvPr/>
        </p:nvSpPr>
        <p:spPr>
          <a:xfrm>
            <a:off x="3889831" y="371123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50"/>
          <p:cNvSpPr/>
          <p:nvPr/>
        </p:nvSpPr>
        <p:spPr>
          <a:xfrm>
            <a:off x="4477657" y="371122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50"/>
          <p:cNvSpPr/>
          <p:nvPr/>
        </p:nvSpPr>
        <p:spPr>
          <a:xfrm>
            <a:off x="2714172" y="815803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0"/>
          <p:cNvSpPr/>
          <p:nvPr/>
        </p:nvSpPr>
        <p:spPr>
          <a:xfrm>
            <a:off x="3280229" y="815802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50"/>
          <p:cNvSpPr/>
          <p:nvPr/>
        </p:nvSpPr>
        <p:spPr>
          <a:xfrm>
            <a:off x="3889831" y="815802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0"/>
          <p:cNvSpPr/>
          <p:nvPr/>
        </p:nvSpPr>
        <p:spPr>
          <a:xfrm>
            <a:off x="4477657" y="815801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0"/>
          <p:cNvSpPr/>
          <p:nvPr/>
        </p:nvSpPr>
        <p:spPr>
          <a:xfrm>
            <a:off x="2714172" y="1241177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0"/>
          <p:cNvSpPr/>
          <p:nvPr/>
        </p:nvSpPr>
        <p:spPr>
          <a:xfrm>
            <a:off x="3280229" y="1241176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0"/>
          <p:cNvSpPr/>
          <p:nvPr/>
        </p:nvSpPr>
        <p:spPr>
          <a:xfrm>
            <a:off x="3889831" y="1241176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0"/>
          <p:cNvSpPr/>
          <p:nvPr/>
        </p:nvSpPr>
        <p:spPr>
          <a:xfrm>
            <a:off x="4477657" y="1241175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0"/>
          <p:cNvSpPr/>
          <p:nvPr/>
        </p:nvSpPr>
        <p:spPr>
          <a:xfrm>
            <a:off x="2714172" y="1685856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50"/>
          <p:cNvSpPr/>
          <p:nvPr/>
        </p:nvSpPr>
        <p:spPr>
          <a:xfrm>
            <a:off x="3280229" y="1685855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50"/>
          <p:cNvSpPr/>
          <p:nvPr/>
        </p:nvSpPr>
        <p:spPr>
          <a:xfrm>
            <a:off x="3889831" y="1685855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50"/>
          <p:cNvSpPr/>
          <p:nvPr/>
        </p:nvSpPr>
        <p:spPr>
          <a:xfrm>
            <a:off x="4477657" y="1685854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50"/>
          <p:cNvSpPr/>
          <p:nvPr/>
        </p:nvSpPr>
        <p:spPr>
          <a:xfrm>
            <a:off x="5138629" y="1025116"/>
            <a:ext cx="609602" cy="3394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50"/>
          <p:cNvSpPr/>
          <p:nvPr/>
        </p:nvSpPr>
        <p:spPr>
          <a:xfrm>
            <a:off x="2714172" y="2558470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50"/>
          <p:cNvSpPr/>
          <p:nvPr/>
        </p:nvSpPr>
        <p:spPr>
          <a:xfrm>
            <a:off x="3280229" y="2558469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50"/>
          <p:cNvSpPr/>
          <p:nvPr/>
        </p:nvSpPr>
        <p:spPr>
          <a:xfrm>
            <a:off x="3889831" y="2558469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0"/>
          <p:cNvSpPr/>
          <p:nvPr/>
        </p:nvSpPr>
        <p:spPr>
          <a:xfrm>
            <a:off x="4477657" y="2558468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0"/>
          <p:cNvSpPr/>
          <p:nvPr/>
        </p:nvSpPr>
        <p:spPr>
          <a:xfrm>
            <a:off x="5138629" y="2557666"/>
            <a:ext cx="609602" cy="3394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0"/>
          <p:cNvSpPr/>
          <p:nvPr/>
        </p:nvSpPr>
        <p:spPr>
          <a:xfrm>
            <a:off x="5718037" y="872247"/>
            <a:ext cx="29674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Emission Matrix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(From Observed Variables)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0"/>
          <p:cNvSpPr/>
          <p:nvPr/>
        </p:nvSpPr>
        <p:spPr>
          <a:xfrm>
            <a:off x="5726455" y="2399841"/>
            <a:ext cx="22108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Vector –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Converged PI value</a:t>
            </a:r>
            <a:endParaRPr/>
          </a:p>
        </p:txBody>
      </p:sp>
      <p:sp>
        <p:nvSpPr>
          <p:cNvPr id="1011" name="Google Shape;1011;p50"/>
          <p:cNvSpPr/>
          <p:nvPr/>
        </p:nvSpPr>
        <p:spPr>
          <a:xfrm>
            <a:off x="3127829" y="3475953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0"/>
          <p:cNvSpPr/>
          <p:nvPr/>
        </p:nvSpPr>
        <p:spPr>
          <a:xfrm>
            <a:off x="3693886" y="3475952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50"/>
          <p:cNvSpPr/>
          <p:nvPr/>
        </p:nvSpPr>
        <p:spPr>
          <a:xfrm>
            <a:off x="3127829" y="3920632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50"/>
          <p:cNvSpPr/>
          <p:nvPr/>
        </p:nvSpPr>
        <p:spPr>
          <a:xfrm>
            <a:off x="3693886" y="3920631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50"/>
          <p:cNvSpPr/>
          <p:nvPr/>
        </p:nvSpPr>
        <p:spPr>
          <a:xfrm>
            <a:off x="5139203" y="3778360"/>
            <a:ext cx="609602" cy="3394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0"/>
          <p:cNvSpPr/>
          <p:nvPr/>
        </p:nvSpPr>
        <p:spPr>
          <a:xfrm>
            <a:off x="5748231" y="3714909"/>
            <a:ext cx="23903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Matrix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(From Hidden States)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51"/>
          <p:cNvGrpSpPr/>
          <p:nvPr/>
        </p:nvGrpSpPr>
        <p:grpSpPr>
          <a:xfrm>
            <a:off x="457211" y="355600"/>
            <a:ext cx="1489370" cy="4379652"/>
            <a:chOff x="1050825" y="751676"/>
            <a:chExt cx="1664658" cy="3984926"/>
          </a:xfrm>
        </p:grpSpPr>
        <p:sp>
          <p:nvSpPr>
            <p:cNvPr id="1022" name="Google Shape;1022;p51"/>
            <p:cNvSpPr/>
            <p:nvPr/>
          </p:nvSpPr>
          <p:spPr>
            <a:xfrm>
              <a:off x="1206182" y="2531916"/>
              <a:ext cx="1329110" cy="1463140"/>
            </a:xfrm>
            <a:custGeom>
              <a:avLst/>
              <a:gdLst/>
              <a:ahLst/>
              <a:cxnLst/>
              <a:rect l="l" t="t" r="r" b="b"/>
              <a:pathLst>
                <a:path w="14022" h="15436" extrusionOk="0">
                  <a:moveTo>
                    <a:pt x="11805" y="337"/>
                  </a:moveTo>
                  <a:cubicBezTo>
                    <a:pt x="12898" y="2740"/>
                    <a:pt x="9927" y="4874"/>
                    <a:pt x="6685" y="7082"/>
                  </a:cubicBezTo>
                  <a:cubicBezTo>
                    <a:pt x="3511" y="9245"/>
                    <a:pt x="1408" y="10510"/>
                    <a:pt x="704" y="11416"/>
                  </a:cubicBezTo>
                  <a:cubicBezTo>
                    <a:pt x="1" y="12322"/>
                    <a:pt x="2853" y="15436"/>
                    <a:pt x="2561" y="15077"/>
                  </a:cubicBezTo>
                  <a:cubicBezTo>
                    <a:pt x="1468" y="12988"/>
                    <a:pt x="7209" y="9650"/>
                    <a:pt x="8669" y="8744"/>
                  </a:cubicBezTo>
                  <a:cubicBezTo>
                    <a:pt x="10129" y="7830"/>
                    <a:pt x="13550" y="4956"/>
                    <a:pt x="13744" y="4170"/>
                  </a:cubicBezTo>
                  <a:cubicBezTo>
                    <a:pt x="14021" y="3077"/>
                    <a:pt x="12142" y="1"/>
                    <a:pt x="11805" y="337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1188457" y="3745220"/>
              <a:ext cx="1359537" cy="991382"/>
            </a:xfrm>
            <a:custGeom>
              <a:avLst/>
              <a:gdLst/>
              <a:ahLst/>
              <a:cxnLst/>
              <a:rect l="l" t="t" r="r" b="b"/>
              <a:pathLst>
                <a:path w="14343" h="10459" extrusionOk="0">
                  <a:moveTo>
                    <a:pt x="13774" y="3766"/>
                  </a:moveTo>
                  <a:cubicBezTo>
                    <a:pt x="13205" y="4425"/>
                    <a:pt x="11177" y="6521"/>
                    <a:pt x="9006" y="7861"/>
                  </a:cubicBezTo>
                  <a:cubicBezTo>
                    <a:pt x="6842" y="9208"/>
                    <a:pt x="4327" y="10458"/>
                    <a:pt x="4327" y="10458"/>
                  </a:cubicBezTo>
                  <a:lnTo>
                    <a:pt x="0" y="10458"/>
                  </a:lnTo>
                  <a:cubicBezTo>
                    <a:pt x="0" y="10458"/>
                    <a:pt x="4881" y="7838"/>
                    <a:pt x="6603" y="6663"/>
                  </a:cubicBezTo>
                  <a:cubicBezTo>
                    <a:pt x="8325" y="5488"/>
                    <a:pt x="13647" y="1977"/>
                    <a:pt x="12254" y="1"/>
                  </a:cubicBezTo>
                  <a:cubicBezTo>
                    <a:pt x="13946" y="1109"/>
                    <a:pt x="14343" y="3100"/>
                    <a:pt x="13774" y="3766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1192722" y="1402974"/>
              <a:ext cx="1362381" cy="1421339"/>
            </a:xfrm>
            <a:custGeom>
              <a:avLst/>
              <a:gdLst/>
              <a:ahLst/>
              <a:cxnLst/>
              <a:rect l="l" t="t" r="r" b="b"/>
              <a:pathLst>
                <a:path w="14373" h="14995" extrusionOk="0">
                  <a:moveTo>
                    <a:pt x="2456" y="14897"/>
                  </a:moveTo>
                  <a:cubicBezTo>
                    <a:pt x="1572" y="12599"/>
                    <a:pt x="7988" y="9276"/>
                    <a:pt x="9118" y="8437"/>
                  </a:cubicBezTo>
                  <a:cubicBezTo>
                    <a:pt x="10241" y="7599"/>
                    <a:pt x="14373" y="4372"/>
                    <a:pt x="14305" y="3295"/>
                  </a:cubicBezTo>
                  <a:cubicBezTo>
                    <a:pt x="14238" y="2217"/>
                    <a:pt x="11970" y="1"/>
                    <a:pt x="12015" y="532"/>
                  </a:cubicBezTo>
                  <a:cubicBezTo>
                    <a:pt x="13505" y="3721"/>
                    <a:pt x="7014" y="6648"/>
                    <a:pt x="5847" y="7486"/>
                  </a:cubicBezTo>
                  <a:cubicBezTo>
                    <a:pt x="4671" y="8325"/>
                    <a:pt x="614" y="10840"/>
                    <a:pt x="307" y="11753"/>
                  </a:cubicBezTo>
                  <a:cubicBezTo>
                    <a:pt x="0" y="12659"/>
                    <a:pt x="2680" y="14995"/>
                    <a:pt x="2456" y="14897"/>
                  </a:cubicBezTo>
                  <a:close/>
                </a:path>
              </a:pathLst>
            </a:custGeom>
            <a:solidFill>
              <a:srgbClr val="B52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1154428" y="765799"/>
              <a:ext cx="1414229" cy="946643"/>
            </a:xfrm>
            <a:custGeom>
              <a:avLst/>
              <a:gdLst/>
              <a:ahLst/>
              <a:cxnLst/>
              <a:rect l="l" t="t" r="r" b="b"/>
              <a:pathLst>
                <a:path w="14920" h="9987" extrusionOk="0">
                  <a:moveTo>
                    <a:pt x="2837" y="9987"/>
                  </a:moveTo>
                  <a:cubicBezTo>
                    <a:pt x="2388" y="9762"/>
                    <a:pt x="1153" y="8557"/>
                    <a:pt x="1153" y="8557"/>
                  </a:cubicBezTo>
                  <a:cubicBezTo>
                    <a:pt x="1153" y="8557"/>
                    <a:pt x="0" y="7075"/>
                    <a:pt x="839" y="6236"/>
                  </a:cubicBezTo>
                  <a:cubicBezTo>
                    <a:pt x="1550" y="5518"/>
                    <a:pt x="2920" y="4073"/>
                    <a:pt x="5128" y="2696"/>
                  </a:cubicBezTo>
                  <a:cubicBezTo>
                    <a:pt x="7179" y="1423"/>
                    <a:pt x="11176" y="1"/>
                    <a:pt x="11176" y="1"/>
                  </a:cubicBezTo>
                  <a:lnTo>
                    <a:pt x="14919" y="143"/>
                  </a:lnTo>
                  <a:cubicBezTo>
                    <a:pt x="14919" y="143"/>
                    <a:pt x="10353" y="2516"/>
                    <a:pt x="9222" y="3309"/>
                  </a:cubicBezTo>
                  <a:cubicBezTo>
                    <a:pt x="8100" y="4103"/>
                    <a:pt x="696" y="7329"/>
                    <a:pt x="2837" y="9987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1060778" y="2491441"/>
              <a:ext cx="1582383" cy="1610819"/>
            </a:xfrm>
            <a:custGeom>
              <a:avLst/>
              <a:gdLst/>
              <a:ahLst/>
              <a:cxnLst/>
              <a:rect l="l" t="t" r="r" b="b"/>
              <a:pathLst>
                <a:path w="16694" h="16994" extrusionOk="0">
                  <a:moveTo>
                    <a:pt x="1856" y="1"/>
                  </a:moveTo>
                  <a:cubicBezTo>
                    <a:pt x="1565" y="390"/>
                    <a:pt x="0" y="3085"/>
                    <a:pt x="1542" y="4822"/>
                  </a:cubicBezTo>
                  <a:cubicBezTo>
                    <a:pt x="2568" y="5982"/>
                    <a:pt x="5509" y="7674"/>
                    <a:pt x="7037" y="8879"/>
                  </a:cubicBezTo>
                  <a:cubicBezTo>
                    <a:pt x="8564" y="10077"/>
                    <a:pt x="11161" y="11948"/>
                    <a:pt x="12688" y="13018"/>
                  </a:cubicBezTo>
                  <a:cubicBezTo>
                    <a:pt x="14635" y="14381"/>
                    <a:pt x="15173" y="16252"/>
                    <a:pt x="15121" y="16993"/>
                  </a:cubicBezTo>
                  <a:cubicBezTo>
                    <a:pt x="15256" y="16851"/>
                    <a:pt x="16693" y="14987"/>
                    <a:pt x="16311" y="13078"/>
                  </a:cubicBezTo>
                  <a:cubicBezTo>
                    <a:pt x="15870" y="10877"/>
                    <a:pt x="9919" y="8257"/>
                    <a:pt x="3908" y="3025"/>
                  </a:cubicBezTo>
                  <a:cubicBezTo>
                    <a:pt x="2934" y="2172"/>
                    <a:pt x="1976" y="1333"/>
                    <a:pt x="1856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1050825" y="3611852"/>
              <a:ext cx="1454609" cy="1117639"/>
            </a:xfrm>
            <a:custGeom>
              <a:avLst/>
              <a:gdLst/>
              <a:ahLst/>
              <a:cxnLst/>
              <a:rect l="l" t="t" r="r" b="b"/>
              <a:pathLst>
                <a:path w="15346" h="11791" extrusionOk="0">
                  <a:moveTo>
                    <a:pt x="2343" y="1"/>
                  </a:moveTo>
                  <a:cubicBezTo>
                    <a:pt x="2141" y="233"/>
                    <a:pt x="0" y="3639"/>
                    <a:pt x="2141" y="5338"/>
                  </a:cubicBezTo>
                  <a:cubicBezTo>
                    <a:pt x="4282" y="7037"/>
                    <a:pt x="7486" y="9537"/>
                    <a:pt x="8175" y="10016"/>
                  </a:cubicBezTo>
                  <a:cubicBezTo>
                    <a:pt x="8856" y="10496"/>
                    <a:pt x="10705" y="11791"/>
                    <a:pt x="10705" y="11791"/>
                  </a:cubicBezTo>
                  <a:lnTo>
                    <a:pt x="15346" y="11551"/>
                  </a:lnTo>
                  <a:cubicBezTo>
                    <a:pt x="15346" y="11551"/>
                    <a:pt x="8788" y="7374"/>
                    <a:pt x="7329" y="6086"/>
                  </a:cubicBezTo>
                  <a:cubicBezTo>
                    <a:pt x="6438" y="5286"/>
                    <a:pt x="5562" y="4657"/>
                    <a:pt x="4327" y="3332"/>
                  </a:cubicBezTo>
                  <a:cubicBezTo>
                    <a:pt x="3563" y="2501"/>
                    <a:pt x="2246" y="1423"/>
                    <a:pt x="2343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1052247" y="1354062"/>
              <a:ext cx="1595842" cy="1586648"/>
            </a:xfrm>
            <a:custGeom>
              <a:avLst/>
              <a:gdLst/>
              <a:ahLst/>
              <a:cxnLst/>
              <a:rect l="l" t="t" r="r" b="b"/>
              <a:pathLst>
                <a:path w="16836" h="16739" extrusionOk="0">
                  <a:moveTo>
                    <a:pt x="1939" y="0"/>
                  </a:moveTo>
                  <a:cubicBezTo>
                    <a:pt x="831" y="831"/>
                    <a:pt x="0" y="3781"/>
                    <a:pt x="1340" y="5210"/>
                  </a:cubicBezTo>
                  <a:cubicBezTo>
                    <a:pt x="2688" y="6633"/>
                    <a:pt x="4200" y="7478"/>
                    <a:pt x="7441" y="9634"/>
                  </a:cubicBezTo>
                  <a:cubicBezTo>
                    <a:pt x="9245" y="10832"/>
                    <a:pt x="11304" y="11977"/>
                    <a:pt x="13160" y="13220"/>
                  </a:cubicBezTo>
                  <a:cubicBezTo>
                    <a:pt x="15024" y="14463"/>
                    <a:pt x="15503" y="15975"/>
                    <a:pt x="15308" y="16738"/>
                  </a:cubicBezTo>
                  <a:cubicBezTo>
                    <a:pt x="15713" y="16229"/>
                    <a:pt x="16835" y="14298"/>
                    <a:pt x="16461" y="13033"/>
                  </a:cubicBezTo>
                  <a:cubicBezTo>
                    <a:pt x="16079" y="11760"/>
                    <a:pt x="14912" y="10832"/>
                    <a:pt x="13482" y="9821"/>
                  </a:cubicBezTo>
                  <a:cubicBezTo>
                    <a:pt x="11199" y="8212"/>
                    <a:pt x="5832" y="5368"/>
                    <a:pt x="4656" y="4185"/>
                  </a:cubicBezTo>
                  <a:cubicBezTo>
                    <a:pt x="3481" y="3002"/>
                    <a:pt x="2021" y="2164"/>
                    <a:pt x="1939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1206182" y="751676"/>
              <a:ext cx="1509301" cy="1035269"/>
            </a:xfrm>
            <a:custGeom>
              <a:avLst/>
              <a:gdLst/>
              <a:ahLst/>
              <a:cxnLst/>
              <a:rect l="l" t="t" r="r" b="b"/>
              <a:pathLst>
                <a:path w="15923" h="10922" extrusionOk="0">
                  <a:moveTo>
                    <a:pt x="1" y="0"/>
                  </a:moveTo>
                  <a:lnTo>
                    <a:pt x="4440" y="0"/>
                  </a:lnTo>
                  <a:cubicBezTo>
                    <a:pt x="4440" y="0"/>
                    <a:pt x="11484" y="3818"/>
                    <a:pt x="13864" y="5914"/>
                  </a:cubicBezTo>
                  <a:cubicBezTo>
                    <a:pt x="15923" y="7725"/>
                    <a:pt x="14837" y="9671"/>
                    <a:pt x="13827" y="10922"/>
                  </a:cubicBezTo>
                  <a:cubicBezTo>
                    <a:pt x="14598" y="9222"/>
                    <a:pt x="9732" y="6370"/>
                    <a:pt x="8766" y="5659"/>
                  </a:cubicBezTo>
                  <a:cubicBezTo>
                    <a:pt x="6730" y="41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0" name="Google Shape;103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6311" y="448433"/>
            <a:ext cx="5148594" cy="208563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31" name="Google Shape;1031;p51"/>
          <p:cNvSpPr/>
          <p:nvPr/>
        </p:nvSpPr>
        <p:spPr>
          <a:xfrm>
            <a:off x="4339960" y="2705965"/>
            <a:ext cx="3345354" cy="107500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Hidden state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Observable Variables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Total number of hidden states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51"/>
          <p:cNvSpPr/>
          <p:nvPr/>
        </p:nvSpPr>
        <p:spPr>
          <a:xfrm>
            <a:off x="3562360" y="2761468"/>
            <a:ext cx="828400" cy="793800"/>
          </a:xfrm>
          <a:prstGeom prst="flowChartConnector">
            <a:avLst/>
          </a:prstGeom>
          <a:solidFill>
            <a:schemeClr val="accent2"/>
          </a:solidFill>
          <a:ln w="7620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51"/>
          <p:cNvSpPr/>
          <p:nvPr/>
        </p:nvSpPr>
        <p:spPr>
          <a:xfrm>
            <a:off x="3747298" y="2967624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51"/>
          <p:cNvSpPr/>
          <p:nvPr/>
        </p:nvSpPr>
        <p:spPr>
          <a:xfrm>
            <a:off x="2552034" y="3938636"/>
            <a:ext cx="1697400" cy="441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51"/>
          <p:cNvSpPr/>
          <p:nvPr/>
        </p:nvSpPr>
        <p:spPr>
          <a:xfrm>
            <a:off x="2564518" y="4514748"/>
            <a:ext cx="1697400" cy="4410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51"/>
          <p:cNvSpPr txBox="1"/>
          <p:nvPr/>
        </p:nvSpPr>
        <p:spPr>
          <a:xfrm>
            <a:off x="4339960" y="3954565"/>
            <a:ext cx="39591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Compute alpha for each of the hidden state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7" name="Google Shape;1037;p51"/>
          <p:cNvSpPr txBox="1"/>
          <p:nvPr/>
        </p:nvSpPr>
        <p:spPr>
          <a:xfrm>
            <a:off x="4390760" y="4514748"/>
            <a:ext cx="39591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Based on the alpha values, the next hidden state is decided(Whether it is exon or intron)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8" name="Google Shape;1038;p51"/>
          <p:cNvSpPr txBox="1"/>
          <p:nvPr/>
        </p:nvSpPr>
        <p:spPr>
          <a:xfrm>
            <a:off x="2513956" y="4041300"/>
            <a:ext cx="15987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1</a:t>
            </a:r>
            <a:endParaRPr sz="18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9" name="Google Shape;1039;p51"/>
          <p:cNvSpPr txBox="1"/>
          <p:nvPr/>
        </p:nvSpPr>
        <p:spPr>
          <a:xfrm>
            <a:off x="2614085" y="4570252"/>
            <a:ext cx="15987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2</a:t>
            </a:r>
            <a:endParaRPr sz="18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oogle Shape;1044;p52"/>
          <p:cNvGrpSpPr/>
          <p:nvPr/>
        </p:nvGrpSpPr>
        <p:grpSpPr>
          <a:xfrm>
            <a:off x="85841" y="901184"/>
            <a:ext cx="9042399" cy="3522250"/>
            <a:chOff x="355626" y="971575"/>
            <a:chExt cx="8432748" cy="3522250"/>
          </a:xfrm>
        </p:grpSpPr>
        <p:sp>
          <p:nvSpPr>
            <p:cNvPr id="1045" name="Google Shape;1045;p52"/>
            <p:cNvSpPr/>
            <p:nvPr/>
          </p:nvSpPr>
          <p:spPr>
            <a:xfrm rot="5400000" flipH="1">
              <a:off x="6163524" y="1868975"/>
              <a:ext cx="1384500" cy="386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2328176" y="971575"/>
              <a:ext cx="1384500" cy="246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3976757" y="971575"/>
              <a:ext cx="1384500" cy="246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5625338" y="971575"/>
              <a:ext cx="1384500" cy="331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2"/>
            <p:cNvSpPr/>
            <p:nvPr/>
          </p:nvSpPr>
          <p:spPr>
            <a:xfrm rot="-5400000">
              <a:off x="2143326" y="1321625"/>
              <a:ext cx="1384500" cy="4959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52"/>
          <p:cNvGrpSpPr/>
          <p:nvPr/>
        </p:nvGrpSpPr>
        <p:grpSpPr>
          <a:xfrm rot="-2684354">
            <a:off x="2543307" y="1665510"/>
            <a:ext cx="4251400" cy="4252721"/>
            <a:chOff x="2329097" y="444888"/>
            <a:chExt cx="4485805" cy="4487199"/>
          </a:xfrm>
        </p:grpSpPr>
        <p:sp>
          <p:nvSpPr>
            <p:cNvPr id="1051" name="Google Shape;1051;p52"/>
            <p:cNvSpPr/>
            <p:nvPr/>
          </p:nvSpPr>
          <p:spPr>
            <a:xfrm>
              <a:off x="3975239" y="1271078"/>
              <a:ext cx="1148391" cy="2816058"/>
            </a:xfrm>
            <a:custGeom>
              <a:avLst/>
              <a:gdLst/>
              <a:ahLst/>
              <a:cxnLst/>
              <a:rect l="l" t="t" r="r" b="b"/>
              <a:pathLst>
                <a:path w="53563" h="131346" extrusionOk="0">
                  <a:moveTo>
                    <a:pt x="1" y="1"/>
                  </a:moveTo>
                  <a:cubicBezTo>
                    <a:pt x="7481" y="5797"/>
                    <a:pt x="11853" y="14703"/>
                    <a:pt x="11853" y="24158"/>
                  </a:cubicBezTo>
                  <a:cubicBezTo>
                    <a:pt x="11853" y="24191"/>
                    <a:pt x="11853" y="24223"/>
                    <a:pt x="11853" y="24223"/>
                  </a:cubicBezTo>
                  <a:lnTo>
                    <a:pt x="11853" y="67843"/>
                  </a:lnTo>
                  <a:lnTo>
                    <a:pt x="11821" y="67875"/>
                  </a:lnTo>
                  <a:cubicBezTo>
                    <a:pt x="11821" y="96275"/>
                    <a:pt x="29016" y="120724"/>
                    <a:pt x="53562" y="131346"/>
                  </a:cubicBezTo>
                  <a:cubicBezTo>
                    <a:pt x="46082" y="125549"/>
                    <a:pt x="41710" y="116644"/>
                    <a:pt x="41710" y="107188"/>
                  </a:cubicBezTo>
                  <a:lnTo>
                    <a:pt x="41710" y="107123"/>
                  </a:lnTo>
                  <a:lnTo>
                    <a:pt x="41710" y="63504"/>
                  </a:lnTo>
                  <a:lnTo>
                    <a:pt x="41742" y="63471"/>
                  </a:lnTo>
                  <a:cubicBezTo>
                    <a:pt x="41742" y="35104"/>
                    <a:pt x="24547" y="10655"/>
                    <a:pt x="1" y="1"/>
                  </a:cubicBezTo>
                  <a:close/>
                </a:path>
              </a:pathLst>
            </a:custGeom>
            <a:solidFill>
              <a:srgbClr val="E94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3155288" y="2091029"/>
              <a:ext cx="2816058" cy="1148391"/>
            </a:xfrm>
            <a:custGeom>
              <a:avLst/>
              <a:gdLst/>
              <a:ahLst/>
              <a:cxnLst/>
              <a:rect l="l" t="t" r="r" b="b"/>
              <a:pathLst>
                <a:path w="131346" h="53563" extrusionOk="0">
                  <a:moveTo>
                    <a:pt x="1" y="1"/>
                  </a:moveTo>
                  <a:cubicBezTo>
                    <a:pt x="10655" y="24547"/>
                    <a:pt x="35104" y="41743"/>
                    <a:pt x="63471" y="41743"/>
                  </a:cubicBezTo>
                  <a:lnTo>
                    <a:pt x="63503" y="41710"/>
                  </a:lnTo>
                  <a:lnTo>
                    <a:pt x="107188" y="41710"/>
                  </a:lnTo>
                  <a:cubicBezTo>
                    <a:pt x="116644" y="41710"/>
                    <a:pt x="125549" y="46082"/>
                    <a:pt x="131346" y="53562"/>
                  </a:cubicBezTo>
                  <a:cubicBezTo>
                    <a:pt x="120692" y="29016"/>
                    <a:pt x="96275" y="11821"/>
                    <a:pt x="67875" y="11821"/>
                  </a:cubicBezTo>
                  <a:lnTo>
                    <a:pt x="67843" y="11853"/>
                  </a:lnTo>
                  <a:lnTo>
                    <a:pt x="24158" y="11853"/>
                  </a:lnTo>
                  <a:cubicBezTo>
                    <a:pt x="14702" y="11853"/>
                    <a:pt x="5797" y="7481"/>
                    <a:pt x="1" y="1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5452005" y="2985292"/>
              <a:ext cx="640842" cy="1946795"/>
            </a:xfrm>
            <a:custGeom>
              <a:avLst/>
              <a:gdLst/>
              <a:ahLst/>
              <a:cxnLst/>
              <a:rect l="l" t="t" r="r" b="b"/>
              <a:pathLst>
                <a:path w="29890" h="90802" extrusionOk="0">
                  <a:moveTo>
                    <a:pt x="0" y="0"/>
                  </a:moveTo>
                  <a:lnTo>
                    <a:pt x="0" y="39248"/>
                  </a:lnTo>
                  <a:lnTo>
                    <a:pt x="0" y="75938"/>
                  </a:lnTo>
                  <a:cubicBezTo>
                    <a:pt x="33" y="84163"/>
                    <a:pt x="6703" y="90802"/>
                    <a:pt x="14929" y="90802"/>
                  </a:cubicBezTo>
                  <a:cubicBezTo>
                    <a:pt x="23154" y="90802"/>
                    <a:pt x="29825" y="84163"/>
                    <a:pt x="29890" y="75938"/>
                  </a:cubicBezTo>
                  <a:lnTo>
                    <a:pt x="29890" y="39248"/>
                  </a:lnTo>
                  <a:cubicBezTo>
                    <a:pt x="29890" y="29825"/>
                    <a:pt x="27947" y="20466"/>
                    <a:pt x="24190" y="11820"/>
                  </a:cubicBezTo>
                  <a:cubicBezTo>
                    <a:pt x="18426" y="4339"/>
                    <a:pt x="9488" y="0"/>
                    <a:pt x="65" y="0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5197190" y="2465951"/>
              <a:ext cx="774156" cy="773469"/>
            </a:xfrm>
            <a:custGeom>
              <a:avLst/>
              <a:gdLst/>
              <a:ahLst/>
              <a:cxnLst/>
              <a:rect l="l" t="t" r="r" b="b"/>
              <a:pathLst>
                <a:path w="36108" h="36076" extrusionOk="0">
                  <a:moveTo>
                    <a:pt x="1" y="1"/>
                  </a:moveTo>
                  <a:cubicBezTo>
                    <a:pt x="7546" y="5765"/>
                    <a:pt x="11950" y="14735"/>
                    <a:pt x="11950" y="24223"/>
                  </a:cubicBezTo>
                  <a:cubicBezTo>
                    <a:pt x="21406" y="24223"/>
                    <a:pt x="30311" y="28595"/>
                    <a:pt x="36108" y="36075"/>
                  </a:cubicBezTo>
                  <a:cubicBezTo>
                    <a:pt x="29081" y="19916"/>
                    <a:pt x="16160" y="6995"/>
                    <a:pt x="1" y="1"/>
                  </a:cubicBezTo>
                  <a:close/>
                </a:path>
              </a:pathLst>
            </a:custGeom>
            <a:solidFill>
              <a:srgbClr val="2E3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3033787" y="444888"/>
              <a:ext cx="640863" cy="1900292"/>
            </a:xfrm>
            <a:custGeom>
              <a:avLst/>
              <a:gdLst/>
              <a:ahLst/>
              <a:cxnLst/>
              <a:rect l="l" t="t" r="r" b="b"/>
              <a:pathLst>
                <a:path w="29891" h="88633" extrusionOk="0">
                  <a:moveTo>
                    <a:pt x="14962" y="0"/>
                  </a:moveTo>
                  <a:cubicBezTo>
                    <a:pt x="6704" y="0"/>
                    <a:pt x="1" y="6703"/>
                    <a:pt x="1" y="14961"/>
                  </a:cubicBezTo>
                  <a:lnTo>
                    <a:pt x="1" y="49384"/>
                  </a:lnTo>
                  <a:cubicBezTo>
                    <a:pt x="1" y="58807"/>
                    <a:pt x="1944" y="68134"/>
                    <a:pt x="5700" y="76812"/>
                  </a:cubicBezTo>
                  <a:cubicBezTo>
                    <a:pt x="11464" y="84260"/>
                    <a:pt x="20402" y="88632"/>
                    <a:pt x="29825" y="88632"/>
                  </a:cubicBezTo>
                  <a:lnTo>
                    <a:pt x="29890" y="88632"/>
                  </a:lnTo>
                  <a:lnTo>
                    <a:pt x="29890" y="20434"/>
                  </a:lnTo>
                  <a:lnTo>
                    <a:pt x="29890" y="14961"/>
                  </a:lnTo>
                  <a:cubicBezTo>
                    <a:pt x="29890" y="6703"/>
                    <a:pt x="23219" y="0"/>
                    <a:pt x="14962" y="0"/>
                  </a:cubicBezTo>
                  <a:close/>
                </a:path>
              </a:pathLst>
            </a:custGeom>
            <a:solidFill>
              <a:srgbClr val="287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3155288" y="2091029"/>
              <a:ext cx="774156" cy="774156"/>
            </a:xfrm>
            <a:custGeom>
              <a:avLst/>
              <a:gdLst/>
              <a:ahLst/>
              <a:cxnLst/>
              <a:rect l="l" t="t" r="r" b="b"/>
              <a:pathLst>
                <a:path w="36108" h="36108" extrusionOk="0">
                  <a:moveTo>
                    <a:pt x="1" y="1"/>
                  </a:moveTo>
                  <a:lnTo>
                    <a:pt x="1" y="1"/>
                  </a:lnTo>
                  <a:cubicBezTo>
                    <a:pt x="7028" y="16160"/>
                    <a:pt x="19948" y="29081"/>
                    <a:pt x="36108" y="36108"/>
                  </a:cubicBezTo>
                  <a:cubicBezTo>
                    <a:pt x="28595" y="30311"/>
                    <a:pt x="24158" y="21341"/>
                    <a:pt x="24158" y="11853"/>
                  </a:cubicBezTo>
                  <a:cubicBezTo>
                    <a:pt x="14702" y="11853"/>
                    <a:pt x="5797" y="7481"/>
                    <a:pt x="1" y="1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4228660" y="2344450"/>
              <a:ext cx="641549" cy="641549"/>
            </a:xfrm>
            <a:custGeom>
              <a:avLst/>
              <a:gdLst/>
              <a:ahLst/>
              <a:cxnLst/>
              <a:rect l="l" t="t" r="r" b="b"/>
              <a:pathLst>
                <a:path w="29923" h="29923" extrusionOk="0">
                  <a:moveTo>
                    <a:pt x="17811" y="1"/>
                  </a:moveTo>
                  <a:lnTo>
                    <a:pt x="17779" y="33"/>
                  </a:lnTo>
                  <a:lnTo>
                    <a:pt x="33" y="33"/>
                  </a:lnTo>
                  <a:lnTo>
                    <a:pt x="33" y="17779"/>
                  </a:lnTo>
                  <a:lnTo>
                    <a:pt x="1" y="17811"/>
                  </a:lnTo>
                  <a:cubicBezTo>
                    <a:pt x="1" y="21471"/>
                    <a:pt x="292" y="25162"/>
                    <a:pt x="875" y="28789"/>
                  </a:cubicBezTo>
                  <a:cubicBezTo>
                    <a:pt x="5020" y="29534"/>
                    <a:pt x="9230" y="29923"/>
                    <a:pt x="13439" y="29923"/>
                  </a:cubicBezTo>
                  <a:lnTo>
                    <a:pt x="13439" y="29890"/>
                  </a:lnTo>
                  <a:lnTo>
                    <a:pt x="29890" y="29890"/>
                  </a:lnTo>
                  <a:lnTo>
                    <a:pt x="29890" y="13440"/>
                  </a:lnTo>
                  <a:lnTo>
                    <a:pt x="29922" y="13407"/>
                  </a:lnTo>
                  <a:cubicBezTo>
                    <a:pt x="29922" y="9230"/>
                    <a:pt x="29534" y="5020"/>
                    <a:pt x="28789" y="875"/>
                  </a:cubicBezTo>
                  <a:cubicBezTo>
                    <a:pt x="25162" y="292"/>
                    <a:pt x="21470" y="1"/>
                    <a:pt x="17811" y="1"/>
                  </a:cubicBezTo>
                  <a:close/>
                </a:path>
              </a:pathLst>
            </a:custGeom>
            <a:solidFill>
              <a:srgbClr val="2B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4867400" y="3565715"/>
              <a:ext cx="1947502" cy="640842"/>
            </a:xfrm>
            <a:custGeom>
              <a:avLst/>
              <a:gdLst/>
              <a:ahLst/>
              <a:cxnLst/>
              <a:rect l="l" t="t" r="r" b="b"/>
              <a:pathLst>
                <a:path w="90835" h="29890" extrusionOk="0">
                  <a:moveTo>
                    <a:pt x="1" y="0"/>
                  </a:moveTo>
                  <a:lnTo>
                    <a:pt x="1" y="65"/>
                  </a:lnTo>
                  <a:cubicBezTo>
                    <a:pt x="1" y="9489"/>
                    <a:pt x="4373" y="18426"/>
                    <a:pt x="11853" y="24190"/>
                  </a:cubicBezTo>
                  <a:cubicBezTo>
                    <a:pt x="20499" y="27947"/>
                    <a:pt x="29825" y="29890"/>
                    <a:pt x="39281" y="29890"/>
                  </a:cubicBezTo>
                  <a:lnTo>
                    <a:pt x="75971" y="29890"/>
                  </a:lnTo>
                  <a:cubicBezTo>
                    <a:pt x="84196" y="29857"/>
                    <a:pt x="90835" y="23154"/>
                    <a:pt x="90835" y="14929"/>
                  </a:cubicBezTo>
                  <a:cubicBezTo>
                    <a:pt x="90835" y="6704"/>
                    <a:pt x="84196" y="33"/>
                    <a:pt x="75971" y="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5449925" y="3565715"/>
              <a:ext cx="640842" cy="640842"/>
            </a:xfrm>
            <a:custGeom>
              <a:avLst/>
              <a:gdLst/>
              <a:ahLst/>
              <a:cxnLst/>
              <a:rect l="l" t="t" r="r" b="b"/>
              <a:pathLst>
                <a:path w="29890" h="29890" extrusionOk="0">
                  <a:moveTo>
                    <a:pt x="0" y="0"/>
                  </a:moveTo>
                  <a:lnTo>
                    <a:pt x="0" y="28756"/>
                  </a:lnTo>
                  <a:cubicBezTo>
                    <a:pt x="4080" y="29501"/>
                    <a:pt x="8258" y="29890"/>
                    <a:pt x="12403" y="29890"/>
                  </a:cubicBezTo>
                  <a:lnTo>
                    <a:pt x="29889" y="29890"/>
                  </a:lnTo>
                  <a:lnTo>
                    <a:pt x="29889" y="12435"/>
                  </a:lnTo>
                  <a:cubicBezTo>
                    <a:pt x="29889" y="8258"/>
                    <a:pt x="29501" y="4081"/>
                    <a:pt x="28756" y="0"/>
                  </a:cubicBezTo>
                  <a:close/>
                </a:path>
              </a:pathLst>
            </a:custGeom>
            <a:solidFill>
              <a:srgbClr val="CA2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4350160" y="3312981"/>
              <a:ext cx="773469" cy="774156"/>
            </a:xfrm>
            <a:custGeom>
              <a:avLst/>
              <a:gdLst/>
              <a:ahLst/>
              <a:cxnLst/>
              <a:rect l="l" t="t" r="r" b="b"/>
              <a:pathLst>
                <a:path w="36076" h="36108" extrusionOk="0">
                  <a:moveTo>
                    <a:pt x="1" y="1"/>
                  </a:moveTo>
                  <a:cubicBezTo>
                    <a:pt x="6995" y="16160"/>
                    <a:pt x="19916" y="29081"/>
                    <a:pt x="36075" y="36108"/>
                  </a:cubicBezTo>
                  <a:cubicBezTo>
                    <a:pt x="28595" y="30311"/>
                    <a:pt x="24223" y="21406"/>
                    <a:pt x="24223" y="11950"/>
                  </a:cubicBezTo>
                  <a:cubicBezTo>
                    <a:pt x="14735" y="11950"/>
                    <a:pt x="5765" y="7546"/>
                    <a:pt x="1" y="1"/>
                  </a:cubicBezTo>
                  <a:close/>
                </a:path>
              </a:pathLst>
            </a:custGeom>
            <a:solidFill>
              <a:srgbClr val="C62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2329097" y="1149577"/>
              <a:ext cx="1900270" cy="640863"/>
            </a:xfrm>
            <a:custGeom>
              <a:avLst/>
              <a:gdLst/>
              <a:ahLst/>
              <a:cxnLst/>
              <a:rect l="l" t="t" r="r" b="b"/>
              <a:pathLst>
                <a:path w="88632" h="29891" extrusionOk="0">
                  <a:moveTo>
                    <a:pt x="14961" y="1"/>
                  </a:moveTo>
                  <a:cubicBezTo>
                    <a:pt x="6703" y="1"/>
                    <a:pt x="0" y="6704"/>
                    <a:pt x="0" y="14962"/>
                  </a:cubicBezTo>
                  <a:cubicBezTo>
                    <a:pt x="0" y="23219"/>
                    <a:pt x="6703" y="29890"/>
                    <a:pt x="14961" y="29890"/>
                  </a:cubicBezTo>
                  <a:lnTo>
                    <a:pt x="88632" y="29890"/>
                  </a:lnTo>
                  <a:lnTo>
                    <a:pt x="88632" y="29825"/>
                  </a:lnTo>
                  <a:cubicBezTo>
                    <a:pt x="88632" y="20402"/>
                    <a:pt x="84260" y="11464"/>
                    <a:pt x="76812" y="5700"/>
                  </a:cubicBezTo>
                  <a:cubicBezTo>
                    <a:pt x="68134" y="1944"/>
                    <a:pt x="58807" y="1"/>
                    <a:pt x="49384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3033787" y="1149577"/>
              <a:ext cx="640863" cy="640863"/>
            </a:xfrm>
            <a:custGeom>
              <a:avLst/>
              <a:gdLst/>
              <a:ahLst/>
              <a:cxnLst/>
              <a:rect l="l" t="t" r="r" b="b"/>
              <a:pathLst>
                <a:path w="29891" h="29891" extrusionOk="0">
                  <a:moveTo>
                    <a:pt x="1" y="1"/>
                  </a:moveTo>
                  <a:lnTo>
                    <a:pt x="1" y="16516"/>
                  </a:lnTo>
                  <a:cubicBezTo>
                    <a:pt x="1" y="21017"/>
                    <a:pt x="454" y="25486"/>
                    <a:pt x="1328" y="29890"/>
                  </a:cubicBezTo>
                  <a:lnTo>
                    <a:pt x="29890" y="29890"/>
                  </a:lnTo>
                  <a:lnTo>
                    <a:pt x="29890" y="16516"/>
                  </a:lnTo>
                  <a:lnTo>
                    <a:pt x="29890" y="1328"/>
                  </a:lnTo>
                  <a:cubicBezTo>
                    <a:pt x="25486" y="454"/>
                    <a:pt x="20985" y="1"/>
                    <a:pt x="16516" y="1"/>
                  </a:cubicBezTo>
                  <a:close/>
                </a:path>
              </a:pathLst>
            </a:custGeom>
            <a:solidFill>
              <a:srgbClr val="295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2"/>
            <p:cNvSpPr/>
            <p:nvPr/>
          </p:nvSpPr>
          <p:spPr>
            <a:xfrm rot="10800000">
              <a:off x="3973663" y="1271079"/>
              <a:ext cx="774156" cy="774156"/>
            </a:xfrm>
            <a:custGeom>
              <a:avLst/>
              <a:gdLst/>
              <a:ahLst/>
              <a:cxnLst/>
              <a:rect l="l" t="t" r="r" b="b"/>
              <a:pathLst>
                <a:path w="36108" h="36108" extrusionOk="0">
                  <a:moveTo>
                    <a:pt x="1" y="1"/>
                  </a:moveTo>
                  <a:lnTo>
                    <a:pt x="1" y="1"/>
                  </a:lnTo>
                  <a:cubicBezTo>
                    <a:pt x="7028" y="16160"/>
                    <a:pt x="19948" y="29081"/>
                    <a:pt x="36108" y="36108"/>
                  </a:cubicBezTo>
                  <a:cubicBezTo>
                    <a:pt x="28595" y="30311"/>
                    <a:pt x="24158" y="21341"/>
                    <a:pt x="24158" y="11853"/>
                  </a:cubicBezTo>
                  <a:cubicBezTo>
                    <a:pt x="14702" y="11853"/>
                    <a:pt x="5797" y="7481"/>
                    <a:pt x="1" y="1"/>
                  </a:cubicBezTo>
                  <a:close/>
                </a:path>
              </a:pathLst>
            </a:custGeom>
            <a:solidFill>
              <a:srgbClr val="B52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4" name="Google Shape;1064;p5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IMPLEMENTATION OF THE GENE PREDICTION</a:t>
            </a:r>
            <a:endParaRPr/>
          </a:p>
        </p:txBody>
      </p:sp>
      <p:sp>
        <p:nvSpPr>
          <p:cNvPr id="1065" name="Google Shape;1065;p52"/>
          <p:cNvSpPr txBox="1"/>
          <p:nvPr/>
        </p:nvSpPr>
        <p:spPr>
          <a:xfrm>
            <a:off x="140624" y="3300650"/>
            <a:ext cx="24378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DATA-PREP</a:t>
            </a:r>
            <a:r>
              <a:rPr lang="en" sz="16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RO</a:t>
            </a:r>
            <a:r>
              <a:rPr lang="en" sz="1600" b="1" i="0" u="none" strike="noStrike" cap="none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r>
              <a:rPr lang="en" sz="16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</a:t>
            </a:r>
            <a:r>
              <a:rPr lang="en" sz="1600" b="1" i="0" u="none" strike="noStrike" cap="none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SSING</a:t>
            </a:r>
            <a:endParaRPr sz="1600" b="1" i="0" u="none" strike="noStrike" cap="none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6" name="Google Shape;1066;p52"/>
          <p:cNvSpPr txBox="1"/>
          <p:nvPr/>
        </p:nvSpPr>
        <p:spPr>
          <a:xfrm>
            <a:off x="6844786" y="3300642"/>
            <a:ext cx="1996911" cy="15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PREDICTING GENE</a:t>
            </a:r>
            <a:endParaRPr sz="1600" b="1" i="0" u="none" strike="noStrike" cap="none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7" name="Google Shape;1067;p52"/>
          <p:cNvSpPr txBox="1"/>
          <p:nvPr/>
        </p:nvSpPr>
        <p:spPr>
          <a:xfrm>
            <a:off x="6861436" y="3568056"/>
            <a:ext cx="1498211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Predicting gene sequence from the hidden states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8" name="Google Shape;1068;p52"/>
          <p:cNvSpPr txBox="1"/>
          <p:nvPr/>
        </p:nvSpPr>
        <p:spPr>
          <a:xfrm>
            <a:off x="3973857" y="1187013"/>
            <a:ext cx="137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TESTING ALGORITHM</a:t>
            </a:r>
            <a:endParaRPr sz="1600" b="1" i="0" u="none" strike="noStrike" cap="none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9" name="Google Shape;1069;p52"/>
          <p:cNvSpPr txBox="1"/>
          <p:nvPr/>
        </p:nvSpPr>
        <p:spPr>
          <a:xfrm>
            <a:off x="4018513" y="1712234"/>
            <a:ext cx="12498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Using the required data-set to which hidden states to be found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0" name="Google Shape;1070;p52"/>
          <p:cNvSpPr txBox="1"/>
          <p:nvPr/>
        </p:nvSpPr>
        <p:spPr>
          <a:xfrm>
            <a:off x="5808594" y="1246925"/>
            <a:ext cx="124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OBTAINING HIDDEN STATES</a:t>
            </a:r>
            <a:endParaRPr sz="1600" b="1" i="0" u="none" strike="noStrike" cap="non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1" name="Google Shape;1071;p52"/>
          <p:cNvSpPr txBox="1"/>
          <p:nvPr/>
        </p:nvSpPr>
        <p:spPr>
          <a:xfrm>
            <a:off x="5741694" y="2020574"/>
            <a:ext cx="12498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Thus obtained a sequence of hidden states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72" name="Google Shape;1072;p52"/>
          <p:cNvGrpSpPr/>
          <p:nvPr/>
        </p:nvGrpSpPr>
        <p:grpSpPr>
          <a:xfrm>
            <a:off x="6190701" y="2773797"/>
            <a:ext cx="328553" cy="316951"/>
            <a:chOff x="-32243500" y="2299850"/>
            <a:chExt cx="300900" cy="290275"/>
          </a:xfrm>
        </p:grpSpPr>
        <p:sp>
          <p:nvSpPr>
            <p:cNvPr id="1073" name="Google Shape;1073;p52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p52"/>
          <p:cNvSpPr/>
          <p:nvPr/>
        </p:nvSpPr>
        <p:spPr>
          <a:xfrm>
            <a:off x="4553275" y="2929408"/>
            <a:ext cx="292091" cy="278387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6" name="Google Shape;1076;p52"/>
          <p:cNvGrpSpPr/>
          <p:nvPr/>
        </p:nvGrpSpPr>
        <p:grpSpPr>
          <a:xfrm>
            <a:off x="2856635" y="2756630"/>
            <a:ext cx="351286" cy="351286"/>
            <a:chOff x="1049375" y="2680675"/>
            <a:chExt cx="297725" cy="297725"/>
          </a:xfrm>
        </p:grpSpPr>
        <p:sp>
          <p:nvSpPr>
            <p:cNvPr id="1077" name="Google Shape;1077;p52"/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9" name="Google Shape;1079;p52"/>
          <p:cNvGrpSpPr/>
          <p:nvPr/>
        </p:nvGrpSpPr>
        <p:grpSpPr>
          <a:xfrm>
            <a:off x="8333654" y="3693815"/>
            <a:ext cx="335702" cy="215521"/>
            <a:chOff x="5411225" y="2726350"/>
            <a:chExt cx="296950" cy="190625"/>
          </a:xfrm>
        </p:grpSpPr>
        <p:sp>
          <p:nvSpPr>
            <p:cNvPr id="1080" name="Google Shape;1080;p52"/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2" name="Google Shape;1082;p52"/>
          <p:cNvSpPr txBox="1"/>
          <p:nvPr/>
        </p:nvSpPr>
        <p:spPr>
          <a:xfrm>
            <a:off x="2160404" y="1276237"/>
            <a:ext cx="1468378" cy="3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TRAINING ALGORITHM</a:t>
            </a:r>
            <a:endParaRPr sz="1600" b="1" i="0" u="none" strike="noStrike" cap="none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83" name="Google Shape;1083;p52"/>
          <p:cNvSpPr txBox="1"/>
          <p:nvPr/>
        </p:nvSpPr>
        <p:spPr>
          <a:xfrm>
            <a:off x="2295358" y="1759611"/>
            <a:ext cx="12498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Using annotated data-set for this purpose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84" name="Google Shape;1084;p52"/>
          <p:cNvGrpSpPr/>
          <p:nvPr/>
        </p:nvGrpSpPr>
        <p:grpSpPr>
          <a:xfrm>
            <a:off x="208971" y="3164577"/>
            <a:ext cx="284523" cy="272130"/>
            <a:chOff x="5049750" y="832600"/>
            <a:chExt cx="505100" cy="483100"/>
          </a:xfrm>
        </p:grpSpPr>
        <p:sp>
          <p:nvSpPr>
            <p:cNvPr id="1085" name="Google Shape;1085;p52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205198" y="901295"/>
              <a:ext cx="276000" cy="254399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7" name="Google Shape;1087;p52"/>
          <p:cNvSpPr txBox="1"/>
          <p:nvPr/>
        </p:nvSpPr>
        <p:spPr>
          <a:xfrm>
            <a:off x="140637" y="3568056"/>
            <a:ext cx="26619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Splitting data into test data &amp; train data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Converting our training data into a table for easy accessing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3"/>
          <p:cNvSpPr/>
          <p:nvPr/>
        </p:nvSpPr>
        <p:spPr>
          <a:xfrm>
            <a:off x="2204143" y="4291083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53"/>
          <p:cNvGrpSpPr/>
          <p:nvPr/>
        </p:nvGrpSpPr>
        <p:grpSpPr>
          <a:xfrm>
            <a:off x="2219153" y="3283339"/>
            <a:ext cx="345328" cy="352833"/>
            <a:chOff x="-24353875" y="3147725"/>
            <a:chExt cx="289875" cy="296175"/>
          </a:xfrm>
        </p:grpSpPr>
        <p:sp>
          <p:nvSpPr>
            <p:cNvPr id="1094" name="Google Shape;1094;p53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3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5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NEED OF GENE PREDICTION ?</a:t>
            </a:r>
            <a:endParaRPr/>
          </a:p>
        </p:txBody>
      </p:sp>
      <p:grpSp>
        <p:nvGrpSpPr>
          <p:cNvPr id="1097" name="Google Shape;1097;p53"/>
          <p:cNvGrpSpPr/>
          <p:nvPr/>
        </p:nvGrpSpPr>
        <p:grpSpPr>
          <a:xfrm>
            <a:off x="457211" y="1218555"/>
            <a:ext cx="1489370" cy="3516698"/>
            <a:chOff x="1050825" y="751676"/>
            <a:chExt cx="1664658" cy="3984927"/>
          </a:xfrm>
        </p:grpSpPr>
        <p:sp>
          <p:nvSpPr>
            <p:cNvPr id="1098" name="Google Shape;1098;p53"/>
            <p:cNvSpPr/>
            <p:nvPr/>
          </p:nvSpPr>
          <p:spPr>
            <a:xfrm>
              <a:off x="1206182" y="2531916"/>
              <a:ext cx="1329110" cy="1463140"/>
            </a:xfrm>
            <a:custGeom>
              <a:avLst/>
              <a:gdLst/>
              <a:ahLst/>
              <a:cxnLst/>
              <a:rect l="l" t="t" r="r" b="b"/>
              <a:pathLst>
                <a:path w="14022" h="15436" extrusionOk="0">
                  <a:moveTo>
                    <a:pt x="11805" y="337"/>
                  </a:moveTo>
                  <a:cubicBezTo>
                    <a:pt x="12898" y="2740"/>
                    <a:pt x="9927" y="4874"/>
                    <a:pt x="6685" y="7082"/>
                  </a:cubicBezTo>
                  <a:cubicBezTo>
                    <a:pt x="3511" y="9245"/>
                    <a:pt x="1408" y="10510"/>
                    <a:pt x="704" y="11416"/>
                  </a:cubicBezTo>
                  <a:cubicBezTo>
                    <a:pt x="1" y="12322"/>
                    <a:pt x="2853" y="15436"/>
                    <a:pt x="2561" y="15077"/>
                  </a:cubicBezTo>
                  <a:cubicBezTo>
                    <a:pt x="1468" y="12988"/>
                    <a:pt x="7209" y="9650"/>
                    <a:pt x="8669" y="8744"/>
                  </a:cubicBezTo>
                  <a:cubicBezTo>
                    <a:pt x="10129" y="7830"/>
                    <a:pt x="13550" y="4956"/>
                    <a:pt x="13744" y="4170"/>
                  </a:cubicBezTo>
                  <a:cubicBezTo>
                    <a:pt x="14021" y="3077"/>
                    <a:pt x="12142" y="1"/>
                    <a:pt x="11805" y="337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3"/>
            <p:cNvSpPr/>
            <p:nvPr/>
          </p:nvSpPr>
          <p:spPr>
            <a:xfrm>
              <a:off x="1188457" y="3745220"/>
              <a:ext cx="1359537" cy="991382"/>
            </a:xfrm>
            <a:custGeom>
              <a:avLst/>
              <a:gdLst/>
              <a:ahLst/>
              <a:cxnLst/>
              <a:rect l="l" t="t" r="r" b="b"/>
              <a:pathLst>
                <a:path w="14343" h="10459" extrusionOk="0">
                  <a:moveTo>
                    <a:pt x="13774" y="3766"/>
                  </a:moveTo>
                  <a:cubicBezTo>
                    <a:pt x="13205" y="4425"/>
                    <a:pt x="11177" y="6521"/>
                    <a:pt x="9006" y="7861"/>
                  </a:cubicBezTo>
                  <a:cubicBezTo>
                    <a:pt x="6842" y="9208"/>
                    <a:pt x="4327" y="10458"/>
                    <a:pt x="4327" y="10458"/>
                  </a:cubicBezTo>
                  <a:lnTo>
                    <a:pt x="0" y="10458"/>
                  </a:lnTo>
                  <a:cubicBezTo>
                    <a:pt x="0" y="10458"/>
                    <a:pt x="4881" y="7838"/>
                    <a:pt x="6603" y="6663"/>
                  </a:cubicBezTo>
                  <a:cubicBezTo>
                    <a:pt x="8325" y="5488"/>
                    <a:pt x="13647" y="1977"/>
                    <a:pt x="12254" y="1"/>
                  </a:cubicBezTo>
                  <a:cubicBezTo>
                    <a:pt x="13946" y="1109"/>
                    <a:pt x="14343" y="3100"/>
                    <a:pt x="13774" y="3766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3"/>
            <p:cNvSpPr/>
            <p:nvPr/>
          </p:nvSpPr>
          <p:spPr>
            <a:xfrm>
              <a:off x="1192722" y="1402974"/>
              <a:ext cx="1362381" cy="1421339"/>
            </a:xfrm>
            <a:custGeom>
              <a:avLst/>
              <a:gdLst/>
              <a:ahLst/>
              <a:cxnLst/>
              <a:rect l="l" t="t" r="r" b="b"/>
              <a:pathLst>
                <a:path w="14373" h="14995" extrusionOk="0">
                  <a:moveTo>
                    <a:pt x="2456" y="14897"/>
                  </a:moveTo>
                  <a:cubicBezTo>
                    <a:pt x="1572" y="12599"/>
                    <a:pt x="7988" y="9276"/>
                    <a:pt x="9118" y="8437"/>
                  </a:cubicBezTo>
                  <a:cubicBezTo>
                    <a:pt x="10241" y="7599"/>
                    <a:pt x="14373" y="4372"/>
                    <a:pt x="14305" y="3295"/>
                  </a:cubicBezTo>
                  <a:cubicBezTo>
                    <a:pt x="14238" y="2217"/>
                    <a:pt x="11970" y="1"/>
                    <a:pt x="12015" y="532"/>
                  </a:cubicBezTo>
                  <a:cubicBezTo>
                    <a:pt x="13505" y="3721"/>
                    <a:pt x="7014" y="6648"/>
                    <a:pt x="5847" y="7486"/>
                  </a:cubicBezTo>
                  <a:cubicBezTo>
                    <a:pt x="4671" y="8325"/>
                    <a:pt x="614" y="10840"/>
                    <a:pt x="307" y="11753"/>
                  </a:cubicBezTo>
                  <a:cubicBezTo>
                    <a:pt x="0" y="12659"/>
                    <a:pt x="2680" y="14995"/>
                    <a:pt x="2456" y="14897"/>
                  </a:cubicBezTo>
                  <a:close/>
                </a:path>
              </a:pathLst>
            </a:custGeom>
            <a:solidFill>
              <a:srgbClr val="B52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3"/>
            <p:cNvSpPr/>
            <p:nvPr/>
          </p:nvSpPr>
          <p:spPr>
            <a:xfrm>
              <a:off x="1154428" y="765799"/>
              <a:ext cx="1414229" cy="946643"/>
            </a:xfrm>
            <a:custGeom>
              <a:avLst/>
              <a:gdLst/>
              <a:ahLst/>
              <a:cxnLst/>
              <a:rect l="l" t="t" r="r" b="b"/>
              <a:pathLst>
                <a:path w="14920" h="9987" extrusionOk="0">
                  <a:moveTo>
                    <a:pt x="2837" y="9987"/>
                  </a:moveTo>
                  <a:cubicBezTo>
                    <a:pt x="2388" y="9762"/>
                    <a:pt x="1153" y="8557"/>
                    <a:pt x="1153" y="8557"/>
                  </a:cubicBezTo>
                  <a:cubicBezTo>
                    <a:pt x="1153" y="8557"/>
                    <a:pt x="0" y="7075"/>
                    <a:pt x="839" y="6236"/>
                  </a:cubicBezTo>
                  <a:cubicBezTo>
                    <a:pt x="1550" y="5518"/>
                    <a:pt x="2920" y="4073"/>
                    <a:pt x="5128" y="2696"/>
                  </a:cubicBezTo>
                  <a:cubicBezTo>
                    <a:pt x="7179" y="1423"/>
                    <a:pt x="11176" y="1"/>
                    <a:pt x="11176" y="1"/>
                  </a:cubicBezTo>
                  <a:lnTo>
                    <a:pt x="14919" y="143"/>
                  </a:lnTo>
                  <a:cubicBezTo>
                    <a:pt x="14919" y="143"/>
                    <a:pt x="10353" y="2516"/>
                    <a:pt x="9222" y="3309"/>
                  </a:cubicBezTo>
                  <a:cubicBezTo>
                    <a:pt x="8100" y="4103"/>
                    <a:pt x="696" y="7329"/>
                    <a:pt x="2837" y="9987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3"/>
            <p:cNvSpPr/>
            <p:nvPr/>
          </p:nvSpPr>
          <p:spPr>
            <a:xfrm>
              <a:off x="1060778" y="2491441"/>
              <a:ext cx="1582383" cy="1610819"/>
            </a:xfrm>
            <a:custGeom>
              <a:avLst/>
              <a:gdLst/>
              <a:ahLst/>
              <a:cxnLst/>
              <a:rect l="l" t="t" r="r" b="b"/>
              <a:pathLst>
                <a:path w="16694" h="16994" extrusionOk="0">
                  <a:moveTo>
                    <a:pt x="1856" y="1"/>
                  </a:moveTo>
                  <a:cubicBezTo>
                    <a:pt x="1565" y="390"/>
                    <a:pt x="0" y="3085"/>
                    <a:pt x="1542" y="4822"/>
                  </a:cubicBezTo>
                  <a:cubicBezTo>
                    <a:pt x="2568" y="5982"/>
                    <a:pt x="5509" y="7674"/>
                    <a:pt x="7037" y="8879"/>
                  </a:cubicBezTo>
                  <a:cubicBezTo>
                    <a:pt x="8564" y="10077"/>
                    <a:pt x="11161" y="11948"/>
                    <a:pt x="12688" y="13018"/>
                  </a:cubicBezTo>
                  <a:cubicBezTo>
                    <a:pt x="14635" y="14381"/>
                    <a:pt x="15173" y="16252"/>
                    <a:pt x="15121" y="16993"/>
                  </a:cubicBezTo>
                  <a:cubicBezTo>
                    <a:pt x="15256" y="16851"/>
                    <a:pt x="16693" y="14987"/>
                    <a:pt x="16311" y="13078"/>
                  </a:cubicBezTo>
                  <a:cubicBezTo>
                    <a:pt x="15870" y="10877"/>
                    <a:pt x="9919" y="8257"/>
                    <a:pt x="3908" y="3025"/>
                  </a:cubicBezTo>
                  <a:cubicBezTo>
                    <a:pt x="2934" y="2172"/>
                    <a:pt x="1976" y="1333"/>
                    <a:pt x="1856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3"/>
            <p:cNvSpPr/>
            <p:nvPr/>
          </p:nvSpPr>
          <p:spPr>
            <a:xfrm>
              <a:off x="1050825" y="3611852"/>
              <a:ext cx="1454609" cy="1117639"/>
            </a:xfrm>
            <a:custGeom>
              <a:avLst/>
              <a:gdLst/>
              <a:ahLst/>
              <a:cxnLst/>
              <a:rect l="l" t="t" r="r" b="b"/>
              <a:pathLst>
                <a:path w="15346" h="11791" extrusionOk="0">
                  <a:moveTo>
                    <a:pt x="2343" y="1"/>
                  </a:moveTo>
                  <a:cubicBezTo>
                    <a:pt x="2141" y="233"/>
                    <a:pt x="0" y="3639"/>
                    <a:pt x="2141" y="5338"/>
                  </a:cubicBezTo>
                  <a:cubicBezTo>
                    <a:pt x="4282" y="7037"/>
                    <a:pt x="7486" y="9537"/>
                    <a:pt x="8175" y="10016"/>
                  </a:cubicBezTo>
                  <a:cubicBezTo>
                    <a:pt x="8856" y="10496"/>
                    <a:pt x="10705" y="11791"/>
                    <a:pt x="10705" y="11791"/>
                  </a:cubicBezTo>
                  <a:lnTo>
                    <a:pt x="15346" y="11551"/>
                  </a:lnTo>
                  <a:cubicBezTo>
                    <a:pt x="15346" y="11551"/>
                    <a:pt x="8788" y="7374"/>
                    <a:pt x="7329" y="6086"/>
                  </a:cubicBezTo>
                  <a:cubicBezTo>
                    <a:pt x="6438" y="5286"/>
                    <a:pt x="5562" y="4657"/>
                    <a:pt x="4327" y="3332"/>
                  </a:cubicBezTo>
                  <a:cubicBezTo>
                    <a:pt x="3563" y="2501"/>
                    <a:pt x="2246" y="1423"/>
                    <a:pt x="2343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1052247" y="1354062"/>
              <a:ext cx="1595842" cy="1586648"/>
            </a:xfrm>
            <a:custGeom>
              <a:avLst/>
              <a:gdLst/>
              <a:ahLst/>
              <a:cxnLst/>
              <a:rect l="l" t="t" r="r" b="b"/>
              <a:pathLst>
                <a:path w="16836" h="16739" extrusionOk="0">
                  <a:moveTo>
                    <a:pt x="1939" y="0"/>
                  </a:moveTo>
                  <a:cubicBezTo>
                    <a:pt x="831" y="831"/>
                    <a:pt x="0" y="3781"/>
                    <a:pt x="1340" y="5210"/>
                  </a:cubicBezTo>
                  <a:cubicBezTo>
                    <a:pt x="2688" y="6633"/>
                    <a:pt x="4200" y="7478"/>
                    <a:pt x="7441" y="9634"/>
                  </a:cubicBezTo>
                  <a:cubicBezTo>
                    <a:pt x="9245" y="10832"/>
                    <a:pt x="11304" y="11977"/>
                    <a:pt x="13160" y="13220"/>
                  </a:cubicBezTo>
                  <a:cubicBezTo>
                    <a:pt x="15024" y="14463"/>
                    <a:pt x="15503" y="15975"/>
                    <a:pt x="15308" y="16738"/>
                  </a:cubicBezTo>
                  <a:cubicBezTo>
                    <a:pt x="15713" y="16229"/>
                    <a:pt x="16835" y="14298"/>
                    <a:pt x="16461" y="13033"/>
                  </a:cubicBezTo>
                  <a:cubicBezTo>
                    <a:pt x="16079" y="11760"/>
                    <a:pt x="14912" y="10832"/>
                    <a:pt x="13482" y="9821"/>
                  </a:cubicBezTo>
                  <a:cubicBezTo>
                    <a:pt x="11199" y="8212"/>
                    <a:pt x="5832" y="5368"/>
                    <a:pt x="4656" y="4185"/>
                  </a:cubicBezTo>
                  <a:cubicBezTo>
                    <a:pt x="3481" y="3002"/>
                    <a:pt x="2021" y="2164"/>
                    <a:pt x="1939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3"/>
            <p:cNvSpPr/>
            <p:nvPr/>
          </p:nvSpPr>
          <p:spPr>
            <a:xfrm>
              <a:off x="1206182" y="751676"/>
              <a:ext cx="1509301" cy="1035269"/>
            </a:xfrm>
            <a:custGeom>
              <a:avLst/>
              <a:gdLst/>
              <a:ahLst/>
              <a:cxnLst/>
              <a:rect l="l" t="t" r="r" b="b"/>
              <a:pathLst>
                <a:path w="15923" h="10922" extrusionOk="0">
                  <a:moveTo>
                    <a:pt x="1" y="0"/>
                  </a:moveTo>
                  <a:lnTo>
                    <a:pt x="4440" y="0"/>
                  </a:lnTo>
                  <a:cubicBezTo>
                    <a:pt x="4440" y="0"/>
                    <a:pt x="11484" y="3818"/>
                    <a:pt x="13864" y="5914"/>
                  </a:cubicBezTo>
                  <a:cubicBezTo>
                    <a:pt x="15923" y="7725"/>
                    <a:pt x="14837" y="9671"/>
                    <a:pt x="13827" y="10922"/>
                  </a:cubicBezTo>
                  <a:cubicBezTo>
                    <a:pt x="14598" y="9222"/>
                    <a:pt x="9732" y="6370"/>
                    <a:pt x="8766" y="5659"/>
                  </a:cubicBezTo>
                  <a:cubicBezTo>
                    <a:pt x="6730" y="41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53"/>
          <p:cNvSpPr/>
          <p:nvPr/>
        </p:nvSpPr>
        <p:spPr>
          <a:xfrm>
            <a:off x="4895200" y="2161792"/>
            <a:ext cx="37917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AIDS IN IDENTIFICATION OF FUNDAMENTAL &amp; ESSENTIAL REGIONS OF A GENOME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53"/>
          <p:cNvSpPr/>
          <p:nvPr/>
        </p:nvSpPr>
        <p:spPr>
          <a:xfrm>
            <a:off x="4895200" y="3171709"/>
            <a:ext cx="37917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DESCRIBE INDIVIDUAL GENES IN TERMS OF THEIR FUNCTION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53"/>
          <p:cNvSpPr/>
          <p:nvPr/>
        </p:nvSpPr>
        <p:spPr>
          <a:xfrm>
            <a:off x="4895209" y="4181638"/>
            <a:ext cx="37917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DISTINGUISH BETWEEN CODING &amp; NON-CODING REGIONS OF THE GENOME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53"/>
          <p:cNvSpPr/>
          <p:nvPr/>
        </p:nvSpPr>
        <p:spPr>
          <a:xfrm>
            <a:off x="4895200" y="1151838"/>
            <a:ext cx="37917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HELPS TO ANNOTATE LARGE &amp; CONTIGUOUS SEQUENCES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0" name="Google Shape;1110;p53"/>
          <p:cNvCxnSpPr/>
          <p:nvPr/>
        </p:nvCxnSpPr>
        <p:spPr>
          <a:xfrm flipH="1">
            <a:off x="2808525" y="1397375"/>
            <a:ext cx="1911300" cy="279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1" name="Google Shape;1111;p53"/>
          <p:cNvCxnSpPr/>
          <p:nvPr/>
        </p:nvCxnSpPr>
        <p:spPr>
          <a:xfrm rot="10800000">
            <a:off x="2808575" y="2434950"/>
            <a:ext cx="1874100" cy="3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2" name="Google Shape;1112;p53"/>
          <p:cNvCxnSpPr/>
          <p:nvPr/>
        </p:nvCxnSpPr>
        <p:spPr>
          <a:xfrm rot="10800000">
            <a:off x="2808575" y="3444925"/>
            <a:ext cx="1874100" cy="3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3" name="Google Shape;1113;p53"/>
          <p:cNvCxnSpPr/>
          <p:nvPr/>
        </p:nvCxnSpPr>
        <p:spPr>
          <a:xfrm rot="10800000">
            <a:off x="2808625" y="4454875"/>
            <a:ext cx="1866600" cy="4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14" name="Google Shape;1114;p53"/>
          <p:cNvGrpSpPr/>
          <p:nvPr/>
        </p:nvGrpSpPr>
        <p:grpSpPr>
          <a:xfrm>
            <a:off x="2213539" y="1271396"/>
            <a:ext cx="356556" cy="349557"/>
            <a:chOff x="-22863675" y="3131775"/>
            <a:chExt cx="299300" cy="293425"/>
          </a:xfrm>
        </p:grpSpPr>
        <p:sp>
          <p:nvSpPr>
            <p:cNvPr id="1115" name="Google Shape;1115;p53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3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3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53"/>
          <p:cNvGrpSpPr/>
          <p:nvPr/>
        </p:nvGrpSpPr>
        <p:grpSpPr>
          <a:xfrm>
            <a:off x="2214939" y="2275864"/>
            <a:ext cx="353757" cy="352565"/>
            <a:chOff x="-26980600" y="3175500"/>
            <a:chExt cx="296950" cy="295950"/>
          </a:xfrm>
        </p:grpSpPr>
        <p:sp>
          <p:nvSpPr>
            <p:cNvPr id="1119" name="Google Shape;1119;p53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3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3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" name="Google Shape;11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9"/>
          <p:cNvGrpSpPr/>
          <p:nvPr/>
        </p:nvGrpSpPr>
        <p:grpSpPr>
          <a:xfrm>
            <a:off x="3735548" y="1371821"/>
            <a:ext cx="1708177" cy="2989659"/>
            <a:chOff x="723427" y="2005057"/>
            <a:chExt cx="1040683" cy="1821408"/>
          </a:xfrm>
        </p:grpSpPr>
        <p:sp>
          <p:nvSpPr>
            <p:cNvPr id="254" name="Google Shape;254;p39"/>
            <p:cNvSpPr/>
            <p:nvPr/>
          </p:nvSpPr>
          <p:spPr>
            <a:xfrm>
              <a:off x="871852" y="3754449"/>
              <a:ext cx="743785" cy="61051"/>
            </a:xfrm>
            <a:custGeom>
              <a:avLst/>
              <a:gdLst/>
              <a:ahLst/>
              <a:cxnLst/>
              <a:rect l="l" t="t" r="r" b="b"/>
              <a:pathLst>
                <a:path w="47075" h="3864" extrusionOk="0">
                  <a:moveTo>
                    <a:pt x="45244" y="0"/>
                  </a:moveTo>
                  <a:cubicBezTo>
                    <a:pt x="32078" y="51"/>
                    <a:pt x="3762" y="1017"/>
                    <a:pt x="1017" y="1017"/>
                  </a:cubicBezTo>
                  <a:lnTo>
                    <a:pt x="814" y="1017"/>
                  </a:lnTo>
                  <a:cubicBezTo>
                    <a:pt x="559" y="1881"/>
                    <a:pt x="305" y="2746"/>
                    <a:pt x="102" y="3610"/>
                  </a:cubicBezTo>
                  <a:cubicBezTo>
                    <a:pt x="102" y="3711"/>
                    <a:pt x="51" y="3762"/>
                    <a:pt x="0" y="3864"/>
                  </a:cubicBezTo>
                  <a:cubicBezTo>
                    <a:pt x="11896" y="3813"/>
                    <a:pt x="35840" y="3559"/>
                    <a:pt x="47074" y="3101"/>
                  </a:cubicBezTo>
                  <a:cubicBezTo>
                    <a:pt x="46515" y="2898"/>
                    <a:pt x="46109" y="2441"/>
                    <a:pt x="45956" y="1881"/>
                  </a:cubicBezTo>
                  <a:cubicBezTo>
                    <a:pt x="45753" y="1221"/>
                    <a:pt x="45499" y="610"/>
                    <a:pt x="45244" y="0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896753" y="2831555"/>
              <a:ext cx="715677" cy="44998"/>
            </a:xfrm>
            <a:custGeom>
              <a:avLst/>
              <a:gdLst/>
              <a:ahLst/>
              <a:cxnLst/>
              <a:rect l="l" t="t" r="r" b="b"/>
              <a:pathLst>
                <a:path w="45296" h="2848" extrusionOk="0">
                  <a:moveTo>
                    <a:pt x="508" y="1"/>
                  </a:moveTo>
                  <a:cubicBezTo>
                    <a:pt x="254" y="712"/>
                    <a:pt x="102" y="1475"/>
                    <a:pt x="51" y="2238"/>
                  </a:cubicBezTo>
                  <a:cubicBezTo>
                    <a:pt x="0" y="2441"/>
                    <a:pt x="0" y="2644"/>
                    <a:pt x="0" y="2848"/>
                  </a:cubicBezTo>
                  <a:lnTo>
                    <a:pt x="45295" y="2848"/>
                  </a:lnTo>
                  <a:cubicBezTo>
                    <a:pt x="45143" y="1933"/>
                    <a:pt x="44990" y="1068"/>
                    <a:pt x="44736" y="153"/>
                  </a:cubicBezTo>
                  <a:lnTo>
                    <a:pt x="44685" y="1"/>
                  </a:ln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901572" y="2957670"/>
              <a:ext cx="706829" cy="44904"/>
            </a:xfrm>
            <a:custGeom>
              <a:avLst/>
              <a:gdLst/>
              <a:ahLst/>
              <a:cxnLst/>
              <a:rect l="l" t="t" r="r" b="b"/>
              <a:pathLst>
                <a:path w="44736" h="2842" extrusionOk="0">
                  <a:moveTo>
                    <a:pt x="44736" y="0"/>
                  </a:moveTo>
                  <a:lnTo>
                    <a:pt x="44736" y="0"/>
                  </a:lnTo>
                  <a:cubicBezTo>
                    <a:pt x="41362" y="12"/>
                    <a:pt x="37985" y="15"/>
                    <a:pt x="34606" y="15"/>
                  </a:cubicBezTo>
                  <a:cubicBezTo>
                    <a:pt x="28581" y="15"/>
                    <a:pt x="22550" y="3"/>
                    <a:pt x="16522" y="3"/>
                  </a:cubicBezTo>
                  <a:cubicBezTo>
                    <a:pt x="11011" y="3"/>
                    <a:pt x="5502" y="13"/>
                    <a:pt x="0" y="51"/>
                  </a:cubicBezTo>
                  <a:cubicBezTo>
                    <a:pt x="203" y="1017"/>
                    <a:pt x="508" y="1932"/>
                    <a:pt x="915" y="2796"/>
                  </a:cubicBezTo>
                  <a:cubicBezTo>
                    <a:pt x="8735" y="2796"/>
                    <a:pt x="16539" y="2841"/>
                    <a:pt x="24320" y="2841"/>
                  </a:cubicBezTo>
                  <a:cubicBezTo>
                    <a:pt x="30804" y="2841"/>
                    <a:pt x="37272" y="2810"/>
                    <a:pt x="43719" y="2694"/>
                  </a:cubicBezTo>
                  <a:cubicBezTo>
                    <a:pt x="43923" y="2288"/>
                    <a:pt x="44075" y="1881"/>
                    <a:pt x="44228" y="1474"/>
                  </a:cubicBezTo>
                  <a:cubicBezTo>
                    <a:pt x="44431" y="966"/>
                    <a:pt x="44583" y="508"/>
                    <a:pt x="44736" y="0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919236" y="3648431"/>
              <a:ext cx="633754" cy="49802"/>
            </a:xfrm>
            <a:custGeom>
              <a:avLst/>
              <a:gdLst/>
              <a:ahLst/>
              <a:cxnLst/>
              <a:rect l="l" t="t" r="r" b="b"/>
              <a:pathLst>
                <a:path w="40111" h="3152" extrusionOk="0">
                  <a:moveTo>
                    <a:pt x="38178" y="0"/>
                  </a:moveTo>
                  <a:cubicBezTo>
                    <a:pt x="28774" y="102"/>
                    <a:pt x="10117" y="254"/>
                    <a:pt x="2288" y="305"/>
                  </a:cubicBezTo>
                  <a:cubicBezTo>
                    <a:pt x="1475" y="1169"/>
                    <a:pt x="712" y="2135"/>
                    <a:pt x="1" y="3152"/>
                  </a:cubicBezTo>
                  <a:cubicBezTo>
                    <a:pt x="5948" y="3050"/>
                    <a:pt x="29638" y="2847"/>
                    <a:pt x="40110" y="2694"/>
                  </a:cubicBezTo>
                  <a:cubicBezTo>
                    <a:pt x="39551" y="1779"/>
                    <a:pt x="38890" y="864"/>
                    <a:pt x="38178" y="0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948150" y="2711886"/>
              <a:ext cx="620103" cy="48206"/>
            </a:xfrm>
            <a:custGeom>
              <a:avLst/>
              <a:gdLst/>
              <a:ahLst/>
              <a:cxnLst/>
              <a:rect l="l" t="t" r="r" b="b"/>
              <a:pathLst>
                <a:path w="39247" h="3051" extrusionOk="0">
                  <a:moveTo>
                    <a:pt x="37111" y="0"/>
                  </a:moveTo>
                  <a:cubicBezTo>
                    <a:pt x="34569" y="51"/>
                    <a:pt x="31977" y="51"/>
                    <a:pt x="29435" y="102"/>
                  </a:cubicBezTo>
                  <a:cubicBezTo>
                    <a:pt x="27212" y="167"/>
                    <a:pt x="25000" y="186"/>
                    <a:pt x="22788" y="186"/>
                  </a:cubicBezTo>
                  <a:cubicBezTo>
                    <a:pt x="19839" y="186"/>
                    <a:pt x="16893" y="153"/>
                    <a:pt x="13930" y="153"/>
                  </a:cubicBezTo>
                  <a:lnTo>
                    <a:pt x="2695" y="153"/>
                  </a:lnTo>
                  <a:cubicBezTo>
                    <a:pt x="2237" y="610"/>
                    <a:pt x="1780" y="1017"/>
                    <a:pt x="1322" y="1474"/>
                  </a:cubicBezTo>
                  <a:cubicBezTo>
                    <a:pt x="865" y="1983"/>
                    <a:pt x="407" y="2440"/>
                    <a:pt x="1" y="2999"/>
                  </a:cubicBezTo>
                  <a:cubicBezTo>
                    <a:pt x="7575" y="2949"/>
                    <a:pt x="15150" y="3050"/>
                    <a:pt x="22724" y="2847"/>
                  </a:cubicBezTo>
                  <a:cubicBezTo>
                    <a:pt x="25470" y="2796"/>
                    <a:pt x="28227" y="2783"/>
                    <a:pt x="30985" y="2783"/>
                  </a:cubicBezTo>
                  <a:cubicBezTo>
                    <a:pt x="33743" y="2783"/>
                    <a:pt x="36501" y="2796"/>
                    <a:pt x="39246" y="2796"/>
                  </a:cubicBezTo>
                  <a:cubicBezTo>
                    <a:pt x="38636" y="1830"/>
                    <a:pt x="37924" y="864"/>
                    <a:pt x="37111" y="0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934513" y="3070126"/>
              <a:ext cx="616719" cy="45786"/>
            </a:xfrm>
            <a:custGeom>
              <a:avLst/>
              <a:gdLst/>
              <a:ahLst/>
              <a:cxnLst/>
              <a:rect l="l" t="t" r="r" b="b"/>
              <a:pathLst>
                <a:path w="37264" h="3102" extrusionOk="0">
                  <a:moveTo>
                    <a:pt x="37264" y="1"/>
                  </a:moveTo>
                  <a:cubicBezTo>
                    <a:pt x="33756" y="1"/>
                    <a:pt x="30197" y="1"/>
                    <a:pt x="26690" y="102"/>
                  </a:cubicBezTo>
                  <a:cubicBezTo>
                    <a:pt x="24554" y="175"/>
                    <a:pt x="22419" y="189"/>
                    <a:pt x="20283" y="189"/>
                  </a:cubicBezTo>
                  <a:cubicBezTo>
                    <a:pt x="18871" y="189"/>
                    <a:pt x="17459" y="183"/>
                    <a:pt x="16047" y="183"/>
                  </a:cubicBezTo>
                  <a:cubicBezTo>
                    <a:pt x="13596" y="183"/>
                    <a:pt x="11145" y="202"/>
                    <a:pt x="8694" y="306"/>
                  </a:cubicBezTo>
                  <a:cubicBezTo>
                    <a:pt x="7499" y="357"/>
                    <a:pt x="6304" y="369"/>
                    <a:pt x="5116" y="369"/>
                  </a:cubicBezTo>
                  <a:cubicBezTo>
                    <a:pt x="3928" y="369"/>
                    <a:pt x="2746" y="357"/>
                    <a:pt x="1577" y="357"/>
                  </a:cubicBezTo>
                  <a:cubicBezTo>
                    <a:pt x="1017" y="357"/>
                    <a:pt x="509" y="357"/>
                    <a:pt x="1" y="306"/>
                  </a:cubicBezTo>
                  <a:lnTo>
                    <a:pt x="1" y="306"/>
                  </a:lnTo>
                  <a:cubicBezTo>
                    <a:pt x="865" y="1322"/>
                    <a:pt x="1831" y="2238"/>
                    <a:pt x="2847" y="3102"/>
                  </a:cubicBezTo>
                  <a:cubicBezTo>
                    <a:pt x="5084" y="3102"/>
                    <a:pt x="7321" y="3102"/>
                    <a:pt x="9507" y="3051"/>
                  </a:cubicBezTo>
                  <a:cubicBezTo>
                    <a:pt x="11680" y="2956"/>
                    <a:pt x="13847" y="2939"/>
                    <a:pt x="16009" y="2939"/>
                  </a:cubicBezTo>
                  <a:cubicBezTo>
                    <a:pt x="17247" y="2939"/>
                    <a:pt x="18485" y="2945"/>
                    <a:pt x="19721" y="2945"/>
                  </a:cubicBezTo>
                  <a:cubicBezTo>
                    <a:pt x="22131" y="2945"/>
                    <a:pt x="24537" y="2923"/>
                    <a:pt x="26944" y="2797"/>
                  </a:cubicBezTo>
                  <a:cubicBezTo>
                    <a:pt x="27588" y="2763"/>
                    <a:pt x="28226" y="2752"/>
                    <a:pt x="28862" y="2752"/>
                  </a:cubicBezTo>
                  <a:cubicBezTo>
                    <a:pt x="30135" y="2752"/>
                    <a:pt x="31400" y="2797"/>
                    <a:pt x="32688" y="2797"/>
                  </a:cubicBezTo>
                  <a:lnTo>
                    <a:pt x="34874" y="2797"/>
                  </a:lnTo>
                  <a:cubicBezTo>
                    <a:pt x="35738" y="1933"/>
                    <a:pt x="36552" y="967"/>
                    <a:pt x="37264" y="1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1050961" y="3530357"/>
              <a:ext cx="391982" cy="44193"/>
            </a:xfrm>
            <a:custGeom>
              <a:avLst/>
              <a:gdLst/>
              <a:ahLst/>
              <a:cxnLst/>
              <a:rect l="l" t="t" r="r" b="b"/>
              <a:pathLst>
                <a:path w="24809" h="2797" extrusionOk="0">
                  <a:moveTo>
                    <a:pt x="4271" y="0"/>
                  </a:moveTo>
                  <a:cubicBezTo>
                    <a:pt x="3102" y="763"/>
                    <a:pt x="1983" y="1525"/>
                    <a:pt x="814" y="2237"/>
                  </a:cubicBezTo>
                  <a:cubicBezTo>
                    <a:pt x="509" y="2440"/>
                    <a:pt x="255" y="2644"/>
                    <a:pt x="1" y="2796"/>
                  </a:cubicBezTo>
                  <a:lnTo>
                    <a:pt x="24809" y="2796"/>
                  </a:lnTo>
                  <a:cubicBezTo>
                    <a:pt x="23589" y="1830"/>
                    <a:pt x="22267" y="864"/>
                    <a:pt x="20945" y="0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905585" y="2022295"/>
              <a:ext cx="714871" cy="45425"/>
            </a:xfrm>
            <a:custGeom>
              <a:avLst/>
              <a:gdLst/>
              <a:ahLst/>
              <a:cxnLst/>
              <a:rect l="l" t="t" r="r" b="b"/>
              <a:pathLst>
                <a:path w="45245" h="2875" extrusionOk="0">
                  <a:moveTo>
                    <a:pt x="16427" y="1"/>
                  </a:moveTo>
                  <a:cubicBezTo>
                    <a:pt x="10381" y="1"/>
                    <a:pt x="4597" y="23"/>
                    <a:pt x="0" y="79"/>
                  </a:cubicBezTo>
                  <a:cubicBezTo>
                    <a:pt x="102" y="1044"/>
                    <a:pt x="305" y="1960"/>
                    <a:pt x="661" y="2875"/>
                  </a:cubicBezTo>
                  <a:cubicBezTo>
                    <a:pt x="10381" y="2875"/>
                    <a:pt x="26152" y="2810"/>
                    <a:pt x="36939" y="2810"/>
                  </a:cubicBezTo>
                  <a:cubicBezTo>
                    <a:pt x="39636" y="2810"/>
                    <a:pt x="42021" y="2814"/>
                    <a:pt x="43923" y="2824"/>
                  </a:cubicBezTo>
                  <a:cubicBezTo>
                    <a:pt x="44228" y="2214"/>
                    <a:pt x="44482" y="1553"/>
                    <a:pt x="44736" y="892"/>
                  </a:cubicBezTo>
                  <a:cubicBezTo>
                    <a:pt x="44838" y="587"/>
                    <a:pt x="44990" y="333"/>
                    <a:pt x="45244" y="129"/>
                  </a:cubicBezTo>
                  <a:cubicBezTo>
                    <a:pt x="38010" y="65"/>
                    <a:pt x="26831" y="1"/>
                    <a:pt x="16427" y="1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942526" y="2117174"/>
              <a:ext cx="628129" cy="47732"/>
            </a:xfrm>
            <a:custGeom>
              <a:avLst/>
              <a:gdLst/>
              <a:ahLst/>
              <a:cxnLst/>
              <a:rect l="l" t="t" r="r" b="b"/>
              <a:pathLst>
                <a:path w="39755" h="3021" extrusionOk="0">
                  <a:moveTo>
                    <a:pt x="31948" y="1"/>
                  </a:moveTo>
                  <a:cubicBezTo>
                    <a:pt x="21315" y="1"/>
                    <a:pt x="10676" y="225"/>
                    <a:pt x="1" y="225"/>
                  </a:cubicBezTo>
                  <a:cubicBezTo>
                    <a:pt x="357" y="733"/>
                    <a:pt x="763" y="1292"/>
                    <a:pt x="1170" y="1801"/>
                  </a:cubicBezTo>
                  <a:cubicBezTo>
                    <a:pt x="1475" y="2207"/>
                    <a:pt x="1780" y="2614"/>
                    <a:pt x="2136" y="3021"/>
                  </a:cubicBezTo>
                  <a:cubicBezTo>
                    <a:pt x="6101" y="3021"/>
                    <a:pt x="10066" y="3021"/>
                    <a:pt x="14082" y="2868"/>
                  </a:cubicBezTo>
                  <a:cubicBezTo>
                    <a:pt x="15825" y="2803"/>
                    <a:pt x="17568" y="2784"/>
                    <a:pt x="19427" y="2784"/>
                  </a:cubicBezTo>
                  <a:cubicBezTo>
                    <a:pt x="21906" y="2784"/>
                    <a:pt x="24591" y="2817"/>
                    <a:pt x="27757" y="2817"/>
                  </a:cubicBezTo>
                  <a:cubicBezTo>
                    <a:pt x="29206" y="2843"/>
                    <a:pt x="30782" y="2856"/>
                    <a:pt x="32447" y="2856"/>
                  </a:cubicBezTo>
                  <a:cubicBezTo>
                    <a:pt x="34112" y="2856"/>
                    <a:pt x="35866" y="2843"/>
                    <a:pt x="37670" y="2817"/>
                  </a:cubicBezTo>
                  <a:cubicBezTo>
                    <a:pt x="38433" y="1902"/>
                    <a:pt x="39094" y="987"/>
                    <a:pt x="39755" y="21"/>
                  </a:cubicBezTo>
                  <a:lnTo>
                    <a:pt x="37264" y="21"/>
                  </a:lnTo>
                  <a:cubicBezTo>
                    <a:pt x="35492" y="7"/>
                    <a:pt x="33720" y="1"/>
                    <a:pt x="31948" y="1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050961" y="2237190"/>
              <a:ext cx="412064" cy="44983"/>
            </a:xfrm>
            <a:custGeom>
              <a:avLst/>
              <a:gdLst/>
              <a:ahLst/>
              <a:cxnLst/>
              <a:rect l="l" t="t" r="r" b="b"/>
              <a:pathLst>
                <a:path w="26080" h="2847" extrusionOk="0">
                  <a:moveTo>
                    <a:pt x="1" y="0"/>
                  </a:moveTo>
                  <a:cubicBezTo>
                    <a:pt x="1221" y="1017"/>
                    <a:pt x="2542" y="1983"/>
                    <a:pt x="3864" y="2847"/>
                  </a:cubicBezTo>
                  <a:lnTo>
                    <a:pt x="22318" y="2847"/>
                  </a:lnTo>
                  <a:cubicBezTo>
                    <a:pt x="23639" y="1932"/>
                    <a:pt x="24860" y="1017"/>
                    <a:pt x="26080" y="0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1071043" y="2604256"/>
              <a:ext cx="387969" cy="46594"/>
            </a:xfrm>
            <a:custGeom>
              <a:avLst/>
              <a:gdLst/>
              <a:ahLst/>
              <a:cxnLst/>
              <a:rect l="l" t="t" r="r" b="b"/>
              <a:pathLst>
                <a:path w="24555" h="2949" extrusionOk="0">
                  <a:moveTo>
                    <a:pt x="20335" y="0"/>
                  </a:moveTo>
                  <a:cubicBezTo>
                    <a:pt x="19318" y="0"/>
                    <a:pt x="18251" y="0"/>
                    <a:pt x="17234" y="51"/>
                  </a:cubicBezTo>
                  <a:cubicBezTo>
                    <a:pt x="12964" y="153"/>
                    <a:pt x="8643" y="153"/>
                    <a:pt x="4322" y="153"/>
                  </a:cubicBezTo>
                  <a:cubicBezTo>
                    <a:pt x="2847" y="1068"/>
                    <a:pt x="1424" y="1983"/>
                    <a:pt x="1" y="2949"/>
                  </a:cubicBezTo>
                  <a:cubicBezTo>
                    <a:pt x="204" y="2949"/>
                    <a:pt x="356" y="2949"/>
                    <a:pt x="560" y="2898"/>
                  </a:cubicBezTo>
                  <a:cubicBezTo>
                    <a:pt x="1232" y="2892"/>
                    <a:pt x="1906" y="2889"/>
                    <a:pt x="2580" y="2889"/>
                  </a:cubicBezTo>
                  <a:cubicBezTo>
                    <a:pt x="4899" y="2889"/>
                    <a:pt x="7226" y="2918"/>
                    <a:pt x="9551" y="2918"/>
                  </a:cubicBezTo>
                  <a:cubicBezTo>
                    <a:pt x="12065" y="2918"/>
                    <a:pt x="14579" y="2884"/>
                    <a:pt x="17081" y="2745"/>
                  </a:cubicBezTo>
                  <a:cubicBezTo>
                    <a:pt x="17776" y="2711"/>
                    <a:pt x="18465" y="2700"/>
                    <a:pt x="19151" y="2700"/>
                  </a:cubicBezTo>
                  <a:cubicBezTo>
                    <a:pt x="20521" y="2700"/>
                    <a:pt x="21877" y="2745"/>
                    <a:pt x="23233" y="2745"/>
                  </a:cubicBezTo>
                  <a:lnTo>
                    <a:pt x="24554" y="2745"/>
                  </a:lnTo>
                  <a:cubicBezTo>
                    <a:pt x="23843" y="2237"/>
                    <a:pt x="23080" y="1729"/>
                    <a:pt x="22318" y="1220"/>
                  </a:cubicBezTo>
                  <a:cubicBezTo>
                    <a:pt x="21657" y="814"/>
                    <a:pt x="20996" y="407"/>
                    <a:pt x="20335" y="0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1068641" y="3163292"/>
              <a:ext cx="381538" cy="45788"/>
            </a:xfrm>
            <a:custGeom>
              <a:avLst/>
              <a:gdLst/>
              <a:ahLst/>
              <a:cxnLst/>
              <a:rect l="l" t="t" r="r" b="b"/>
              <a:pathLst>
                <a:path w="24148" h="2898" extrusionOk="0">
                  <a:moveTo>
                    <a:pt x="0" y="0"/>
                  </a:moveTo>
                  <a:lnTo>
                    <a:pt x="0" y="0"/>
                  </a:lnTo>
                  <a:cubicBezTo>
                    <a:pt x="1373" y="966"/>
                    <a:pt x="2745" y="1881"/>
                    <a:pt x="4118" y="2847"/>
                  </a:cubicBezTo>
                  <a:cubicBezTo>
                    <a:pt x="6812" y="2872"/>
                    <a:pt x="9506" y="2872"/>
                    <a:pt x="12207" y="2872"/>
                  </a:cubicBezTo>
                  <a:cubicBezTo>
                    <a:pt x="14908" y="2872"/>
                    <a:pt x="17615" y="2872"/>
                    <a:pt x="20334" y="2898"/>
                  </a:cubicBezTo>
                  <a:cubicBezTo>
                    <a:pt x="21605" y="2034"/>
                    <a:pt x="22876" y="1118"/>
                    <a:pt x="24147" y="203"/>
                  </a:cubicBezTo>
                  <a:cubicBezTo>
                    <a:pt x="22215" y="203"/>
                    <a:pt x="20334" y="153"/>
                    <a:pt x="18403" y="51"/>
                  </a:cubicBezTo>
                  <a:cubicBezTo>
                    <a:pt x="17742" y="17"/>
                    <a:pt x="17081" y="6"/>
                    <a:pt x="16420" y="6"/>
                  </a:cubicBezTo>
                  <a:cubicBezTo>
                    <a:pt x="15098" y="6"/>
                    <a:pt x="13777" y="51"/>
                    <a:pt x="12455" y="51"/>
                  </a:cubicBezTo>
                  <a:cubicBezTo>
                    <a:pt x="11545" y="29"/>
                    <a:pt x="10637" y="21"/>
                    <a:pt x="9731" y="21"/>
                  </a:cubicBezTo>
                  <a:cubicBezTo>
                    <a:pt x="7712" y="21"/>
                    <a:pt x="5699" y="59"/>
                    <a:pt x="3681" y="59"/>
                  </a:cubicBezTo>
                  <a:cubicBezTo>
                    <a:pt x="2457" y="59"/>
                    <a:pt x="1231" y="45"/>
                    <a:pt x="0" y="0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1329673" y="2446825"/>
              <a:ext cx="424925" cy="920492"/>
            </a:xfrm>
            <a:custGeom>
              <a:avLst/>
              <a:gdLst/>
              <a:ahLst/>
              <a:cxnLst/>
              <a:rect l="l" t="t" r="r" b="b"/>
              <a:pathLst>
                <a:path w="26894" h="58259" extrusionOk="0">
                  <a:moveTo>
                    <a:pt x="5084" y="0"/>
                  </a:moveTo>
                  <a:cubicBezTo>
                    <a:pt x="4271" y="559"/>
                    <a:pt x="3407" y="1068"/>
                    <a:pt x="2593" y="1627"/>
                  </a:cubicBezTo>
                  <a:cubicBezTo>
                    <a:pt x="4424" y="2542"/>
                    <a:pt x="6152" y="3559"/>
                    <a:pt x="7880" y="4677"/>
                  </a:cubicBezTo>
                  <a:cubicBezTo>
                    <a:pt x="10880" y="6609"/>
                    <a:pt x="13574" y="8947"/>
                    <a:pt x="15963" y="11591"/>
                  </a:cubicBezTo>
                  <a:cubicBezTo>
                    <a:pt x="19471" y="15658"/>
                    <a:pt x="22165" y="20182"/>
                    <a:pt x="22775" y="25672"/>
                  </a:cubicBezTo>
                  <a:cubicBezTo>
                    <a:pt x="22775" y="25978"/>
                    <a:pt x="22928" y="26283"/>
                    <a:pt x="22928" y="26588"/>
                  </a:cubicBezTo>
                  <a:cubicBezTo>
                    <a:pt x="22928" y="27147"/>
                    <a:pt x="22928" y="27706"/>
                    <a:pt x="22928" y="28316"/>
                  </a:cubicBezTo>
                  <a:cubicBezTo>
                    <a:pt x="22928" y="31620"/>
                    <a:pt x="21911" y="34874"/>
                    <a:pt x="20081" y="37670"/>
                  </a:cubicBezTo>
                  <a:cubicBezTo>
                    <a:pt x="18505" y="40364"/>
                    <a:pt x="16573" y="42855"/>
                    <a:pt x="14438" y="45143"/>
                  </a:cubicBezTo>
                  <a:cubicBezTo>
                    <a:pt x="11439" y="48091"/>
                    <a:pt x="8135" y="50786"/>
                    <a:pt x="4627" y="53124"/>
                  </a:cubicBezTo>
                  <a:cubicBezTo>
                    <a:pt x="3102" y="54141"/>
                    <a:pt x="1577" y="55157"/>
                    <a:pt x="1" y="56123"/>
                  </a:cubicBezTo>
                  <a:cubicBezTo>
                    <a:pt x="306" y="56327"/>
                    <a:pt x="560" y="56479"/>
                    <a:pt x="865" y="56632"/>
                  </a:cubicBezTo>
                  <a:cubicBezTo>
                    <a:pt x="1831" y="57191"/>
                    <a:pt x="2746" y="57699"/>
                    <a:pt x="3712" y="58258"/>
                  </a:cubicBezTo>
                  <a:cubicBezTo>
                    <a:pt x="4373" y="57903"/>
                    <a:pt x="5084" y="57547"/>
                    <a:pt x="5745" y="57191"/>
                  </a:cubicBezTo>
                  <a:cubicBezTo>
                    <a:pt x="10371" y="54954"/>
                    <a:pt x="14642" y="51955"/>
                    <a:pt x="18200" y="48244"/>
                  </a:cubicBezTo>
                  <a:cubicBezTo>
                    <a:pt x="20742" y="45600"/>
                    <a:pt x="22877" y="42652"/>
                    <a:pt x="24555" y="39398"/>
                  </a:cubicBezTo>
                  <a:cubicBezTo>
                    <a:pt x="26131" y="36196"/>
                    <a:pt x="26893" y="32637"/>
                    <a:pt x="26741" y="29079"/>
                  </a:cubicBezTo>
                  <a:cubicBezTo>
                    <a:pt x="26588" y="24554"/>
                    <a:pt x="25368" y="20131"/>
                    <a:pt x="23080" y="16268"/>
                  </a:cubicBezTo>
                  <a:cubicBezTo>
                    <a:pt x="20589" y="11693"/>
                    <a:pt x="16878" y="8083"/>
                    <a:pt x="12811" y="4881"/>
                  </a:cubicBezTo>
                  <a:cubicBezTo>
                    <a:pt x="10371" y="3050"/>
                    <a:pt x="7779" y="1373"/>
                    <a:pt x="5084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1255776" y="2482959"/>
              <a:ext cx="420896" cy="840987"/>
            </a:xfrm>
            <a:custGeom>
              <a:avLst/>
              <a:gdLst/>
              <a:ahLst/>
              <a:cxnLst/>
              <a:rect l="l" t="t" r="r" b="b"/>
              <a:pathLst>
                <a:path w="26639" h="53227" extrusionOk="0">
                  <a:moveTo>
                    <a:pt x="6152" y="1"/>
                  </a:moveTo>
                  <a:cubicBezTo>
                    <a:pt x="5898" y="153"/>
                    <a:pt x="5644" y="357"/>
                    <a:pt x="5389" y="509"/>
                  </a:cubicBezTo>
                  <a:cubicBezTo>
                    <a:pt x="3814" y="1424"/>
                    <a:pt x="2238" y="2288"/>
                    <a:pt x="662" y="3204"/>
                  </a:cubicBezTo>
                  <a:cubicBezTo>
                    <a:pt x="3356" y="4627"/>
                    <a:pt x="6050" y="6050"/>
                    <a:pt x="8643" y="7677"/>
                  </a:cubicBezTo>
                  <a:cubicBezTo>
                    <a:pt x="9304" y="8084"/>
                    <a:pt x="9965" y="8491"/>
                    <a:pt x="10626" y="8897"/>
                  </a:cubicBezTo>
                  <a:cubicBezTo>
                    <a:pt x="11388" y="9406"/>
                    <a:pt x="12151" y="9914"/>
                    <a:pt x="12862" y="10422"/>
                  </a:cubicBezTo>
                  <a:cubicBezTo>
                    <a:pt x="14591" y="11541"/>
                    <a:pt x="16167" y="12862"/>
                    <a:pt x="17539" y="14387"/>
                  </a:cubicBezTo>
                  <a:lnTo>
                    <a:pt x="17641" y="14489"/>
                  </a:lnTo>
                  <a:cubicBezTo>
                    <a:pt x="18454" y="15353"/>
                    <a:pt x="19166" y="16319"/>
                    <a:pt x="19776" y="17285"/>
                  </a:cubicBezTo>
                  <a:cubicBezTo>
                    <a:pt x="20691" y="18759"/>
                    <a:pt x="21454" y="20386"/>
                    <a:pt x="21962" y="22064"/>
                  </a:cubicBezTo>
                  <a:lnTo>
                    <a:pt x="22013" y="22216"/>
                  </a:lnTo>
                  <a:cubicBezTo>
                    <a:pt x="22267" y="23131"/>
                    <a:pt x="22420" y="23996"/>
                    <a:pt x="22572" y="24911"/>
                  </a:cubicBezTo>
                  <a:cubicBezTo>
                    <a:pt x="22826" y="26639"/>
                    <a:pt x="22725" y="28367"/>
                    <a:pt x="22318" y="30045"/>
                  </a:cubicBezTo>
                  <a:cubicBezTo>
                    <a:pt x="22165" y="30553"/>
                    <a:pt x="22013" y="31011"/>
                    <a:pt x="21860" y="31519"/>
                  </a:cubicBezTo>
                  <a:cubicBezTo>
                    <a:pt x="21657" y="31926"/>
                    <a:pt x="21505" y="32333"/>
                    <a:pt x="21301" y="32739"/>
                  </a:cubicBezTo>
                  <a:cubicBezTo>
                    <a:pt x="20590" y="34214"/>
                    <a:pt x="19725" y="35637"/>
                    <a:pt x="18709" y="36959"/>
                  </a:cubicBezTo>
                  <a:cubicBezTo>
                    <a:pt x="17997" y="37975"/>
                    <a:pt x="17183" y="38891"/>
                    <a:pt x="16319" y="39755"/>
                  </a:cubicBezTo>
                  <a:cubicBezTo>
                    <a:pt x="15455" y="40670"/>
                    <a:pt x="14540" y="41483"/>
                    <a:pt x="13523" y="42297"/>
                  </a:cubicBezTo>
                  <a:cubicBezTo>
                    <a:pt x="13117" y="42602"/>
                    <a:pt x="12710" y="42957"/>
                    <a:pt x="12303" y="43262"/>
                  </a:cubicBezTo>
                  <a:cubicBezTo>
                    <a:pt x="11032" y="44228"/>
                    <a:pt x="9761" y="45093"/>
                    <a:pt x="8490" y="45957"/>
                  </a:cubicBezTo>
                  <a:cubicBezTo>
                    <a:pt x="5745" y="47787"/>
                    <a:pt x="2899" y="49464"/>
                    <a:pt x="1" y="51040"/>
                  </a:cubicBezTo>
                  <a:cubicBezTo>
                    <a:pt x="1221" y="51803"/>
                    <a:pt x="2441" y="52515"/>
                    <a:pt x="3661" y="53226"/>
                  </a:cubicBezTo>
                  <a:cubicBezTo>
                    <a:pt x="6864" y="51193"/>
                    <a:pt x="10066" y="49058"/>
                    <a:pt x="13167" y="46770"/>
                  </a:cubicBezTo>
                  <a:cubicBezTo>
                    <a:pt x="17844" y="43212"/>
                    <a:pt x="21759" y="38687"/>
                    <a:pt x="24606" y="33502"/>
                  </a:cubicBezTo>
                  <a:cubicBezTo>
                    <a:pt x="25927" y="31214"/>
                    <a:pt x="26639" y="28571"/>
                    <a:pt x="26588" y="25927"/>
                  </a:cubicBezTo>
                  <a:cubicBezTo>
                    <a:pt x="26436" y="21911"/>
                    <a:pt x="25266" y="17997"/>
                    <a:pt x="23182" y="14642"/>
                  </a:cubicBezTo>
                  <a:cubicBezTo>
                    <a:pt x="19522" y="8694"/>
                    <a:pt x="14337" y="4474"/>
                    <a:pt x="8287" y="1119"/>
                  </a:cubicBezTo>
                  <a:cubicBezTo>
                    <a:pt x="7575" y="763"/>
                    <a:pt x="6864" y="357"/>
                    <a:pt x="6152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739322" y="2005057"/>
              <a:ext cx="522901" cy="449810"/>
            </a:xfrm>
            <a:custGeom>
              <a:avLst/>
              <a:gdLst/>
              <a:ahLst/>
              <a:cxnLst/>
              <a:rect l="l" t="t" r="r" b="b"/>
              <a:pathLst>
                <a:path w="33095" h="28469" extrusionOk="0">
                  <a:moveTo>
                    <a:pt x="864" y="0"/>
                  </a:moveTo>
                  <a:cubicBezTo>
                    <a:pt x="305" y="0"/>
                    <a:pt x="0" y="153"/>
                    <a:pt x="153" y="814"/>
                  </a:cubicBezTo>
                  <a:cubicBezTo>
                    <a:pt x="458" y="1830"/>
                    <a:pt x="661" y="2898"/>
                    <a:pt x="1017" y="3966"/>
                  </a:cubicBezTo>
                  <a:cubicBezTo>
                    <a:pt x="3305" y="11235"/>
                    <a:pt x="8083" y="16725"/>
                    <a:pt x="13777" y="21555"/>
                  </a:cubicBezTo>
                  <a:cubicBezTo>
                    <a:pt x="17030" y="24198"/>
                    <a:pt x="20487" y="26486"/>
                    <a:pt x="24198" y="28469"/>
                  </a:cubicBezTo>
                  <a:cubicBezTo>
                    <a:pt x="25723" y="27554"/>
                    <a:pt x="27198" y="26639"/>
                    <a:pt x="28723" y="25723"/>
                  </a:cubicBezTo>
                  <a:cubicBezTo>
                    <a:pt x="27757" y="25317"/>
                    <a:pt x="26842" y="24910"/>
                    <a:pt x="25876" y="24453"/>
                  </a:cubicBezTo>
                  <a:cubicBezTo>
                    <a:pt x="21555" y="22368"/>
                    <a:pt x="17335" y="20081"/>
                    <a:pt x="13675" y="16827"/>
                  </a:cubicBezTo>
                  <a:cubicBezTo>
                    <a:pt x="10218" y="13828"/>
                    <a:pt x="7524" y="10117"/>
                    <a:pt x="5796" y="5847"/>
                  </a:cubicBezTo>
                  <a:cubicBezTo>
                    <a:pt x="5236" y="4321"/>
                    <a:pt x="4830" y="2746"/>
                    <a:pt x="4626" y="1170"/>
                  </a:cubicBezTo>
                  <a:cubicBezTo>
                    <a:pt x="4575" y="814"/>
                    <a:pt x="4423" y="305"/>
                    <a:pt x="4982" y="204"/>
                  </a:cubicBezTo>
                  <a:cubicBezTo>
                    <a:pt x="5036" y="195"/>
                    <a:pt x="5086" y="192"/>
                    <a:pt x="5131" y="192"/>
                  </a:cubicBezTo>
                  <a:cubicBezTo>
                    <a:pt x="5651" y="192"/>
                    <a:pt x="5698" y="690"/>
                    <a:pt x="5745" y="1017"/>
                  </a:cubicBezTo>
                  <a:cubicBezTo>
                    <a:pt x="6101" y="3559"/>
                    <a:pt x="6914" y="6050"/>
                    <a:pt x="8185" y="8287"/>
                  </a:cubicBezTo>
                  <a:cubicBezTo>
                    <a:pt x="9761" y="11235"/>
                    <a:pt x="11896" y="13879"/>
                    <a:pt x="14489" y="16115"/>
                  </a:cubicBezTo>
                  <a:cubicBezTo>
                    <a:pt x="18810" y="19826"/>
                    <a:pt x="23893" y="22368"/>
                    <a:pt x="29078" y="24656"/>
                  </a:cubicBezTo>
                  <a:cubicBezTo>
                    <a:pt x="29333" y="24758"/>
                    <a:pt x="29638" y="24910"/>
                    <a:pt x="29943" y="25012"/>
                  </a:cubicBezTo>
                  <a:cubicBezTo>
                    <a:pt x="30248" y="24859"/>
                    <a:pt x="30502" y="24656"/>
                    <a:pt x="30807" y="24503"/>
                  </a:cubicBezTo>
                  <a:cubicBezTo>
                    <a:pt x="31569" y="24046"/>
                    <a:pt x="32332" y="23588"/>
                    <a:pt x="33095" y="23131"/>
                  </a:cubicBezTo>
                  <a:cubicBezTo>
                    <a:pt x="30756" y="21911"/>
                    <a:pt x="28468" y="20640"/>
                    <a:pt x="26181" y="19267"/>
                  </a:cubicBezTo>
                  <a:cubicBezTo>
                    <a:pt x="25317" y="18708"/>
                    <a:pt x="24452" y="18149"/>
                    <a:pt x="23588" y="17539"/>
                  </a:cubicBezTo>
                  <a:cubicBezTo>
                    <a:pt x="22266" y="16675"/>
                    <a:pt x="20945" y="15709"/>
                    <a:pt x="19725" y="14692"/>
                  </a:cubicBezTo>
                  <a:cubicBezTo>
                    <a:pt x="17996" y="13319"/>
                    <a:pt x="16420" y="11794"/>
                    <a:pt x="14997" y="10117"/>
                  </a:cubicBezTo>
                  <a:cubicBezTo>
                    <a:pt x="14641" y="9710"/>
                    <a:pt x="14336" y="9303"/>
                    <a:pt x="14031" y="8897"/>
                  </a:cubicBezTo>
                  <a:cubicBezTo>
                    <a:pt x="13624" y="8388"/>
                    <a:pt x="13218" y="7829"/>
                    <a:pt x="12862" y="7321"/>
                  </a:cubicBezTo>
                  <a:cubicBezTo>
                    <a:pt x="12201" y="6253"/>
                    <a:pt x="11591" y="5135"/>
                    <a:pt x="11184" y="3966"/>
                  </a:cubicBezTo>
                  <a:cubicBezTo>
                    <a:pt x="10828" y="3051"/>
                    <a:pt x="10625" y="2135"/>
                    <a:pt x="10523" y="1170"/>
                  </a:cubicBezTo>
                  <a:cubicBezTo>
                    <a:pt x="10472" y="966"/>
                    <a:pt x="10472" y="814"/>
                    <a:pt x="10422" y="661"/>
                  </a:cubicBezTo>
                  <a:cubicBezTo>
                    <a:pt x="10422" y="102"/>
                    <a:pt x="10015" y="0"/>
                    <a:pt x="9557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723427" y="3372120"/>
              <a:ext cx="523533" cy="454345"/>
            </a:xfrm>
            <a:custGeom>
              <a:avLst/>
              <a:gdLst/>
              <a:ahLst/>
              <a:cxnLst/>
              <a:rect l="l" t="t" r="r" b="b"/>
              <a:pathLst>
                <a:path w="33135" h="28756" extrusionOk="0">
                  <a:moveTo>
                    <a:pt x="23933" y="0"/>
                  </a:moveTo>
                  <a:cubicBezTo>
                    <a:pt x="23527" y="204"/>
                    <a:pt x="23120" y="407"/>
                    <a:pt x="22764" y="610"/>
                  </a:cubicBezTo>
                  <a:cubicBezTo>
                    <a:pt x="19307" y="2593"/>
                    <a:pt x="16105" y="4881"/>
                    <a:pt x="13054" y="7423"/>
                  </a:cubicBezTo>
                  <a:cubicBezTo>
                    <a:pt x="10665" y="9507"/>
                    <a:pt x="8377" y="11744"/>
                    <a:pt x="6242" y="14133"/>
                  </a:cubicBezTo>
                  <a:cubicBezTo>
                    <a:pt x="3599" y="17031"/>
                    <a:pt x="2125" y="20589"/>
                    <a:pt x="1057" y="24249"/>
                  </a:cubicBezTo>
                  <a:cubicBezTo>
                    <a:pt x="701" y="25317"/>
                    <a:pt x="447" y="26435"/>
                    <a:pt x="244" y="27503"/>
                  </a:cubicBezTo>
                  <a:cubicBezTo>
                    <a:pt x="146" y="27846"/>
                    <a:pt x="1" y="28471"/>
                    <a:pt x="535" y="28471"/>
                  </a:cubicBezTo>
                  <a:cubicBezTo>
                    <a:pt x="556" y="28471"/>
                    <a:pt x="577" y="28471"/>
                    <a:pt x="600" y="28469"/>
                  </a:cubicBezTo>
                  <a:cubicBezTo>
                    <a:pt x="852" y="28469"/>
                    <a:pt x="2231" y="28617"/>
                    <a:pt x="3831" y="28700"/>
                  </a:cubicBezTo>
                  <a:lnTo>
                    <a:pt x="3831" y="28700"/>
                  </a:lnTo>
                  <a:cubicBezTo>
                    <a:pt x="3791" y="28695"/>
                    <a:pt x="3747" y="28686"/>
                    <a:pt x="3701" y="28672"/>
                  </a:cubicBezTo>
                  <a:cubicBezTo>
                    <a:pt x="3243" y="28520"/>
                    <a:pt x="3243" y="28164"/>
                    <a:pt x="3345" y="27757"/>
                  </a:cubicBezTo>
                  <a:cubicBezTo>
                    <a:pt x="4209" y="23944"/>
                    <a:pt x="5480" y="20335"/>
                    <a:pt x="8022" y="17234"/>
                  </a:cubicBezTo>
                  <a:cubicBezTo>
                    <a:pt x="9547" y="15302"/>
                    <a:pt x="11529" y="13879"/>
                    <a:pt x="13512" y="12404"/>
                  </a:cubicBezTo>
                  <a:cubicBezTo>
                    <a:pt x="18392" y="8744"/>
                    <a:pt x="23577" y="5592"/>
                    <a:pt x="28763" y="2390"/>
                  </a:cubicBezTo>
                  <a:cubicBezTo>
                    <a:pt x="27136" y="1627"/>
                    <a:pt x="25509" y="814"/>
                    <a:pt x="23933" y="0"/>
                  </a:cubicBezTo>
                  <a:close/>
                  <a:moveTo>
                    <a:pt x="29881" y="2898"/>
                  </a:moveTo>
                  <a:cubicBezTo>
                    <a:pt x="25763" y="5491"/>
                    <a:pt x="21646" y="8083"/>
                    <a:pt x="17630" y="10829"/>
                  </a:cubicBezTo>
                  <a:cubicBezTo>
                    <a:pt x="14884" y="12709"/>
                    <a:pt x="12088" y="14590"/>
                    <a:pt x="9750" y="16980"/>
                  </a:cubicBezTo>
                  <a:cubicBezTo>
                    <a:pt x="7666" y="19166"/>
                    <a:pt x="6141" y="21860"/>
                    <a:pt x="5327" y="24758"/>
                  </a:cubicBezTo>
                  <a:cubicBezTo>
                    <a:pt x="4971" y="25876"/>
                    <a:pt x="4717" y="26994"/>
                    <a:pt x="4412" y="28062"/>
                  </a:cubicBezTo>
                  <a:cubicBezTo>
                    <a:pt x="4327" y="28361"/>
                    <a:pt x="4242" y="28695"/>
                    <a:pt x="3916" y="28705"/>
                  </a:cubicBezTo>
                  <a:lnTo>
                    <a:pt x="3916" y="28705"/>
                  </a:lnTo>
                  <a:cubicBezTo>
                    <a:pt x="3887" y="28703"/>
                    <a:pt x="3859" y="28702"/>
                    <a:pt x="3831" y="28700"/>
                  </a:cubicBezTo>
                  <a:lnTo>
                    <a:pt x="3831" y="28700"/>
                  </a:lnTo>
                  <a:cubicBezTo>
                    <a:pt x="3856" y="28703"/>
                    <a:pt x="3879" y="28705"/>
                    <a:pt x="3901" y="28705"/>
                  </a:cubicBezTo>
                  <a:cubicBezTo>
                    <a:pt x="3906" y="28705"/>
                    <a:pt x="3911" y="28705"/>
                    <a:pt x="3916" y="28705"/>
                  </a:cubicBezTo>
                  <a:lnTo>
                    <a:pt x="3916" y="28705"/>
                  </a:lnTo>
                  <a:cubicBezTo>
                    <a:pt x="4516" y="28735"/>
                    <a:pt x="5145" y="28756"/>
                    <a:pt x="5755" y="28756"/>
                  </a:cubicBezTo>
                  <a:cubicBezTo>
                    <a:pt x="7428" y="28756"/>
                    <a:pt x="8963" y="28601"/>
                    <a:pt x="9394" y="28062"/>
                  </a:cubicBezTo>
                  <a:cubicBezTo>
                    <a:pt x="9445" y="27960"/>
                    <a:pt x="9496" y="27909"/>
                    <a:pt x="9496" y="27808"/>
                  </a:cubicBezTo>
                  <a:cubicBezTo>
                    <a:pt x="9699" y="26944"/>
                    <a:pt x="9953" y="26079"/>
                    <a:pt x="10208" y="25215"/>
                  </a:cubicBezTo>
                  <a:cubicBezTo>
                    <a:pt x="10716" y="23639"/>
                    <a:pt x="11377" y="22165"/>
                    <a:pt x="12292" y="20792"/>
                  </a:cubicBezTo>
                  <a:lnTo>
                    <a:pt x="12394" y="20640"/>
                  </a:lnTo>
                  <a:cubicBezTo>
                    <a:pt x="13105" y="19623"/>
                    <a:pt x="13868" y="18657"/>
                    <a:pt x="14681" y="17793"/>
                  </a:cubicBezTo>
                  <a:cubicBezTo>
                    <a:pt x="16511" y="15912"/>
                    <a:pt x="18545" y="14285"/>
                    <a:pt x="20731" y="12811"/>
                  </a:cubicBezTo>
                  <a:cubicBezTo>
                    <a:pt x="20985" y="12659"/>
                    <a:pt x="21239" y="12455"/>
                    <a:pt x="21544" y="12252"/>
                  </a:cubicBezTo>
                  <a:cubicBezTo>
                    <a:pt x="22713" y="11540"/>
                    <a:pt x="23882" y="10778"/>
                    <a:pt x="25001" y="10015"/>
                  </a:cubicBezTo>
                  <a:cubicBezTo>
                    <a:pt x="27390" y="8439"/>
                    <a:pt x="29830" y="6863"/>
                    <a:pt x="32169" y="5287"/>
                  </a:cubicBezTo>
                  <a:cubicBezTo>
                    <a:pt x="32525" y="5084"/>
                    <a:pt x="32830" y="4881"/>
                    <a:pt x="33135" y="4677"/>
                  </a:cubicBezTo>
                  <a:cubicBezTo>
                    <a:pt x="32118" y="4017"/>
                    <a:pt x="31000" y="3457"/>
                    <a:pt x="29881" y="2898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809189" y="2008075"/>
              <a:ext cx="403232" cy="403421"/>
            </a:xfrm>
            <a:custGeom>
              <a:avLst/>
              <a:gdLst/>
              <a:ahLst/>
              <a:cxnLst/>
              <a:rect l="l" t="t" r="r" b="b"/>
              <a:pathLst>
                <a:path w="25521" h="25533" extrusionOk="0">
                  <a:moveTo>
                    <a:pt x="709" y="1"/>
                  </a:moveTo>
                  <a:cubicBezTo>
                    <a:pt x="664" y="1"/>
                    <a:pt x="614" y="4"/>
                    <a:pt x="560" y="13"/>
                  </a:cubicBezTo>
                  <a:cubicBezTo>
                    <a:pt x="1" y="114"/>
                    <a:pt x="153" y="623"/>
                    <a:pt x="204" y="979"/>
                  </a:cubicBezTo>
                  <a:cubicBezTo>
                    <a:pt x="408" y="2555"/>
                    <a:pt x="814" y="4130"/>
                    <a:pt x="1374" y="5656"/>
                  </a:cubicBezTo>
                  <a:cubicBezTo>
                    <a:pt x="3102" y="9926"/>
                    <a:pt x="5796" y="13637"/>
                    <a:pt x="9253" y="16636"/>
                  </a:cubicBezTo>
                  <a:cubicBezTo>
                    <a:pt x="12913" y="19890"/>
                    <a:pt x="17133" y="22177"/>
                    <a:pt x="21454" y="24262"/>
                  </a:cubicBezTo>
                  <a:cubicBezTo>
                    <a:pt x="22420" y="24719"/>
                    <a:pt x="23335" y="25126"/>
                    <a:pt x="24301" y="25532"/>
                  </a:cubicBezTo>
                  <a:cubicBezTo>
                    <a:pt x="24707" y="25278"/>
                    <a:pt x="25114" y="25075"/>
                    <a:pt x="25521" y="24821"/>
                  </a:cubicBezTo>
                  <a:cubicBezTo>
                    <a:pt x="25216" y="24719"/>
                    <a:pt x="24911" y="24567"/>
                    <a:pt x="24656" y="24465"/>
                  </a:cubicBezTo>
                  <a:cubicBezTo>
                    <a:pt x="19471" y="22177"/>
                    <a:pt x="14388" y="19635"/>
                    <a:pt x="10067" y="15924"/>
                  </a:cubicBezTo>
                  <a:cubicBezTo>
                    <a:pt x="7474" y="13688"/>
                    <a:pt x="5339" y="11044"/>
                    <a:pt x="3763" y="8096"/>
                  </a:cubicBezTo>
                  <a:cubicBezTo>
                    <a:pt x="2492" y="5859"/>
                    <a:pt x="1679" y="3368"/>
                    <a:pt x="1323" y="826"/>
                  </a:cubicBezTo>
                  <a:cubicBezTo>
                    <a:pt x="1276" y="499"/>
                    <a:pt x="1229" y="1"/>
                    <a:pt x="709" y="1"/>
                  </a:cubicBezTo>
                  <a:close/>
                </a:path>
              </a:pathLst>
            </a:custGeom>
            <a:solidFill>
              <a:srgbClr val="CA2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1313620" y="2472531"/>
              <a:ext cx="378315" cy="861053"/>
            </a:xfrm>
            <a:custGeom>
              <a:avLst/>
              <a:gdLst/>
              <a:ahLst/>
              <a:cxnLst/>
              <a:rect l="l" t="t" r="r" b="b"/>
              <a:pathLst>
                <a:path w="23944" h="54497" extrusionOk="0">
                  <a:moveTo>
                    <a:pt x="3609" y="0"/>
                  </a:moveTo>
                  <a:cubicBezTo>
                    <a:pt x="3254" y="203"/>
                    <a:pt x="2847" y="458"/>
                    <a:pt x="2491" y="661"/>
                  </a:cubicBezTo>
                  <a:cubicBezTo>
                    <a:pt x="3203" y="1017"/>
                    <a:pt x="3914" y="1423"/>
                    <a:pt x="4626" y="1779"/>
                  </a:cubicBezTo>
                  <a:cubicBezTo>
                    <a:pt x="10676" y="5134"/>
                    <a:pt x="15861" y="9354"/>
                    <a:pt x="19521" y="15302"/>
                  </a:cubicBezTo>
                  <a:cubicBezTo>
                    <a:pt x="21605" y="18657"/>
                    <a:pt x="22775" y="22571"/>
                    <a:pt x="22927" y="26587"/>
                  </a:cubicBezTo>
                  <a:cubicBezTo>
                    <a:pt x="22978" y="29231"/>
                    <a:pt x="22266" y="31874"/>
                    <a:pt x="20945" y="34162"/>
                  </a:cubicBezTo>
                  <a:cubicBezTo>
                    <a:pt x="18098" y="39347"/>
                    <a:pt x="14183" y="43821"/>
                    <a:pt x="9506" y="47379"/>
                  </a:cubicBezTo>
                  <a:cubicBezTo>
                    <a:pt x="6405" y="49718"/>
                    <a:pt x="3203" y="51853"/>
                    <a:pt x="0" y="53886"/>
                  </a:cubicBezTo>
                  <a:cubicBezTo>
                    <a:pt x="356" y="54090"/>
                    <a:pt x="661" y="54293"/>
                    <a:pt x="1017" y="54496"/>
                  </a:cubicBezTo>
                  <a:cubicBezTo>
                    <a:pt x="2593" y="53530"/>
                    <a:pt x="4118" y="52514"/>
                    <a:pt x="5643" y="51497"/>
                  </a:cubicBezTo>
                  <a:cubicBezTo>
                    <a:pt x="9151" y="49159"/>
                    <a:pt x="12455" y="46464"/>
                    <a:pt x="15454" y="43516"/>
                  </a:cubicBezTo>
                  <a:cubicBezTo>
                    <a:pt x="17589" y="41228"/>
                    <a:pt x="19521" y="38737"/>
                    <a:pt x="21097" y="36043"/>
                  </a:cubicBezTo>
                  <a:cubicBezTo>
                    <a:pt x="22927" y="33247"/>
                    <a:pt x="23944" y="29993"/>
                    <a:pt x="23944" y="26689"/>
                  </a:cubicBezTo>
                  <a:cubicBezTo>
                    <a:pt x="23944" y="26079"/>
                    <a:pt x="23944" y="25520"/>
                    <a:pt x="23944" y="24961"/>
                  </a:cubicBezTo>
                  <a:cubicBezTo>
                    <a:pt x="23944" y="24656"/>
                    <a:pt x="23791" y="24351"/>
                    <a:pt x="23791" y="24045"/>
                  </a:cubicBezTo>
                  <a:cubicBezTo>
                    <a:pt x="23181" y="18555"/>
                    <a:pt x="20487" y="14031"/>
                    <a:pt x="16979" y="9964"/>
                  </a:cubicBezTo>
                  <a:cubicBezTo>
                    <a:pt x="14590" y="7320"/>
                    <a:pt x="11896" y="4982"/>
                    <a:pt x="8896" y="3050"/>
                  </a:cubicBezTo>
                  <a:cubicBezTo>
                    <a:pt x="7168" y="1932"/>
                    <a:pt x="5440" y="915"/>
                    <a:pt x="3609" y="0"/>
                  </a:cubicBezTo>
                  <a:close/>
                </a:path>
              </a:pathLst>
            </a:custGeom>
            <a:solidFill>
              <a:srgbClr val="CA2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774666" y="3409866"/>
              <a:ext cx="420896" cy="415793"/>
            </a:xfrm>
            <a:custGeom>
              <a:avLst/>
              <a:gdLst/>
              <a:ahLst/>
              <a:cxnLst/>
              <a:rect l="l" t="t" r="r" b="b"/>
              <a:pathLst>
                <a:path w="26639" h="26316" extrusionOk="0">
                  <a:moveTo>
                    <a:pt x="25520" y="1"/>
                  </a:moveTo>
                  <a:cubicBezTo>
                    <a:pt x="20334" y="3203"/>
                    <a:pt x="15149" y="6355"/>
                    <a:pt x="10269" y="10015"/>
                  </a:cubicBezTo>
                  <a:cubicBezTo>
                    <a:pt x="8286" y="11490"/>
                    <a:pt x="6304" y="12913"/>
                    <a:pt x="4779" y="14845"/>
                  </a:cubicBezTo>
                  <a:cubicBezTo>
                    <a:pt x="2237" y="17946"/>
                    <a:pt x="966" y="21555"/>
                    <a:pt x="102" y="25368"/>
                  </a:cubicBezTo>
                  <a:cubicBezTo>
                    <a:pt x="0" y="25775"/>
                    <a:pt x="0" y="26131"/>
                    <a:pt x="458" y="26283"/>
                  </a:cubicBezTo>
                  <a:cubicBezTo>
                    <a:pt x="533" y="26306"/>
                    <a:pt x="599" y="26316"/>
                    <a:pt x="658" y="26316"/>
                  </a:cubicBezTo>
                  <a:cubicBezTo>
                    <a:pt x="996" y="26316"/>
                    <a:pt x="1083" y="25976"/>
                    <a:pt x="1169" y="25673"/>
                  </a:cubicBezTo>
                  <a:cubicBezTo>
                    <a:pt x="1474" y="24605"/>
                    <a:pt x="1728" y="23487"/>
                    <a:pt x="2084" y="22369"/>
                  </a:cubicBezTo>
                  <a:cubicBezTo>
                    <a:pt x="2898" y="19471"/>
                    <a:pt x="4423" y="16777"/>
                    <a:pt x="6507" y="14591"/>
                  </a:cubicBezTo>
                  <a:cubicBezTo>
                    <a:pt x="8845" y="12201"/>
                    <a:pt x="11641" y="10320"/>
                    <a:pt x="14387" y="8440"/>
                  </a:cubicBezTo>
                  <a:cubicBezTo>
                    <a:pt x="18403" y="5694"/>
                    <a:pt x="22520" y="3102"/>
                    <a:pt x="26638" y="509"/>
                  </a:cubicBezTo>
                  <a:cubicBezTo>
                    <a:pt x="26587" y="458"/>
                    <a:pt x="26486" y="458"/>
                    <a:pt x="26435" y="407"/>
                  </a:cubicBezTo>
                  <a:cubicBezTo>
                    <a:pt x="26130" y="255"/>
                    <a:pt x="25825" y="102"/>
                    <a:pt x="25520" y="1"/>
                  </a:cubicBezTo>
                  <a:close/>
                </a:path>
              </a:pathLst>
            </a:custGeom>
            <a:solidFill>
              <a:srgbClr val="CA2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835702" y="2019514"/>
              <a:ext cx="928408" cy="1786443"/>
            </a:xfrm>
            <a:custGeom>
              <a:avLst/>
              <a:gdLst/>
              <a:ahLst/>
              <a:cxnLst/>
              <a:rect l="l" t="t" r="r" b="b"/>
              <a:pathLst>
                <a:path w="58760" h="113066" extrusionOk="0">
                  <a:moveTo>
                    <a:pt x="54802" y="0"/>
                  </a:moveTo>
                  <a:cubicBezTo>
                    <a:pt x="54802" y="102"/>
                    <a:pt x="54802" y="153"/>
                    <a:pt x="54802" y="255"/>
                  </a:cubicBezTo>
                  <a:cubicBezTo>
                    <a:pt x="54497" y="2085"/>
                    <a:pt x="53734" y="3813"/>
                    <a:pt x="52667" y="5338"/>
                  </a:cubicBezTo>
                  <a:cubicBezTo>
                    <a:pt x="50583" y="8592"/>
                    <a:pt x="48142" y="11591"/>
                    <a:pt x="45397" y="14336"/>
                  </a:cubicBezTo>
                  <a:cubicBezTo>
                    <a:pt x="42296" y="17234"/>
                    <a:pt x="38992" y="19877"/>
                    <a:pt x="35535" y="22317"/>
                  </a:cubicBezTo>
                  <a:cubicBezTo>
                    <a:pt x="30350" y="26029"/>
                    <a:pt x="24809" y="29028"/>
                    <a:pt x="19420" y="32383"/>
                  </a:cubicBezTo>
                  <a:cubicBezTo>
                    <a:pt x="16116" y="34467"/>
                    <a:pt x="12964" y="36806"/>
                    <a:pt x="10015" y="39348"/>
                  </a:cubicBezTo>
                  <a:cubicBezTo>
                    <a:pt x="6914" y="42042"/>
                    <a:pt x="4423" y="45346"/>
                    <a:pt x="2695" y="49006"/>
                  </a:cubicBezTo>
                  <a:cubicBezTo>
                    <a:pt x="814" y="52768"/>
                    <a:pt x="1" y="56937"/>
                    <a:pt x="407" y="61105"/>
                  </a:cubicBezTo>
                  <a:cubicBezTo>
                    <a:pt x="814" y="65071"/>
                    <a:pt x="2441" y="68782"/>
                    <a:pt x="4982" y="71781"/>
                  </a:cubicBezTo>
                  <a:cubicBezTo>
                    <a:pt x="7016" y="74221"/>
                    <a:pt x="9710" y="75746"/>
                    <a:pt x="12405" y="77271"/>
                  </a:cubicBezTo>
                  <a:cubicBezTo>
                    <a:pt x="16522" y="79610"/>
                    <a:pt x="20742" y="81897"/>
                    <a:pt x="24910" y="84134"/>
                  </a:cubicBezTo>
                  <a:cubicBezTo>
                    <a:pt x="26791" y="85151"/>
                    <a:pt x="28723" y="85964"/>
                    <a:pt x="30604" y="86930"/>
                  </a:cubicBezTo>
                  <a:cubicBezTo>
                    <a:pt x="35586" y="89574"/>
                    <a:pt x="40466" y="92421"/>
                    <a:pt x="44635" y="96233"/>
                  </a:cubicBezTo>
                  <a:cubicBezTo>
                    <a:pt x="48702" y="99995"/>
                    <a:pt x="52158" y="104265"/>
                    <a:pt x="54243" y="109451"/>
                  </a:cubicBezTo>
                  <a:cubicBezTo>
                    <a:pt x="54649" y="110366"/>
                    <a:pt x="54853" y="111332"/>
                    <a:pt x="54904" y="112348"/>
                  </a:cubicBezTo>
                  <a:cubicBezTo>
                    <a:pt x="54904" y="112602"/>
                    <a:pt x="55107" y="112958"/>
                    <a:pt x="54700" y="113060"/>
                  </a:cubicBezTo>
                  <a:cubicBezTo>
                    <a:pt x="55243" y="113060"/>
                    <a:pt x="56056" y="113037"/>
                    <a:pt x="56794" y="113037"/>
                  </a:cubicBezTo>
                  <a:cubicBezTo>
                    <a:pt x="57163" y="113037"/>
                    <a:pt x="57513" y="113043"/>
                    <a:pt x="57801" y="113060"/>
                  </a:cubicBezTo>
                  <a:cubicBezTo>
                    <a:pt x="57855" y="113064"/>
                    <a:pt x="57907" y="113065"/>
                    <a:pt x="57955" y="113065"/>
                  </a:cubicBezTo>
                  <a:cubicBezTo>
                    <a:pt x="58591" y="113065"/>
                    <a:pt x="58760" y="112755"/>
                    <a:pt x="58665" y="112094"/>
                  </a:cubicBezTo>
                  <a:cubicBezTo>
                    <a:pt x="58462" y="110772"/>
                    <a:pt x="58157" y="109552"/>
                    <a:pt x="57750" y="108281"/>
                  </a:cubicBezTo>
                  <a:cubicBezTo>
                    <a:pt x="56734" y="104418"/>
                    <a:pt x="54802" y="100808"/>
                    <a:pt x="52158" y="97758"/>
                  </a:cubicBezTo>
                  <a:cubicBezTo>
                    <a:pt x="49464" y="94861"/>
                    <a:pt x="46414" y="92319"/>
                    <a:pt x="43059" y="90184"/>
                  </a:cubicBezTo>
                  <a:cubicBezTo>
                    <a:pt x="40466" y="88404"/>
                    <a:pt x="37721" y="86829"/>
                    <a:pt x="34976" y="85253"/>
                  </a:cubicBezTo>
                  <a:cubicBezTo>
                    <a:pt x="34010" y="84744"/>
                    <a:pt x="33095" y="84185"/>
                    <a:pt x="32129" y="83677"/>
                  </a:cubicBezTo>
                  <a:cubicBezTo>
                    <a:pt x="31824" y="83524"/>
                    <a:pt x="31570" y="83321"/>
                    <a:pt x="31265" y="83168"/>
                  </a:cubicBezTo>
                  <a:cubicBezTo>
                    <a:pt x="30909" y="82965"/>
                    <a:pt x="30604" y="82762"/>
                    <a:pt x="30248" y="82558"/>
                  </a:cubicBezTo>
                  <a:cubicBezTo>
                    <a:pt x="29028" y="81847"/>
                    <a:pt x="27808" y="81135"/>
                    <a:pt x="26588" y="80372"/>
                  </a:cubicBezTo>
                  <a:cubicBezTo>
                    <a:pt x="23995" y="78695"/>
                    <a:pt x="21403" y="76966"/>
                    <a:pt x="18861" y="75238"/>
                  </a:cubicBezTo>
                  <a:cubicBezTo>
                    <a:pt x="17488" y="74272"/>
                    <a:pt x="16116" y="73357"/>
                    <a:pt x="14743" y="72391"/>
                  </a:cubicBezTo>
                  <a:lnTo>
                    <a:pt x="14692" y="72340"/>
                  </a:lnTo>
                  <a:cubicBezTo>
                    <a:pt x="13370" y="71425"/>
                    <a:pt x="12100" y="70459"/>
                    <a:pt x="10879" y="69392"/>
                  </a:cubicBezTo>
                  <a:cubicBezTo>
                    <a:pt x="9863" y="68528"/>
                    <a:pt x="8897" y="67612"/>
                    <a:pt x="8033" y="66596"/>
                  </a:cubicBezTo>
                  <a:cubicBezTo>
                    <a:pt x="7677" y="66240"/>
                    <a:pt x="7372" y="65884"/>
                    <a:pt x="7067" y="65477"/>
                  </a:cubicBezTo>
                  <a:cubicBezTo>
                    <a:pt x="6253" y="64461"/>
                    <a:pt x="5593" y="63393"/>
                    <a:pt x="5084" y="62173"/>
                  </a:cubicBezTo>
                  <a:cubicBezTo>
                    <a:pt x="4677" y="61309"/>
                    <a:pt x="4372" y="60394"/>
                    <a:pt x="4169" y="59428"/>
                  </a:cubicBezTo>
                  <a:cubicBezTo>
                    <a:pt x="3813" y="57750"/>
                    <a:pt x="3712" y="55971"/>
                    <a:pt x="3864" y="54243"/>
                  </a:cubicBezTo>
                  <a:cubicBezTo>
                    <a:pt x="3864" y="54039"/>
                    <a:pt x="3864" y="53836"/>
                    <a:pt x="3915" y="53633"/>
                  </a:cubicBezTo>
                  <a:cubicBezTo>
                    <a:pt x="3966" y="52870"/>
                    <a:pt x="4169" y="52107"/>
                    <a:pt x="4372" y="51396"/>
                  </a:cubicBezTo>
                  <a:cubicBezTo>
                    <a:pt x="4982" y="49718"/>
                    <a:pt x="5898" y="48142"/>
                    <a:pt x="7118" y="46820"/>
                  </a:cubicBezTo>
                  <a:cubicBezTo>
                    <a:pt x="7524" y="46261"/>
                    <a:pt x="7982" y="45804"/>
                    <a:pt x="8490" y="45295"/>
                  </a:cubicBezTo>
                  <a:cubicBezTo>
                    <a:pt x="8897" y="44838"/>
                    <a:pt x="9354" y="44380"/>
                    <a:pt x="9812" y="43974"/>
                  </a:cubicBezTo>
                  <a:cubicBezTo>
                    <a:pt x="11439" y="42499"/>
                    <a:pt x="13116" y="41178"/>
                    <a:pt x="14896" y="39958"/>
                  </a:cubicBezTo>
                  <a:cubicBezTo>
                    <a:pt x="16319" y="38992"/>
                    <a:pt x="17742" y="38077"/>
                    <a:pt x="19217" y="37162"/>
                  </a:cubicBezTo>
                  <a:cubicBezTo>
                    <a:pt x="19572" y="36958"/>
                    <a:pt x="19928" y="36755"/>
                    <a:pt x="20284" y="36501"/>
                  </a:cubicBezTo>
                  <a:cubicBezTo>
                    <a:pt x="22572" y="35128"/>
                    <a:pt x="24910" y="33806"/>
                    <a:pt x="27249" y="32536"/>
                  </a:cubicBezTo>
                  <a:cubicBezTo>
                    <a:pt x="28825" y="31620"/>
                    <a:pt x="30401" y="30756"/>
                    <a:pt x="31976" y="29841"/>
                  </a:cubicBezTo>
                  <a:cubicBezTo>
                    <a:pt x="32231" y="29689"/>
                    <a:pt x="32485" y="29485"/>
                    <a:pt x="32739" y="29333"/>
                  </a:cubicBezTo>
                  <a:cubicBezTo>
                    <a:pt x="33095" y="29130"/>
                    <a:pt x="33502" y="28875"/>
                    <a:pt x="33857" y="28672"/>
                  </a:cubicBezTo>
                  <a:cubicBezTo>
                    <a:pt x="34722" y="28113"/>
                    <a:pt x="35535" y="27604"/>
                    <a:pt x="36348" y="27045"/>
                  </a:cubicBezTo>
                  <a:cubicBezTo>
                    <a:pt x="38992" y="25266"/>
                    <a:pt x="41534" y="23334"/>
                    <a:pt x="43974" y="21301"/>
                  </a:cubicBezTo>
                  <a:cubicBezTo>
                    <a:pt x="47075" y="18759"/>
                    <a:pt x="50227" y="16268"/>
                    <a:pt x="52819" y="13218"/>
                  </a:cubicBezTo>
                  <a:cubicBezTo>
                    <a:pt x="55819" y="9710"/>
                    <a:pt x="57903" y="5745"/>
                    <a:pt x="58564" y="1119"/>
                  </a:cubicBezTo>
                  <a:cubicBezTo>
                    <a:pt x="58716" y="153"/>
                    <a:pt x="58665" y="0"/>
                    <a:pt x="57649" y="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743335" y="2019308"/>
              <a:ext cx="951018" cy="1786553"/>
            </a:xfrm>
            <a:custGeom>
              <a:avLst/>
              <a:gdLst/>
              <a:ahLst/>
              <a:cxnLst/>
              <a:rect l="l" t="t" r="r" b="b"/>
              <a:pathLst>
                <a:path w="60191" h="113073" extrusionOk="0">
                  <a:moveTo>
                    <a:pt x="56429" y="1"/>
                  </a:moveTo>
                  <a:cubicBezTo>
                    <a:pt x="56092" y="1"/>
                    <a:pt x="55768" y="107"/>
                    <a:pt x="55513" y="318"/>
                  </a:cubicBezTo>
                  <a:cubicBezTo>
                    <a:pt x="55259" y="522"/>
                    <a:pt x="55107" y="776"/>
                    <a:pt x="55005" y="1081"/>
                  </a:cubicBezTo>
                  <a:cubicBezTo>
                    <a:pt x="54751" y="1742"/>
                    <a:pt x="54497" y="2403"/>
                    <a:pt x="54192" y="3013"/>
                  </a:cubicBezTo>
                  <a:cubicBezTo>
                    <a:pt x="53633" y="4131"/>
                    <a:pt x="53073" y="5199"/>
                    <a:pt x="52362" y="6215"/>
                  </a:cubicBezTo>
                  <a:cubicBezTo>
                    <a:pt x="51701" y="7181"/>
                    <a:pt x="51040" y="8096"/>
                    <a:pt x="50277" y="9011"/>
                  </a:cubicBezTo>
                  <a:cubicBezTo>
                    <a:pt x="49616" y="9825"/>
                    <a:pt x="48905" y="10587"/>
                    <a:pt x="48193" y="11350"/>
                  </a:cubicBezTo>
                  <a:cubicBezTo>
                    <a:pt x="47380" y="12214"/>
                    <a:pt x="46465" y="13027"/>
                    <a:pt x="45550" y="13841"/>
                  </a:cubicBezTo>
                  <a:cubicBezTo>
                    <a:pt x="44330" y="14807"/>
                    <a:pt x="43109" y="15773"/>
                    <a:pt x="41788" y="16637"/>
                  </a:cubicBezTo>
                  <a:cubicBezTo>
                    <a:pt x="41330" y="16993"/>
                    <a:pt x="40873" y="17298"/>
                    <a:pt x="40364" y="17603"/>
                  </a:cubicBezTo>
                  <a:cubicBezTo>
                    <a:pt x="37924" y="19280"/>
                    <a:pt x="35382" y="20755"/>
                    <a:pt x="32841" y="22229"/>
                  </a:cubicBezTo>
                  <a:cubicBezTo>
                    <a:pt x="32078" y="22686"/>
                    <a:pt x="31315" y="23144"/>
                    <a:pt x="30553" y="23601"/>
                  </a:cubicBezTo>
                  <a:cubicBezTo>
                    <a:pt x="30248" y="23754"/>
                    <a:pt x="29943" y="23957"/>
                    <a:pt x="29689" y="24110"/>
                  </a:cubicBezTo>
                  <a:cubicBezTo>
                    <a:pt x="29282" y="24364"/>
                    <a:pt x="28875" y="24567"/>
                    <a:pt x="28469" y="24821"/>
                  </a:cubicBezTo>
                  <a:cubicBezTo>
                    <a:pt x="26944" y="25737"/>
                    <a:pt x="25418" y="26652"/>
                    <a:pt x="23944" y="27567"/>
                  </a:cubicBezTo>
                  <a:cubicBezTo>
                    <a:pt x="22216" y="28583"/>
                    <a:pt x="20487" y="29600"/>
                    <a:pt x="18708" y="30566"/>
                  </a:cubicBezTo>
                  <a:cubicBezTo>
                    <a:pt x="14692" y="32701"/>
                    <a:pt x="10981" y="35395"/>
                    <a:pt x="7727" y="38547"/>
                  </a:cubicBezTo>
                  <a:cubicBezTo>
                    <a:pt x="3762" y="42614"/>
                    <a:pt x="1170" y="47850"/>
                    <a:pt x="407" y="53493"/>
                  </a:cubicBezTo>
                  <a:cubicBezTo>
                    <a:pt x="51" y="55577"/>
                    <a:pt x="0" y="57763"/>
                    <a:pt x="255" y="59848"/>
                  </a:cubicBezTo>
                  <a:cubicBezTo>
                    <a:pt x="1017" y="64982"/>
                    <a:pt x="3305" y="69761"/>
                    <a:pt x="6762" y="73522"/>
                  </a:cubicBezTo>
                  <a:cubicBezTo>
                    <a:pt x="9761" y="76878"/>
                    <a:pt x="13370" y="79572"/>
                    <a:pt x="16980" y="82114"/>
                  </a:cubicBezTo>
                  <a:cubicBezTo>
                    <a:pt x="18810" y="83385"/>
                    <a:pt x="20691" y="84554"/>
                    <a:pt x="22673" y="85621"/>
                  </a:cubicBezTo>
                  <a:cubicBezTo>
                    <a:pt x="24249" y="86435"/>
                    <a:pt x="25876" y="87248"/>
                    <a:pt x="27503" y="88011"/>
                  </a:cubicBezTo>
                  <a:cubicBezTo>
                    <a:pt x="27808" y="88112"/>
                    <a:pt x="28113" y="88265"/>
                    <a:pt x="28418" y="88417"/>
                  </a:cubicBezTo>
                  <a:cubicBezTo>
                    <a:pt x="28469" y="88468"/>
                    <a:pt x="28570" y="88519"/>
                    <a:pt x="28621" y="88519"/>
                  </a:cubicBezTo>
                  <a:cubicBezTo>
                    <a:pt x="29740" y="89078"/>
                    <a:pt x="30858" y="89638"/>
                    <a:pt x="31875" y="90298"/>
                  </a:cubicBezTo>
                  <a:cubicBezTo>
                    <a:pt x="33501" y="91264"/>
                    <a:pt x="35027" y="92281"/>
                    <a:pt x="36653" y="93247"/>
                  </a:cubicBezTo>
                  <a:cubicBezTo>
                    <a:pt x="37975" y="94009"/>
                    <a:pt x="39195" y="94772"/>
                    <a:pt x="40415" y="95636"/>
                  </a:cubicBezTo>
                  <a:cubicBezTo>
                    <a:pt x="41737" y="96500"/>
                    <a:pt x="43059" y="97466"/>
                    <a:pt x="44279" y="98432"/>
                  </a:cubicBezTo>
                  <a:cubicBezTo>
                    <a:pt x="45143" y="99144"/>
                    <a:pt x="45956" y="99805"/>
                    <a:pt x="46770" y="100516"/>
                  </a:cubicBezTo>
                  <a:cubicBezTo>
                    <a:pt x="47685" y="101330"/>
                    <a:pt x="48549" y="102194"/>
                    <a:pt x="49311" y="103109"/>
                  </a:cubicBezTo>
                  <a:cubicBezTo>
                    <a:pt x="50023" y="103973"/>
                    <a:pt x="50684" y="104888"/>
                    <a:pt x="51243" y="105803"/>
                  </a:cubicBezTo>
                  <a:cubicBezTo>
                    <a:pt x="52057" y="107074"/>
                    <a:pt x="52768" y="108447"/>
                    <a:pt x="53378" y="109819"/>
                  </a:cubicBezTo>
                  <a:cubicBezTo>
                    <a:pt x="53633" y="110429"/>
                    <a:pt x="53887" y="111040"/>
                    <a:pt x="54090" y="111700"/>
                  </a:cubicBezTo>
                  <a:cubicBezTo>
                    <a:pt x="54243" y="112260"/>
                    <a:pt x="54649" y="112717"/>
                    <a:pt x="55208" y="112920"/>
                  </a:cubicBezTo>
                  <a:cubicBezTo>
                    <a:pt x="55463" y="113022"/>
                    <a:pt x="55717" y="113073"/>
                    <a:pt x="56022" y="113073"/>
                  </a:cubicBezTo>
                  <a:lnTo>
                    <a:pt x="60190" y="113073"/>
                  </a:lnTo>
                  <a:cubicBezTo>
                    <a:pt x="59936" y="113022"/>
                    <a:pt x="59784" y="112819"/>
                    <a:pt x="59784" y="112514"/>
                  </a:cubicBezTo>
                  <a:cubicBezTo>
                    <a:pt x="59428" y="110684"/>
                    <a:pt x="58818" y="108904"/>
                    <a:pt x="57903" y="107278"/>
                  </a:cubicBezTo>
                  <a:cubicBezTo>
                    <a:pt x="56683" y="104787"/>
                    <a:pt x="54903" y="102702"/>
                    <a:pt x="53226" y="100618"/>
                  </a:cubicBezTo>
                  <a:cubicBezTo>
                    <a:pt x="49464" y="96094"/>
                    <a:pt x="44736" y="92891"/>
                    <a:pt x="39703" y="89993"/>
                  </a:cubicBezTo>
                  <a:cubicBezTo>
                    <a:pt x="36907" y="88367"/>
                    <a:pt x="34010" y="86994"/>
                    <a:pt x="31163" y="85520"/>
                  </a:cubicBezTo>
                  <a:cubicBezTo>
                    <a:pt x="25266" y="82622"/>
                    <a:pt x="19521" y="79419"/>
                    <a:pt x="13980" y="75912"/>
                  </a:cubicBezTo>
                  <a:cubicBezTo>
                    <a:pt x="8795" y="72506"/>
                    <a:pt x="5999" y="67524"/>
                    <a:pt x="5237" y="61373"/>
                  </a:cubicBezTo>
                  <a:cubicBezTo>
                    <a:pt x="4576" y="55628"/>
                    <a:pt x="6304" y="50443"/>
                    <a:pt x="9253" y="45563"/>
                  </a:cubicBezTo>
                  <a:cubicBezTo>
                    <a:pt x="11388" y="41953"/>
                    <a:pt x="14387" y="39208"/>
                    <a:pt x="17590" y="36565"/>
                  </a:cubicBezTo>
                  <a:cubicBezTo>
                    <a:pt x="22775" y="32294"/>
                    <a:pt x="28672" y="29143"/>
                    <a:pt x="34416" y="25635"/>
                  </a:cubicBezTo>
                  <a:cubicBezTo>
                    <a:pt x="38839" y="22890"/>
                    <a:pt x="43059" y="19890"/>
                    <a:pt x="47126" y="16586"/>
                  </a:cubicBezTo>
                  <a:cubicBezTo>
                    <a:pt x="51091" y="13282"/>
                    <a:pt x="54548" y="9418"/>
                    <a:pt x="57394" y="5148"/>
                  </a:cubicBezTo>
                  <a:cubicBezTo>
                    <a:pt x="58360" y="3775"/>
                    <a:pt x="59072" y="2250"/>
                    <a:pt x="59479" y="674"/>
                  </a:cubicBezTo>
                  <a:cubicBezTo>
                    <a:pt x="59530" y="420"/>
                    <a:pt x="59580" y="217"/>
                    <a:pt x="59682" y="13"/>
                  </a:cubicBezTo>
                  <a:lnTo>
                    <a:pt x="56632" y="13"/>
                  </a:lnTo>
                  <a:cubicBezTo>
                    <a:pt x="56564" y="5"/>
                    <a:pt x="56496" y="1"/>
                    <a:pt x="56429" y="1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815620" y="2016796"/>
              <a:ext cx="891578" cy="1789066"/>
            </a:xfrm>
            <a:custGeom>
              <a:avLst/>
              <a:gdLst/>
              <a:ahLst/>
              <a:cxnLst/>
              <a:rect l="l" t="t" r="r" b="b"/>
              <a:pathLst>
                <a:path w="56429" h="113232" extrusionOk="0">
                  <a:moveTo>
                    <a:pt x="55680" y="1"/>
                  </a:moveTo>
                  <a:cubicBezTo>
                    <a:pt x="55612" y="1"/>
                    <a:pt x="55539" y="7"/>
                    <a:pt x="55463" y="20"/>
                  </a:cubicBezTo>
                  <a:cubicBezTo>
                    <a:pt x="55310" y="20"/>
                    <a:pt x="55209" y="71"/>
                    <a:pt x="55107" y="172"/>
                  </a:cubicBezTo>
                  <a:cubicBezTo>
                    <a:pt x="55005" y="376"/>
                    <a:pt x="54955" y="579"/>
                    <a:pt x="54904" y="833"/>
                  </a:cubicBezTo>
                  <a:cubicBezTo>
                    <a:pt x="54497" y="2409"/>
                    <a:pt x="53785" y="3934"/>
                    <a:pt x="52819" y="5307"/>
                  </a:cubicBezTo>
                  <a:cubicBezTo>
                    <a:pt x="49973" y="9577"/>
                    <a:pt x="46516" y="13441"/>
                    <a:pt x="42551" y="16745"/>
                  </a:cubicBezTo>
                  <a:cubicBezTo>
                    <a:pt x="38484" y="20049"/>
                    <a:pt x="34264" y="23049"/>
                    <a:pt x="29841" y="25794"/>
                  </a:cubicBezTo>
                  <a:cubicBezTo>
                    <a:pt x="24097" y="29302"/>
                    <a:pt x="18200" y="32453"/>
                    <a:pt x="13015" y="36724"/>
                  </a:cubicBezTo>
                  <a:cubicBezTo>
                    <a:pt x="9812" y="39367"/>
                    <a:pt x="6813" y="42112"/>
                    <a:pt x="4678" y="45722"/>
                  </a:cubicBezTo>
                  <a:cubicBezTo>
                    <a:pt x="1729" y="50602"/>
                    <a:pt x="1" y="55787"/>
                    <a:pt x="662" y="61532"/>
                  </a:cubicBezTo>
                  <a:cubicBezTo>
                    <a:pt x="1424" y="67683"/>
                    <a:pt x="4220" y="72665"/>
                    <a:pt x="9405" y="76071"/>
                  </a:cubicBezTo>
                  <a:cubicBezTo>
                    <a:pt x="14946" y="79578"/>
                    <a:pt x="20691" y="82781"/>
                    <a:pt x="26588" y="85679"/>
                  </a:cubicBezTo>
                  <a:cubicBezTo>
                    <a:pt x="29435" y="87153"/>
                    <a:pt x="32332" y="88526"/>
                    <a:pt x="35128" y="90152"/>
                  </a:cubicBezTo>
                  <a:cubicBezTo>
                    <a:pt x="40161" y="93050"/>
                    <a:pt x="44889" y="96253"/>
                    <a:pt x="48651" y="100777"/>
                  </a:cubicBezTo>
                  <a:cubicBezTo>
                    <a:pt x="50328" y="102861"/>
                    <a:pt x="52108" y="104946"/>
                    <a:pt x="53328" y="107437"/>
                  </a:cubicBezTo>
                  <a:cubicBezTo>
                    <a:pt x="54243" y="109063"/>
                    <a:pt x="54853" y="110843"/>
                    <a:pt x="55209" y="112673"/>
                  </a:cubicBezTo>
                  <a:cubicBezTo>
                    <a:pt x="55209" y="112978"/>
                    <a:pt x="55361" y="113181"/>
                    <a:pt x="55615" y="113232"/>
                  </a:cubicBezTo>
                  <a:lnTo>
                    <a:pt x="55971" y="113232"/>
                  </a:lnTo>
                  <a:cubicBezTo>
                    <a:pt x="56429" y="113130"/>
                    <a:pt x="56175" y="112774"/>
                    <a:pt x="56175" y="112520"/>
                  </a:cubicBezTo>
                  <a:cubicBezTo>
                    <a:pt x="56124" y="111504"/>
                    <a:pt x="55920" y="110538"/>
                    <a:pt x="55514" y="109623"/>
                  </a:cubicBezTo>
                  <a:cubicBezTo>
                    <a:pt x="53429" y="104437"/>
                    <a:pt x="49973" y="100167"/>
                    <a:pt x="45906" y="96405"/>
                  </a:cubicBezTo>
                  <a:cubicBezTo>
                    <a:pt x="41737" y="92593"/>
                    <a:pt x="36857" y="89746"/>
                    <a:pt x="31875" y="87102"/>
                  </a:cubicBezTo>
                  <a:cubicBezTo>
                    <a:pt x="29994" y="86136"/>
                    <a:pt x="28062" y="85323"/>
                    <a:pt x="26181" y="84357"/>
                  </a:cubicBezTo>
                  <a:cubicBezTo>
                    <a:pt x="22013" y="82069"/>
                    <a:pt x="17793" y="79782"/>
                    <a:pt x="13676" y="77443"/>
                  </a:cubicBezTo>
                  <a:cubicBezTo>
                    <a:pt x="10981" y="75918"/>
                    <a:pt x="8287" y="74393"/>
                    <a:pt x="6253" y="71953"/>
                  </a:cubicBezTo>
                  <a:cubicBezTo>
                    <a:pt x="3712" y="68954"/>
                    <a:pt x="2085" y="65243"/>
                    <a:pt x="1678" y="61277"/>
                  </a:cubicBezTo>
                  <a:cubicBezTo>
                    <a:pt x="1272" y="57109"/>
                    <a:pt x="2085" y="52940"/>
                    <a:pt x="3966" y="49178"/>
                  </a:cubicBezTo>
                  <a:cubicBezTo>
                    <a:pt x="5694" y="45518"/>
                    <a:pt x="8185" y="42214"/>
                    <a:pt x="11286" y="39570"/>
                  </a:cubicBezTo>
                  <a:cubicBezTo>
                    <a:pt x="14235" y="36978"/>
                    <a:pt x="17387" y="34639"/>
                    <a:pt x="20691" y="32555"/>
                  </a:cubicBezTo>
                  <a:cubicBezTo>
                    <a:pt x="26080" y="29200"/>
                    <a:pt x="31672" y="26201"/>
                    <a:pt x="36806" y="22489"/>
                  </a:cubicBezTo>
                  <a:cubicBezTo>
                    <a:pt x="40263" y="20049"/>
                    <a:pt x="43567" y="17406"/>
                    <a:pt x="46668" y="14508"/>
                  </a:cubicBezTo>
                  <a:cubicBezTo>
                    <a:pt x="49413" y="11763"/>
                    <a:pt x="51854" y="8764"/>
                    <a:pt x="53938" y="5510"/>
                  </a:cubicBezTo>
                  <a:cubicBezTo>
                    <a:pt x="55005" y="3985"/>
                    <a:pt x="55768" y="2257"/>
                    <a:pt x="56073" y="427"/>
                  </a:cubicBezTo>
                  <a:cubicBezTo>
                    <a:pt x="56073" y="325"/>
                    <a:pt x="56073" y="274"/>
                    <a:pt x="56073" y="172"/>
                  </a:cubicBezTo>
                  <a:cubicBezTo>
                    <a:pt x="56035" y="58"/>
                    <a:pt x="55882" y="1"/>
                    <a:pt x="55680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817232" y="2384968"/>
              <a:ext cx="489168" cy="420264"/>
            </a:xfrm>
            <a:custGeom>
              <a:avLst/>
              <a:gdLst/>
              <a:ahLst/>
              <a:cxnLst/>
              <a:rect l="l" t="t" r="r" b="b"/>
              <a:pathLst>
                <a:path w="30960" h="26599" extrusionOk="0">
                  <a:moveTo>
                    <a:pt x="29841" y="1"/>
                  </a:moveTo>
                  <a:cubicBezTo>
                    <a:pt x="29180" y="1"/>
                    <a:pt x="28519" y="153"/>
                    <a:pt x="27960" y="458"/>
                  </a:cubicBezTo>
                  <a:cubicBezTo>
                    <a:pt x="24249" y="2288"/>
                    <a:pt x="20589" y="4322"/>
                    <a:pt x="17132" y="6559"/>
                  </a:cubicBezTo>
                  <a:cubicBezTo>
                    <a:pt x="12709" y="9355"/>
                    <a:pt x="8693" y="12812"/>
                    <a:pt x="5287" y="16777"/>
                  </a:cubicBezTo>
                  <a:cubicBezTo>
                    <a:pt x="3152" y="19217"/>
                    <a:pt x="1780" y="22115"/>
                    <a:pt x="305" y="24911"/>
                  </a:cubicBezTo>
                  <a:cubicBezTo>
                    <a:pt x="0" y="25419"/>
                    <a:pt x="204" y="26131"/>
                    <a:pt x="712" y="26385"/>
                  </a:cubicBezTo>
                  <a:cubicBezTo>
                    <a:pt x="919" y="26530"/>
                    <a:pt x="1143" y="26599"/>
                    <a:pt x="1360" y="26599"/>
                  </a:cubicBezTo>
                  <a:cubicBezTo>
                    <a:pt x="1675" y="26599"/>
                    <a:pt x="1975" y="26453"/>
                    <a:pt x="2186" y="26181"/>
                  </a:cubicBezTo>
                  <a:cubicBezTo>
                    <a:pt x="2644" y="25724"/>
                    <a:pt x="2949" y="25165"/>
                    <a:pt x="3203" y="24606"/>
                  </a:cubicBezTo>
                  <a:cubicBezTo>
                    <a:pt x="4830" y="21047"/>
                    <a:pt x="7168" y="17844"/>
                    <a:pt x="10015" y="15150"/>
                  </a:cubicBezTo>
                  <a:cubicBezTo>
                    <a:pt x="12964" y="12303"/>
                    <a:pt x="16217" y="9812"/>
                    <a:pt x="19776" y="7728"/>
                  </a:cubicBezTo>
                  <a:cubicBezTo>
                    <a:pt x="23131" y="5796"/>
                    <a:pt x="26384" y="3610"/>
                    <a:pt x="30095" y="2238"/>
                  </a:cubicBezTo>
                  <a:cubicBezTo>
                    <a:pt x="30604" y="2034"/>
                    <a:pt x="30960" y="1526"/>
                    <a:pt x="30909" y="1018"/>
                  </a:cubicBezTo>
                  <a:cubicBezTo>
                    <a:pt x="30858" y="458"/>
                    <a:pt x="30400" y="52"/>
                    <a:pt x="29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1471036" y="2928598"/>
              <a:ext cx="265882" cy="334296"/>
            </a:xfrm>
            <a:custGeom>
              <a:avLst/>
              <a:gdLst/>
              <a:ahLst/>
              <a:cxnLst/>
              <a:rect l="l" t="t" r="r" b="b"/>
              <a:pathLst>
                <a:path w="16828" h="21158" extrusionOk="0">
                  <a:moveTo>
                    <a:pt x="15544" y="1"/>
                  </a:moveTo>
                  <a:cubicBezTo>
                    <a:pt x="15170" y="1"/>
                    <a:pt x="14805" y="197"/>
                    <a:pt x="14591" y="518"/>
                  </a:cubicBezTo>
                  <a:cubicBezTo>
                    <a:pt x="14337" y="925"/>
                    <a:pt x="14184" y="1332"/>
                    <a:pt x="14083" y="1789"/>
                  </a:cubicBezTo>
                  <a:cubicBezTo>
                    <a:pt x="12761" y="6364"/>
                    <a:pt x="10219" y="10584"/>
                    <a:pt x="6762" y="13939"/>
                  </a:cubicBezTo>
                  <a:cubicBezTo>
                    <a:pt x="4983" y="15820"/>
                    <a:pt x="2949" y="17447"/>
                    <a:pt x="713" y="18870"/>
                  </a:cubicBezTo>
                  <a:cubicBezTo>
                    <a:pt x="204" y="19124"/>
                    <a:pt x="1" y="19734"/>
                    <a:pt x="153" y="20243"/>
                  </a:cubicBezTo>
                  <a:cubicBezTo>
                    <a:pt x="255" y="20802"/>
                    <a:pt x="763" y="21158"/>
                    <a:pt x="1272" y="21158"/>
                  </a:cubicBezTo>
                  <a:cubicBezTo>
                    <a:pt x="1780" y="21158"/>
                    <a:pt x="2085" y="20954"/>
                    <a:pt x="2899" y="20395"/>
                  </a:cubicBezTo>
                  <a:cubicBezTo>
                    <a:pt x="5847" y="18209"/>
                    <a:pt x="8541" y="15718"/>
                    <a:pt x="10931" y="12922"/>
                  </a:cubicBezTo>
                  <a:cubicBezTo>
                    <a:pt x="13828" y="9618"/>
                    <a:pt x="15404" y="5602"/>
                    <a:pt x="16624" y="1484"/>
                  </a:cubicBezTo>
                  <a:cubicBezTo>
                    <a:pt x="16828" y="925"/>
                    <a:pt x="16574" y="366"/>
                    <a:pt x="16014" y="112"/>
                  </a:cubicBezTo>
                  <a:cubicBezTo>
                    <a:pt x="15863" y="36"/>
                    <a:pt x="15703" y="1"/>
                    <a:pt x="15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777874" y="3489878"/>
              <a:ext cx="223301" cy="239086"/>
            </a:xfrm>
            <a:custGeom>
              <a:avLst/>
              <a:gdLst/>
              <a:ahLst/>
              <a:cxnLst/>
              <a:rect l="l" t="t" r="r" b="b"/>
              <a:pathLst>
                <a:path w="14133" h="15132" extrusionOk="0">
                  <a:moveTo>
                    <a:pt x="12992" y="1"/>
                  </a:moveTo>
                  <a:cubicBezTo>
                    <a:pt x="12931" y="1"/>
                    <a:pt x="12871" y="7"/>
                    <a:pt x="12811" y="20"/>
                  </a:cubicBezTo>
                  <a:cubicBezTo>
                    <a:pt x="12455" y="20"/>
                    <a:pt x="12201" y="71"/>
                    <a:pt x="11947" y="275"/>
                  </a:cubicBezTo>
                  <a:cubicBezTo>
                    <a:pt x="10168" y="1240"/>
                    <a:pt x="8744" y="2664"/>
                    <a:pt x="7219" y="3884"/>
                  </a:cubicBezTo>
                  <a:cubicBezTo>
                    <a:pt x="4016" y="6375"/>
                    <a:pt x="2085" y="9781"/>
                    <a:pt x="407" y="13390"/>
                  </a:cubicBezTo>
                  <a:cubicBezTo>
                    <a:pt x="0" y="14153"/>
                    <a:pt x="458" y="15068"/>
                    <a:pt x="1322" y="15119"/>
                  </a:cubicBezTo>
                  <a:cubicBezTo>
                    <a:pt x="1388" y="15128"/>
                    <a:pt x="1451" y="15132"/>
                    <a:pt x="1511" y="15132"/>
                  </a:cubicBezTo>
                  <a:cubicBezTo>
                    <a:pt x="2137" y="15132"/>
                    <a:pt x="2412" y="14663"/>
                    <a:pt x="2644" y="14153"/>
                  </a:cubicBezTo>
                  <a:cubicBezTo>
                    <a:pt x="4423" y="10086"/>
                    <a:pt x="7219" y="6578"/>
                    <a:pt x="10778" y="3986"/>
                  </a:cubicBezTo>
                  <a:cubicBezTo>
                    <a:pt x="11642" y="3376"/>
                    <a:pt x="12506" y="2766"/>
                    <a:pt x="13370" y="2155"/>
                  </a:cubicBezTo>
                  <a:cubicBezTo>
                    <a:pt x="13879" y="1850"/>
                    <a:pt x="14133" y="1240"/>
                    <a:pt x="13929" y="681"/>
                  </a:cubicBezTo>
                  <a:cubicBezTo>
                    <a:pt x="13797" y="283"/>
                    <a:pt x="13395" y="1"/>
                    <a:pt x="129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846951" y="2016259"/>
              <a:ext cx="115672" cy="219146"/>
            </a:xfrm>
            <a:custGeom>
              <a:avLst/>
              <a:gdLst/>
              <a:ahLst/>
              <a:cxnLst/>
              <a:rect l="l" t="t" r="r" b="b"/>
              <a:pathLst>
                <a:path w="7321" h="13870" extrusionOk="0">
                  <a:moveTo>
                    <a:pt x="1338" y="0"/>
                  </a:moveTo>
                  <a:cubicBezTo>
                    <a:pt x="1315" y="0"/>
                    <a:pt x="1293" y="1"/>
                    <a:pt x="1271" y="3"/>
                  </a:cubicBezTo>
                  <a:cubicBezTo>
                    <a:pt x="509" y="156"/>
                    <a:pt x="0" y="918"/>
                    <a:pt x="102" y="1732"/>
                  </a:cubicBezTo>
                  <a:cubicBezTo>
                    <a:pt x="204" y="2342"/>
                    <a:pt x="254" y="2952"/>
                    <a:pt x="407" y="3562"/>
                  </a:cubicBezTo>
                  <a:cubicBezTo>
                    <a:pt x="966" y="6002"/>
                    <a:pt x="1932" y="8340"/>
                    <a:pt x="3254" y="10475"/>
                  </a:cubicBezTo>
                  <a:cubicBezTo>
                    <a:pt x="3762" y="11492"/>
                    <a:pt x="4423" y="12509"/>
                    <a:pt x="5186" y="13424"/>
                  </a:cubicBezTo>
                  <a:cubicBezTo>
                    <a:pt x="5400" y="13709"/>
                    <a:pt x="5739" y="13869"/>
                    <a:pt x="6098" y="13869"/>
                  </a:cubicBezTo>
                  <a:cubicBezTo>
                    <a:pt x="6250" y="13869"/>
                    <a:pt x="6406" y="13840"/>
                    <a:pt x="6558" y="13780"/>
                  </a:cubicBezTo>
                  <a:cubicBezTo>
                    <a:pt x="6965" y="13576"/>
                    <a:pt x="7270" y="13170"/>
                    <a:pt x="7270" y="12712"/>
                  </a:cubicBezTo>
                  <a:cubicBezTo>
                    <a:pt x="7321" y="12356"/>
                    <a:pt x="7168" y="12000"/>
                    <a:pt x="6914" y="11746"/>
                  </a:cubicBezTo>
                  <a:cubicBezTo>
                    <a:pt x="5948" y="10424"/>
                    <a:pt x="5084" y="9052"/>
                    <a:pt x="4423" y="7578"/>
                  </a:cubicBezTo>
                  <a:cubicBezTo>
                    <a:pt x="3355" y="5697"/>
                    <a:pt x="2745" y="3612"/>
                    <a:pt x="2593" y="1477"/>
                  </a:cubicBezTo>
                  <a:cubicBezTo>
                    <a:pt x="2544" y="644"/>
                    <a:pt x="1928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1430888" y="3266892"/>
              <a:ext cx="39247" cy="38757"/>
            </a:xfrm>
            <a:custGeom>
              <a:avLst/>
              <a:gdLst/>
              <a:ahLst/>
              <a:cxnLst/>
              <a:rect l="l" t="t" r="r" b="b"/>
              <a:pathLst>
                <a:path w="2484" h="2453" extrusionOk="0">
                  <a:moveTo>
                    <a:pt x="1220" y="1"/>
                  </a:moveTo>
                  <a:cubicBezTo>
                    <a:pt x="509" y="52"/>
                    <a:pt x="0" y="662"/>
                    <a:pt x="0" y="1323"/>
                  </a:cubicBezTo>
                  <a:cubicBezTo>
                    <a:pt x="97" y="1953"/>
                    <a:pt x="287" y="2445"/>
                    <a:pt x="965" y="2445"/>
                  </a:cubicBezTo>
                  <a:cubicBezTo>
                    <a:pt x="998" y="2445"/>
                    <a:pt x="1032" y="2443"/>
                    <a:pt x="1068" y="2441"/>
                  </a:cubicBezTo>
                  <a:cubicBezTo>
                    <a:pt x="1124" y="2449"/>
                    <a:pt x="1179" y="2452"/>
                    <a:pt x="1234" y="2452"/>
                  </a:cubicBezTo>
                  <a:cubicBezTo>
                    <a:pt x="1923" y="2452"/>
                    <a:pt x="2484" y="1877"/>
                    <a:pt x="2389" y="1170"/>
                  </a:cubicBezTo>
                  <a:cubicBezTo>
                    <a:pt x="2389" y="509"/>
                    <a:pt x="1881" y="1"/>
                    <a:pt x="1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788318" y="2858067"/>
              <a:ext cx="44998" cy="40969"/>
            </a:xfrm>
            <a:custGeom>
              <a:avLst/>
              <a:gdLst/>
              <a:ahLst/>
              <a:cxnLst/>
              <a:rect l="l" t="t" r="r" b="b"/>
              <a:pathLst>
                <a:path w="2848" h="2593" extrusionOk="0">
                  <a:moveTo>
                    <a:pt x="1627" y="0"/>
                  </a:moveTo>
                  <a:cubicBezTo>
                    <a:pt x="0" y="102"/>
                    <a:pt x="0" y="2440"/>
                    <a:pt x="1576" y="2593"/>
                  </a:cubicBezTo>
                  <a:cubicBezTo>
                    <a:pt x="2237" y="2491"/>
                    <a:pt x="2745" y="1983"/>
                    <a:pt x="2847" y="1373"/>
                  </a:cubicBezTo>
                  <a:cubicBezTo>
                    <a:pt x="2796" y="661"/>
                    <a:pt x="2288" y="102"/>
                    <a:pt x="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756180" y="3759268"/>
              <a:ext cx="40954" cy="36372"/>
            </a:xfrm>
            <a:custGeom>
              <a:avLst/>
              <a:gdLst/>
              <a:ahLst/>
              <a:cxnLst/>
              <a:rect l="l" t="t" r="r" b="b"/>
              <a:pathLst>
                <a:path w="2592" h="2302" extrusionOk="0">
                  <a:moveTo>
                    <a:pt x="1526" y="0"/>
                  </a:moveTo>
                  <a:cubicBezTo>
                    <a:pt x="712" y="0"/>
                    <a:pt x="1" y="611"/>
                    <a:pt x="102" y="1271"/>
                  </a:cubicBezTo>
                  <a:cubicBezTo>
                    <a:pt x="102" y="1829"/>
                    <a:pt x="612" y="2301"/>
                    <a:pt x="1165" y="2301"/>
                  </a:cubicBezTo>
                  <a:cubicBezTo>
                    <a:pt x="1217" y="2301"/>
                    <a:pt x="1270" y="2297"/>
                    <a:pt x="1323" y="2288"/>
                  </a:cubicBezTo>
                  <a:cubicBezTo>
                    <a:pt x="1353" y="2290"/>
                    <a:pt x="1383" y="2291"/>
                    <a:pt x="1412" y="2291"/>
                  </a:cubicBezTo>
                  <a:cubicBezTo>
                    <a:pt x="2081" y="2291"/>
                    <a:pt x="2591" y="1752"/>
                    <a:pt x="2543" y="1119"/>
                  </a:cubicBezTo>
                  <a:cubicBezTo>
                    <a:pt x="2543" y="509"/>
                    <a:pt x="2136" y="51"/>
                    <a:pt x="1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966621" y="2233778"/>
              <a:ext cx="36972" cy="38110"/>
            </a:xfrm>
            <a:custGeom>
              <a:avLst/>
              <a:gdLst/>
              <a:ahLst/>
              <a:cxnLst/>
              <a:rect l="l" t="t" r="r" b="b"/>
              <a:pathLst>
                <a:path w="2340" h="2412" extrusionOk="0">
                  <a:moveTo>
                    <a:pt x="1155" y="1"/>
                  </a:moveTo>
                  <a:cubicBezTo>
                    <a:pt x="518" y="1"/>
                    <a:pt x="1" y="527"/>
                    <a:pt x="1" y="1182"/>
                  </a:cubicBezTo>
                  <a:cubicBezTo>
                    <a:pt x="1" y="1707"/>
                    <a:pt x="583" y="2411"/>
                    <a:pt x="1117" y="2411"/>
                  </a:cubicBezTo>
                  <a:cubicBezTo>
                    <a:pt x="1152" y="2411"/>
                    <a:pt x="1187" y="2408"/>
                    <a:pt x="1221" y="2402"/>
                  </a:cubicBezTo>
                  <a:cubicBezTo>
                    <a:pt x="1882" y="2402"/>
                    <a:pt x="2339" y="1843"/>
                    <a:pt x="2238" y="1182"/>
                  </a:cubicBezTo>
                  <a:cubicBezTo>
                    <a:pt x="2339" y="572"/>
                    <a:pt x="1882" y="64"/>
                    <a:pt x="1323" y="13"/>
                  </a:cubicBezTo>
                  <a:cubicBezTo>
                    <a:pt x="1266" y="5"/>
                    <a:pt x="1210" y="1"/>
                    <a:pt x="1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39"/>
          <p:cNvGrpSpPr/>
          <p:nvPr/>
        </p:nvGrpSpPr>
        <p:grpSpPr>
          <a:xfrm flipH="1">
            <a:off x="5019479" y="2621283"/>
            <a:ext cx="1047983" cy="300803"/>
            <a:chOff x="3164314" y="1052320"/>
            <a:chExt cx="1047983" cy="300803"/>
          </a:xfrm>
        </p:grpSpPr>
        <p:sp>
          <p:nvSpPr>
            <p:cNvPr id="285" name="Google Shape;285;p39"/>
            <p:cNvSpPr/>
            <p:nvPr/>
          </p:nvSpPr>
          <p:spPr>
            <a:xfrm rot="8963">
              <a:off x="3176599" y="1158813"/>
              <a:ext cx="1035604" cy="7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9"/>
            <p:cNvSpPr/>
            <p:nvPr/>
          </p:nvSpPr>
          <p:spPr>
            <a:xfrm rot="-1791736">
              <a:off x="3167121" y="1111524"/>
              <a:ext cx="254259" cy="61696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9"/>
            <p:cNvSpPr/>
            <p:nvPr/>
          </p:nvSpPr>
          <p:spPr>
            <a:xfrm rot="2430098">
              <a:off x="3162229" y="1212973"/>
              <a:ext cx="224491" cy="7640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9"/>
          <p:cNvGrpSpPr/>
          <p:nvPr/>
        </p:nvGrpSpPr>
        <p:grpSpPr>
          <a:xfrm>
            <a:off x="3155909" y="1455131"/>
            <a:ext cx="1036215" cy="292378"/>
            <a:chOff x="3164314" y="1060745"/>
            <a:chExt cx="1051568" cy="292378"/>
          </a:xfrm>
        </p:grpSpPr>
        <p:sp>
          <p:nvSpPr>
            <p:cNvPr id="289" name="Google Shape;289;p39"/>
            <p:cNvSpPr/>
            <p:nvPr/>
          </p:nvSpPr>
          <p:spPr>
            <a:xfrm rot="8932">
              <a:off x="3176586" y="1166388"/>
              <a:ext cx="1039204" cy="72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9"/>
            <p:cNvSpPr/>
            <p:nvPr/>
          </p:nvSpPr>
          <p:spPr>
            <a:xfrm rot="-1791736">
              <a:off x="3162921" y="1119949"/>
              <a:ext cx="254259" cy="61696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9"/>
            <p:cNvSpPr/>
            <p:nvPr/>
          </p:nvSpPr>
          <p:spPr>
            <a:xfrm rot="2430098">
              <a:off x="3162229" y="1212973"/>
              <a:ext cx="224491" cy="7640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019825" y="296009"/>
            <a:ext cx="6981371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TO FIND MEANINGFUL INFORMATION IF WE HAVE A NEW SEQUENCE OF DNA ?</a:t>
            </a:r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581261" y="3423991"/>
            <a:ext cx="3123625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Non standard nucleotide composition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Interesting k-mer frequencies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Recurrent patterns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363315" y="1746093"/>
            <a:ext cx="3876059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with things we know about(data-base search)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With unknown things(assemble/clustering)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6174977" y="2930790"/>
            <a:ext cx="2982886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Make some hypothesis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Build a generative model to describe it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913371" y="3005525"/>
            <a:ext cx="13794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 IT</a:t>
            </a:r>
            <a:endParaRPr sz="1600" b="1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913371" y="1418425"/>
            <a:ext cx="13794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ALIGN IT</a:t>
            </a:r>
            <a:endParaRPr sz="1600" b="1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6851016" y="2596250"/>
            <a:ext cx="1379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VISUALIZE IT</a:t>
            </a:r>
            <a:endParaRPr sz="1600" b="1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99" name="Google Shape;299;p39"/>
          <p:cNvGrpSpPr/>
          <p:nvPr/>
        </p:nvGrpSpPr>
        <p:grpSpPr>
          <a:xfrm>
            <a:off x="3163089" y="3021583"/>
            <a:ext cx="1094168" cy="292378"/>
            <a:chOff x="3164314" y="1060745"/>
            <a:chExt cx="1094168" cy="292378"/>
          </a:xfrm>
        </p:grpSpPr>
        <p:sp>
          <p:nvSpPr>
            <p:cNvPr id="300" name="Google Shape;300;p39"/>
            <p:cNvSpPr/>
            <p:nvPr/>
          </p:nvSpPr>
          <p:spPr>
            <a:xfrm rot="8580">
              <a:off x="3176598" y="1166787"/>
              <a:ext cx="1081803" cy="66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 rot="-1791736">
              <a:off x="3162921" y="1119949"/>
              <a:ext cx="254259" cy="61696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 rot="2430098">
              <a:off x="3162229" y="1212973"/>
              <a:ext cx="224491" cy="7640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39"/>
          <p:cNvGrpSpPr/>
          <p:nvPr/>
        </p:nvGrpSpPr>
        <p:grpSpPr>
          <a:xfrm>
            <a:off x="6196637" y="2471919"/>
            <a:ext cx="595257" cy="573258"/>
            <a:chOff x="2535371" y="2840182"/>
            <a:chExt cx="926038" cy="891814"/>
          </a:xfrm>
        </p:grpSpPr>
        <p:sp>
          <p:nvSpPr>
            <p:cNvPr id="304" name="Google Shape;304;p39"/>
            <p:cNvSpPr/>
            <p:nvPr/>
          </p:nvSpPr>
          <p:spPr>
            <a:xfrm>
              <a:off x="2535371" y="2862633"/>
              <a:ext cx="926038" cy="869363"/>
            </a:xfrm>
            <a:custGeom>
              <a:avLst/>
              <a:gdLst/>
              <a:ahLst/>
              <a:cxnLst/>
              <a:rect l="l" t="t" r="r" b="b"/>
              <a:pathLst>
                <a:path w="58610" h="55023" extrusionOk="0">
                  <a:moveTo>
                    <a:pt x="28130" y="0"/>
                  </a:moveTo>
                  <a:cubicBezTo>
                    <a:pt x="13500" y="0"/>
                    <a:pt x="1355" y="11516"/>
                    <a:pt x="708" y="26248"/>
                  </a:cubicBezTo>
                  <a:cubicBezTo>
                    <a:pt x="0" y="42569"/>
                    <a:pt x="13255" y="55022"/>
                    <a:pt x="27792" y="55022"/>
                  </a:cubicBezTo>
                  <a:cubicBezTo>
                    <a:pt x="27881" y="55022"/>
                    <a:pt x="27969" y="55022"/>
                    <a:pt x="28057" y="55021"/>
                  </a:cubicBezTo>
                  <a:cubicBezTo>
                    <a:pt x="28098" y="55021"/>
                    <a:pt x="28138" y="55021"/>
                    <a:pt x="28179" y="55021"/>
                  </a:cubicBezTo>
                  <a:cubicBezTo>
                    <a:pt x="39771" y="55021"/>
                    <a:pt x="50083" y="47764"/>
                    <a:pt x="54035" y="36873"/>
                  </a:cubicBezTo>
                  <a:cubicBezTo>
                    <a:pt x="58000" y="25943"/>
                    <a:pt x="54696" y="13691"/>
                    <a:pt x="45748" y="6320"/>
                  </a:cubicBezTo>
                  <a:lnTo>
                    <a:pt x="45748" y="6269"/>
                  </a:lnTo>
                  <a:cubicBezTo>
                    <a:pt x="45494" y="7032"/>
                    <a:pt x="45138" y="7743"/>
                    <a:pt x="44630" y="8303"/>
                  </a:cubicBezTo>
                  <a:cubicBezTo>
                    <a:pt x="58610" y="20300"/>
                    <a:pt x="55458" y="42719"/>
                    <a:pt x="38733" y="50395"/>
                  </a:cubicBezTo>
                  <a:cubicBezTo>
                    <a:pt x="35265" y="51991"/>
                    <a:pt x="31694" y="52728"/>
                    <a:pt x="28213" y="52728"/>
                  </a:cubicBezTo>
                  <a:cubicBezTo>
                    <a:pt x="14954" y="52728"/>
                    <a:pt x="2995" y="42043"/>
                    <a:pt x="2995" y="27468"/>
                  </a:cubicBezTo>
                  <a:cubicBezTo>
                    <a:pt x="3147" y="13551"/>
                    <a:pt x="13979" y="2354"/>
                    <a:pt x="28070" y="2354"/>
                  </a:cubicBezTo>
                  <a:cubicBezTo>
                    <a:pt x="28133" y="2354"/>
                    <a:pt x="28197" y="2354"/>
                    <a:pt x="28261" y="2355"/>
                  </a:cubicBezTo>
                  <a:cubicBezTo>
                    <a:pt x="30294" y="2355"/>
                    <a:pt x="32328" y="2609"/>
                    <a:pt x="34259" y="3067"/>
                  </a:cubicBezTo>
                  <a:cubicBezTo>
                    <a:pt x="34463" y="2304"/>
                    <a:pt x="34819" y="1541"/>
                    <a:pt x="35327" y="931"/>
                  </a:cubicBezTo>
                  <a:cubicBezTo>
                    <a:pt x="33294" y="372"/>
                    <a:pt x="31158" y="67"/>
                    <a:pt x="29074" y="16"/>
                  </a:cubicBezTo>
                  <a:cubicBezTo>
                    <a:pt x="28758" y="6"/>
                    <a:pt x="28443" y="0"/>
                    <a:pt x="28130" y="0"/>
                  </a:cubicBezTo>
                  <a:close/>
                </a:path>
              </a:pathLst>
            </a:custGeom>
            <a:solidFill>
              <a:srgbClr val="075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3074246" y="2840182"/>
              <a:ext cx="187973" cy="186724"/>
            </a:xfrm>
            <a:custGeom>
              <a:avLst/>
              <a:gdLst/>
              <a:ahLst/>
              <a:cxnLst/>
              <a:rect l="l" t="t" r="r" b="b"/>
              <a:pathLst>
                <a:path w="11897" h="11818" extrusionOk="0">
                  <a:moveTo>
                    <a:pt x="3036" y="4730"/>
                  </a:moveTo>
                  <a:cubicBezTo>
                    <a:pt x="3091" y="4730"/>
                    <a:pt x="3147" y="4734"/>
                    <a:pt x="3204" y="4742"/>
                  </a:cubicBezTo>
                  <a:cubicBezTo>
                    <a:pt x="3848" y="4843"/>
                    <a:pt x="4497" y="4866"/>
                    <a:pt x="5150" y="4866"/>
                  </a:cubicBezTo>
                  <a:cubicBezTo>
                    <a:pt x="5673" y="4866"/>
                    <a:pt x="6198" y="4852"/>
                    <a:pt x="6725" y="4852"/>
                  </a:cubicBezTo>
                  <a:cubicBezTo>
                    <a:pt x="7514" y="4852"/>
                    <a:pt x="8308" y="4884"/>
                    <a:pt x="9101" y="5047"/>
                  </a:cubicBezTo>
                  <a:cubicBezTo>
                    <a:pt x="9761" y="5199"/>
                    <a:pt x="10168" y="5504"/>
                    <a:pt x="10168" y="6165"/>
                  </a:cubicBezTo>
                  <a:cubicBezTo>
                    <a:pt x="10076" y="6764"/>
                    <a:pt x="9566" y="7196"/>
                    <a:pt x="8980" y="7196"/>
                  </a:cubicBezTo>
                  <a:cubicBezTo>
                    <a:pt x="8919" y="7196"/>
                    <a:pt x="8857" y="7191"/>
                    <a:pt x="8796" y="7182"/>
                  </a:cubicBezTo>
                  <a:cubicBezTo>
                    <a:pt x="6915" y="7029"/>
                    <a:pt x="5034" y="7182"/>
                    <a:pt x="3153" y="6978"/>
                  </a:cubicBezTo>
                  <a:cubicBezTo>
                    <a:pt x="2390" y="6877"/>
                    <a:pt x="1933" y="6623"/>
                    <a:pt x="1831" y="5911"/>
                  </a:cubicBezTo>
                  <a:cubicBezTo>
                    <a:pt x="1878" y="5256"/>
                    <a:pt x="2399" y="4730"/>
                    <a:pt x="3036" y="4730"/>
                  </a:cubicBezTo>
                  <a:close/>
                  <a:moveTo>
                    <a:pt x="5893" y="1"/>
                  </a:moveTo>
                  <a:cubicBezTo>
                    <a:pt x="4190" y="1"/>
                    <a:pt x="2463" y="727"/>
                    <a:pt x="1221" y="2352"/>
                  </a:cubicBezTo>
                  <a:cubicBezTo>
                    <a:pt x="713" y="2962"/>
                    <a:pt x="357" y="3725"/>
                    <a:pt x="153" y="4488"/>
                  </a:cubicBezTo>
                  <a:cubicBezTo>
                    <a:pt x="52" y="4945"/>
                    <a:pt x="1" y="5453"/>
                    <a:pt x="1" y="5962"/>
                  </a:cubicBezTo>
                  <a:cubicBezTo>
                    <a:pt x="1" y="8866"/>
                    <a:pt x="2288" y="11818"/>
                    <a:pt x="5618" y="11818"/>
                  </a:cubicBezTo>
                  <a:cubicBezTo>
                    <a:pt x="5727" y="11818"/>
                    <a:pt x="5837" y="11814"/>
                    <a:pt x="5949" y="11808"/>
                  </a:cubicBezTo>
                  <a:cubicBezTo>
                    <a:pt x="6054" y="11814"/>
                    <a:pt x="6159" y="11817"/>
                    <a:pt x="6264" y="11817"/>
                  </a:cubicBezTo>
                  <a:cubicBezTo>
                    <a:pt x="7930" y="11817"/>
                    <a:pt x="9520" y="11063"/>
                    <a:pt x="10524" y="9724"/>
                  </a:cubicBezTo>
                  <a:cubicBezTo>
                    <a:pt x="11032" y="9164"/>
                    <a:pt x="11388" y="8453"/>
                    <a:pt x="11642" y="7690"/>
                  </a:cubicBezTo>
                  <a:cubicBezTo>
                    <a:pt x="11795" y="7131"/>
                    <a:pt x="11897" y="6572"/>
                    <a:pt x="11897" y="5962"/>
                  </a:cubicBezTo>
                  <a:cubicBezTo>
                    <a:pt x="11897" y="2313"/>
                    <a:pt x="8932" y="1"/>
                    <a:pt x="5893" y="1"/>
                  </a:cubicBezTo>
                  <a:close/>
                </a:path>
              </a:pathLst>
            </a:custGeom>
            <a:solidFill>
              <a:srgbClr val="B52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3103176" y="2914900"/>
              <a:ext cx="131740" cy="38979"/>
            </a:xfrm>
            <a:custGeom>
              <a:avLst/>
              <a:gdLst/>
              <a:ahLst/>
              <a:cxnLst/>
              <a:rect l="l" t="t" r="r" b="b"/>
              <a:pathLst>
                <a:path w="8338" h="2467" extrusionOk="0">
                  <a:moveTo>
                    <a:pt x="1205" y="1"/>
                  </a:moveTo>
                  <a:cubicBezTo>
                    <a:pt x="568" y="1"/>
                    <a:pt x="47" y="527"/>
                    <a:pt x="0" y="1182"/>
                  </a:cubicBezTo>
                  <a:cubicBezTo>
                    <a:pt x="102" y="1894"/>
                    <a:pt x="559" y="2148"/>
                    <a:pt x="1322" y="2249"/>
                  </a:cubicBezTo>
                  <a:cubicBezTo>
                    <a:pt x="3203" y="2453"/>
                    <a:pt x="5084" y="2300"/>
                    <a:pt x="6965" y="2453"/>
                  </a:cubicBezTo>
                  <a:cubicBezTo>
                    <a:pt x="7026" y="2462"/>
                    <a:pt x="7088" y="2467"/>
                    <a:pt x="7149" y="2467"/>
                  </a:cubicBezTo>
                  <a:cubicBezTo>
                    <a:pt x="7735" y="2467"/>
                    <a:pt x="8245" y="2035"/>
                    <a:pt x="8337" y="1436"/>
                  </a:cubicBezTo>
                  <a:cubicBezTo>
                    <a:pt x="8337" y="775"/>
                    <a:pt x="7930" y="470"/>
                    <a:pt x="7270" y="318"/>
                  </a:cubicBezTo>
                  <a:cubicBezTo>
                    <a:pt x="6477" y="155"/>
                    <a:pt x="5683" y="123"/>
                    <a:pt x="4894" y="123"/>
                  </a:cubicBezTo>
                  <a:cubicBezTo>
                    <a:pt x="4367" y="123"/>
                    <a:pt x="3842" y="137"/>
                    <a:pt x="3319" y="137"/>
                  </a:cubicBezTo>
                  <a:cubicBezTo>
                    <a:pt x="2666" y="137"/>
                    <a:pt x="2017" y="114"/>
                    <a:pt x="1373" y="13"/>
                  </a:cubicBezTo>
                  <a:cubicBezTo>
                    <a:pt x="1316" y="5"/>
                    <a:pt x="1260" y="1"/>
                    <a:pt x="1205" y="1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2787507" y="3105148"/>
              <a:ext cx="388680" cy="380369"/>
            </a:xfrm>
            <a:custGeom>
              <a:avLst/>
              <a:gdLst/>
              <a:ahLst/>
              <a:cxnLst/>
              <a:rect l="l" t="t" r="r" b="b"/>
              <a:pathLst>
                <a:path w="24600" h="24074" extrusionOk="0">
                  <a:moveTo>
                    <a:pt x="9456" y="1392"/>
                  </a:moveTo>
                  <a:cubicBezTo>
                    <a:pt x="10218" y="1443"/>
                    <a:pt x="10727" y="1697"/>
                    <a:pt x="10879" y="2257"/>
                  </a:cubicBezTo>
                  <a:cubicBezTo>
                    <a:pt x="11083" y="2816"/>
                    <a:pt x="10778" y="3375"/>
                    <a:pt x="10269" y="3578"/>
                  </a:cubicBezTo>
                  <a:cubicBezTo>
                    <a:pt x="8846" y="4188"/>
                    <a:pt x="7626" y="5053"/>
                    <a:pt x="6609" y="6222"/>
                  </a:cubicBezTo>
                  <a:cubicBezTo>
                    <a:pt x="6406" y="6425"/>
                    <a:pt x="6126" y="6527"/>
                    <a:pt x="5840" y="6527"/>
                  </a:cubicBezTo>
                  <a:cubicBezTo>
                    <a:pt x="5554" y="6527"/>
                    <a:pt x="5262" y="6425"/>
                    <a:pt x="5033" y="6222"/>
                  </a:cubicBezTo>
                  <a:cubicBezTo>
                    <a:pt x="4525" y="5968"/>
                    <a:pt x="4372" y="5307"/>
                    <a:pt x="4728" y="4798"/>
                  </a:cubicBezTo>
                  <a:cubicBezTo>
                    <a:pt x="5897" y="3223"/>
                    <a:pt x="7575" y="2053"/>
                    <a:pt x="9456" y="1392"/>
                  </a:cubicBezTo>
                  <a:close/>
                  <a:moveTo>
                    <a:pt x="4118" y="7086"/>
                  </a:moveTo>
                  <a:cubicBezTo>
                    <a:pt x="4779" y="7086"/>
                    <a:pt x="5338" y="7594"/>
                    <a:pt x="5338" y="8255"/>
                  </a:cubicBezTo>
                  <a:cubicBezTo>
                    <a:pt x="5389" y="8967"/>
                    <a:pt x="4830" y="9577"/>
                    <a:pt x="4067" y="9577"/>
                  </a:cubicBezTo>
                  <a:cubicBezTo>
                    <a:pt x="4036" y="9580"/>
                    <a:pt x="4005" y="9581"/>
                    <a:pt x="3975" y="9581"/>
                  </a:cubicBezTo>
                  <a:cubicBezTo>
                    <a:pt x="3402" y="9581"/>
                    <a:pt x="2898" y="9137"/>
                    <a:pt x="2898" y="8509"/>
                  </a:cubicBezTo>
                  <a:cubicBezTo>
                    <a:pt x="2847" y="7798"/>
                    <a:pt x="3406" y="7188"/>
                    <a:pt x="4118" y="7086"/>
                  </a:cubicBezTo>
                  <a:close/>
                  <a:moveTo>
                    <a:pt x="12330" y="3879"/>
                  </a:moveTo>
                  <a:cubicBezTo>
                    <a:pt x="12950" y="3879"/>
                    <a:pt x="13224" y="4236"/>
                    <a:pt x="13319" y="4951"/>
                  </a:cubicBezTo>
                  <a:cubicBezTo>
                    <a:pt x="13472" y="6679"/>
                    <a:pt x="13523" y="8459"/>
                    <a:pt x="13472" y="10187"/>
                  </a:cubicBezTo>
                  <a:cubicBezTo>
                    <a:pt x="13472" y="10848"/>
                    <a:pt x="13675" y="11102"/>
                    <a:pt x="14336" y="11102"/>
                  </a:cubicBezTo>
                  <a:cubicBezTo>
                    <a:pt x="14739" y="11079"/>
                    <a:pt x="15140" y="11072"/>
                    <a:pt x="15538" y="11072"/>
                  </a:cubicBezTo>
                  <a:cubicBezTo>
                    <a:pt x="16249" y="11072"/>
                    <a:pt x="16953" y="11095"/>
                    <a:pt x="17654" y="11095"/>
                  </a:cubicBezTo>
                  <a:cubicBezTo>
                    <a:pt x="18295" y="11095"/>
                    <a:pt x="18934" y="11076"/>
                    <a:pt x="19572" y="11000"/>
                  </a:cubicBezTo>
                  <a:cubicBezTo>
                    <a:pt x="19665" y="10981"/>
                    <a:pt x="19756" y="10971"/>
                    <a:pt x="19846" y="10971"/>
                  </a:cubicBezTo>
                  <a:cubicBezTo>
                    <a:pt x="20446" y="10971"/>
                    <a:pt x="20958" y="11398"/>
                    <a:pt x="21047" y="12017"/>
                  </a:cubicBezTo>
                  <a:cubicBezTo>
                    <a:pt x="21148" y="12678"/>
                    <a:pt x="20640" y="13085"/>
                    <a:pt x="19776" y="13186"/>
                  </a:cubicBezTo>
                  <a:cubicBezTo>
                    <a:pt x="18441" y="13301"/>
                    <a:pt x="17078" y="13358"/>
                    <a:pt x="15729" y="13358"/>
                  </a:cubicBezTo>
                  <a:cubicBezTo>
                    <a:pt x="15280" y="13358"/>
                    <a:pt x="14832" y="13352"/>
                    <a:pt x="14387" y="13339"/>
                  </a:cubicBezTo>
                  <a:cubicBezTo>
                    <a:pt x="13726" y="13339"/>
                    <a:pt x="13472" y="13542"/>
                    <a:pt x="13472" y="14203"/>
                  </a:cubicBezTo>
                  <a:cubicBezTo>
                    <a:pt x="13370" y="15728"/>
                    <a:pt x="13624" y="17253"/>
                    <a:pt x="13675" y="18728"/>
                  </a:cubicBezTo>
                  <a:cubicBezTo>
                    <a:pt x="13675" y="19134"/>
                    <a:pt x="13624" y="19541"/>
                    <a:pt x="13472" y="19897"/>
                  </a:cubicBezTo>
                  <a:cubicBezTo>
                    <a:pt x="13259" y="20281"/>
                    <a:pt x="12973" y="20593"/>
                    <a:pt x="12556" y="20593"/>
                  </a:cubicBezTo>
                  <a:cubicBezTo>
                    <a:pt x="12477" y="20593"/>
                    <a:pt x="12392" y="20582"/>
                    <a:pt x="12303" y="20558"/>
                  </a:cubicBezTo>
                  <a:cubicBezTo>
                    <a:pt x="11744" y="20507"/>
                    <a:pt x="11388" y="19998"/>
                    <a:pt x="11388" y="19439"/>
                  </a:cubicBezTo>
                  <a:cubicBezTo>
                    <a:pt x="11489" y="17762"/>
                    <a:pt x="11134" y="16033"/>
                    <a:pt x="11235" y="14305"/>
                  </a:cubicBezTo>
                  <a:cubicBezTo>
                    <a:pt x="11235" y="13542"/>
                    <a:pt x="10981" y="13339"/>
                    <a:pt x="10218" y="13339"/>
                  </a:cubicBezTo>
                  <a:cubicBezTo>
                    <a:pt x="9642" y="13356"/>
                    <a:pt x="9061" y="13362"/>
                    <a:pt x="8477" y="13362"/>
                  </a:cubicBezTo>
                  <a:cubicBezTo>
                    <a:pt x="7310" y="13362"/>
                    <a:pt x="6135" y="13339"/>
                    <a:pt x="4982" y="13339"/>
                  </a:cubicBezTo>
                  <a:cubicBezTo>
                    <a:pt x="4016" y="13339"/>
                    <a:pt x="3610" y="12983"/>
                    <a:pt x="3610" y="12271"/>
                  </a:cubicBezTo>
                  <a:cubicBezTo>
                    <a:pt x="3661" y="11458"/>
                    <a:pt x="4220" y="11356"/>
                    <a:pt x="4932" y="11255"/>
                  </a:cubicBezTo>
                  <a:cubicBezTo>
                    <a:pt x="6266" y="11140"/>
                    <a:pt x="7629" y="11083"/>
                    <a:pt x="8999" y="11083"/>
                  </a:cubicBezTo>
                  <a:cubicBezTo>
                    <a:pt x="9456" y="11083"/>
                    <a:pt x="9913" y="11089"/>
                    <a:pt x="10371" y="11102"/>
                  </a:cubicBezTo>
                  <a:cubicBezTo>
                    <a:pt x="11032" y="11102"/>
                    <a:pt x="11235" y="10848"/>
                    <a:pt x="11235" y="10187"/>
                  </a:cubicBezTo>
                  <a:cubicBezTo>
                    <a:pt x="11184" y="9323"/>
                    <a:pt x="11184" y="8509"/>
                    <a:pt x="11184" y="7645"/>
                  </a:cubicBezTo>
                  <a:lnTo>
                    <a:pt x="11235" y="7645"/>
                  </a:lnTo>
                  <a:lnTo>
                    <a:pt x="11235" y="5002"/>
                  </a:lnTo>
                  <a:cubicBezTo>
                    <a:pt x="11235" y="4341"/>
                    <a:pt x="11489" y="3883"/>
                    <a:pt x="12201" y="3883"/>
                  </a:cubicBezTo>
                  <a:cubicBezTo>
                    <a:pt x="12246" y="3880"/>
                    <a:pt x="12288" y="3879"/>
                    <a:pt x="12330" y="3879"/>
                  </a:cubicBezTo>
                  <a:close/>
                  <a:moveTo>
                    <a:pt x="12250" y="1"/>
                  </a:moveTo>
                  <a:cubicBezTo>
                    <a:pt x="5470" y="1"/>
                    <a:pt x="502" y="5992"/>
                    <a:pt x="305" y="11458"/>
                  </a:cubicBezTo>
                  <a:cubicBezTo>
                    <a:pt x="0" y="18524"/>
                    <a:pt x="5999" y="23913"/>
                    <a:pt x="11896" y="24065"/>
                  </a:cubicBezTo>
                  <a:cubicBezTo>
                    <a:pt x="12038" y="24071"/>
                    <a:pt x="12179" y="24073"/>
                    <a:pt x="12320" y="24073"/>
                  </a:cubicBezTo>
                  <a:cubicBezTo>
                    <a:pt x="19045" y="24073"/>
                    <a:pt x="24600" y="18193"/>
                    <a:pt x="24351" y="12068"/>
                  </a:cubicBezTo>
                  <a:cubicBezTo>
                    <a:pt x="24554" y="5663"/>
                    <a:pt x="19064" y="325"/>
                    <a:pt x="12913" y="20"/>
                  </a:cubicBezTo>
                  <a:cubicBezTo>
                    <a:pt x="12690" y="7"/>
                    <a:pt x="12469" y="1"/>
                    <a:pt x="12250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2843724" y="3166420"/>
              <a:ext cx="277132" cy="264113"/>
            </a:xfrm>
            <a:custGeom>
              <a:avLst/>
              <a:gdLst/>
              <a:ahLst/>
              <a:cxnLst/>
              <a:rect l="l" t="t" r="r" b="b"/>
              <a:pathLst>
                <a:path w="17540" h="16716" extrusionOk="0">
                  <a:moveTo>
                    <a:pt x="8772" y="1"/>
                  </a:moveTo>
                  <a:cubicBezTo>
                    <a:pt x="8730" y="1"/>
                    <a:pt x="8688" y="2"/>
                    <a:pt x="8643" y="5"/>
                  </a:cubicBezTo>
                  <a:cubicBezTo>
                    <a:pt x="7931" y="5"/>
                    <a:pt x="7626" y="463"/>
                    <a:pt x="7626" y="1124"/>
                  </a:cubicBezTo>
                  <a:cubicBezTo>
                    <a:pt x="7626" y="2039"/>
                    <a:pt x="7626" y="2903"/>
                    <a:pt x="7626" y="3767"/>
                  </a:cubicBezTo>
                  <a:cubicBezTo>
                    <a:pt x="7626" y="4631"/>
                    <a:pt x="7626" y="5445"/>
                    <a:pt x="7626" y="6309"/>
                  </a:cubicBezTo>
                  <a:cubicBezTo>
                    <a:pt x="7677" y="6970"/>
                    <a:pt x="7474" y="7224"/>
                    <a:pt x="6762" y="7224"/>
                  </a:cubicBezTo>
                  <a:cubicBezTo>
                    <a:pt x="6317" y="7211"/>
                    <a:pt x="5869" y="7205"/>
                    <a:pt x="5420" y="7205"/>
                  </a:cubicBezTo>
                  <a:cubicBezTo>
                    <a:pt x="4071" y="7205"/>
                    <a:pt x="2708" y="7262"/>
                    <a:pt x="1374" y="7377"/>
                  </a:cubicBezTo>
                  <a:cubicBezTo>
                    <a:pt x="662" y="7478"/>
                    <a:pt x="103" y="7580"/>
                    <a:pt x="52" y="8393"/>
                  </a:cubicBezTo>
                  <a:cubicBezTo>
                    <a:pt x="1" y="9105"/>
                    <a:pt x="458" y="9461"/>
                    <a:pt x="1424" y="9461"/>
                  </a:cubicBezTo>
                  <a:cubicBezTo>
                    <a:pt x="2577" y="9461"/>
                    <a:pt x="3752" y="9484"/>
                    <a:pt x="4919" y="9484"/>
                  </a:cubicBezTo>
                  <a:cubicBezTo>
                    <a:pt x="5503" y="9484"/>
                    <a:pt x="6084" y="9478"/>
                    <a:pt x="6660" y="9461"/>
                  </a:cubicBezTo>
                  <a:cubicBezTo>
                    <a:pt x="7423" y="9461"/>
                    <a:pt x="7677" y="9664"/>
                    <a:pt x="7677" y="10427"/>
                  </a:cubicBezTo>
                  <a:cubicBezTo>
                    <a:pt x="7576" y="12155"/>
                    <a:pt x="7931" y="13884"/>
                    <a:pt x="7830" y="15561"/>
                  </a:cubicBezTo>
                  <a:cubicBezTo>
                    <a:pt x="7779" y="16120"/>
                    <a:pt x="8186" y="16629"/>
                    <a:pt x="8745" y="16680"/>
                  </a:cubicBezTo>
                  <a:cubicBezTo>
                    <a:pt x="8834" y="16704"/>
                    <a:pt x="8919" y="16715"/>
                    <a:pt x="8998" y="16715"/>
                  </a:cubicBezTo>
                  <a:cubicBezTo>
                    <a:pt x="9414" y="16715"/>
                    <a:pt x="9692" y="16403"/>
                    <a:pt x="9863" y="16019"/>
                  </a:cubicBezTo>
                  <a:cubicBezTo>
                    <a:pt x="10066" y="15663"/>
                    <a:pt x="10117" y="15256"/>
                    <a:pt x="10066" y="14850"/>
                  </a:cubicBezTo>
                  <a:cubicBezTo>
                    <a:pt x="10066" y="13375"/>
                    <a:pt x="9812" y="11850"/>
                    <a:pt x="9863" y="10376"/>
                  </a:cubicBezTo>
                  <a:cubicBezTo>
                    <a:pt x="9914" y="9664"/>
                    <a:pt x="10117" y="9461"/>
                    <a:pt x="10778" y="9461"/>
                  </a:cubicBezTo>
                  <a:cubicBezTo>
                    <a:pt x="11236" y="9474"/>
                    <a:pt x="11693" y="9480"/>
                    <a:pt x="12150" y="9480"/>
                  </a:cubicBezTo>
                  <a:cubicBezTo>
                    <a:pt x="13520" y="9480"/>
                    <a:pt x="14883" y="9423"/>
                    <a:pt x="16218" y="9308"/>
                  </a:cubicBezTo>
                  <a:cubicBezTo>
                    <a:pt x="17082" y="9207"/>
                    <a:pt x="17539" y="8800"/>
                    <a:pt x="17489" y="8139"/>
                  </a:cubicBezTo>
                  <a:cubicBezTo>
                    <a:pt x="17400" y="7520"/>
                    <a:pt x="16888" y="7093"/>
                    <a:pt x="16288" y="7093"/>
                  </a:cubicBezTo>
                  <a:cubicBezTo>
                    <a:pt x="16198" y="7093"/>
                    <a:pt x="16107" y="7103"/>
                    <a:pt x="16014" y="7122"/>
                  </a:cubicBezTo>
                  <a:cubicBezTo>
                    <a:pt x="15376" y="7198"/>
                    <a:pt x="14737" y="7217"/>
                    <a:pt x="14096" y="7217"/>
                  </a:cubicBezTo>
                  <a:cubicBezTo>
                    <a:pt x="13395" y="7217"/>
                    <a:pt x="12691" y="7194"/>
                    <a:pt x="11980" y="7194"/>
                  </a:cubicBezTo>
                  <a:cubicBezTo>
                    <a:pt x="11582" y="7194"/>
                    <a:pt x="11181" y="7201"/>
                    <a:pt x="10778" y="7224"/>
                  </a:cubicBezTo>
                  <a:cubicBezTo>
                    <a:pt x="10117" y="7224"/>
                    <a:pt x="9914" y="6970"/>
                    <a:pt x="9914" y="6309"/>
                  </a:cubicBezTo>
                  <a:cubicBezTo>
                    <a:pt x="9965" y="4581"/>
                    <a:pt x="9914" y="2801"/>
                    <a:pt x="9761" y="1073"/>
                  </a:cubicBezTo>
                  <a:cubicBezTo>
                    <a:pt x="9666" y="358"/>
                    <a:pt x="9392" y="1"/>
                    <a:pt x="8772" y="1"/>
                  </a:cubicBezTo>
                  <a:close/>
                </a:path>
              </a:pathLst>
            </a:custGeom>
            <a:solidFill>
              <a:srgbClr val="CA2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2856585" y="3127141"/>
              <a:ext cx="106034" cy="81449"/>
            </a:xfrm>
            <a:custGeom>
              <a:avLst/>
              <a:gdLst/>
              <a:ahLst/>
              <a:cxnLst/>
              <a:rect l="l" t="t" r="r" b="b"/>
              <a:pathLst>
                <a:path w="6711" h="5155" extrusionOk="0">
                  <a:moveTo>
                    <a:pt x="5084" y="0"/>
                  </a:moveTo>
                  <a:cubicBezTo>
                    <a:pt x="3203" y="661"/>
                    <a:pt x="1525" y="1831"/>
                    <a:pt x="356" y="3406"/>
                  </a:cubicBezTo>
                  <a:cubicBezTo>
                    <a:pt x="0" y="3915"/>
                    <a:pt x="204" y="4576"/>
                    <a:pt x="661" y="4830"/>
                  </a:cubicBezTo>
                  <a:cubicBezTo>
                    <a:pt x="883" y="5052"/>
                    <a:pt x="1165" y="5154"/>
                    <a:pt x="1443" y="5154"/>
                  </a:cubicBezTo>
                  <a:cubicBezTo>
                    <a:pt x="1738" y="5154"/>
                    <a:pt x="2028" y="5039"/>
                    <a:pt x="2237" y="4830"/>
                  </a:cubicBezTo>
                  <a:cubicBezTo>
                    <a:pt x="3254" y="3661"/>
                    <a:pt x="4474" y="2796"/>
                    <a:pt x="5897" y="2186"/>
                  </a:cubicBezTo>
                  <a:cubicBezTo>
                    <a:pt x="6406" y="1983"/>
                    <a:pt x="6711" y="1424"/>
                    <a:pt x="6507" y="865"/>
                  </a:cubicBezTo>
                  <a:cubicBezTo>
                    <a:pt x="6355" y="305"/>
                    <a:pt x="5846" y="51"/>
                    <a:pt x="5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2832490" y="3217106"/>
              <a:ext cx="40148" cy="39421"/>
            </a:xfrm>
            <a:custGeom>
              <a:avLst/>
              <a:gdLst/>
              <a:ahLst/>
              <a:cxnLst/>
              <a:rect l="l" t="t" r="r" b="b"/>
              <a:pathLst>
                <a:path w="2541" h="2495" extrusionOk="0">
                  <a:moveTo>
                    <a:pt x="1271" y="0"/>
                  </a:moveTo>
                  <a:cubicBezTo>
                    <a:pt x="559" y="102"/>
                    <a:pt x="0" y="712"/>
                    <a:pt x="51" y="1423"/>
                  </a:cubicBezTo>
                  <a:cubicBezTo>
                    <a:pt x="51" y="2051"/>
                    <a:pt x="555" y="2495"/>
                    <a:pt x="1128" y="2495"/>
                  </a:cubicBezTo>
                  <a:cubicBezTo>
                    <a:pt x="1158" y="2495"/>
                    <a:pt x="1189" y="2494"/>
                    <a:pt x="1220" y="2491"/>
                  </a:cubicBezTo>
                  <a:cubicBezTo>
                    <a:pt x="1248" y="2493"/>
                    <a:pt x="1275" y="2494"/>
                    <a:pt x="1303" y="2494"/>
                  </a:cubicBezTo>
                  <a:cubicBezTo>
                    <a:pt x="2023" y="2494"/>
                    <a:pt x="2540" y="1855"/>
                    <a:pt x="2491" y="1169"/>
                  </a:cubicBezTo>
                  <a:cubicBezTo>
                    <a:pt x="2491" y="508"/>
                    <a:pt x="1932" y="0"/>
                    <a:pt x="1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3141728" y="2854797"/>
              <a:ext cx="40969" cy="35313"/>
            </a:xfrm>
            <a:custGeom>
              <a:avLst/>
              <a:gdLst/>
              <a:ahLst/>
              <a:cxnLst/>
              <a:rect l="l" t="t" r="r" b="b"/>
              <a:pathLst>
                <a:path w="2593" h="2235" extrusionOk="0">
                  <a:moveTo>
                    <a:pt x="1180" y="0"/>
                  </a:moveTo>
                  <a:cubicBezTo>
                    <a:pt x="560" y="0"/>
                    <a:pt x="49" y="492"/>
                    <a:pt x="0" y="1122"/>
                  </a:cubicBezTo>
                  <a:cubicBezTo>
                    <a:pt x="0" y="1787"/>
                    <a:pt x="529" y="2235"/>
                    <a:pt x="1091" y="2235"/>
                  </a:cubicBezTo>
                  <a:cubicBezTo>
                    <a:pt x="1346" y="2235"/>
                    <a:pt x="1608" y="2142"/>
                    <a:pt x="1830" y="1936"/>
                  </a:cubicBezTo>
                  <a:cubicBezTo>
                    <a:pt x="2593" y="1326"/>
                    <a:pt x="2237" y="157"/>
                    <a:pt x="1271" y="4"/>
                  </a:cubicBezTo>
                  <a:cubicBezTo>
                    <a:pt x="1240" y="2"/>
                    <a:pt x="1210" y="0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39"/>
          <p:cNvGrpSpPr/>
          <p:nvPr/>
        </p:nvGrpSpPr>
        <p:grpSpPr>
          <a:xfrm>
            <a:off x="2382600" y="1294101"/>
            <a:ext cx="573180" cy="573238"/>
            <a:chOff x="1282755" y="1952089"/>
            <a:chExt cx="363278" cy="363338"/>
          </a:xfrm>
        </p:grpSpPr>
        <p:sp>
          <p:nvSpPr>
            <p:cNvPr id="313" name="Google Shape;313;p39"/>
            <p:cNvSpPr/>
            <p:nvPr/>
          </p:nvSpPr>
          <p:spPr>
            <a:xfrm>
              <a:off x="1282755" y="1952089"/>
              <a:ext cx="359924" cy="363338"/>
            </a:xfrm>
            <a:custGeom>
              <a:avLst/>
              <a:gdLst/>
              <a:ahLst/>
              <a:cxnLst/>
              <a:rect l="l" t="t" r="r" b="b"/>
              <a:pathLst>
                <a:path w="24039" h="24267" extrusionOk="0">
                  <a:moveTo>
                    <a:pt x="9104" y="6354"/>
                  </a:moveTo>
                  <a:lnTo>
                    <a:pt x="11711" y="7847"/>
                  </a:lnTo>
                  <a:lnTo>
                    <a:pt x="9104" y="9340"/>
                  </a:lnTo>
                  <a:lnTo>
                    <a:pt x="9104" y="6354"/>
                  </a:lnTo>
                  <a:close/>
                  <a:moveTo>
                    <a:pt x="15747" y="6354"/>
                  </a:moveTo>
                  <a:lnTo>
                    <a:pt x="15747" y="9340"/>
                  </a:lnTo>
                  <a:lnTo>
                    <a:pt x="13140" y="7847"/>
                  </a:lnTo>
                  <a:lnTo>
                    <a:pt x="15747" y="6354"/>
                  </a:lnTo>
                  <a:close/>
                  <a:moveTo>
                    <a:pt x="19431" y="4777"/>
                  </a:moveTo>
                  <a:cubicBezTo>
                    <a:pt x="22823" y="4777"/>
                    <a:pt x="24038" y="9305"/>
                    <a:pt x="21066" y="10980"/>
                  </a:cubicBezTo>
                  <a:lnTo>
                    <a:pt x="19868" y="11673"/>
                  </a:lnTo>
                  <a:lnTo>
                    <a:pt x="16483" y="9739"/>
                  </a:lnTo>
                  <a:lnTo>
                    <a:pt x="16483" y="5934"/>
                  </a:lnTo>
                  <a:cubicBezTo>
                    <a:pt x="17450" y="5450"/>
                    <a:pt x="18102" y="4777"/>
                    <a:pt x="19384" y="4777"/>
                  </a:cubicBezTo>
                  <a:cubicBezTo>
                    <a:pt x="19400" y="4777"/>
                    <a:pt x="19416" y="4777"/>
                    <a:pt x="19431" y="4777"/>
                  </a:cubicBezTo>
                  <a:close/>
                  <a:moveTo>
                    <a:pt x="5422" y="4777"/>
                  </a:moveTo>
                  <a:cubicBezTo>
                    <a:pt x="5430" y="4777"/>
                    <a:pt x="5437" y="4777"/>
                    <a:pt x="5445" y="4777"/>
                  </a:cubicBezTo>
                  <a:cubicBezTo>
                    <a:pt x="6749" y="4777"/>
                    <a:pt x="7422" y="5471"/>
                    <a:pt x="8389" y="5955"/>
                  </a:cubicBezTo>
                  <a:lnTo>
                    <a:pt x="8389" y="9760"/>
                  </a:lnTo>
                  <a:lnTo>
                    <a:pt x="5004" y="11694"/>
                  </a:lnTo>
                  <a:lnTo>
                    <a:pt x="3784" y="11001"/>
                  </a:lnTo>
                  <a:cubicBezTo>
                    <a:pt x="827" y="9302"/>
                    <a:pt x="2034" y="4777"/>
                    <a:pt x="5422" y="4777"/>
                  </a:cubicBezTo>
                  <a:close/>
                  <a:moveTo>
                    <a:pt x="16462" y="10559"/>
                  </a:moveTo>
                  <a:lnTo>
                    <a:pt x="19132" y="12094"/>
                  </a:lnTo>
                  <a:lnTo>
                    <a:pt x="16462" y="13608"/>
                  </a:lnTo>
                  <a:lnTo>
                    <a:pt x="16462" y="10559"/>
                  </a:lnTo>
                  <a:close/>
                  <a:moveTo>
                    <a:pt x="8389" y="10580"/>
                  </a:moveTo>
                  <a:lnTo>
                    <a:pt x="8389" y="13629"/>
                  </a:lnTo>
                  <a:lnTo>
                    <a:pt x="5719" y="12094"/>
                  </a:lnTo>
                  <a:lnTo>
                    <a:pt x="8389" y="10580"/>
                  </a:lnTo>
                  <a:close/>
                  <a:moveTo>
                    <a:pt x="12425" y="8246"/>
                  </a:moveTo>
                  <a:lnTo>
                    <a:pt x="15747" y="10160"/>
                  </a:lnTo>
                  <a:lnTo>
                    <a:pt x="15747" y="14028"/>
                  </a:lnTo>
                  <a:lnTo>
                    <a:pt x="12425" y="15920"/>
                  </a:lnTo>
                  <a:lnTo>
                    <a:pt x="9083" y="14028"/>
                  </a:lnTo>
                  <a:lnTo>
                    <a:pt x="9083" y="10160"/>
                  </a:lnTo>
                  <a:lnTo>
                    <a:pt x="12425" y="8246"/>
                  </a:lnTo>
                  <a:close/>
                  <a:moveTo>
                    <a:pt x="9104" y="14848"/>
                  </a:moveTo>
                  <a:lnTo>
                    <a:pt x="11711" y="16341"/>
                  </a:lnTo>
                  <a:lnTo>
                    <a:pt x="9104" y="17834"/>
                  </a:lnTo>
                  <a:lnTo>
                    <a:pt x="9104" y="14848"/>
                  </a:lnTo>
                  <a:close/>
                  <a:moveTo>
                    <a:pt x="15747" y="14848"/>
                  </a:moveTo>
                  <a:lnTo>
                    <a:pt x="15747" y="17834"/>
                  </a:lnTo>
                  <a:lnTo>
                    <a:pt x="13140" y="16341"/>
                  </a:lnTo>
                  <a:lnTo>
                    <a:pt x="15747" y="14848"/>
                  </a:lnTo>
                  <a:close/>
                  <a:moveTo>
                    <a:pt x="19847" y="12493"/>
                  </a:moveTo>
                  <a:lnTo>
                    <a:pt x="21066" y="13187"/>
                  </a:lnTo>
                  <a:cubicBezTo>
                    <a:pt x="22643" y="14112"/>
                    <a:pt x="23211" y="16131"/>
                    <a:pt x="22286" y="17728"/>
                  </a:cubicBezTo>
                  <a:cubicBezTo>
                    <a:pt x="21677" y="18805"/>
                    <a:pt x="20553" y="19414"/>
                    <a:pt x="19395" y="19414"/>
                  </a:cubicBezTo>
                  <a:cubicBezTo>
                    <a:pt x="18835" y="19414"/>
                    <a:pt x="18266" y="19271"/>
                    <a:pt x="17745" y="18969"/>
                  </a:cubicBezTo>
                  <a:lnTo>
                    <a:pt x="17745" y="18990"/>
                  </a:lnTo>
                  <a:lnTo>
                    <a:pt x="16462" y="18254"/>
                  </a:lnTo>
                  <a:lnTo>
                    <a:pt x="16462" y="14428"/>
                  </a:lnTo>
                  <a:lnTo>
                    <a:pt x="19847" y="12493"/>
                  </a:lnTo>
                  <a:close/>
                  <a:moveTo>
                    <a:pt x="12425" y="16761"/>
                  </a:moveTo>
                  <a:lnTo>
                    <a:pt x="15747" y="18653"/>
                  </a:lnTo>
                  <a:lnTo>
                    <a:pt x="15747" y="20146"/>
                  </a:lnTo>
                  <a:cubicBezTo>
                    <a:pt x="15747" y="21975"/>
                    <a:pt x="14254" y="23468"/>
                    <a:pt x="12425" y="23468"/>
                  </a:cubicBezTo>
                  <a:cubicBezTo>
                    <a:pt x="10575" y="23468"/>
                    <a:pt x="9104" y="21975"/>
                    <a:pt x="9104" y="20146"/>
                  </a:cubicBezTo>
                  <a:lnTo>
                    <a:pt x="9104" y="18653"/>
                  </a:lnTo>
                  <a:lnTo>
                    <a:pt x="12425" y="16761"/>
                  </a:lnTo>
                  <a:close/>
                  <a:moveTo>
                    <a:pt x="12456" y="1"/>
                  </a:moveTo>
                  <a:cubicBezTo>
                    <a:pt x="10392" y="1"/>
                    <a:pt x="8375" y="1555"/>
                    <a:pt x="8389" y="4042"/>
                  </a:cubicBezTo>
                  <a:lnTo>
                    <a:pt x="8389" y="5114"/>
                  </a:lnTo>
                  <a:lnTo>
                    <a:pt x="7443" y="4588"/>
                  </a:lnTo>
                  <a:cubicBezTo>
                    <a:pt x="6831" y="4256"/>
                    <a:pt x="6173" y="4098"/>
                    <a:pt x="5524" y="4098"/>
                  </a:cubicBezTo>
                  <a:cubicBezTo>
                    <a:pt x="4123" y="4098"/>
                    <a:pt x="2766" y="4836"/>
                    <a:pt x="2018" y="6144"/>
                  </a:cubicBezTo>
                  <a:cubicBezTo>
                    <a:pt x="925" y="8036"/>
                    <a:pt x="1556" y="10475"/>
                    <a:pt x="3427" y="11610"/>
                  </a:cubicBezTo>
                  <a:lnTo>
                    <a:pt x="4289" y="12094"/>
                  </a:lnTo>
                  <a:lnTo>
                    <a:pt x="3427" y="12577"/>
                  </a:lnTo>
                  <a:cubicBezTo>
                    <a:pt x="0" y="14554"/>
                    <a:pt x="1156" y="19768"/>
                    <a:pt x="5109" y="20104"/>
                  </a:cubicBezTo>
                  <a:lnTo>
                    <a:pt x="5130" y="20104"/>
                  </a:lnTo>
                  <a:cubicBezTo>
                    <a:pt x="5571" y="20104"/>
                    <a:pt x="5592" y="19452"/>
                    <a:pt x="5172" y="19389"/>
                  </a:cubicBezTo>
                  <a:cubicBezTo>
                    <a:pt x="1913" y="19116"/>
                    <a:pt x="967" y="14806"/>
                    <a:pt x="3784" y="13187"/>
                  </a:cubicBezTo>
                  <a:lnTo>
                    <a:pt x="5004" y="12493"/>
                  </a:lnTo>
                  <a:lnTo>
                    <a:pt x="8389" y="14428"/>
                  </a:lnTo>
                  <a:lnTo>
                    <a:pt x="8389" y="18233"/>
                  </a:lnTo>
                  <a:cubicBezTo>
                    <a:pt x="7253" y="18864"/>
                    <a:pt x="6980" y="19095"/>
                    <a:pt x="6433" y="19263"/>
                  </a:cubicBezTo>
                  <a:cubicBezTo>
                    <a:pt x="5988" y="19356"/>
                    <a:pt x="6116" y="19972"/>
                    <a:pt x="6484" y="19972"/>
                  </a:cubicBezTo>
                  <a:cubicBezTo>
                    <a:pt x="6533" y="19972"/>
                    <a:pt x="6587" y="19961"/>
                    <a:pt x="6644" y="19936"/>
                  </a:cubicBezTo>
                  <a:cubicBezTo>
                    <a:pt x="7295" y="19747"/>
                    <a:pt x="7611" y="19494"/>
                    <a:pt x="8389" y="19053"/>
                  </a:cubicBezTo>
                  <a:lnTo>
                    <a:pt x="8389" y="20125"/>
                  </a:lnTo>
                  <a:cubicBezTo>
                    <a:pt x="8326" y="22396"/>
                    <a:pt x="10155" y="24267"/>
                    <a:pt x="12425" y="24267"/>
                  </a:cubicBezTo>
                  <a:cubicBezTo>
                    <a:pt x="14696" y="24267"/>
                    <a:pt x="16525" y="22396"/>
                    <a:pt x="16462" y="20125"/>
                  </a:cubicBezTo>
                  <a:lnTo>
                    <a:pt x="16462" y="19074"/>
                  </a:lnTo>
                  <a:cubicBezTo>
                    <a:pt x="17093" y="19368"/>
                    <a:pt x="17913" y="20125"/>
                    <a:pt x="19384" y="20125"/>
                  </a:cubicBezTo>
                  <a:cubicBezTo>
                    <a:pt x="21235" y="20125"/>
                    <a:pt x="22832" y="18885"/>
                    <a:pt x="23316" y="17119"/>
                  </a:cubicBezTo>
                  <a:cubicBezTo>
                    <a:pt x="23779" y="15332"/>
                    <a:pt x="23001" y="13481"/>
                    <a:pt x="21403" y="12556"/>
                  </a:cubicBezTo>
                  <a:lnTo>
                    <a:pt x="21403" y="12577"/>
                  </a:lnTo>
                  <a:lnTo>
                    <a:pt x="20562" y="12094"/>
                  </a:lnTo>
                  <a:lnTo>
                    <a:pt x="21403" y="11610"/>
                  </a:lnTo>
                  <a:cubicBezTo>
                    <a:pt x="23337" y="10496"/>
                    <a:pt x="24010" y="8036"/>
                    <a:pt x="22917" y="6081"/>
                  </a:cubicBezTo>
                  <a:cubicBezTo>
                    <a:pt x="22167" y="4780"/>
                    <a:pt x="20800" y="4050"/>
                    <a:pt x="19396" y="4050"/>
                  </a:cubicBezTo>
                  <a:cubicBezTo>
                    <a:pt x="18713" y="4050"/>
                    <a:pt x="18021" y="4223"/>
                    <a:pt x="17387" y="4588"/>
                  </a:cubicBezTo>
                  <a:lnTo>
                    <a:pt x="16462" y="5114"/>
                  </a:lnTo>
                  <a:cubicBezTo>
                    <a:pt x="16441" y="4231"/>
                    <a:pt x="16504" y="3831"/>
                    <a:pt x="16357" y="3159"/>
                  </a:cubicBezTo>
                  <a:cubicBezTo>
                    <a:pt x="16322" y="2958"/>
                    <a:pt x="16171" y="2869"/>
                    <a:pt x="16017" y="2869"/>
                  </a:cubicBezTo>
                  <a:cubicBezTo>
                    <a:pt x="15800" y="2869"/>
                    <a:pt x="15577" y="3044"/>
                    <a:pt x="15663" y="3327"/>
                  </a:cubicBezTo>
                  <a:cubicBezTo>
                    <a:pt x="15789" y="3894"/>
                    <a:pt x="15726" y="4210"/>
                    <a:pt x="15747" y="5513"/>
                  </a:cubicBezTo>
                  <a:lnTo>
                    <a:pt x="12425" y="7426"/>
                  </a:lnTo>
                  <a:lnTo>
                    <a:pt x="9083" y="5513"/>
                  </a:lnTo>
                  <a:lnTo>
                    <a:pt x="9083" y="4042"/>
                  </a:lnTo>
                  <a:cubicBezTo>
                    <a:pt x="9083" y="1991"/>
                    <a:pt x="10748" y="706"/>
                    <a:pt x="12449" y="706"/>
                  </a:cubicBezTo>
                  <a:cubicBezTo>
                    <a:pt x="13451" y="706"/>
                    <a:pt x="14465" y="1152"/>
                    <a:pt x="15159" y="2149"/>
                  </a:cubicBezTo>
                  <a:cubicBezTo>
                    <a:pt x="15233" y="2280"/>
                    <a:pt x="15341" y="2333"/>
                    <a:pt x="15448" y="2333"/>
                  </a:cubicBezTo>
                  <a:cubicBezTo>
                    <a:pt x="15703" y="2333"/>
                    <a:pt x="15954" y="2031"/>
                    <a:pt x="15747" y="1750"/>
                  </a:cubicBezTo>
                  <a:cubicBezTo>
                    <a:pt x="14905" y="541"/>
                    <a:pt x="13672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437900" y="2104404"/>
              <a:ext cx="61118" cy="57644"/>
            </a:xfrm>
            <a:custGeom>
              <a:avLst/>
              <a:gdLst/>
              <a:ahLst/>
              <a:cxnLst/>
              <a:rect l="l" t="t" r="r" b="b"/>
              <a:pathLst>
                <a:path w="4082" h="3850" extrusionOk="0">
                  <a:moveTo>
                    <a:pt x="2068" y="1"/>
                  </a:moveTo>
                  <a:cubicBezTo>
                    <a:pt x="1176" y="1"/>
                    <a:pt x="288" y="589"/>
                    <a:pt x="150" y="1690"/>
                  </a:cubicBezTo>
                  <a:cubicBezTo>
                    <a:pt x="1" y="2980"/>
                    <a:pt x="1036" y="3849"/>
                    <a:pt x="2094" y="3849"/>
                  </a:cubicBezTo>
                  <a:cubicBezTo>
                    <a:pt x="2673" y="3849"/>
                    <a:pt x="3259" y="3588"/>
                    <a:pt x="3661" y="2993"/>
                  </a:cubicBezTo>
                  <a:cubicBezTo>
                    <a:pt x="3998" y="2489"/>
                    <a:pt x="4082" y="1837"/>
                    <a:pt x="3871" y="1269"/>
                  </a:cubicBezTo>
                  <a:cubicBezTo>
                    <a:pt x="3556" y="409"/>
                    <a:pt x="2811" y="1"/>
                    <a:pt x="2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1286214" y="2015019"/>
              <a:ext cx="61148" cy="47313"/>
            </a:xfrm>
            <a:custGeom>
              <a:avLst/>
              <a:gdLst/>
              <a:ahLst/>
              <a:cxnLst/>
              <a:rect l="l" t="t" r="r" b="b"/>
              <a:pathLst>
                <a:path w="4084" h="3160" extrusionOk="0">
                  <a:moveTo>
                    <a:pt x="2042" y="0"/>
                  </a:moveTo>
                  <a:cubicBezTo>
                    <a:pt x="1945" y="0"/>
                    <a:pt x="1846" y="9"/>
                    <a:pt x="1745" y="28"/>
                  </a:cubicBezTo>
                  <a:cubicBezTo>
                    <a:pt x="358" y="301"/>
                    <a:pt x="0" y="2109"/>
                    <a:pt x="1157" y="2887"/>
                  </a:cubicBezTo>
                  <a:cubicBezTo>
                    <a:pt x="1325" y="2992"/>
                    <a:pt x="1493" y="3076"/>
                    <a:pt x="1661" y="3118"/>
                  </a:cubicBezTo>
                  <a:cubicBezTo>
                    <a:pt x="1784" y="3146"/>
                    <a:pt x="1907" y="3160"/>
                    <a:pt x="2029" y="3160"/>
                  </a:cubicBezTo>
                  <a:cubicBezTo>
                    <a:pt x="2549" y="3160"/>
                    <a:pt x="3036" y="2910"/>
                    <a:pt x="3343" y="2467"/>
                  </a:cubicBezTo>
                  <a:cubicBezTo>
                    <a:pt x="4083" y="1396"/>
                    <a:pt x="3254" y="0"/>
                    <a:pt x="2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1595396" y="2201696"/>
              <a:ext cx="50637" cy="47253"/>
            </a:xfrm>
            <a:custGeom>
              <a:avLst/>
              <a:gdLst/>
              <a:ahLst/>
              <a:cxnLst/>
              <a:rect l="l" t="t" r="r" b="b"/>
              <a:pathLst>
                <a:path w="3382" h="3156" extrusionOk="0">
                  <a:moveTo>
                    <a:pt x="1753" y="0"/>
                  </a:moveTo>
                  <a:cubicBezTo>
                    <a:pt x="1055" y="0"/>
                    <a:pt x="357" y="437"/>
                    <a:pt x="206" y="1289"/>
                  </a:cubicBezTo>
                  <a:cubicBezTo>
                    <a:pt x="0" y="2388"/>
                    <a:pt x="872" y="3155"/>
                    <a:pt x="1771" y="3155"/>
                  </a:cubicBezTo>
                  <a:cubicBezTo>
                    <a:pt x="2247" y="3155"/>
                    <a:pt x="2731" y="2940"/>
                    <a:pt x="3066" y="2445"/>
                  </a:cubicBezTo>
                  <a:cubicBezTo>
                    <a:pt x="3297" y="2088"/>
                    <a:pt x="3381" y="1625"/>
                    <a:pt x="3276" y="1205"/>
                  </a:cubicBezTo>
                  <a:cubicBezTo>
                    <a:pt x="3081" y="395"/>
                    <a:pt x="2417" y="0"/>
                    <a:pt x="1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1452034" y="2121653"/>
              <a:ext cx="46984" cy="40276"/>
            </a:xfrm>
            <a:custGeom>
              <a:avLst/>
              <a:gdLst/>
              <a:ahLst/>
              <a:cxnLst/>
              <a:rect l="l" t="t" r="r" b="b"/>
              <a:pathLst>
                <a:path w="3138" h="2690" extrusionOk="0">
                  <a:moveTo>
                    <a:pt x="2267" y="1"/>
                  </a:moveTo>
                  <a:cubicBezTo>
                    <a:pt x="1007" y="1"/>
                    <a:pt x="1" y="1266"/>
                    <a:pt x="468" y="2577"/>
                  </a:cubicBezTo>
                  <a:cubicBezTo>
                    <a:pt x="679" y="2653"/>
                    <a:pt x="898" y="2690"/>
                    <a:pt x="1115" y="2690"/>
                  </a:cubicBezTo>
                  <a:cubicBezTo>
                    <a:pt x="1737" y="2690"/>
                    <a:pt x="2343" y="2387"/>
                    <a:pt x="2717" y="1841"/>
                  </a:cubicBezTo>
                  <a:cubicBezTo>
                    <a:pt x="3054" y="1337"/>
                    <a:pt x="3138" y="685"/>
                    <a:pt x="2927" y="117"/>
                  </a:cubicBezTo>
                  <a:cubicBezTo>
                    <a:pt x="2704" y="37"/>
                    <a:pt x="2482" y="1"/>
                    <a:pt x="2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1307445" y="2032701"/>
              <a:ext cx="33868" cy="29631"/>
            </a:xfrm>
            <a:custGeom>
              <a:avLst/>
              <a:gdLst/>
              <a:ahLst/>
              <a:cxnLst/>
              <a:rect l="l" t="t" r="r" b="b"/>
              <a:pathLst>
                <a:path w="2262" h="1979" extrusionOk="0">
                  <a:moveTo>
                    <a:pt x="1779" y="1"/>
                  </a:moveTo>
                  <a:cubicBezTo>
                    <a:pt x="788" y="1"/>
                    <a:pt x="0" y="927"/>
                    <a:pt x="243" y="1937"/>
                  </a:cubicBezTo>
                  <a:cubicBezTo>
                    <a:pt x="366" y="1965"/>
                    <a:pt x="489" y="1979"/>
                    <a:pt x="611" y="1979"/>
                  </a:cubicBezTo>
                  <a:cubicBezTo>
                    <a:pt x="1131" y="1979"/>
                    <a:pt x="1618" y="1729"/>
                    <a:pt x="1925" y="1286"/>
                  </a:cubicBezTo>
                  <a:cubicBezTo>
                    <a:pt x="2177" y="928"/>
                    <a:pt x="2262" y="466"/>
                    <a:pt x="2156" y="45"/>
                  </a:cubicBezTo>
                  <a:cubicBezTo>
                    <a:pt x="2029" y="15"/>
                    <a:pt x="1903" y="1"/>
                    <a:pt x="1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1612464" y="2219064"/>
              <a:ext cx="33568" cy="29750"/>
            </a:xfrm>
            <a:custGeom>
              <a:avLst/>
              <a:gdLst/>
              <a:ahLst/>
              <a:cxnLst/>
              <a:rect l="l" t="t" r="r" b="b"/>
              <a:pathLst>
                <a:path w="2242" h="1987" extrusionOk="0">
                  <a:moveTo>
                    <a:pt x="1765" y="0"/>
                  </a:moveTo>
                  <a:cubicBezTo>
                    <a:pt x="789" y="0"/>
                    <a:pt x="1" y="927"/>
                    <a:pt x="244" y="1937"/>
                  </a:cubicBezTo>
                  <a:cubicBezTo>
                    <a:pt x="369" y="1970"/>
                    <a:pt x="495" y="1986"/>
                    <a:pt x="621" y="1986"/>
                  </a:cubicBezTo>
                  <a:cubicBezTo>
                    <a:pt x="1129" y="1986"/>
                    <a:pt x="1622" y="1723"/>
                    <a:pt x="1926" y="1285"/>
                  </a:cubicBezTo>
                  <a:cubicBezTo>
                    <a:pt x="2178" y="928"/>
                    <a:pt x="2241" y="465"/>
                    <a:pt x="2136" y="45"/>
                  </a:cubicBezTo>
                  <a:cubicBezTo>
                    <a:pt x="2011" y="14"/>
                    <a:pt x="1886" y="0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39"/>
          <p:cNvGrpSpPr/>
          <p:nvPr/>
        </p:nvGrpSpPr>
        <p:grpSpPr>
          <a:xfrm>
            <a:off x="2439368" y="2881218"/>
            <a:ext cx="466843" cy="573216"/>
            <a:chOff x="7551822" y="3806527"/>
            <a:chExt cx="293335" cy="360174"/>
          </a:xfrm>
        </p:grpSpPr>
        <p:sp>
          <p:nvSpPr>
            <p:cNvPr id="321" name="Google Shape;321;p39"/>
            <p:cNvSpPr/>
            <p:nvPr/>
          </p:nvSpPr>
          <p:spPr>
            <a:xfrm>
              <a:off x="7647242" y="3806527"/>
              <a:ext cx="121070" cy="30916"/>
            </a:xfrm>
            <a:custGeom>
              <a:avLst/>
              <a:gdLst/>
              <a:ahLst/>
              <a:cxnLst/>
              <a:rect l="l" t="t" r="r" b="b"/>
              <a:pathLst>
                <a:path w="4621" h="1180" extrusionOk="0">
                  <a:moveTo>
                    <a:pt x="320" y="0"/>
                  </a:moveTo>
                  <a:cubicBezTo>
                    <a:pt x="145" y="0"/>
                    <a:pt x="0" y="150"/>
                    <a:pt x="0" y="336"/>
                  </a:cubicBezTo>
                  <a:lnTo>
                    <a:pt x="0" y="844"/>
                  </a:lnTo>
                  <a:cubicBezTo>
                    <a:pt x="0" y="1026"/>
                    <a:pt x="154" y="1180"/>
                    <a:pt x="336" y="1180"/>
                  </a:cubicBezTo>
                  <a:lnTo>
                    <a:pt x="4285" y="1180"/>
                  </a:lnTo>
                  <a:cubicBezTo>
                    <a:pt x="4467" y="1180"/>
                    <a:pt x="4621" y="1026"/>
                    <a:pt x="4621" y="844"/>
                  </a:cubicBezTo>
                  <a:lnTo>
                    <a:pt x="4621" y="336"/>
                  </a:lnTo>
                  <a:cubicBezTo>
                    <a:pt x="4621" y="150"/>
                    <a:pt x="4476" y="0"/>
                    <a:pt x="4301" y="0"/>
                  </a:cubicBezTo>
                  <a:cubicBezTo>
                    <a:pt x="4296" y="0"/>
                    <a:pt x="4291" y="0"/>
                    <a:pt x="4285" y="1"/>
                  </a:cubicBezTo>
                  <a:lnTo>
                    <a:pt x="336" y="1"/>
                  </a:lnTo>
                  <a:cubicBezTo>
                    <a:pt x="331" y="0"/>
                    <a:pt x="325" y="0"/>
                    <a:pt x="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7734148" y="3806527"/>
              <a:ext cx="34165" cy="31178"/>
            </a:xfrm>
            <a:custGeom>
              <a:avLst/>
              <a:gdLst/>
              <a:ahLst/>
              <a:cxnLst/>
              <a:rect l="l" t="t" r="r" b="b"/>
              <a:pathLst>
                <a:path w="1304" h="1190" extrusionOk="0">
                  <a:moveTo>
                    <a:pt x="0" y="1"/>
                  </a:moveTo>
                  <a:cubicBezTo>
                    <a:pt x="192" y="1"/>
                    <a:pt x="345" y="154"/>
                    <a:pt x="345" y="346"/>
                  </a:cubicBezTo>
                  <a:lnTo>
                    <a:pt x="345" y="844"/>
                  </a:lnTo>
                  <a:cubicBezTo>
                    <a:pt x="345" y="1026"/>
                    <a:pt x="192" y="1189"/>
                    <a:pt x="0" y="1189"/>
                  </a:cubicBezTo>
                  <a:lnTo>
                    <a:pt x="959" y="1189"/>
                  </a:lnTo>
                  <a:cubicBezTo>
                    <a:pt x="1150" y="1189"/>
                    <a:pt x="1304" y="1026"/>
                    <a:pt x="1304" y="844"/>
                  </a:cubicBezTo>
                  <a:lnTo>
                    <a:pt x="1304" y="346"/>
                  </a:lnTo>
                  <a:cubicBezTo>
                    <a:pt x="1304" y="154"/>
                    <a:pt x="1150" y="1"/>
                    <a:pt x="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7551822" y="3835664"/>
              <a:ext cx="285056" cy="331037"/>
            </a:xfrm>
            <a:custGeom>
              <a:avLst/>
              <a:gdLst/>
              <a:ahLst/>
              <a:cxnLst/>
              <a:rect l="l" t="t" r="r" b="b"/>
              <a:pathLst>
                <a:path w="10880" h="12635" extrusionOk="0">
                  <a:moveTo>
                    <a:pt x="4486" y="1"/>
                  </a:moveTo>
                  <a:lnTo>
                    <a:pt x="4486" y="3681"/>
                  </a:lnTo>
                  <a:cubicBezTo>
                    <a:pt x="4486" y="3902"/>
                    <a:pt x="4352" y="4103"/>
                    <a:pt x="4141" y="4180"/>
                  </a:cubicBezTo>
                  <a:cubicBezTo>
                    <a:pt x="882" y="5474"/>
                    <a:pt x="0" y="9672"/>
                    <a:pt x="2454" y="12174"/>
                  </a:cubicBezTo>
                  <a:cubicBezTo>
                    <a:pt x="2741" y="12462"/>
                    <a:pt x="3134" y="12634"/>
                    <a:pt x="3547" y="12634"/>
                  </a:cubicBezTo>
                  <a:lnTo>
                    <a:pt x="8349" y="12634"/>
                  </a:lnTo>
                  <a:cubicBezTo>
                    <a:pt x="8771" y="12634"/>
                    <a:pt x="9164" y="12462"/>
                    <a:pt x="9451" y="12164"/>
                  </a:cubicBezTo>
                  <a:cubicBezTo>
                    <a:pt x="10381" y="11225"/>
                    <a:pt x="10879" y="9950"/>
                    <a:pt x="10851" y="8627"/>
                  </a:cubicBezTo>
                  <a:cubicBezTo>
                    <a:pt x="10803" y="6662"/>
                    <a:pt x="9585" y="4908"/>
                    <a:pt x="7755" y="4189"/>
                  </a:cubicBezTo>
                  <a:cubicBezTo>
                    <a:pt x="7544" y="4103"/>
                    <a:pt x="7410" y="3902"/>
                    <a:pt x="7410" y="3681"/>
                  </a:cubicBezTo>
                  <a:lnTo>
                    <a:pt x="7410" y="1"/>
                  </a:lnTo>
                  <a:close/>
                </a:path>
              </a:pathLst>
            </a:custGeom>
            <a:solidFill>
              <a:srgbClr val="E9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669329" y="3835664"/>
              <a:ext cx="174833" cy="329020"/>
            </a:xfrm>
            <a:custGeom>
              <a:avLst/>
              <a:gdLst/>
              <a:ahLst/>
              <a:cxnLst/>
              <a:rect l="l" t="t" r="r" b="b"/>
              <a:pathLst>
                <a:path w="6673" h="12558" extrusionOk="0">
                  <a:moveTo>
                    <a:pt x="1" y="1"/>
                  </a:moveTo>
                  <a:lnTo>
                    <a:pt x="1" y="489"/>
                  </a:lnTo>
                  <a:lnTo>
                    <a:pt x="1506" y="489"/>
                  </a:lnTo>
                  <a:cubicBezTo>
                    <a:pt x="1889" y="489"/>
                    <a:pt x="2196" y="796"/>
                    <a:pt x="2196" y="1180"/>
                  </a:cubicBezTo>
                  <a:lnTo>
                    <a:pt x="2196" y="4180"/>
                  </a:lnTo>
                  <a:cubicBezTo>
                    <a:pt x="2196" y="4400"/>
                    <a:pt x="2340" y="4602"/>
                    <a:pt x="2541" y="4678"/>
                  </a:cubicBezTo>
                  <a:cubicBezTo>
                    <a:pt x="5743" y="5944"/>
                    <a:pt x="6672" y="10027"/>
                    <a:pt x="4343" y="12557"/>
                  </a:cubicBezTo>
                  <a:cubicBezTo>
                    <a:pt x="4573" y="12481"/>
                    <a:pt x="4794" y="12347"/>
                    <a:pt x="4966" y="12164"/>
                  </a:cubicBezTo>
                  <a:cubicBezTo>
                    <a:pt x="5896" y="11225"/>
                    <a:pt x="6394" y="9950"/>
                    <a:pt x="6366" y="8627"/>
                  </a:cubicBezTo>
                  <a:cubicBezTo>
                    <a:pt x="6318" y="6662"/>
                    <a:pt x="5100" y="4908"/>
                    <a:pt x="3270" y="4189"/>
                  </a:cubicBezTo>
                  <a:cubicBezTo>
                    <a:pt x="3059" y="4103"/>
                    <a:pt x="2925" y="3902"/>
                    <a:pt x="2925" y="3681"/>
                  </a:cubicBezTo>
                  <a:lnTo>
                    <a:pt x="2925" y="1"/>
                  </a:lnTo>
                  <a:close/>
                </a:path>
              </a:pathLst>
            </a:custGeom>
            <a:solidFill>
              <a:srgbClr val="DCE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571655" y="4014007"/>
              <a:ext cx="273502" cy="152694"/>
            </a:xfrm>
            <a:custGeom>
              <a:avLst/>
              <a:gdLst/>
              <a:ahLst/>
              <a:cxnLst/>
              <a:rect l="l" t="t" r="r" b="b"/>
              <a:pathLst>
                <a:path w="10439" h="5828" extrusionOk="0">
                  <a:moveTo>
                    <a:pt x="2888" y="0"/>
                  </a:moveTo>
                  <a:cubicBezTo>
                    <a:pt x="1488" y="0"/>
                    <a:pt x="470" y="622"/>
                    <a:pt x="470" y="622"/>
                  </a:cubicBezTo>
                  <a:cubicBezTo>
                    <a:pt x="0" y="2309"/>
                    <a:pt x="470" y="4111"/>
                    <a:pt x="1697" y="5367"/>
                  </a:cubicBezTo>
                  <a:cubicBezTo>
                    <a:pt x="1984" y="5655"/>
                    <a:pt x="2377" y="5827"/>
                    <a:pt x="2790" y="5827"/>
                  </a:cubicBezTo>
                  <a:lnTo>
                    <a:pt x="7592" y="5827"/>
                  </a:lnTo>
                  <a:cubicBezTo>
                    <a:pt x="8014" y="5827"/>
                    <a:pt x="8407" y="5655"/>
                    <a:pt x="8694" y="5357"/>
                  </a:cubicBezTo>
                  <a:cubicBezTo>
                    <a:pt x="9998" y="4025"/>
                    <a:pt x="10439" y="2070"/>
                    <a:pt x="9816" y="316"/>
                  </a:cubicBezTo>
                  <a:lnTo>
                    <a:pt x="9816" y="316"/>
                  </a:lnTo>
                  <a:cubicBezTo>
                    <a:pt x="9816" y="316"/>
                    <a:pt x="8716" y="1174"/>
                    <a:pt x="7209" y="1174"/>
                  </a:cubicBezTo>
                  <a:cubicBezTo>
                    <a:pt x="6591" y="1174"/>
                    <a:pt x="5904" y="1029"/>
                    <a:pt x="5196" y="622"/>
                  </a:cubicBezTo>
                  <a:cubicBezTo>
                    <a:pt x="4384" y="156"/>
                    <a:pt x="3588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7785369" y="4022260"/>
              <a:ext cx="52269" cy="142423"/>
            </a:xfrm>
            <a:custGeom>
              <a:avLst/>
              <a:gdLst/>
              <a:ahLst/>
              <a:cxnLst/>
              <a:rect l="l" t="t" r="r" b="b"/>
              <a:pathLst>
                <a:path w="1995" h="5436" extrusionOk="0">
                  <a:moveTo>
                    <a:pt x="1745" y="1"/>
                  </a:moveTo>
                  <a:cubicBezTo>
                    <a:pt x="1515" y="173"/>
                    <a:pt x="1266" y="317"/>
                    <a:pt x="997" y="432"/>
                  </a:cubicBezTo>
                  <a:cubicBezTo>
                    <a:pt x="1630" y="2157"/>
                    <a:pt x="1247" y="4093"/>
                    <a:pt x="0" y="5435"/>
                  </a:cubicBezTo>
                  <a:cubicBezTo>
                    <a:pt x="29" y="5426"/>
                    <a:pt x="58" y="5416"/>
                    <a:pt x="87" y="5407"/>
                  </a:cubicBezTo>
                  <a:cubicBezTo>
                    <a:pt x="173" y="5378"/>
                    <a:pt x="250" y="5330"/>
                    <a:pt x="326" y="5292"/>
                  </a:cubicBezTo>
                  <a:cubicBezTo>
                    <a:pt x="326" y="5292"/>
                    <a:pt x="374" y="5263"/>
                    <a:pt x="393" y="5244"/>
                  </a:cubicBezTo>
                  <a:lnTo>
                    <a:pt x="413" y="5234"/>
                  </a:lnTo>
                  <a:cubicBezTo>
                    <a:pt x="432" y="5225"/>
                    <a:pt x="441" y="5205"/>
                    <a:pt x="461" y="5196"/>
                  </a:cubicBezTo>
                  <a:lnTo>
                    <a:pt x="480" y="5177"/>
                  </a:lnTo>
                  <a:cubicBezTo>
                    <a:pt x="499" y="5167"/>
                    <a:pt x="508" y="5148"/>
                    <a:pt x="528" y="5138"/>
                  </a:cubicBezTo>
                  <a:cubicBezTo>
                    <a:pt x="537" y="5129"/>
                    <a:pt x="537" y="5129"/>
                    <a:pt x="547" y="5119"/>
                  </a:cubicBezTo>
                  <a:lnTo>
                    <a:pt x="614" y="5062"/>
                  </a:lnTo>
                  <a:cubicBezTo>
                    <a:pt x="1515" y="4103"/>
                    <a:pt x="1994" y="2819"/>
                    <a:pt x="1937" y="1505"/>
                  </a:cubicBezTo>
                  <a:lnTo>
                    <a:pt x="1937" y="1410"/>
                  </a:lnTo>
                  <a:lnTo>
                    <a:pt x="1937" y="1381"/>
                  </a:lnTo>
                  <a:cubicBezTo>
                    <a:pt x="1937" y="1352"/>
                    <a:pt x="1937" y="1333"/>
                    <a:pt x="1937" y="1314"/>
                  </a:cubicBezTo>
                  <a:lnTo>
                    <a:pt x="1937" y="1275"/>
                  </a:lnTo>
                  <a:lnTo>
                    <a:pt x="1937" y="1218"/>
                  </a:lnTo>
                  <a:cubicBezTo>
                    <a:pt x="1937" y="1199"/>
                    <a:pt x="1937" y="1189"/>
                    <a:pt x="1937" y="1180"/>
                  </a:cubicBezTo>
                  <a:lnTo>
                    <a:pt x="1937" y="1122"/>
                  </a:lnTo>
                  <a:cubicBezTo>
                    <a:pt x="1937" y="1103"/>
                    <a:pt x="1937" y="1093"/>
                    <a:pt x="1937" y="1084"/>
                  </a:cubicBezTo>
                  <a:lnTo>
                    <a:pt x="1937" y="1026"/>
                  </a:lnTo>
                  <a:cubicBezTo>
                    <a:pt x="1937" y="1017"/>
                    <a:pt x="1937" y="1007"/>
                    <a:pt x="1937" y="997"/>
                  </a:cubicBezTo>
                  <a:cubicBezTo>
                    <a:pt x="1937" y="969"/>
                    <a:pt x="1937" y="949"/>
                    <a:pt x="1927" y="930"/>
                  </a:cubicBezTo>
                  <a:cubicBezTo>
                    <a:pt x="1918" y="911"/>
                    <a:pt x="1927" y="911"/>
                    <a:pt x="1927" y="902"/>
                  </a:cubicBezTo>
                  <a:lnTo>
                    <a:pt x="1918" y="834"/>
                  </a:lnTo>
                  <a:lnTo>
                    <a:pt x="1918" y="806"/>
                  </a:lnTo>
                  <a:cubicBezTo>
                    <a:pt x="1918" y="787"/>
                    <a:pt x="1918" y="758"/>
                    <a:pt x="1908" y="739"/>
                  </a:cubicBezTo>
                  <a:lnTo>
                    <a:pt x="1908" y="710"/>
                  </a:lnTo>
                  <a:cubicBezTo>
                    <a:pt x="1908" y="700"/>
                    <a:pt x="1898" y="671"/>
                    <a:pt x="1898" y="643"/>
                  </a:cubicBezTo>
                  <a:cubicBezTo>
                    <a:pt x="1898" y="624"/>
                    <a:pt x="1898" y="624"/>
                    <a:pt x="1898" y="624"/>
                  </a:cubicBezTo>
                  <a:cubicBezTo>
                    <a:pt x="1898" y="614"/>
                    <a:pt x="1889" y="576"/>
                    <a:pt x="1879" y="556"/>
                  </a:cubicBezTo>
                  <a:cubicBezTo>
                    <a:pt x="1879" y="528"/>
                    <a:pt x="1879" y="537"/>
                    <a:pt x="1879" y="528"/>
                  </a:cubicBezTo>
                  <a:lnTo>
                    <a:pt x="1870" y="461"/>
                  </a:lnTo>
                  <a:lnTo>
                    <a:pt x="1870" y="441"/>
                  </a:lnTo>
                  <a:cubicBezTo>
                    <a:pt x="1860" y="422"/>
                    <a:pt x="1850" y="394"/>
                    <a:pt x="1850" y="365"/>
                  </a:cubicBezTo>
                  <a:cubicBezTo>
                    <a:pt x="1841" y="365"/>
                    <a:pt x="1841" y="355"/>
                    <a:pt x="1850" y="355"/>
                  </a:cubicBezTo>
                  <a:cubicBezTo>
                    <a:pt x="1850" y="326"/>
                    <a:pt x="1831" y="298"/>
                    <a:pt x="1822" y="278"/>
                  </a:cubicBezTo>
                  <a:cubicBezTo>
                    <a:pt x="1822" y="269"/>
                    <a:pt x="1822" y="269"/>
                    <a:pt x="1822" y="259"/>
                  </a:cubicBezTo>
                  <a:cubicBezTo>
                    <a:pt x="1822" y="240"/>
                    <a:pt x="1812" y="211"/>
                    <a:pt x="1802" y="183"/>
                  </a:cubicBezTo>
                  <a:cubicBezTo>
                    <a:pt x="1802" y="183"/>
                    <a:pt x="1802" y="173"/>
                    <a:pt x="1802" y="173"/>
                  </a:cubicBezTo>
                  <a:lnTo>
                    <a:pt x="1774" y="87"/>
                  </a:lnTo>
                  <a:cubicBezTo>
                    <a:pt x="1764" y="58"/>
                    <a:pt x="1755" y="29"/>
                    <a:pt x="1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7785107" y="4061927"/>
              <a:ext cx="19362" cy="16558"/>
            </a:xfrm>
            <a:custGeom>
              <a:avLst/>
              <a:gdLst/>
              <a:ahLst/>
              <a:cxnLst/>
              <a:rect l="l" t="t" r="r" b="b"/>
              <a:pathLst>
                <a:path w="739" h="632" extrusionOk="0">
                  <a:moveTo>
                    <a:pt x="423" y="1"/>
                  </a:moveTo>
                  <a:cubicBezTo>
                    <a:pt x="145" y="1"/>
                    <a:pt x="1" y="336"/>
                    <a:pt x="202" y="538"/>
                  </a:cubicBezTo>
                  <a:cubicBezTo>
                    <a:pt x="267" y="603"/>
                    <a:pt x="347" y="632"/>
                    <a:pt x="424" y="632"/>
                  </a:cubicBezTo>
                  <a:cubicBezTo>
                    <a:pt x="585" y="632"/>
                    <a:pt x="739" y="505"/>
                    <a:pt x="739" y="317"/>
                  </a:cubicBezTo>
                  <a:cubicBezTo>
                    <a:pt x="739" y="135"/>
                    <a:pt x="595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7744680" y="4122711"/>
              <a:ext cx="17109" cy="14436"/>
            </a:xfrm>
            <a:custGeom>
              <a:avLst/>
              <a:gdLst/>
              <a:ahLst/>
              <a:cxnLst/>
              <a:rect l="l" t="t" r="r" b="b"/>
              <a:pathLst>
                <a:path w="653" h="551" extrusionOk="0">
                  <a:moveTo>
                    <a:pt x="374" y="1"/>
                  </a:moveTo>
                  <a:cubicBezTo>
                    <a:pt x="125" y="1"/>
                    <a:pt x="1" y="298"/>
                    <a:pt x="183" y="470"/>
                  </a:cubicBezTo>
                  <a:cubicBezTo>
                    <a:pt x="238" y="526"/>
                    <a:pt x="307" y="551"/>
                    <a:pt x="374" y="551"/>
                  </a:cubicBezTo>
                  <a:cubicBezTo>
                    <a:pt x="516" y="551"/>
                    <a:pt x="652" y="441"/>
                    <a:pt x="652" y="279"/>
                  </a:cubicBezTo>
                  <a:cubicBezTo>
                    <a:pt x="652" y="125"/>
                    <a:pt x="528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7627645" y="4051892"/>
              <a:ext cx="17109" cy="14436"/>
            </a:xfrm>
            <a:custGeom>
              <a:avLst/>
              <a:gdLst/>
              <a:ahLst/>
              <a:cxnLst/>
              <a:rect l="l" t="t" r="r" b="b"/>
              <a:pathLst>
                <a:path w="653" h="551" extrusionOk="0">
                  <a:moveTo>
                    <a:pt x="375" y="1"/>
                  </a:moveTo>
                  <a:cubicBezTo>
                    <a:pt x="125" y="1"/>
                    <a:pt x="1" y="298"/>
                    <a:pt x="173" y="470"/>
                  </a:cubicBezTo>
                  <a:cubicBezTo>
                    <a:pt x="232" y="526"/>
                    <a:pt x="303" y="551"/>
                    <a:pt x="371" y="551"/>
                  </a:cubicBezTo>
                  <a:cubicBezTo>
                    <a:pt x="516" y="551"/>
                    <a:pt x="653" y="441"/>
                    <a:pt x="653" y="279"/>
                  </a:cubicBezTo>
                  <a:cubicBezTo>
                    <a:pt x="653" y="125"/>
                    <a:pt x="528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7651513" y="4122711"/>
              <a:ext cx="16847" cy="14436"/>
            </a:xfrm>
            <a:custGeom>
              <a:avLst/>
              <a:gdLst/>
              <a:ahLst/>
              <a:cxnLst/>
              <a:rect l="l" t="t" r="r" b="b"/>
              <a:pathLst>
                <a:path w="643" h="551" extrusionOk="0">
                  <a:moveTo>
                    <a:pt x="365" y="1"/>
                  </a:moveTo>
                  <a:cubicBezTo>
                    <a:pt x="115" y="1"/>
                    <a:pt x="0" y="298"/>
                    <a:pt x="173" y="470"/>
                  </a:cubicBezTo>
                  <a:cubicBezTo>
                    <a:pt x="229" y="526"/>
                    <a:pt x="297" y="551"/>
                    <a:pt x="364" y="551"/>
                  </a:cubicBezTo>
                  <a:cubicBezTo>
                    <a:pt x="506" y="551"/>
                    <a:pt x="643" y="441"/>
                    <a:pt x="643" y="279"/>
                  </a:cubicBezTo>
                  <a:cubicBezTo>
                    <a:pt x="643" y="125"/>
                    <a:pt x="518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7693459" y="4066957"/>
              <a:ext cx="20095" cy="17423"/>
            </a:xfrm>
            <a:custGeom>
              <a:avLst/>
              <a:gdLst/>
              <a:ahLst/>
              <a:cxnLst/>
              <a:rect l="l" t="t" r="r" b="b"/>
              <a:pathLst>
                <a:path w="767" h="665" extrusionOk="0">
                  <a:moveTo>
                    <a:pt x="441" y="1"/>
                  </a:moveTo>
                  <a:cubicBezTo>
                    <a:pt x="144" y="1"/>
                    <a:pt x="0" y="355"/>
                    <a:pt x="201" y="566"/>
                  </a:cubicBezTo>
                  <a:cubicBezTo>
                    <a:pt x="269" y="634"/>
                    <a:pt x="352" y="664"/>
                    <a:pt x="433" y="664"/>
                  </a:cubicBezTo>
                  <a:cubicBezTo>
                    <a:pt x="604" y="664"/>
                    <a:pt x="767" y="531"/>
                    <a:pt x="767" y="336"/>
                  </a:cubicBezTo>
                  <a:cubicBezTo>
                    <a:pt x="767" y="154"/>
                    <a:pt x="623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0"/>
          <p:cNvGrpSpPr/>
          <p:nvPr/>
        </p:nvGrpSpPr>
        <p:grpSpPr>
          <a:xfrm>
            <a:off x="3490026" y="2052473"/>
            <a:ext cx="2605481" cy="1492802"/>
            <a:chOff x="3756162" y="2052473"/>
            <a:chExt cx="1626300" cy="1492802"/>
          </a:xfrm>
        </p:grpSpPr>
        <p:cxnSp>
          <p:nvCxnSpPr>
            <p:cNvPr id="337" name="Google Shape;337;p40"/>
            <p:cNvCxnSpPr/>
            <p:nvPr/>
          </p:nvCxnSpPr>
          <p:spPr>
            <a:xfrm>
              <a:off x="4572488" y="3073675"/>
              <a:ext cx="0" cy="4716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8" name="Google Shape;338;p40"/>
            <p:cNvSpPr/>
            <p:nvPr/>
          </p:nvSpPr>
          <p:spPr>
            <a:xfrm>
              <a:off x="3756162" y="2052473"/>
              <a:ext cx="1626300" cy="10212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40"/>
          <p:cNvSpPr txBox="1"/>
          <p:nvPr/>
        </p:nvSpPr>
        <p:spPr>
          <a:xfrm>
            <a:off x="3610879" y="2359345"/>
            <a:ext cx="2512253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ABILITY TO RECOGNIZE DNA SEQUENCES OF A CERTAIN TYPE</a:t>
            </a:r>
            <a:endParaRPr/>
          </a:p>
        </p:txBody>
      </p:sp>
      <p:sp>
        <p:nvSpPr>
          <p:cNvPr id="340" name="Google Shape;340;p40"/>
          <p:cNvSpPr/>
          <p:nvPr/>
        </p:nvSpPr>
        <p:spPr>
          <a:xfrm>
            <a:off x="4417146" y="1348550"/>
            <a:ext cx="793800" cy="793800"/>
          </a:xfrm>
          <a:prstGeom prst="flowChartConnector">
            <a:avLst/>
          </a:prstGeom>
          <a:solidFill>
            <a:schemeClr val="accent5"/>
          </a:solidFill>
          <a:ln w="7620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4650635" y="1510166"/>
            <a:ext cx="350052" cy="450146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40"/>
          <p:cNvGrpSpPr/>
          <p:nvPr/>
        </p:nvGrpSpPr>
        <p:grpSpPr>
          <a:xfrm>
            <a:off x="6174546" y="2052473"/>
            <a:ext cx="2512254" cy="1492802"/>
            <a:chOff x="6174546" y="2052473"/>
            <a:chExt cx="1626300" cy="1492802"/>
          </a:xfrm>
        </p:grpSpPr>
        <p:cxnSp>
          <p:nvCxnSpPr>
            <p:cNvPr id="343" name="Google Shape;343;p40"/>
            <p:cNvCxnSpPr/>
            <p:nvPr/>
          </p:nvCxnSpPr>
          <p:spPr>
            <a:xfrm>
              <a:off x="6987698" y="3073675"/>
              <a:ext cx="0" cy="4716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4" name="Google Shape;344;p40"/>
            <p:cNvSpPr/>
            <p:nvPr/>
          </p:nvSpPr>
          <p:spPr>
            <a:xfrm>
              <a:off x="6174546" y="2052473"/>
              <a:ext cx="1626300" cy="10212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40"/>
          <p:cNvSpPr/>
          <p:nvPr/>
        </p:nvSpPr>
        <p:spPr>
          <a:xfrm>
            <a:off x="7141947" y="1356121"/>
            <a:ext cx="793800" cy="793800"/>
          </a:xfrm>
          <a:prstGeom prst="flowChartConnector">
            <a:avLst/>
          </a:prstGeom>
          <a:solidFill>
            <a:schemeClr val="accent4"/>
          </a:solidFill>
          <a:ln w="76200" cap="flat" cmpd="sng">
            <a:solidFill>
              <a:srgbClr val="7ED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7309575" y="1586390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40"/>
          <p:cNvGrpSpPr/>
          <p:nvPr/>
        </p:nvGrpSpPr>
        <p:grpSpPr>
          <a:xfrm>
            <a:off x="834098" y="2094468"/>
            <a:ext cx="2582591" cy="1492802"/>
            <a:chOff x="1337755" y="2052473"/>
            <a:chExt cx="1626300" cy="1492802"/>
          </a:xfrm>
        </p:grpSpPr>
        <p:cxnSp>
          <p:nvCxnSpPr>
            <p:cNvPr id="348" name="Google Shape;348;p40"/>
            <p:cNvCxnSpPr/>
            <p:nvPr/>
          </p:nvCxnSpPr>
          <p:spPr>
            <a:xfrm>
              <a:off x="2150905" y="3073675"/>
              <a:ext cx="0" cy="4716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9" name="Google Shape;349;p40"/>
            <p:cNvSpPr/>
            <p:nvPr/>
          </p:nvSpPr>
          <p:spPr>
            <a:xfrm>
              <a:off x="1337755" y="2052473"/>
              <a:ext cx="1626300" cy="10212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40"/>
          <p:cNvSpPr txBox="1"/>
          <p:nvPr/>
        </p:nvSpPr>
        <p:spPr>
          <a:xfrm>
            <a:off x="866896" y="2367478"/>
            <a:ext cx="2582592" cy="93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ABILITY TO INFER DNA SEQUENCES OF A CERTAIN TYPE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1754018" y="1348550"/>
            <a:ext cx="793800" cy="793800"/>
          </a:xfrm>
          <a:prstGeom prst="flowChartConnector">
            <a:avLst/>
          </a:prstGeom>
          <a:solidFill>
            <a:schemeClr val="accent2"/>
          </a:solidFill>
          <a:ln w="7620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40"/>
          <p:cNvGrpSpPr/>
          <p:nvPr/>
        </p:nvGrpSpPr>
        <p:grpSpPr>
          <a:xfrm>
            <a:off x="1944583" y="1511681"/>
            <a:ext cx="412665" cy="447110"/>
            <a:chOff x="-40160700" y="2339625"/>
            <a:chExt cx="290650" cy="316650"/>
          </a:xfrm>
        </p:grpSpPr>
        <p:sp>
          <p:nvSpPr>
            <p:cNvPr id="353" name="Google Shape;353;p40"/>
            <p:cNvSpPr/>
            <p:nvPr/>
          </p:nvSpPr>
          <p:spPr>
            <a:xfrm>
              <a:off x="-40005525" y="2552600"/>
              <a:ext cx="70900" cy="62175"/>
            </a:xfrm>
            <a:custGeom>
              <a:avLst/>
              <a:gdLst/>
              <a:ahLst/>
              <a:cxnLst/>
              <a:rect l="l" t="t" r="r" b="b"/>
              <a:pathLst>
                <a:path w="2836" h="2487" extrusionOk="0">
                  <a:moveTo>
                    <a:pt x="1408" y="807"/>
                  </a:moveTo>
                  <a:cubicBezTo>
                    <a:pt x="1461" y="807"/>
                    <a:pt x="1518" y="817"/>
                    <a:pt x="1575" y="839"/>
                  </a:cubicBezTo>
                  <a:cubicBezTo>
                    <a:pt x="1733" y="902"/>
                    <a:pt x="1796" y="1028"/>
                    <a:pt x="1796" y="1248"/>
                  </a:cubicBezTo>
                  <a:cubicBezTo>
                    <a:pt x="1845" y="1496"/>
                    <a:pt x="1661" y="1666"/>
                    <a:pt x="1442" y="1666"/>
                  </a:cubicBezTo>
                  <a:cubicBezTo>
                    <a:pt x="1383" y="1666"/>
                    <a:pt x="1321" y="1653"/>
                    <a:pt x="1260" y="1626"/>
                  </a:cubicBezTo>
                  <a:cubicBezTo>
                    <a:pt x="1071" y="1563"/>
                    <a:pt x="945" y="1311"/>
                    <a:pt x="1008" y="1091"/>
                  </a:cubicBezTo>
                  <a:cubicBezTo>
                    <a:pt x="1081" y="921"/>
                    <a:pt x="1229" y="807"/>
                    <a:pt x="1408" y="807"/>
                  </a:cubicBezTo>
                  <a:close/>
                  <a:moveTo>
                    <a:pt x="1438" y="1"/>
                  </a:moveTo>
                  <a:cubicBezTo>
                    <a:pt x="1040" y="1"/>
                    <a:pt x="635" y="188"/>
                    <a:pt x="378" y="523"/>
                  </a:cubicBezTo>
                  <a:cubicBezTo>
                    <a:pt x="0" y="1091"/>
                    <a:pt x="158" y="1878"/>
                    <a:pt x="693" y="2256"/>
                  </a:cubicBezTo>
                  <a:cubicBezTo>
                    <a:pt x="909" y="2412"/>
                    <a:pt x="1158" y="2486"/>
                    <a:pt x="1405" y="2486"/>
                  </a:cubicBezTo>
                  <a:cubicBezTo>
                    <a:pt x="1806" y="2486"/>
                    <a:pt x="2204" y="2292"/>
                    <a:pt x="2457" y="1941"/>
                  </a:cubicBezTo>
                  <a:cubicBezTo>
                    <a:pt x="2836" y="1406"/>
                    <a:pt x="2678" y="618"/>
                    <a:pt x="2111" y="208"/>
                  </a:cubicBezTo>
                  <a:cubicBezTo>
                    <a:pt x="1911" y="67"/>
                    <a:pt x="1676" y="1"/>
                    <a:pt x="1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-40039400" y="2605050"/>
              <a:ext cx="29150" cy="20500"/>
            </a:xfrm>
            <a:custGeom>
              <a:avLst/>
              <a:gdLst/>
              <a:ahLst/>
              <a:cxnLst/>
              <a:rect l="l" t="t" r="r" b="b"/>
              <a:pathLst>
                <a:path w="1166" h="820" extrusionOk="0">
                  <a:moveTo>
                    <a:pt x="725" y="1"/>
                  </a:moveTo>
                  <a:cubicBezTo>
                    <a:pt x="473" y="1"/>
                    <a:pt x="0" y="190"/>
                    <a:pt x="0" y="410"/>
                  </a:cubicBezTo>
                  <a:cubicBezTo>
                    <a:pt x="0" y="631"/>
                    <a:pt x="473" y="820"/>
                    <a:pt x="725" y="820"/>
                  </a:cubicBezTo>
                  <a:cubicBezTo>
                    <a:pt x="945" y="820"/>
                    <a:pt x="1166" y="631"/>
                    <a:pt x="1166" y="410"/>
                  </a:cubicBezTo>
                  <a:cubicBezTo>
                    <a:pt x="1103" y="158"/>
                    <a:pt x="914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-40079575" y="25845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410" y="1"/>
                  </a:moveTo>
                  <a:cubicBezTo>
                    <a:pt x="190" y="1"/>
                    <a:pt x="1" y="158"/>
                    <a:pt x="1" y="379"/>
                  </a:cubicBezTo>
                  <a:cubicBezTo>
                    <a:pt x="1" y="599"/>
                    <a:pt x="190" y="788"/>
                    <a:pt x="410" y="788"/>
                  </a:cubicBezTo>
                  <a:cubicBezTo>
                    <a:pt x="631" y="788"/>
                    <a:pt x="788" y="599"/>
                    <a:pt x="788" y="379"/>
                  </a:cubicBezTo>
                  <a:cubicBezTo>
                    <a:pt x="788" y="158"/>
                    <a:pt x="631" y="1"/>
                    <a:pt x="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-40160700" y="2339625"/>
              <a:ext cx="290650" cy="316650"/>
            </a:xfrm>
            <a:custGeom>
              <a:avLst/>
              <a:gdLst/>
              <a:ahLst/>
              <a:cxnLst/>
              <a:rect l="l" t="t" r="r" b="b"/>
              <a:pathLst>
                <a:path w="11626" h="12666" extrusionOk="0">
                  <a:moveTo>
                    <a:pt x="7656" y="820"/>
                  </a:moveTo>
                  <a:cubicBezTo>
                    <a:pt x="7845" y="820"/>
                    <a:pt x="8003" y="946"/>
                    <a:pt x="8066" y="1072"/>
                  </a:cubicBezTo>
                  <a:cubicBezTo>
                    <a:pt x="8129" y="1355"/>
                    <a:pt x="7940" y="1639"/>
                    <a:pt x="7656" y="1639"/>
                  </a:cubicBezTo>
                  <a:lnTo>
                    <a:pt x="4065" y="1639"/>
                  </a:lnTo>
                  <a:cubicBezTo>
                    <a:pt x="3876" y="1639"/>
                    <a:pt x="3687" y="1450"/>
                    <a:pt x="3687" y="1261"/>
                  </a:cubicBezTo>
                  <a:cubicBezTo>
                    <a:pt x="3687" y="1009"/>
                    <a:pt x="3876" y="851"/>
                    <a:pt x="4065" y="820"/>
                  </a:cubicBezTo>
                  <a:close/>
                  <a:moveTo>
                    <a:pt x="7310" y="2458"/>
                  </a:moveTo>
                  <a:lnTo>
                    <a:pt x="7310" y="5860"/>
                  </a:lnTo>
                  <a:cubicBezTo>
                    <a:pt x="7310" y="6270"/>
                    <a:pt x="7467" y="6711"/>
                    <a:pt x="7656" y="7026"/>
                  </a:cubicBezTo>
                  <a:cubicBezTo>
                    <a:pt x="7026" y="7152"/>
                    <a:pt x="6396" y="7404"/>
                    <a:pt x="5797" y="7782"/>
                  </a:cubicBezTo>
                  <a:cubicBezTo>
                    <a:pt x="5146" y="8207"/>
                    <a:pt x="4241" y="8453"/>
                    <a:pt x="3401" y="8453"/>
                  </a:cubicBezTo>
                  <a:cubicBezTo>
                    <a:pt x="3306" y="8453"/>
                    <a:pt x="3212" y="8450"/>
                    <a:pt x="3120" y="8444"/>
                  </a:cubicBezTo>
                  <a:lnTo>
                    <a:pt x="4128" y="7026"/>
                  </a:lnTo>
                  <a:cubicBezTo>
                    <a:pt x="4380" y="6680"/>
                    <a:pt x="4537" y="6239"/>
                    <a:pt x="4537" y="5829"/>
                  </a:cubicBezTo>
                  <a:lnTo>
                    <a:pt x="4537" y="2458"/>
                  </a:lnTo>
                  <a:close/>
                  <a:moveTo>
                    <a:pt x="8192" y="7782"/>
                  </a:moveTo>
                  <a:cubicBezTo>
                    <a:pt x="10775" y="11500"/>
                    <a:pt x="10586" y="11216"/>
                    <a:pt x="10618" y="11279"/>
                  </a:cubicBezTo>
                  <a:cubicBezTo>
                    <a:pt x="10681" y="11563"/>
                    <a:pt x="10523" y="11846"/>
                    <a:pt x="10208" y="11846"/>
                  </a:cubicBezTo>
                  <a:lnTo>
                    <a:pt x="1576" y="11846"/>
                  </a:lnTo>
                  <a:cubicBezTo>
                    <a:pt x="1198" y="11846"/>
                    <a:pt x="1040" y="11437"/>
                    <a:pt x="1198" y="11216"/>
                  </a:cubicBezTo>
                  <a:lnTo>
                    <a:pt x="2584" y="9232"/>
                  </a:lnTo>
                  <a:cubicBezTo>
                    <a:pt x="2825" y="9263"/>
                    <a:pt x="3077" y="9280"/>
                    <a:pt x="3333" y="9280"/>
                  </a:cubicBezTo>
                  <a:cubicBezTo>
                    <a:pt x="4347" y="9280"/>
                    <a:pt x="5434" y="9022"/>
                    <a:pt x="6239" y="8444"/>
                  </a:cubicBezTo>
                  <a:cubicBezTo>
                    <a:pt x="6837" y="8066"/>
                    <a:pt x="7499" y="7814"/>
                    <a:pt x="8192" y="7782"/>
                  </a:cubicBezTo>
                  <a:close/>
                  <a:moveTo>
                    <a:pt x="4128" y="1"/>
                  </a:moveTo>
                  <a:cubicBezTo>
                    <a:pt x="3435" y="1"/>
                    <a:pt x="2899" y="536"/>
                    <a:pt x="2899" y="1261"/>
                  </a:cubicBezTo>
                  <a:cubicBezTo>
                    <a:pt x="2899" y="1765"/>
                    <a:pt x="3214" y="2237"/>
                    <a:pt x="3718" y="2426"/>
                  </a:cubicBezTo>
                  <a:lnTo>
                    <a:pt x="3718" y="5860"/>
                  </a:lnTo>
                  <a:cubicBezTo>
                    <a:pt x="3718" y="6081"/>
                    <a:pt x="3655" y="6365"/>
                    <a:pt x="3498" y="6554"/>
                  </a:cubicBezTo>
                  <a:lnTo>
                    <a:pt x="568" y="10744"/>
                  </a:lnTo>
                  <a:cubicBezTo>
                    <a:pt x="1" y="11563"/>
                    <a:pt x="568" y="12666"/>
                    <a:pt x="1607" y="12666"/>
                  </a:cubicBezTo>
                  <a:lnTo>
                    <a:pt x="10271" y="12666"/>
                  </a:lnTo>
                  <a:cubicBezTo>
                    <a:pt x="10555" y="12666"/>
                    <a:pt x="10870" y="12540"/>
                    <a:pt x="11090" y="12350"/>
                  </a:cubicBezTo>
                  <a:cubicBezTo>
                    <a:pt x="11531" y="11972"/>
                    <a:pt x="11626" y="11248"/>
                    <a:pt x="11248" y="10744"/>
                  </a:cubicBezTo>
                  <a:lnTo>
                    <a:pt x="8318" y="6554"/>
                  </a:lnTo>
                  <a:cubicBezTo>
                    <a:pt x="8160" y="6365"/>
                    <a:pt x="8097" y="6081"/>
                    <a:pt x="8097" y="5860"/>
                  </a:cubicBezTo>
                  <a:lnTo>
                    <a:pt x="8097" y="2426"/>
                  </a:lnTo>
                  <a:cubicBezTo>
                    <a:pt x="8570" y="2269"/>
                    <a:pt x="8916" y="1796"/>
                    <a:pt x="8916" y="1261"/>
                  </a:cubicBezTo>
                  <a:cubicBezTo>
                    <a:pt x="8916" y="568"/>
                    <a:pt x="8381" y="1"/>
                    <a:pt x="7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DO WE IDENTIFY &amp; LABEL THE DIFFERENT REGION OF DNA ?</a:t>
            </a: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497284" y="3392984"/>
            <a:ext cx="8149433" cy="1343622"/>
            <a:chOff x="1191855" y="3094587"/>
            <a:chExt cx="7928236" cy="1225709"/>
          </a:xfrm>
        </p:grpSpPr>
        <p:grpSp>
          <p:nvGrpSpPr>
            <p:cNvPr id="359" name="Google Shape;359;p40"/>
            <p:cNvGrpSpPr/>
            <p:nvPr/>
          </p:nvGrpSpPr>
          <p:grpSpPr>
            <a:xfrm rot="5400000">
              <a:off x="2584719" y="1701723"/>
              <a:ext cx="1225709" cy="4011436"/>
              <a:chOff x="2747450" y="237700"/>
              <a:chExt cx="2100975" cy="5215075"/>
            </a:xfrm>
          </p:grpSpPr>
          <p:sp>
            <p:nvSpPr>
              <p:cNvPr id="360" name="Google Shape;360;p40"/>
              <p:cNvSpPr/>
              <p:nvPr/>
            </p:nvSpPr>
            <p:spPr>
              <a:xfrm>
                <a:off x="3099475" y="3101025"/>
                <a:ext cx="5353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2444" extrusionOk="0">
                    <a:moveTo>
                      <a:pt x="1608" y="0"/>
                    </a:moveTo>
                    <a:cubicBezTo>
                      <a:pt x="0" y="0"/>
                      <a:pt x="0" y="2444"/>
                      <a:pt x="1608" y="2444"/>
                    </a:cubicBezTo>
                    <a:lnTo>
                      <a:pt x="19804" y="2444"/>
                    </a:lnTo>
                    <a:cubicBezTo>
                      <a:pt x="21412" y="2444"/>
                      <a:pt x="21412" y="0"/>
                      <a:pt x="19804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0"/>
              <p:cNvSpPr/>
              <p:nvPr/>
            </p:nvSpPr>
            <p:spPr>
              <a:xfrm>
                <a:off x="2839075" y="3332500"/>
                <a:ext cx="7957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444" extrusionOk="0">
                    <a:moveTo>
                      <a:pt x="1608" y="0"/>
                    </a:moveTo>
                    <a:cubicBezTo>
                      <a:pt x="0" y="0"/>
                      <a:pt x="0" y="2444"/>
                      <a:pt x="1608" y="2444"/>
                    </a:cubicBezTo>
                    <a:lnTo>
                      <a:pt x="30220" y="2444"/>
                    </a:lnTo>
                    <a:cubicBezTo>
                      <a:pt x="31828" y="2444"/>
                      <a:pt x="31828" y="0"/>
                      <a:pt x="3022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>
                <a:off x="3139650" y="3563975"/>
                <a:ext cx="4951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18197" y="2379"/>
                    </a:lnTo>
                    <a:cubicBezTo>
                      <a:pt x="19805" y="2379"/>
                      <a:pt x="19805" y="0"/>
                      <a:pt x="18197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0"/>
              <p:cNvSpPr/>
              <p:nvPr/>
            </p:nvSpPr>
            <p:spPr>
              <a:xfrm>
                <a:off x="3099475" y="4105700"/>
                <a:ext cx="5353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2444" extrusionOk="0">
                    <a:moveTo>
                      <a:pt x="1608" y="0"/>
                    </a:moveTo>
                    <a:cubicBezTo>
                      <a:pt x="0" y="0"/>
                      <a:pt x="0" y="2443"/>
                      <a:pt x="1608" y="2443"/>
                    </a:cubicBezTo>
                    <a:lnTo>
                      <a:pt x="19804" y="2443"/>
                    </a:lnTo>
                    <a:cubicBezTo>
                      <a:pt x="21412" y="2443"/>
                      <a:pt x="21412" y="0"/>
                      <a:pt x="19804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0"/>
              <p:cNvSpPr/>
              <p:nvPr/>
            </p:nvSpPr>
            <p:spPr>
              <a:xfrm>
                <a:off x="2839075" y="4337175"/>
                <a:ext cx="7957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444" extrusionOk="0">
                    <a:moveTo>
                      <a:pt x="1608" y="0"/>
                    </a:moveTo>
                    <a:cubicBezTo>
                      <a:pt x="0" y="0"/>
                      <a:pt x="0" y="2443"/>
                      <a:pt x="1608" y="2443"/>
                    </a:cubicBezTo>
                    <a:lnTo>
                      <a:pt x="30220" y="2443"/>
                    </a:lnTo>
                    <a:cubicBezTo>
                      <a:pt x="31828" y="2443"/>
                      <a:pt x="31828" y="0"/>
                      <a:pt x="3022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0"/>
              <p:cNvSpPr/>
              <p:nvPr/>
            </p:nvSpPr>
            <p:spPr>
              <a:xfrm>
                <a:off x="3139650" y="4568650"/>
                <a:ext cx="4951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18197" y="2379"/>
                    </a:lnTo>
                    <a:cubicBezTo>
                      <a:pt x="19805" y="2379"/>
                      <a:pt x="19805" y="0"/>
                      <a:pt x="18197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0"/>
              <p:cNvSpPr/>
              <p:nvPr/>
            </p:nvSpPr>
            <p:spPr>
              <a:xfrm>
                <a:off x="3099475" y="2077050"/>
                <a:ext cx="5353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2380" extrusionOk="0">
                    <a:moveTo>
                      <a:pt x="1608" y="1"/>
                    </a:moveTo>
                    <a:cubicBezTo>
                      <a:pt x="0" y="1"/>
                      <a:pt x="0" y="2380"/>
                      <a:pt x="1608" y="2380"/>
                    </a:cubicBezTo>
                    <a:lnTo>
                      <a:pt x="19804" y="2380"/>
                    </a:lnTo>
                    <a:cubicBezTo>
                      <a:pt x="21412" y="2380"/>
                      <a:pt x="21412" y="1"/>
                      <a:pt x="19804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2839075" y="2308525"/>
                <a:ext cx="7957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380" extrusionOk="0">
                    <a:moveTo>
                      <a:pt x="1608" y="1"/>
                    </a:moveTo>
                    <a:cubicBezTo>
                      <a:pt x="0" y="1"/>
                      <a:pt x="0" y="2380"/>
                      <a:pt x="1608" y="2380"/>
                    </a:cubicBezTo>
                    <a:lnTo>
                      <a:pt x="30220" y="2380"/>
                    </a:lnTo>
                    <a:cubicBezTo>
                      <a:pt x="31828" y="2380"/>
                      <a:pt x="31828" y="1"/>
                      <a:pt x="30220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0"/>
              <p:cNvSpPr/>
              <p:nvPr/>
            </p:nvSpPr>
            <p:spPr>
              <a:xfrm>
                <a:off x="3139650" y="2538400"/>
                <a:ext cx="495125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445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97" y="2444"/>
                    </a:lnTo>
                    <a:cubicBezTo>
                      <a:pt x="19805" y="2444"/>
                      <a:pt x="19805" y="1"/>
                      <a:pt x="18197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0"/>
              <p:cNvSpPr/>
              <p:nvPr/>
            </p:nvSpPr>
            <p:spPr>
              <a:xfrm>
                <a:off x="3099475" y="1072400"/>
                <a:ext cx="5353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2380" extrusionOk="0">
                    <a:moveTo>
                      <a:pt x="1608" y="0"/>
                    </a:moveTo>
                    <a:cubicBezTo>
                      <a:pt x="0" y="0"/>
                      <a:pt x="0" y="2379"/>
                      <a:pt x="1608" y="2379"/>
                    </a:cubicBezTo>
                    <a:lnTo>
                      <a:pt x="19804" y="2379"/>
                    </a:lnTo>
                    <a:cubicBezTo>
                      <a:pt x="21412" y="2379"/>
                      <a:pt x="21412" y="0"/>
                      <a:pt x="19804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0"/>
              <p:cNvSpPr/>
              <p:nvPr/>
            </p:nvSpPr>
            <p:spPr>
              <a:xfrm>
                <a:off x="2839075" y="1303875"/>
                <a:ext cx="7957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380" extrusionOk="0">
                    <a:moveTo>
                      <a:pt x="1608" y="0"/>
                    </a:moveTo>
                    <a:cubicBezTo>
                      <a:pt x="0" y="0"/>
                      <a:pt x="0" y="2379"/>
                      <a:pt x="1608" y="2379"/>
                    </a:cubicBezTo>
                    <a:lnTo>
                      <a:pt x="30220" y="2379"/>
                    </a:lnTo>
                    <a:cubicBezTo>
                      <a:pt x="31828" y="2379"/>
                      <a:pt x="31828" y="0"/>
                      <a:pt x="3022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0"/>
              <p:cNvSpPr/>
              <p:nvPr/>
            </p:nvSpPr>
            <p:spPr>
              <a:xfrm>
                <a:off x="3139650" y="1533725"/>
                <a:ext cx="495125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445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97" y="2444"/>
                    </a:lnTo>
                    <a:cubicBezTo>
                      <a:pt x="19805" y="2444"/>
                      <a:pt x="19805" y="1"/>
                      <a:pt x="18197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0"/>
              <p:cNvSpPr/>
              <p:nvPr/>
            </p:nvSpPr>
            <p:spPr>
              <a:xfrm>
                <a:off x="2839075" y="278300"/>
                <a:ext cx="7957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444" extrusionOk="0">
                    <a:moveTo>
                      <a:pt x="1608" y="0"/>
                    </a:moveTo>
                    <a:cubicBezTo>
                      <a:pt x="0" y="0"/>
                      <a:pt x="0" y="2444"/>
                      <a:pt x="1608" y="2444"/>
                    </a:cubicBezTo>
                    <a:lnTo>
                      <a:pt x="30220" y="2444"/>
                    </a:lnTo>
                    <a:cubicBezTo>
                      <a:pt x="31828" y="2444"/>
                      <a:pt x="31828" y="0"/>
                      <a:pt x="3022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0"/>
              <p:cNvSpPr/>
              <p:nvPr/>
            </p:nvSpPr>
            <p:spPr>
              <a:xfrm>
                <a:off x="3139650" y="509775"/>
                <a:ext cx="4951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380" extrusionOk="0">
                    <a:moveTo>
                      <a:pt x="1608" y="1"/>
                    </a:moveTo>
                    <a:cubicBezTo>
                      <a:pt x="1" y="1"/>
                      <a:pt x="1" y="2380"/>
                      <a:pt x="1608" y="2380"/>
                    </a:cubicBezTo>
                    <a:lnTo>
                      <a:pt x="18197" y="2380"/>
                    </a:lnTo>
                    <a:cubicBezTo>
                      <a:pt x="19805" y="2380"/>
                      <a:pt x="19805" y="1"/>
                      <a:pt x="18197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0"/>
              <p:cNvSpPr/>
              <p:nvPr/>
            </p:nvSpPr>
            <p:spPr>
              <a:xfrm>
                <a:off x="2839075" y="5372375"/>
                <a:ext cx="7957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380" extrusionOk="0">
                    <a:moveTo>
                      <a:pt x="1608" y="1"/>
                    </a:moveTo>
                    <a:cubicBezTo>
                      <a:pt x="0" y="1"/>
                      <a:pt x="0" y="2380"/>
                      <a:pt x="1608" y="2380"/>
                    </a:cubicBezTo>
                    <a:lnTo>
                      <a:pt x="30220" y="2380"/>
                    </a:lnTo>
                    <a:cubicBezTo>
                      <a:pt x="31828" y="2380"/>
                      <a:pt x="31828" y="1"/>
                      <a:pt x="30220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0"/>
              <p:cNvSpPr/>
              <p:nvPr/>
            </p:nvSpPr>
            <p:spPr>
              <a:xfrm>
                <a:off x="3139650" y="5140900"/>
                <a:ext cx="495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444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97" y="2444"/>
                    </a:lnTo>
                    <a:cubicBezTo>
                      <a:pt x="19805" y="2444"/>
                      <a:pt x="19805" y="1"/>
                      <a:pt x="18197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0"/>
              <p:cNvSpPr/>
              <p:nvPr/>
            </p:nvSpPr>
            <p:spPr>
              <a:xfrm>
                <a:off x="4004475" y="3101025"/>
                <a:ext cx="5337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444" extrusionOk="0">
                    <a:moveTo>
                      <a:pt x="1608" y="0"/>
                    </a:moveTo>
                    <a:cubicBezTo>
                      <a:pt x="1" y="0"/>
                      <a:pt x="1" y="2444"/>
                      <a:pt x="1608" y="2444"/>
                    </a:cubicBezTo>
                    <a:lnTo>
                      <a:pt x="19740" y="2444"/>
                    </a:lnTo>
                    <a:cubicBezTo>
                      <a:pt x="21348" y="2444"/>
                      <a:pt x="21348" y="0"/>
                      <a:pt x="1974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0"/>
              <p:cNvSpPr/>
              <p:nvPr/>
            </p:nvSpPr>
            <p:spPr>
              <a:xfrm>
                <a:off x="4004475" y="3332500"/>
                <a:ext cx="7957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444" extrusionOk="0">
                    <a:moveTo>
                      <a:pt x="1608" y="0"/>
                    </a:moveTo>
                    <a:cubicBezTo>
                      <a:pt x="1" y="0"/>
                      <a:pt x="1" y="2444"/>
                      <a:pt x="1608" y="2444"/>
                    </a:cubicBezTo>
                    <a:lnTo>
                      <a:pt x="30221" y="2444"/>
                    </a:lnTo>
                    <a:cubicBezTo>
                      <a:pt x="31829" y="2444"/>
                      <a:pt x="31829" y="0"/>
                      <a:pt x="30221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0"/>
              <p:cNvSpPr/>
              <p:nvPr/>
            </p:nvSpPr>
            <p:spPr>
              <a:xfrm>
                <a:off x="4004475" y="3563975"/>
                <a:ext cx="4935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18133" y="2379"/>
                    </a:lnTo>
                    <a:cubicBezTo>
                      <a:pt x="19740" y="2379"/>
                      <a:pt x="19740" y="0"/>
                      <a:pt x="18133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0"/>
              <p:cNvSpPr/>
              <p:nvPr/>
            </p:nvSpPr>
            <p:spPr>
              <a:xfrm>
                <a:off x="4004475" y="4105700"/>
                <a:ext cx="5337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444" extrusionOk="0">
                    <a:moveTo>
                      <a:pt x="1608" y="0"/>
                    </a:moveTo>
                    <a:cubicBezTo>
                      <a:pt x="1" y="0"/>
                      <a:pt x="1" y="2443"/>
                      <a:pt x="1608" y="2443"/>
                    </a:cubicBezTo>
                    <a:lnTo>
                      <a:pt x="19740" y="2443"/>
                    </a:lnTo>
                    <a:cubicBezTo>
                      <a:pt x="21348" y="2443"/>
                      <a:pt x="21348" y="0"/>
                      <a:pt x="1974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0"/>
              <p:cNvSpPr/>
              <p:nvPr/>
            </p:nvSpPr>
            <p:spPr>
              <a:xfrm>
                <a:off x="4004475" y="4337175"/>
                <a:ext cx="7957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444" extrusionOk="0">
                    <a:moveTo>
                      <a:pt x="1608" y="0"/>
                    </a:moveTo>
                    <a:cubicBezTo>
                      <a:pt x="1" y="0"/>
                      <a:pt x="1" y="2443"/>
                      <a:pt x="1608" y="2443"/>
                    </a:cubicBezTo>
                    <a:lnTo>
                      <a:pt x="30221" y="2443"/>
                    </a:lnTo>
                    <a:cubicBezTo>
                      <a:pt x="31829" y="2443"/>
                      <a:pt x="31829" y="0"/>
                      <a:pt x="30221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0"/>
              <p:cNvSpPr/>
              <p:nvPr/>
            </p:nvSpPr>
            <p:spPr>
              <a:xfrm>
                <a:off x="4004475" y="4568650"/>
                <a:ext cx="4935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18133" y="2379"/>
                    </a:lnTo>
                    <a:cubicBezTo>
                      <a:pt x="19740" y="2379"/>
                      <a:pt x="19740" y="0"/>
                      <a:pt x="18133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0"/>
              <p:cNvSpPr/>
              <p:nvPr/>
            </p:nvSpPr>
            <p:spPr>
              <a:xfrm>
                <a:off x="4004475" y="2077050"/>
                <a:ext cx="5337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380" extrusionOk="0">
                    <a:moveTo>
                      <a:pt x="1608" y="1"/>
                    </a:moveTo>
                    <a:cubicBezTo>
                      <a:pt x="1" y="1"/>
                      <a:pt x="1" y="2380"/>
                      <a:pt x="1608" y="2380"/>
                    </a:cubicBezTo>
                    <a:lnTo>
                      <a:pt x="19740" y="2380"/>
                    </a:lnTo>
                    <a:cubicBezTo>
                      <a:pt x="21348" y="2380"/>
                      <a:pt x="21348" y="1"/>
                      <a:pt x="19740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0"/>
              <p:cNvSpPr/>
              <p:nvPr/>
            </p:nvSpPr>
            <p:spPr>
              <a:xfrm>
                <a:off x="4004475" y="2308525"/>
                <a:ext cx="7957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380" extrusionOk="0">
                    <a:moveTo>
                      <a:pt x="1608" y="1"/>
                    </a:moveTo>
                    <a:cubicBezTo>
                      <a:pt x="1" y="1"/>
                      <a:pt x="1" y="2380"/>
                      <a:pt x="1608" y="2380"/>
                    </a:cubicBezTo>
                    <a:lnTo>
                      <a:pt x="30221" y="2380"/>
                    </a:lnTo>
                    <a:cubicBezTo>
                      <a:pt x="31829" y="2380"/>
                      <a:pt x="31829" y="1"/>
                      <a:pt x="30221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40"/>
              <p:cNvSpPr/>
              <p:nvPr/>
            </p:nvSpPr>
            <p:spPr>
              <a:xfrm>
                <a:off x="4004475" y="2538400"/>
                <a:ext cx="493525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445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33" y="2444"/>
                    </a:lnTo>
                    <a:cubicBezTo>
                      <a:pt x="19740" y="2444"/>
                      <a:pt x="19740" y="1"/>
                      <a:pt x="18133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0"/>
              <p:cNvSpPr/>
              <p:nvPr/>
            </p:nvSpPr>
            <p:spPr>
              <a:xfrm>
                <a:off x="4004475" y="1072400"/>
                <a:ext cx="5337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19740" y="2379"/>
                    </a:lnTo>
                    <a:cubicBezTo>
                      <a:pt x="21348" y="2379"/>
                      <a:pt x="21348" y="0"/>
                      <a:pt x="1974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0"/>
              <p:cNvSpPr/>
              <p:nvPr/>
            </p:nvSpPr>
            <p:spPr>
              <a:xfrm>
                <a:off x="4004475" y="1303875"/>
                <a:ext cx="7957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30221" y="2379"/>
                    </a:lnTo>
                    <a:cubicBezTo>
                      <a:pt x="31829" y="2379"/>
                      <a:pt x="31829" y="0"/>
                      <a:pt x="30221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0"/>
              <p:cNvSpPr/>
              <p:nvPr/>
            </p:nvSpPr>
            <p:spPr>
              <a:xfrm>
                <a:off x="4004475" y="1533725"/>
                <a:ext cx="493525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445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33" y="2444"/>
                    </a:lnTo>
                    <a:cubicBezTo>
                      <a:pt x="19740" y="2444"/>
                      <a:pt x="19740" y="1"/>
                      <a:pt x="18133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0"/>
              <p:cNvSpPr/>
              <p:nvPr/>
            </p:nvSpPr>
            <p:spPr>
              <a:xfrm>
                <a:off x="4004475" y="278300"/>
                <a:ext cx="7957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444" extrusionOk="0">
                    <a:moveTo>
                      <a:pt x="1608" y="0"/>
                    </a:moveTo>
                    <a:cubicBezTo>
                      <a:pt x="1" y="0"/>
                      <a:pt x="1" y="2444"/>
                      <a:pt x="1608" y="2444"/>
                    </a:cubicBezTo>
                    <a:lnTo>
                      <a:pt x="30221" y="2444"/>
                    </a:lnTo>
                    <a:cubicBezTo>
                      <a:pt x="31829" y="2444"/>
                      <a:pt x="31829" y="0"/>
                      <a:pt x="30221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0"/>
              <p:cNvSpPr/>
              <p:nvPr/>
            </p:nvSpPr>
            <p:spPr>
              <a:xfrm>
                <a:off x="4004475" y="509775"/>
                <a:ext cx="4935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380" extrusionOk="0">
                    <a:moveTo>
                      <a:pt x="1608" y="1"/>
                    </a:moveTo>
                    <a:cubicBezTo>
                      <a:pt x="1" y="1"/>
                      <a:pt x="1" y="2380"/>
                      <a:pt x="1608" y="2380"/>
                    </a:cubicBezTo>
                    <a:lnTo>
                      <a:pt x="18133" y="2380"/>
                    </a:lnTo>
                    <a:cubicBezTo>
                      <a:pt x="19740" y="2380"/>
                      <a:pt x="19740" y="1"/>
                      <a:pt x="18133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0"/>
              <p:cNvSpPr/>
              <p:nvPr/>
            </p:nvSpPr>
            <p:spPr>
              <a:xfrm>
                <a:off x="4004475" y="5372375"/>
                <a:ext cx="7957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380" extrusionOk="0">
                    <a:moveTo>
                      <a:pt x="1608" y="1"/>
                    </a:moveTo>
                    <a:cubicBezTo>
                      <a:pt x="1" y="1"/>
                      <a:pt x="1" y="2380"/>
                      <a:pt x="1608" y="2380"/>
                    </a:cubicBezTo>
                    <a:lnTo>
                      <a:pt x="30221" y="2380"/>
                    </a:lnTo>
                    <a:cubicBezTo>
                      <a:pt x="31829" y="2380"/>
                      <a:pt x="31829" y="1"/>
                      <a:pt x="30221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0"/>
              <p:cNvSpPr/>
              <p:nvPr/>
            </p:nvSpPr>
            <p:spPr>
              <a:xfrm>
                <a:off x="4004475" y="5140900"/>
                <a:ext cx="4935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444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33" y="2444"/>
                    </a:lnTo>
                    <a:cubicBezTo>
                      <a:pt x="19740" y="2444"/>
                      <a:pt x="19740" y="1"/>
                      <a:pt x="18133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0"/>
              <p:cNvSpPr/>
              <p:nvPr/>
            </p:nvSpPr>
            <p:spPr>
              <a:xfrm>
                <a:off x="2747450" y="237700"/>
                <a:ext cx="2100975" cy="5215075"/>
              </a:xfrm>
              <a:custGeom>
                <a:avLst/>
                <a:gdLst/>
                <a:ahLst/>
                <a:cxnLst/>
                <a:rect l="l" t="t" r="r" b="b"/>
                <a:pathLst>
                  <a:path w="84039" h="208603" extrusionOk="0">
                    <a:moveTo>
                      <a:pt x="80824" y="1"/>
                    </a:moveTo>
                    <a:cubicBezTo>
                      <a:pt x="79216" y="1"/>
                      <a:pt x="77609" y="1078"/>
                      <a:pt x="77609" y="3232"/>
                    </a:cubicBezTo>
                    <a:cubicBezTo>
                      <a:pt x="77609" y="10884"/>
                      <a:pt x="57419" y="16092"/>
                      <a:pt x="41216" y="20335"/>
                    </a:cubicBezTo>
                    <a:cubicBezTo>
                      <a:pt x="19997" y="25865"/>
                      <a:pt x="0" y="31073"/>
                      <a:pt x="0" y="43676"/>
                    </a:cubicBezTo>
                    <a:cubicBezTo>
                      <a:pt x="0" y="56279"/>
                      <a:pt x="19997" y="61487"/>
                      <a:pt x="41216" y="66952"/>
                    </a:cubicBezTo>
                    <a:cubicBezTo>
                      <a:pt x="57419" y="71196"/>
                      <a:pt x="77609" y="76468"/>
                      <a:pt x="77609" y="84056"/>
                    </a:cubicBezTo>
                    <a:cubicBezTo>
                      <a:pt x="77609" y="91707"/>
                      <a:pt x="57419" y="96980"/>
                      <a:pt x="41216" y="101159"/>
                    </a:cubicBezTo>
                    <a:cubicBezTo>
                      <a:pt x="19997" y="106689"/>
                      <a:pt x="0" y="111897"/>
                      <a:pt x="0" y="124500"/>
                    </a:cubicBezTo>
                    <a:cubicBezTo>
                      <a:pt x="0" y="137102"/>
                      <a:pt x="19997" y="142310"/>
                      <a:pt x="41216" y="147840"/>
                    </a:cubicBezTo>
                    <a:cubicBezTo>
                      <a:pt x="57419" y="152084"/>
                      <a:pt x="77609" y="157292"/>
                      <a:pt x="77609" y="164944"/>
                    </a:cubicBezTo>
                    <a:cubicBezTo>
                      <a:pt x="77609" y="172531"/>
                      <a:pt x="57419" y="177803"/>
                      <a:pt x="41216" y="182047"/>
                    </a:cubicBezTo>
                    <a:cubicBezTo>
                      <a:pt x="19997" y="187577"/>
                      <a:pt x="0" y="192785"/>
                      <a:pt x="0" y="205388"/>
                    </a:cubicBezTo>
                    <a:cubicBezTo>
                      <a:pt x="0" y="207124"/>
                      <a:pt x="1415" y="208603"/>
                      <a:pt x="3215" y="208603"/>
                    </a:cubicBezTo>
                    <a:cubicBezTo>
                      <a:pt x="5015" y="208603"/>
                      <a:pt x="6430" y="207124"/>
                      <a:pt x="6430" y="205388"/>
                    </a:cubicBezTo>
                    <a:cubicBezTo>
                      <a:pt x="6430" y="197736"/>
                      <a:pt x="26620" y="192464"/>
                      <a:pt x="42823" y="188284"/>
                    </a:cubicBezTo>
                    <a:cubicBezTo>
                      <a:pt x="63977" y="182754"/>
                      <a:pt x="84039" y="177546"/>
                      <a:pt x="84039" y="164944"/>
                    </a:cubicBezTo>
                    <a:cubicBezTo>
                      <a:pt x="84039" y="152341"/>
                      <a:pt x="63977" y="147133"/>
                      <a:pt x="42823" y="141603"/>
                    </a:cubicBezTo>
                    <a:cubicBezTo>
                      <a:pt x="26620" y="137359"/>
                      <a:pt x="6430" y="132151"/>
                      <a:pt x="6430" y="124500"/>
                    </a:cubicBezTo>
                    <a:cubicBezTo>
                      <a:pt x="6430" y="116912"/>
                      <a:pt x="26620" y="111640"/>
                      <a:pt x="42823" y="107396"/>
                    </a:cubicBezTo>
                    <a:cubicBezTo>
                      <a:pt x="63977" y="101866"/>
                      <a:pt x="84039" y="96658"/>
                      <a:pt x="84039" y="84056"/>
                    </a:cubicBezTo>
                    <a:cubicBezTo>
                      <a:pt x="84039" y="71517"/>
                      <a:pt x="63977" y="66309"/>
                      <a:pt x="42823" y="60779"/>
                    </a:cubicBezTo>
                    <a:cubicBezTo>
                      <a:pt x="26620" y="56536"/>
                      <a:pt x="6430" y="51263"/>
                      <a:pt x="6430" y="43676"/>
                    </a:cubicBezTo>
                    <a:cubicBezTo>
                      <a:pt x="6430" y="36024"/>
                      <a:pt x="26620" y="30752"/>
                      <a:pt x="42823" y="26572"/>
                    </a:cubicBezTo>
                    <a:cubicBezTo>
                      <a:pt x="63977" y="21043"/>
                      <a:pt x="84039" y="15835"/>
                      <a:pt x="84039" y="3232"/>
                    </a:cubicBezTo>
                    <a:cubicBezTo>
                      <a:pt x="84039" y="1078"/>
                      <a:pt x="82431" y="1"/>
                      <a:pt x="80824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0"/>
              <p:cNvSpPr/>
              <p:nvPr/>
            </p:nvSpPr>
            <p:spPr>
              <a:xfrm>
                <a:off x="2747450" y="237700"/>
                <a:ext cx="2100975" cy="5215075"/>
              </a:xfrm>
              <a:custGeom>
                <a:avLst/>
                <a:gdLst/>
                <a:ahLst/>
                <a:cxnLst/>
                <a:rect l="l" t="t" r="r" b="b"/>
                <a:pathLst>
                  <a:path w="84039" h="208603" extrusionOk="0">
                    <a:moveTo>
                      <a:pt x="3215" y="1"/>
                    </a:moveTo>
                    <a:cubicBezTo>
                      <a:pt x="1607" y="1"/>
                      <a:pt x="0" y="1078"/>
                      <a:pt x="0" y="3232"/>
                    </a:cubicBezTo>
                    <a:cubicBezTo>
                      <a:pt x="0" y="15835"/>
                      <a:pt x="19997" y="21043"/>
                      <a:pt x="41216" y="26572"/>
                    </a:cubicBezTo>
                    <a:cubicBezTo>
                      <a:pt x="57419" y="30752"/>
                      <a:pt x="77609" y="36024"/>
                      <a:pt x="77609" y="43676"/>
                    </a:cubicBezTo>
                    <a:cubicBezTo>
                      <a:pt x="77609" y="51263"/>
                      <a:pt x="57419" y="56536"/>
                      <a:pt x="41216" y="60779"/>
                    </a:cubicBezTo>
                    <a:cubicBezTo>
                      <a:pt x="19997" y="66309"/>
                      <a:pt x="0" y="71517"/>
                      <a:pt x="0" y="84120"/>
                    </a:cubicBezTo>
                    <a:cubicBezTo>
                      <a:pt x="0" y="96658"/>
                      <a:pt x="19997" y="101866"/>
                      <a:pt x="41216" y="107396"/>
                    </a:cubicBezTo>
                    <a:cubicBezTo>
                      <a:pt x="57419" y="111640"/>
                      <a:pt x="77609" y="116912"/>
                      <a:pt x="77609" y="124500"/>
                    </a:cubicBezTo>
                    <a:cubicBezTo>
                      <a:pt x="77609" y="132151"/>
                      <a:pt x="57419" y="137424"/>
                      <a:pt x="41216" y="141603"/>
                    </a:cubicBezTo>
                    <a:cubicBezTo>
                      <a:pt x="19997" y="147133"/>
                      <a:pt x="0" y="152341"/>
                      <a:pt x="0" y="164944"/>
                    </a:cubicBezTo>
                    <a:cubicBezTo>
                      <a:pt x="0" y="177546"/>
                      <a:pt x="19997" y="182754"/>
                      <a:pt x="41216" y="188284"/>
                    </a:cubicBezTo>
                    <a:cubicBezTo>
                      <a:pt x="57419" y="192464"/>
                      <a:pt x="77609" y="197736"/>
                      <a:pt x="77609" y="205388"/>
                    </a:cubicBezTo>
                    <a:cubicBezTo>
                      <a:pt x="77609" y="207124"/>
                      <a:pt x="79023" y="208603"/>
                      <a:pt x="80824" y="208603"/>
                    </a:cubicBezTo>
                    <a:cubicBezTo>
                      <a:pt x="82560" y="208603"/>
                      <a:pt x="83974" y="207124"/>
                      <a:pt x="84039" y="205388"/>
                    </a:cubicBezTo>
                    <a:cubicBezTo>
                      <a:pt x="84039" y="192785"/>
                      <a:pt x="63977" y="187577"/>
                      <a:pt x="42823" y="182047"/>
                    </a:cubicBezTo>
                    <a:cubicBezTo>
                      <a:pt x="26620" y="177803"/>
                      <a:pt x="6430" y="172595"/>
                      <a:pt x="6430" y="164944"/>
                    </a:cubicBezTo>
                    <a:cubicBezTo>
                      <a:pt x="6430" y="157292"/>
                      <a:pt x="26620" y="152084"/>
                      <a:pt x="42823" y="147840"/>
                    </a:cubicBezTo>
                    <a:cubicBezTo>
                      <a:pt x="63977" y="142310"/>
                      <a:pt x="84039" y="137102"/>
                      <a:pt x="84039" y="124500"/>
                    </a:cubicBezTo>
                    <a:cubicBezTo>
                      <a:pt x="84039" y="111897"/>
                      <a:pt x="63977" y="106689"/>
                      <a:pt x="42823" y="101159"/>
                    </a:cubicBezTo>
                    <a:cubicBezTo>
                      <a:pt x="26620" y="96980"/>
                      <a:pt x="6430" y="91707"/>
                      <a:pt x="6430" y="84120"/>
                    </a:cubicBezTo>
                    <a:cubicBezTo>
                      <a:pt x="6430" y="76468"/>
                      <a:pt x="26620" y="71196"/>
                      <a:pt x="42823" y="66952"/>
                    </a:cubicBezTo>
                    <a:cubicBezTo>
                      <a:pt x="63977" y="61487"/>
                      <a:pt x="84039" y="56279"/>
                      <a:pt x="84039" y="43676"/>
                    </a:cubicBezTo>
                    <a:cubicBezTo>
                      <a:pt x="84039" y="31073"/>
                      <a:pt x="63977" y="25865"/>
                      <a:pt x="42823" y="20335"/>
                    </a:cubicBezTo>
                    <a:cubicBezTo>
                      <a:pt x="26620" y="16092"/>
                      <a:pt x="6430" y="10884"/>
                      <a:pt x="6430" y="3232"/>
                    </a:cubicBezTo>
                    <a:cubicBezTo>
                      <a:pt x="6430" y="1078"/>
                      <a:pt x="4822" y="1"/>
                      <a:pt x="3215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40"/>
            <p:cNvGrpSpPr/>
            <p:nvPr/>
          </p:nvGrpSpPr>
          <p:grpSpPr>
            <a:xfrm rot="5400000" flipH="1">
              <a:off x="6501519" y="1701723"/>
              <a:ext cx="1225709" cy="4011436"/>
              <a:chOff x="2747450" y="237700"/>
              <a:chExt cx="2100975" cy="5215075"/>
            </a:xfrm>
          </p:grpSpPr>
          <p:sp>
            <p:nvSpPr>
              <p:cNvPr id="395" name="Google Shape;395;p40"/>
              <p:cNvSpPr/>
              <p:nvPr/>
            </p:nvSpPr>
            <p:spPr>
              <a:xfrm>
                <a:off x="3099475" y="3101025"/>
                <a:ext cx="5353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2444" extrusionOk="0">
                    <a:moveTo>
                      <a:pt x="1608" y="0"/>
                    </a:moveTo>
                    <a:cubicBezTo>
                      <a:pt x="0" y="0"/>
                      <a:pt x="0" y="2444"/>
                      <a:pt x="1608" y="2444"/>
                    </a:cubicBezTo>
                    <a:lnTo>
                      <a:pt x="19804" y="2444"/>
                    </a:lnTo>
                    <a:cubicBezTo>
                      <a:pt x="21412" y="2444"/>
                      <a:pt x="21412" y="0"/>
                      <a:pt x="19804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0"/>
              <p:cNvSpPr/>
              <p:nvPr/>
            </p:nvSpPr>
            <p:spPr>
              <a:xfrm>
                <a:off x="2839075" y="3332500"/>
                <a:ext cx="7957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444" extrusionOk="0">
                    <a:moveTo>
                      <a:pt x="1608" y="0"/>
                    </a:moveTo>
                    <a:cubicBezTo>
                      <a:pt x="0" y="0"/>
                      <a:pt x="0" y="2444"/>
                      <a:pt x="1608" y="2444"/>
                    </a:cubicBezTo>
                    <a:lnTo>
                      <a:pt x="30220" y="2444"/>
                    </a:lnTo>
                    <a:cubicBezTo>
                      <a:pt x="31828" y="2444"/>
                      <a:pt x="31828" y="0"/>
                      <a:pt x="3022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0"/>
              <p:cNvSpPr/>
              <p:nvPr/>
            </p:nvSpPr>
            <p:spPr>
              <a:xfrm>
                <a:off x="3139650" y="3563975"/>
                <a:ext cx="4951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18197" y="2379"/>
                    </a:lnTo>
                    <a:cubicBezTo>
                      <a:pt x="19805" y="2379"/>
                      <a:pt x="19805" y="0"/>
                      <a:pt x="18197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0"/>
              <p:cNvSpPr/>
              <p:nvPr/>
            </p:nvSpPr>
            <p:spPr>
              <a:xfrm>
                <a:off x="3099475" y="4105700"/>
                <a:ext cx="5353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2444" extrusionOk="0">
                    <a:moveTo>
                      <a:pt x="1608" y="0"/>
                    </a:moveTo>
                    <a:cubicBezTo>
                      <a:pt x="0" y="0"/>
                      <a:pt x="0" y="2443"/>
                      <a:pt x="1608" y="2443"/>
                    </a:cubicBezTo>
                    <a:lnTo>
                      <a:pt x="19804" y="2443"/>
                    </a:lnTo>
                    <a:cubicBezTo>
                      <a:pt x="21412" y="2443"/>
                      <a:pt x="21412" y="0"/>
                      <a:pt x="19804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2839075" y="4337175"/>
                <a:ext cx="7957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444" extrusionOk="0">
                    <a:moveTo>
                      <a:pt x="1608" y="0"/>
                    </a:moveTo>
                    <a:cubicBezTo>
                      <a:pt x="0" y="0"/>
                      <a:pt x="0" y="2443"/>
                      <a:pt x="1608" y="2443"/>
                    </a:cubicBezTo>
                    <a:lnTo>
                      <a:pt x="30220" y="2443"/>
                    </a:lnTo>
                    <a:cubicBezTo>
                      <a:pt x="31828" y="2443"/>
                      <a:pt x="31828" y="0"/>
                      <a:pt x="3022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0"/>
              <p:cNvSpPr/>
              <p:nvPr/>
            </p:nvSpPr>
            <p:spPr>
              <a:xfrm>
                <a:off x="3139650" y="4568650"/>
                <a:ext cx="4951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18197" y="2379"/>
                    </a:lnTo>
                    <a:cubicBezTo>
                      <a:pt x="19805" y="2379"/>
                      <a:pt x="19805" y="0"/>
                      <a:pt x="18197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0"/>
              <p:cNvSpPr/>
              <p:nvPr/>
            </p:nvSpPr>
            <p:spPr>
              <a:xfrm>
                <a:off x="3099475" y="2077050"/>
                <a:ext cx="5353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2380" extrusionOk="0">
                    <a:moveTo>
                      <a:pt x="1608" y="1"/>
                    </a:moveTo>
                    <a:cubicBezTo>
                      <a:pt x="0" y="1"/>
                      <a:pt x="0" y="2380"/>
                      <a:pt x="1608" y="2380"/>
                    </a:cubicBezTo>
                    <a:lnTo>
                      <a:pt x="19804" y="2380"/>
                    </a:lnTo>
                    <a:cubicBezTo>
                      <a:pt x="21412" y="2380"/>
                      <a:pt x="21412" y="1"/>
                      <a:pt x="19804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0"/>
              <p:cNvSpPr/>
              <p:nvPr/>
            </p:nvSpPr>
            <p:spPr>
              <a:xfrm>
                <a:off x="2839075" y="2308525"/>
                <a:ext cx="7957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380" extrusionOk="0">
                    <a:moveTo>
                      <a:pt x="1608" y="1"/>
                    </a:moveTo>
                    <a:cubicBezTo>
                      <a:pt x="0" y="1"/>
                      <a:pt x="0" y="2380"/>
                      <a:pt x="1608" y="2380"/>
                    </a:cubicBezTo>
                    <a:lnTo>
                      <a:pt x="30220" y="2380"/>
                    </a:lnTo>
                    <a:cubicBezTo>
                      <a:pt x="31828" y="2380"/>
                      <a:pt x="31828" y="1"/>
                      <a:pt x="30220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0"/>
              <p:cNvSpPr/>
              <p:nvPr/>
            </p:nvSpPr>
            <p:spPr>
              <a:xfrm>
                <a:off x="3139650" y="2538400"/>
                <a:ext cx="495125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445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97" y="2444"/>
                    </a:lnTo>
                    <a:cubicBezTo>
                      <a:pt x="19805" y="2444"/>
                      <a:pt x="19805" y="1"/>
                      <a:pt x="18197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0"/>
              <p:cNvSpPr/>
              <p:nvPr/>
            </p:nvSpPr>
            <p:spPr>
              <a:xfrm>
                <a:off x="3099475" y="1072400"/>
                <a:ext cx="5353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2380" extrusionOk="0">
                    <a:moveTo>
                      <a:pt x="1608" y="0"/>
                    </a:moveTo>
                    <a:cubicBezTo>
                      <a:pt x="0" y="0"/>
                      <a:pt x="0" y="2379"/>
                      <a:pt x="1608" y="2379"/>
                    </a:cubicBezTo>
                    <a:lnTo>
                      <a:pt x="19804" y="2379"/>
                    </a:lnTo>
                    <a:cubicBezTo>
                      <a:pt x="21412" y="2379"/>
                      <a:pt x="21412" y="0"/>
                      <a:pt x="19804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0"/>
              <p:cNvSpPr/>
              <p:nvPr/>
            </p:nvSpPr>
            <p:spPr>
              <a:xfrm>
                <a:off x="2839075" y="1303875"/>
                <a:ext cx="7957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380" extrusionOk="0">
                    <a:moveTo>
                      <a:pt x="1608" y="0"/>
                    </a:moveTo>
                    <a:cubicBezTo>
                      <a:pt x="0" y="0"/>
                      <a:pt x="0" y="2379"/>
                      <a:pt x="1608" y="2379"/>
                    </a:cubicBezTo>
                    <a:lnTo>
                      <a:pt x="30220" y="2379"/>
                    </a:lnTo>
                    <a:cubicBezTo>
                      <a:pt x="31828" y="2379"/>
                      <a:pt x="31828" y="0"/>
                      <a:pt x="3022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0"/>
              <p:cNvSpPr/>
              <p:nvPr/>
            </p:nvSpPr>
            <p:spPr>
              <a:xfrm>
                <a:off x="3139650" y="1533725"/>
                <a:ext cx="495125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445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97" y="2444"/>
                    </a:lnTo>
                    <a:cubicBezTo>
                      <a:pt x="19805" y="2444"/>
                      <a:pt x="19805" y="1"/>
                      <a:pt x="18197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0"/>
              <p:cNvSpPr/>
              <p:nvPr/>
            </p:nvSpPr>
            <p:spPr>
              <a:xfrm>
                <a:off x="2839075" y="278300"/>
                <a:ext cx="7957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2444" extrusionOk="0">
                    <a:moveTo>
                      <a:pt x="1608" y="0"/>
                    </a:moveTo>
                    <a:cubicBezTo>
                      <a:pt x="0" y="0"/>
                      <a:pt x="0" y="2444"/>
                      <a:pt x="1608" y="2444"/>
                    </a:cubicBezTo>
                    <a:lnTo>
                      <a:pt x="30220" y="2444"/>
                    </a:lnTo>
                    <a:cubicBezTo>
                      <a:pt x="31828" y="2444"/>
                      <a:pt x="31828" y="0"/>
                      <a:pt x="3022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0"/>
              <p:cNvSpPr/>
              <p:nvPr/>
            </p:nvSpPr>
            <p:spPr>
              <a:xfrm>
                <a:off x="3139650" y="509775"/>
                <a:ext cx="4951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380" extrusionOk="0">
                    <a:moveTo>
                      <a:pt x="1608" y="1"/>
                    </a:moveTo>
                    <a:cubicBezTo>
                      <a:pt x="1" y="1"/>
                      <a:pt x="1" y="2380"/>
                      <a:pt x="1608" y="2380"/>
                    </a:cubicBezTo>
                    <a:lnTo>
                      <a:pt x="18197" y="2380"/>
                    </a:lnTo>
                    <a:cubicBezTo>
                      <a:pt x="19805" y="2380"/>
                      <a:pt x="19805" y="1"/>
                      <a:pt x="18197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0"/>
              <p:cNvSpPr/>
              <p:nvPr/>
            </p:nvSpPr>
            <p:spPr>
              <a:xfrm>
                <a:off x="3139650" y="5140900"/>
                <a:ext cx="4951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19805" h="2444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97" y="2444"/>
                    </a:lnTo>
                    <a:cubicBezTo>
                      <a:pt x="19805" y="2444"/>
                      <a:pt x="19805" y="1"/>
                      <a:pt x="18197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0"/>
              <p:cNvSpPr/>
              <p:nvPr/>
            </p:nvSpPr>
            <p:spPr>
              <a:xfrm>
                <a:off x="4004475" y="3101025"/>
                <a:ext cx="5337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444" extrusionOk="0">
                    <a:moveTo>
                      <a:pt x="1608" y="0"/>
                    </a:moveTo>
                    <a:cubicBezTo>
                      <a:pt x="1" y="0"/>
                      <a:pt x="1" y="2444"/>
                      <a:pt x="1608" y="2444"/>
                    </a:cubicBezTo>
                    <a:lnTo>
                      <a:pt x="19740" y="2444"/>
                    </a:lnTo>
                    <a:cubicBezTo>
                      <a:pt x="21348" y="2444"/>
                      <a:pt x="21348" y="0"/>
                      <a:pt x="1974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0"/>
              <p:cNvSpPr/>
              <p:nvPr/>
            </p:nvSpPr>
            <p:spPr>
              <a:xfrm>
                <a:off x="4004475" y="3332500"/>
                <a:ext cx="7957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444" extrusionOk="0">
                    <a:moveTo>
                      <a:pt x="1608" y="0"/>
                    </a:moveTo>
                    <a:cubicBezTo>
                      <a:pt x="1" y="0"/>
                      <a:pt x="1" y="2444"/>
                      <a:pt x="1608" y="2444"/>
                    </a:cubicBezTo>
                    <a:lnTo>
                      <a:pt x="30221" y="2444"/>
                    </a:lnTo>
                    <a:cubicBezTo>
                      <a:pt x="31829" y="2444"/>
                      <a:pt x="31829" y="0"/>
                      <a:pt x="30221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0"/>
              <p:cNvSpPr/>
              <p:nvPr/>
            </p:nvSpPr>
            <p:spPr>
              <a:xfrm>
                <a:off x="4004475" y="3563975"/>
                <a:ext cx="4935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18133" y="2379"/>
                    </a:lnTo>
                    <a:cubicBezTo>
                      <a:pt x="19740" y="2379"/>
                      <a:pt x="19740" y="0"/>
                      <a:pt x="18133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0"/>
              <p:cNvSpPr/>
              <p:nvPr/>
            </p:nvSpPr>
            <p:spPr>
              <a:xfrm>
                <a:off x="4004475" y="4105700"/>
                <a:ext cx="5337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444" extrusionOk="0">
                    <a:moveTo>
                      <a:pt x="1608" y="0"/>
                    </a:moveTo>
                    <a:cubicBezTo>
                      <a:pt x="1" y="0"/>
                      <a:pt x="1" y="2443"/>
                      <a:pt x="1608" y="2443"/>
                    </a:cubicBezTo>
                    <a:lnTo>
                      <a:pt x="19740" y="2443"/>
                    </a:lnTo>
                    <a:cubicBezTo>
                      <a:pt x="21348" y="2443"/>
                      <a:pt x="21348" y="0"/>
                      <a:pt x="1974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0"/>
              <p:cNvSpPr/>
              <p:nvPr/>
            </p:nvSpPr>
            <p:spPr>
              <a:xfrm>
                <a:off x="4004475" y="4337175"/>
                <a:ext cx="7957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444" extrusionOk="0">
                    <a:moveTo>
                      <a:pt x="1608" y="0"/>
                    </a:moveTo>
                    <a:cubicBezTo>
                      <a:pt x="1" y="0"/>
                      <a:pt x="1" y="2443"/>
                      <a:pt x="1608" y="2443"/>
                    </a:cubicBezTo>
                    <a:lnTo>
                      <a:pt x="30221" y="2443"/>
                    </a:lnTo>
                    <a:cubicBezTo>
                      <a:pt x="31829" y="2443"/>
                      <a:pt x="31829" y="0"/>
                      <a:pt x="30221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0"/>
              <p:cNvSpPr/>
              <p:nvPr/>
            </p:nvSpPr>
            <p:spPr>
              <a:xfrm>
                <a:off x="4004475" y="4568650"/>
                <a:ext cx="4935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18133" y="2379"/>
                    </a:lnTo>
                    <a:cubicBezTo>
                      <a:pt x="19740" y="2379"/>
                      <a:pt x="19740" y="0"/>
                      <a:pt x="18133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0"/>
              <p:cNvSpPr/>
              <p:nvPr/>
            </p:nvSpPr>
            <p:spPr>
              <a:xfrm>
                <a:off x="4004475" y="2077050"/>
                <a:ext cx="5337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380" extrusionOk="0">
                    <a:moveTo>
                      <a:pt x="1608" y="1"/>
                    </a:moveTo>
                    <a:cubicBezTo>
                      <a:pt x="1" y="1"/>
                      <a:pt x="1" y="2380"/>
                      <a:pt x="1608" y="2380"/>
                    </a:cubicBezTo>
                    <a:lnTo>
                      <a:pt x="19740" y="2380"/>
                    </a:lnTo>
                    <a:cubicBezTo>
                      <a:pt x="21348" y="2380"/>
                      <a:pt x="21348" y="1"/>
                      <a:pt x="19740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0"/>
              <p:cNvSpPr/>
              <p:nvPr/>
            </p:nvSpPr>
            <p:spPr>
              <a:xfrm>
                <a:off x="4004475" y="2308525"/>
                <a:ext cx="7957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380" extrusionOk="0">
                    <a:moveTo>
                      <a:pt x="1608" y="1"/>
                    </a:moveTo>
                    <a:cubicBezTo>
                      <a:pt x="1" y="1"/>
                      <a:pt x="1" y="2380"/>
                      <a:pt x="1608" y="2380"/>
                    </a:cubicBezTo>
                    <a:lnTo>
                      <a:pt x="30221" y="2380"/>
                    </a:lnTo>
                    <a:cubicBezTo>
                      <a:pt x="31829" y="2380"/>
                      <a:pt x="31829" y="1"/>
                      <a:pt x="30221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0"/>
              <p:cNvSpPr/>
              <p:nvPr/>
            </p:nvSpPr>
            <p:spPr>
              <a:xfrm>
                <a:off x="4004475" y="2538400"/>
                <a:ext cx="493525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445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33" y="2444"/>
                    </a:lnTo>
                    <a:cubicBezTo>
                      <a:pt x="19740" y="2444"/>
                      <a:pt x="19740" y="1"/>
                      <a:pt x="18133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0"/>
              <p:cNvSpPr/>
              <p:nvPr/>
            </p:nvSpPr>
            <p:spPr>
              <a:xfrm>
                <a:off x="4004475" y="1072400"/>
                <a:ext cx="53370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19740" y="2379"/>
                    </a:lnTo>
                    <a:cubicBezTo>
                      <a:pt x="21348" y="2379"/>
                      <a:pt x="21348" y="0"/>
                      <a:pt x="19740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0"/>
              <p:cNvSpPr/>
              <p:nvPr/>
            </p:nvSpPr>
            <p:spPr>
              <a:xfrm>
                <a:off x="4004475" y="1303875"/>
                <a:ext cx="7957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380" extrusionOk="0">
                    <a:moveTo>
                      <a:pt x="1608" y="0"/>
                    </a:moveTo>
                    <a:cubicBezTo>
                      <a:pt x="1" y="0"/>
                      <a:pt x="1" y="2379"/>
                      <a:pt x="1608" y="2379"/>
                    </a:cubicBezTo>
                    <a:lnTo>
                      <a:pt x="30221" y="2379"/>
                    </a:lnTo>
                    <a:cubicBezTo>
                      <a:pt x="31829" y="2379"/>
                      <a:pt x="31829" y="0"/>
                      <a:pt x="30221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0"/>
              <p:cNvSpPr/>
              <p:nvPr/>
            </p:nvSpPr>
            <p:spPr>
              <a:xfrm>
                <a:off x="4004475" y="1533725"/>
                <a:ext cx="493525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445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33" y="2444"/>
                    </a:lnTo>
                    <a:cubicBezTo>
                      <a:pt x="19740" y="2444"/>
                      <a:pt x="19740" y="1"/>
                      <a:pt x="18133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0"/>
              <p:cNvSpPr/>
              <p:nvPr/>
            </p:nvSpPr>
            <p:spPr>
              <a:xfrm>
                <a:off x="4004475" y="278300"/>
                <a:ext cx="7957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1829" h="2444" extrusionOk="0">
                    <a:moveTo>
                      <a:pt x="1608" y="0"/>
                    </a:moveTo>
                    <a:cubicBezTo>
                      <a:pt x="1" y="0"/>
                      <a:pt x="1" y="2444"/>
                      <a:pt x="1608" y="2444"/>
                    </a:cubicBezTo>
                    <a:lnTo>
                      <a:pt x="30221" y="2444"/>
                    </a:lnTo>
                    <a:cubicBezTo>
                      <a:pt x="31829" y="2444"/>
                      <a:pt x="31829" y="0"/>
                      <a:pt x="30221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0"/>
              <p:cNvSpPr/>
              <p:nvPr/>
            </p:nvSpPr>
            <p:spPr>
              <a:xfrm>
                <a:off x="4004475" y="509775"/>
                <a:ext cx="493525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380" extrusionOk="0">
                    <a:moveTo>
                      <a:pt x="1608" y="1"/>
                    </a:moveTo>
                    <a:cubicBezTo>
                      <a:pt x="1" y="1"/>
                      <a:pt x="1" y="2380"/>
                      <a:pt x="1608" y="2380"/>
                    </a:cubicBezTo>
                    <a:lnTo>
                      <a:pt x="18133" y="2380"/>
                    </a:lnTo>
                    <a:cubicBezTo>
                      <a:pt x="19740" y="2380"/>
                      <a:pt x="19740" y="1"/>
                      <a:pt x="18133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0"/>
              <p:cNvSpPr/>
              <p:nvPr/>
            </p:nvSpPr>
            <p:spPr>
              <a:xfrm>
                <a:off x="4004475" y="5140900"/>
                <a:ext cx="4935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2444" extrusionOk="0">
                    <a:moveTo>
                      <a:pt x="1608" y="1"/>
                    </a:moveTo>
                    <a:cubicBezTo>
                      <a:pt x="1" y="1"/>
                      <a:pt x="1" y="2444"/>
                      <a:pt x="1608" y="2444"/>
                    </a:cubicBezTo>
                    <a:lnTo>
                      <a:pt x="18133" y="2444"/>
                    </a:lnTo>
                    <a:cubicBezTo>
                      <a:pt x="19740" y="2444"/>
                      <a:pt x="19740" y="1"/>
                      <a:pt x="18133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0"/>
              <p:cNvSpPr/>
              <p:nvPr/>
            </p:nvSpPr>
            <p:spPr>
              <a:xfrm>
                <a:off x="2747450" y="237700"/>
                <a:ext cx="2100975" cy="5215075"/>
              </a:xfrm>
              <a:custGeom>
                <a:avLst/>
                <a:gdLst/>
                <a:ahLst/>
                <a:cxnLst/>
                <a:rect l="l" t="t" r="r" b="b"/>
                <a:pathLst>
                  <a:path w="84039" h="208603" extrusionOk="0">
                    <a:moveTo>
                      <a:pt x="80824" y="1"/>
                    </a:moveTo>
                    <a:cubicBezTo>
                      <a:pt x="79216" y="1"/>
                      <a:pt x="77609" y="1078"/>
                      <a:pt x="77609" y="3232"/>
                    </a:cubicBezTo>
                    <a:cubicBezTo>
                      <a:pt x="77609" y="10884"/>
                      <a:pt x="57419" y="16092"/>
                      <a:pt x="41216" y="20335"/>
                    </a:cubicBezTo>
                    <a:cubicBezTo>
                      <a:pt x="19997" y="25865"/>
                      <a:pt x="0" y="31073"/>
                      <a:pt x="0" y="43676"/>
                    </a:cubicBezTo>
                    <a:cubicBezTo>
                      <a:pt x="0" y="56279"/>
                      <a:pt x="19997" y="61487"/>
                      <a:pt x="41216" y="66952"/>
                    </a:cubicBezTo>
                    <a:cubicBezTo>
                      <a:pt x="57419" y="71196"/>
                      <a:pt x="77609" y="76468"/>
                      <a:pt x="77609" y="84056"/>
                    </a:cubicBezTo>
                    <a:cubicBezTo>
                      <a:pt x="77609" y="91707"/>
                      <a:pt x="57419" y="96980"/>
                      <a:pt x="41216" y="101159"/>
                    </a:cubicBezTo>
                    <a:cubicBezTo>
                      <a:pt x="19997" y="106689"/>
                      <a:pt x="0" y="111897"/>
                      <a:pt x="0" y="124500"/>
                    </a:cubicBezTo>
                    <a:cubicBezTo>
                      <a:pt x="0" y="137102"/>
                      <a:pt x="19997" y="142310"/>
                      <a:pt x="41216" y="147840"/>
                    </a:cubicBezTo>
                    <a:cubicBezTo>
                      <a:pt x="57419" y="152084"/>
                      <a:pt x="77609" y="157292"/>
                      <a:pt x="77609" y="164944"/>
                    </a:cubicBezTo>
                    <a:cubicBezTo>
                      <a:pt x="77609" y="172531"/>
                      <a:pt x="57419" y="177803"/>
                      <a:pt x="41216" y="182047"/>
                    </a:cubicBezTo>
                    <a:cubicBezTo>
                      <a:pt x="19997" y="187577"/>
                      <a:pt x="0" y="192785"/>
                      <a:pt x="0" y="205388"/>
                    </a:cubicBezTo>
                    <a:cubicBezTo>
                      <a:pt x="0" y="207124"/>
                      <a:pt x="1415" y="208603"/>
                      <a:pt x="3215" y="208603"/>
                    </a:cubicBezTo>
                    <a:cubicBezTo>
                      <a:pt x="5015" y="208603"/>
                      <a:pt x="6430" y="207124"/>
                      <a:pt x="6430" y="205388"/>
                    </a:cubicBezTo>
                    <a:cubicBezTo>
                      <a:pt x="6430" y="197736"/>
                      <a:pt x="26620" y="192464"/>
                      <a:pt x="42823" y="188284"/>
                    </a:cubicBezTo>
                    <a:cubicBezTo>
                      <a:pt x="63977" y="182754"/>
                      <a:pt x="84039" y="177546"/>
                      <a:pt x="84039" y="164944"/>
                    </a:cubicBezTo>
                    <a:cubicBezTo>
                      <a:pt x="84039" y="152341"/>
                      <a:pt x="63977" y="147133"/>
                      <a:pt x="42823" y="141603"/>
                    </a:cubicBezTo>
                    <a:cubicBezTo>
                      <a:pt x="26620" y="137359"/>
                      <a:pt x="6430" y="132151"/>
                      <a:pt x="6430" y="124500"/>
                    </a:cubicBezTo>
                    <a:cubicBezTo>
                      <a:pt x="6430" y="116912"/>
                      <a:pt x="26620" y="111640"/>
                      <a:pt x="42823" y="107396"/>
                    </a:cubicBezTo>
                    <a:cubicBezTo>
                      <a:pt x="63977" y="101866"/>
                      <a:pt x="84039" y="96658"/>
                      <a:pt x="84039" y="84056"/>
                    </a:cubicBezTo>
                    <a:cubicBezTo>
                      <a:pt x="84039" y="71517"/>
                      <a:pt x="63977" y="66309"/>
                      <a:pt x="42823" y="60779"/>
                    </a:cubicBezTo>
                    <a:cubicBezTo>
                      <a:pt x="26620" y="56536"/>
                      <a:pt x="6430" y="51263"/>
                      <a:pt x="6430" y="43676"/>
                    </a:cubicBezTo>
                    <a:cubicBezTo>
                      <a:pt x="6430" y="36024"/>
                      <a:pt x="26620" y="30752"/>
                      <a:pt x="42823" y="26572"/>
                    </a:cubicBezTo>
                    <a:cubicBezTo>
                      <a:pt x="63977" y="21043"/>
                      <a:pt x="84039" y="15835"/>
                      <a:pt x="84039" y="3232"/>
                    </a:cubicBezTo>
                    <a:cubicBezTo>
                      <a:pt x="84039" y="1078"/>
                      <a:pt x="82431" y="1"/>
                      <a:pt x="80824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0"/>
              <p:cNvSpPr/>
              <p:nvPr/>
            </p:nvSpPr>
            <p:spPr>
              <a:xfrm>
                <a:off x="2747450" y="237700"/>
                <a:ext cx="2100975" cy="5215075"/>
              </a:xfrm>
              <a:custGeom>
                <a:avLst/>
                <a:gdLst/>
                <a:ahLst/>
                <a:cxnLst/>
                <a:rect l="l" t="t" r="r" b="b"/>
                <a:pathLst>
                  <a:path w="84039" h="208603" extrusionOk="0">
                    <a:moveTo>
                      <a:pt x="3215" y="1"/>
                    </a:moveTo>
                    <a:cubicBezTo>
                      <a:pt x="1607" y="1"/>
                      <a:pt x="0" y="1078"/>
                      <a:pt x="0" y="3232"/>
                    </a:cubicBezTo>
                    <a:cubicBezTo>
                      <a:pt x="0" y="15835"/>
                      <a:pt x="19997" y="21043"/>
                      <a:pt x="41216" y="26572"/>
                    </a:cubicBezTo>
                    <a:cubicBezTo>
                      <a:pt x="57419" y="30752"/>
                      <a:pt x="77609" y="36024"/>
                      <a:pt x="77609" y="43676"/>
                    </a:cubicBezTo>
                    <a:cubicBezTo>
                      <a:pt x="77609" y="51263"/>
                      <a:pt x="57419" y="56536"/>
                      <a:pt x="41216" y="60779"/>
                    </a:cubicBezTo>
                    <a:cubicBezTo>
                      <a:pt x="19997" y="66309"/>
                      <a:pt x="0" y="71517"/>
                      <a:pt x="0" y="84120"/>
                    </a:cubicBezTo>
                    <a:cubicBezTo>
                      <a:pt x="0" y="96658"/>
                      <a:pt x="19997" y="101866"/>
                      <a:pt x="41216" y="107396"/>
                    </a:cubicBezTo>
                    <a:cubicBezTo>
                      <a:pt x="57419" y="111640"/>
                      <a:pt x="77609" y="116912"/>
                      <a:pt x="77609" y="124500"/>
                    </a:cubicBezTo>
                    <a:cubicBezTo>
                      <a:pt x="77609" y="132151"/>
                      <a:pt x="57419" y="137424"/>
                      <a:pt x="41216" y="141603"/>
                    </a:cubicBezTo>
                    <a:cubicBezTo>
                      <a:pt x="19997" y="147133"/>
                      <a:pt x="0" y="152341"/>
                      <a:pt x="0" y="164944"/>
                    </a:cubicBezTo>
                    <a:cubicBezTo>
                      <a:pt x="0" y="177546"/>
                      <a:pt x="19997" y="182754"/>
                      <a:pt x="41216" y="188284"/>
                    </a:cubicBezTo>
                    <a:cubicBezTo>
                      <a:pt x="57419" y="192464"/>
                      <a:pt x="77609" y="197736"/>
                      <a:pt x="77609" y="205388"/>
                    </a:cubicBezTo>
                    <a:cubicBezTo>
                      <a:pt x="77609" y="207124"/>
                      <a:pt x="79023" y="208603"/>
                      <a:pt x="80824" y="208603"/>
                    </a:cubicBezTo>
                    <a:cubicBezTo>
                      <a:pt x="82560" y="208603"/>
                      <a:pt x="83974" y="207124"/>
                      <a:pt x="84039" y="205388"/>
                    </a:cubicBezTo>
                    <a:cubicBezTo>
                      <a:pt x="84039" y="192785"/>
                      <a:pt x="63977" y="187577"/>
                      <a:pt x="42823" y="182047"/>
                    </a:cubicBezTo>
                    <a:cubicBezTo>
                      <a:pt x="26620" y="177803"/>
                      <a:pt x="6430" y="172595"/>
                      <a:pt x="6430" y="164944"/>
                    </a:cubicBezTo>
                    <a:cubicBezTo>
                      <a:pt x="6430" y="157292"/>
                      <a:pt x="26620" y="152084"/>
                      <a:pt x="42823" y="147840"/>
                    </a:cubicBezTo>
                    <a:cubicBezTo>
                      <a:pt x="63977" y="142310"/>
                      <a:pt x="84039" y="137102"/>
                      <a:pt x="84039" y="124500"/>
                    </a:cubicBezTo>
                    <a:cubicBezTo>
                      <a:pt x="84039" y="111897"/>
                      <a:pt x="63977" y="106689"/>
                      <a:pt x="42823" y="101159"/>
                    </a:cubicBezTo>
                    <a:cubicBezTo>
                      <a:pt x="26620" y="96980"/>
                      <a:pt x="6430" y="91707"/>
                      <a:pt x="6430" y="84120"/>
                    </a:cubicBezTo>
                    <a:cubicBezTo>
                      <a:pt x="6430" y="76468"/>
                      <a:pt x="26620" y="71196"/>
                      <a:pt x="42823" y="66952"/>
                    </a:cubicBezTo>
                    <a:cubicBezTo>
                      <a:pt x="63977" y="61487"/>
                      <a:pt x="84039" y="56279"/>
                      <a:pt x="84039" y="43676"/>
                    </a:cubicBezTo>
                    <a:cubicBezTo>
                      <a:pt x="84039" y="31073"/>
                      <a:pt x="63977" y="25865"/>
                      <a:pt x="42823" y="20335"/>
                    </a:cubicBezTo>
                    <a:cubicBezTo>
                      <a:pt x="26620" y="16092"/>
                      <a:pt x="6430" y="10884"/>
                      <a:pt x="6430" y="3232"/>
                    </a:cubicBezTo>
                    <a:cubicBezTo>
                      <a:pt x="6430" y="1078"/>
                      <a:pt x="4822" y="1"/>
                      <a:pt x="3215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7" name="Google Shape;427;p40"/>
          <p:cNvSpPr txBox="1"/>
          <p:nvPr/>
        </p:nvSpPr>
        <p:spPr>
          <a:xfrm>
            <a:off x="5949949" y="2339634"/>
            <a:ext cx="2944219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ABILITY TO LEARN DISTINGUISHING CHAR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CTERISTICS OF EACH STATE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PROBABILISTIC SEQUENCE MODELLING ?</a:t>
            </a:r>
            <a:endParaRPr/>
          </a:p>
        </p:txBody>
      </p:sp>
      <p:sp>
        <p:nvSpPr>
          <p:cNvPr id="433" name="Google Shape;433;p41"/>
          <p:cNvSpPr txBox="1"/>
          <p:nvPr/>
        </p:nvSpPr>
        <p:spPr>
          <a:xfrm>
            <a:off x="4848354" y="1682813"/>
            <a:ext cx="39189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BIOLOGICAL DATA IS NOISY</a:t>
            </a:r>
            <a:endParaRPr sz="1600" b="1" i="0" u="none" strike="noStrike" cap="non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4" name="Google Shape;434;p41"/>
          <p:cNvSpPr txBox="1"/>
          <p:nvPr/>
        </p:nvSpPr>
        <p:spPr>
          <a:xfrm>
            <a:off x="4921793" y="2958716"/>
            <a:ext cx="39189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UPDATE PREVIOUS KNOWLEDGE ABOUT BIOLOGICAL SEQUENCES</a:t>
            </a:r>
            <a:endParaRPr sz="1600" b="1" i="0" u="none" strike="noStrike" cap="none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4921793" y="4127665"/>
            <a:ext cx="39189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NOT LIMITED TO YES/ NO ANSWER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CAN PROVIDE DEGREE OF CONFIDENCE</a:t>
            </a:r>
            <a:endParaRPr sz="1600" b="1" i="0" u="none" strike="noStrike" cap="none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36" name="Google Shape;436;p41"/>
          <p:cNvGrpSpPr/>
          <p:nvPr/>
        </p:nvGrpSpPr>
        <p:grpSpPr>
          <a:xfrm>
            <a:off x="1513617" y="1412927"/>
            <a:ext cx="3130041" cy="806584"/>
            <a:chOff x="1513617" y="1420552"/>
            <a:chExt cx="3130041" cy="806584"/>
          </a:xfrm>
        </p:grpSpPr>
        <p:grpSp>
          <p:nvGrpSpPr>
            <p:cNvPr id="437" name="Google Shape;437;p41"/>
            <p:cNvGrpSpPr/>
            <p:nvPr/>
          </p:nvGrpSpPr>
          <p:grpSpPr>
            <a:xfrm rot="-5400000" flipH="1">
              <a:off x="3731842" y="1315320"/>
              <a:ext cx="806584" cy="1017048"/>
              <a:chOff x="818873" y="1228951"/>
              <a:chExt cx="1241854" cy="1565893"/>
            </a:xfrm>
          </p:grpSpPr>
          <p:sp>
            <p:nvSpPr>
              <p:cNvPr id="438" name="Google Shape;438;p41"/>
              <p:cNvSpPr/>
              <p:nvPr/>
            </p:nvSpPr>
            <p:spPr>
              <a:xfrm>
                <a:off x="864217" y="1241609"/>
                <a:ext cx="1181017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8146" extrusionOk="0">
                    <a:moveTo>
                      <a:pt x="704" y="1"/>
                    </a:moveTo>
                    <a:lnTo>
                      <a:pt x="8" y="68"/>
                    </a:lnTo>
                    <a:cubicBezTo>
                      <a:pt x="0" y="749"/>
                      <a:pt x="97" y="1468"/>
                      <a:pt x="472" y="2037"/>
                    </a:cubicBezTo>
                    <a:cubicBezTo>
                      <a:pt x="868" y="2621"/>
                      <a:pt x="1505" y="2988"/>
                      <a:pt x="2148" y="3280"/>
                    </a:cubicBezTo>
                    <a:cubicBezTo>
                      <a:pt x="2852" y="3601"/>
                      <a:pt x="3601" y="3856"/>
                      <a:pt x="4200" y="4350"/>
                    </a:cubicBezTo>
                    <a:cubicBezTo>
                      <a:pt x="5278" y="5233"/>
                      <a:pt x="5667" y="6768"/>
                      <a:pt x="5472" y="8145"/>
                    </a:cubicBezTo>
                    <a:lnTo>
                      <a:pt x="5989" y="8070"/>
                    </a:lnTo>
                    <a:cubicBezTo>
                      <a:pt x="6251" y="6798"/>
                      <a:pt x="6019" y="5383"/>
                      <a:pt x="5165" y="4395"/>
                    </a:cubicBezTo>
                    <a:cubicBezTo>
                      <a:pt x="4694" y="3848"/>
                      <a:pt x="4072" y="3459"/>
                      <a:pt x="3444" y="3100"/>
                    </a:cubicBezTo>
                    <a:cubicBezTo>
                      <a:pt x="2822" y="2733"/>
                      <a:pt x="2178" y="2381"/>
                      <a:pt x="1654" y="1887"/>
                    </a:cubicBezTo>
                    <a:cubicBezTo>
                      <a:pt x="1123" y="1393"/>
                      <a:pt x="719" y="727"/>
                      <a:pt x="7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1"/>
              <p:cNvSpPr/>
              <p:nvPr/>
            </p:nvSpPr>
            <p:spPr>
              <a:xfrm>
                <a:off x="851370" y="1228951"/>
                <a:ext cx="1209357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8288" extrusionOk="0">
                    <a:moveTo>
                      <a:pt x="712" y="135"/>
                    </a:moveTo>
                    <a:cubicBezTo>
                      <a:pt x="749" y="786"/>
                      <a:pt x="1086" y="1445"/>
                      <a:pt x="1678" y="1999"/>
                    </a:cubicBezTo>
                    <a:cubicBezTo>
                      <a:pt x="2164" y="2456"/>
                      <a:pt x="2748" y="2793"/>
                      <a:pt x="3309" y="3122"/>
                    </a:cubicBezTo>
                    <a:lnTo>
                      <a:pt x="3482" y="3219"/>
                    </a:lnTo>
                    <a:cubicBezTo>
                      <a:pt x="4088" y="3571"/>
                      <a:pt x="4724" y="3960"/>
                      <a:pt x="5188" y="4499"/>
                    </a:cubicBezTo>
                    <a:cubicBezTo>
                      <a:pt x="5967" y="5405"/>
                      <a:pt x="6266" y="6745"/>
                      <a:pt x="6004" y="8085"/>
                    </a:cubicBezTo>
                    <a:lnTo>
                      <a:pt x="5608" y="8137"/>
                    </a:lnTo>
                    <a:cubicBezTo>
                      <a:pt x="5802" y="6633"/>
                      <a:pt x="5308" y="5188"/>
                      <a:pt x="4305" y="4372"/>
                    </a:cubicBezTo>
                    <a:cubicBezTo>
                      <a:pt x="3826" y="3975"/>
                      <a:pt x="3250" y="3728"/>
                      <a:pt x="2688" y="3481"/>
                    </a:cubicBezTo>
                    <a:cubicBezTo>
                      <a:pt x="2538" y="3421"/>
                      <a:pt x="2389" y="3354"/>
                      <a:pt x="2246" y="3294"/>
                    </a:cubicBezTo>
                    <a:cubicBezTo>
                      <a:pt x="1685" y="3040"/>
                      <a:pt x="996" y="2673"/>
                      <a:pt x="592" y="2066"/>
                    </a:cubicBezTo>
                    <a:cubicBezTo>
                      <a:pt x="285" y="1595"/>
                      <a:pt x="135" y="981"/>
                      <a:pt x="135" y="195"/>
                    </a:cubicBezTo>
                    <a:lnTo>
                      <a:pt x="712" y="135"/>
                    </a:lnTo>
                    <a:close/>
                    <a:moveTo>
                      <a:pt x="832" y="0"/>
                    </a:moveTo>
                    <a:lnTo>
                      <a:pt x="16" y="83"/>
                    </a:lnTo>
                    <a:lnTo>
                      <a:pt x="16" y="135"/>
                    </a:lnTo>
                    <a:cubicBezTo>
                      <a:pt x="1" y="981"/>
                      <a:pt x="158" y="1632"/>
                      <a:pt x="495" y="2134"/>
                    </a:cubicBezTo>
                    <a:cubicBezTo>
                      <a:pt x="914" y="2770"/>
                      <a:pt x="1625" y="3144"/>
                      <a:pt x="2194" y="3406"/>
                    </a:cubicBezTo>
                    <a:cubicBezTo>
                      <a:pt x="2336" y="3474"/>
                      <a:pt x="2486" y="3534"/>
                      <a:pt x="2636" y="3601"/>
                    </a:cubicBezTo>
                    <a:cubicBezTo>
                      <a:pt x="3190" y="3833"/>
                      <a:pt x="3766" y="4080"/>
                      <a:pt x="4230" y="4462"/>
                    </a:cubicBezTo>
                    <a:cubicBezTo>
                      <a:pt x="5211" y="5270"/>
                      <a:pt x="5690" y="6708"/>
                      <a:pt x="5480" y="8205"/>
                    </a:cubicBezTo>
                    <a:lnTo>
                      <a:pt x="5465" y="8287"/>
                    </a:lnTo>
                    <a:lnTo>
                      <a:pt x="6109" y="8197"/>
                    </a:lnTo>
                    <a:lnTo>
                      <a:pt x="6117" y="8152"/>
                    </a:lnTo>
                    <a:cubicBezTo>
                      <a:pt x="6401" y="6760"/>
                      <a:pt x="6094" y="5368"/>
                      <a:pt x="5278" y="4424"/>
                    </a:cubicBezTo>
                    <a:cubicBezTo>
                      <a:pt x="4799" y="3863"/>
                      <a:pt x="4163" y="3466"/>
                      <a:pt x="3541" y="3114"/>
                    </a:cubicBezTo>
                    <a:lnTo>
                      <a:pt x="3377" y="3017"/>
                    </a:lnTo>
                    <a:cubicBezTo>
                      <a:pt x="2815" y="2688"/>
                      <a:pt x="2239" y="2358"/>
                      <a:pt x="1760" y="1909"/>
                    </a:cubicBezTo>
                    <a:cubicBezTo>
                      <a:pt x="1423" y="1595"/>
                      <a:pt x="854" y="929"/>
                      <a:pt x="839" y="68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1"/>
              <p:cNvSpPr/>
              <p:nvPr/>
            </p:nvSpPr>
            <p:spPr>
              <a:xfrm>
                <a:off x="1492044" y="1885129"/>
                <a:ext cx="519187" cy="76821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4066" extrusionOk="0">
                    <a:moveTo>
                      <a:pt x="368" y="1"/>
                    </a:moveTo>
                    <a:cubicBezTo>
                      <a:pt x="240" y="61"/>
                      <a:pt x="121" y="113"/>
                      <a:pt x="1" y="180"/>
                    </a:cubicBezTo>
                    <a:cubicBezTo>
                      <a:pt x="719" y="532"/>
                      <a:pt x="1348" y="1064"/>
                      <a:pt x="1737" y="1670"/>
                    </a:cubicBezTo>
                    <a:cubicBezTo>
                      <a:pt x="2142" y="2306"/>
                      <a:pt x="2291" y="3317"/>
                      <a:pt x="2374" y="4065"/>
                    </a:cubicBezTo>
                    <a:cubicBezTo>
                      <a:pt x="2748" y="3025"/>
                      <a:pt x="2104" y="1550"/>
                      <a:pt x="1303" y="764"/>
                    </a:cubicBezTo>
                    <a:cubicBezTo>
                      <a:pt x="1011" y="487"/>
                      <a:pt x="697" y="233"/>
                      <a:pt x="368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1"/>
              <p:cNvSpPr/>
              <p:nvPr/>
            </p:nvSpPr>
            <p:spPr>
              <a:xfrm>
                <a:off x="834366" y="1241609"/>
                <a:ext cx="1182529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8146" extrusionOk="0">
                    <a:moveTo>
                      <a:pt x="5548" y="1"/>
                    </a:moveTo>
                    <a:cubicBezTo>
                      <a:pt x="5533" y="727"/>
                      <a:pt x="5129" y="1393"/>
                      <a:pt x="4605" y="1887"/>
                    </a:cubicBezTo>
                    <a:cubicBezTo>
                      <a:pt x="4081" y="2381"/>
                      <a:pt x="3437" y="2733"/>
                      <a:pt x="2808" y="3100"/>
                    </a:cubicBezTo>
                    <a:cubicBezTo>
                      <a:pt x="2187" y="3459"/>
                      <a:pt x="1558" y="3848"/>
                      <a:pt x="1086" y="4395"/>
                    </a:cubicBezTo>
                    <a:cubicBezTo>
                      <a:pt x="240" y="5383"/>
                      <a:pt x="1" y="6798"/>
                      <a:pt x="270" y="8070"/>
                    </a:cubicBezTo>
                    <a:lnTo>
                      <a:pt x="787" y="8145"/>
                    </a:lnTo>
                    <a:cubicBezTo>
                      <a:pt x="592" y="6768"/>
                      <a:pt x="982" y="5233"/>
                      <a:pt x="2052" y="4350"/>
                    </a:cubicBezTo>
                    <a:cubicBezTo>
                      <a:pt x="2651" y="3856"/>
                      <a:pt x="3399" y="3601"/>
                      <a:pt x="4103" y="3280"/>
                    </a:cubicBezTo>
                    <a:cubicBezTo>
                      <a:pt x="4747" y="2988"/>
                      <a:pt x="5391" y="2621"/>
                      <a:pt x="5780" y="2037"/>
                    </a:cubicBezTo>
                    <a:cubicBezTo>
                      <a:pt x="6162" y="1468"/>
                      <a:pt x="6259" y="749"/>
                      <a:pt x="6251" y="68"/>
                    </a:cubicBezTo>
                    <a:lnTo>
                      <a:pt x="55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1"/>
              <p:cNvSpPr/>
              <p:nvPr/>
            </p:nvSpPr>
            <p:spPr>
              <a:xfrm>
                <a:off x="818873" y="1228951"/>
                <a:ext cx="1210868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9" h="8288" extrusionOk="0">
                    <a:moveTo>
                      <a:pt x="5690" y="135"/>
                    </a:moveTo>
                    <a:lnTo>
                      <a:pt x="6266" y="195"/>
                    </a:lnTo>
                    <a:cubicBezTo>
                      <a:pt x="6274" y="981"/>
                      <a:pt x="6124" y="1595"/>
                      <a:pt x="5809" y="2066"/>
                    </a:cubicBezTo>
                    <a:cubicBezTo>
                      <a:pt x="5405" y="2673"/>
                      <a:pt x="4717" y="3040"/>
                      <a:pt x="4163" y="3294"/>
                    </a:cubicBezTo>
                    <a:cubicBezTo>
                      <a:pt x="4013" y="3354"/>
                      <a:pt x="3871" y="3421"/>
                      <a:pt x="3721" y="3481"/>
                    </a:cubicBezTo>
                    <a:cubicBezTo>
                      <a:pt x="3160" y="3728"/>
                      <a:pt x="2576" y="3975"/>
                      <a:pt x="2097" y="4372"/>
                    </a:cubicBezTo>
                    <a:cubicBezTo>
                      <a:pt x="1101" y="5188"/>
                      <a:pt x="607" y="6633"/>
                      <a:pt x="794" y="8137"/>
                    </a:cubicBezTo>
                    <a:lnTo>
                      <a:pt x="405" y="8085"/>
                    </a:lnTo>
                    <a:lnTo>
                      <a:pt x="397" y="8085"/>
                    </a:lnTo>
                    <a:cubicBezTo>
                      <a:pt x="135" y="6745"/>
                      <a:pt x="442" y="5405"/>
                      <a:pt x="1221" y="4499"/>
                    </a:cubicBezTo>
                    <a:cubicBezTo>
                      <a:pt x="1685" y="3960"/>
                      <a:pt x="2314" y="3571"/>
                      <a:pt x="2927" y="3219"/>
                    </a:cubicBezTo>
                    <a:lnTo>
                      <a:pt x="3092" y="3122"/>
                    </a:lnTo>
                    <a:cubicBezTo>
                      <a:pt x="3661" y="2793"/>
                      <a:pt x="4245" y="2456"/>
                      <a:pt x="4724" y="1999"/>
                    </a:cubicBezTo>
                    <a:cubicBezTo>
                      <a:pt x="5315" y="1445"/>
                      <a:pt x="5660" y="786"/>
                      <a:pt x="5690" y="135"/>
                    </a:cubicBezTo>
                    <a:close/>
                    <a:moveTo>
                      <a:pt x="5570" y="0"/>
                    </a:moveTo>
                    <a:lnTo>
                      <a:pt x="5570" y="68"/>
                    </a:lnTo>
                    <a:cubicBezTo>
                      <a:pt x="5555" y="929"/>
                      <a:pt x="4979" y="1595"/>
                      <a:pt x="4642" y="1909"/>
                    </a:cubicBezTo>
                    <a:cubicBezTo>
                      <a:pt x="4170" y="2358"/>
                      <a:pt x="3594" y="2688"/>
                      <a:pt x="3032" y="3017"/>
                    </a:cubicBezTo>
                    <a:lnTo>
                      <a:pt x="2860" y="3114"/>
                    </a:lnTo>
                    <a:cubicBezTo>
                      <a:pt x="2246" y="3466"/>
                      <a:pt x="1603" y="3863"/>
                      <a:pt x="1123" y="4424"/>
                    </a:cubicBezTo>
                    <a:cubicBezTo>
                      <a:pt x="315" y="5368"/>
                      <a:pt x="1" y="6760"/>
                      <a:pt x="285" y="8152"/>
                    </a:cubicBezTo>
                    <a:lnTo>
                      <a:pt x="300" y="8197"/>
                    </a:lnTo>
                    <a:lnTo>
                      <a:pt x="944" y="8287"/>
                    </a:lnTo>
                    <a:lnTo>
                      <a:pt x="929" y="8205"/>
                    </a:lnTo>
                    <a:cubicBezTo>
                      <a:pt x="719" y="6708"/>
                      <a:pt x="1198" y="5270"/>
                      <a:pt x="2179" y="4462"/>
                    </a:cubicBezTo>
                    <a:cubicBezTo>
                      <a:pt x="2643" y="4080"/>
                      <a:pt x="3212" y="3833"/>
                      <a:pt x="3766" y="3601"/>
                    </a:cubicBezTo>
                    <a:cubicBezTo>
                      <a:pt x="3916" y="3534"/>
                      <a:pt x="4065" y="3474"/>
                      <a:pt x="4215" y="3406"/>
                    </a:cubicBezTo>
                    <a:cubicBezTo>
                      <a:pt x="4784" y="3144"/>
                      <a:pt x="5495" y="2770"/>
                      <a:pt x="5914" y="2134"/>
                    </a:cubicBezTo>
                    <a:cubicBezTo>
                      <a:pt x="6251" y="1632"/>
                      <a:pt x="6408" y="981"/>
                      <a:pt x="6393" y="135"/>
                    </a:cubicBezTo>
                    <a:lnTo>
                      <a:pt x="6393" y="83"/>
                    </a:lnTo>
                    <a:lnTo>
                      <a:pt x="5570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1"/>
              <p:cNvSpPr/>
              <p:nvPr/>
            </p:nvSpPr>
            <p:spPr>
              <a:xfrm>
                <a:off x="964541" y="1336456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5"/>
                      <a:pt x="188" y="375"/>
                    </a:cubicBezTo>
                    <a:lnTo>
                      <a:pt x="4761" y="375"/>
                    </a:lnTo>
                    <a:cubicBezTo>
                      <a:pt x="4866" y="375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1"/>
              <p:cNvSpPr/>
              <p:nvPr/>
            </p:nvSpPr>
            <p:spPr>
              <a:xfrm>
                <a:off x="937712" y="1323608"/>
                <a:ext cx="990195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3" extrusionOk="0">
                    <a:moveTo>
                      <a:pt x="4903" y="128"/>
                    </a:moveTo>
                    <a:cubicBezTo>
                      <a:pt x="5076" y="128"/>
                      <a:pt x="5076" y="383"/>
                      <a:pt x="4903" y="383"/>
                    </a:cubicBezTo>
                    <a:lnTo>
                      <a:pt x="330" y="383"/>
                    </a:lnTo>
                    <a:cubicBezTo>
                      <a:pt x="165" y="383"/>
                      <a:pt x="165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0" y="1"/>
                      <a:pt x="0" y="503"/>
                      <a:pt x="330" y="503"/>
                    </a:cubicBezTo>
                    <a:lnTo>
                      <a:pt x="4903" y="503"/>
                    </a:lnTo>
                    <a:cubicBezTo>
                      <a:pt x="5240" y="503"/>
                      <a:pt x="5240" y="1"/>
                      <a:pt x="4903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1"/>
              <p:cNvSpPr/>
              <p:nvPr/>
            </p:nvSpPr>
            <p:spPr>
              <a:xfrm>
                <a:off x="1065054" y="1525960"/>
                <a:ext cx="734192" cy="72362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3" extrusionOk="0">
                    <a:moveTo>
                      <a:pt x="187" y="0"/>
                    </a:moveTo>
                    <a:cubicBezTo>
                      <a:pt x="82" y="0"/>
                      <a:pt x="0" y="90"/>
                      <a:pt x="0" y="188"/>
                    </a:cubicBezTo>
                    <a:lnTo>
                      <a:pt x="0" y="195"/>
                    </a:lnTo>
                    <a:cubicBezTo>
                      <a:pt x="0" y="300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300"/>
                      <a:pt x="3885" y="195"/>
                    </a:cubicBezTo>
                    <a:lnTo>
                      <a:pt x="3885" y="188"/>
                    </a:lnTo>
                    <a:cubicBezTo>
                      <a:pt x="3885" y="90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1"/>
              <p:cNvSpPr/>
              <p:nvPr/>
            </p:nvSpPr>
            <p:spPr>
              <a:xfrm>
                <a:off x="1038036" y="1514623"/>
                <a:ext cx="789360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03" extrusionOk="0">
                    <a:moveTo>
                      <a:pt x="3841" y="128"/>
                    </a:moveTo>
                    <a:cubicBezTo>
                      <a:pt x="4013" y="128"/>
                      <a:pt x="4013" y="375"/>
                      <a:pt x="3841" y="375"/>
                    </a:cubicBezTo>
                    <a:lnTo>
                      <a:pt x="330" y="375"/>
                    </a:lnTo>
                    <a:cubicBezTo>
                      <a:pt x="166" y="375"/>
                      <a:pt x="166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1" y="1"/>
                      <a:pt x="1" y="502"/>
                      <a:pt x="330" y="502"/>
                    </a:cubicBezTo>
                    <a:lnTo>
                      <a:pt x="3841" y="502"/>
                    </a:lnTo>
                    <a:cubicBezTo>
                      <a:pt x="4178" y="502"/>
                      <a:pt x="4178" y="1"/>
                      <a:pt x="3841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1"/>
              <p:cNvSpPr/>
              <p:nvPr/>
            </p:nvSpPr>
            <p:spPr>
              <a:xfrm>
                <a:off x="1065054" y="2101651"/>
                <a:ext cx="734192" cy="7217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2" extrusionOk="0">
                    <a:moveTo>
                      <a:pt x="187" y="0"/>
                    </a:moveTo>
                    <a:cubicBezTo>
                      <a:pt x="82" y="0"/>
                      <a:pt x="0" y="82"/>
                      <a:pt x="0" y="187"/>
                    </a:cubicBezTo>
                    <a:lnTo>
                      <a:pt x="0" y="195"/>
                    </a:lnTo>
                    <a:cubicBezTo>
                      <a:pt x="0" y="292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292"/>
                      <a:pt x="3885" y="195"/>
                    </a:cubicBezTo>
                    <a:lnTo>
                      <a:pt x="3885" y="187"/>
                    </a:lnTo>
                    <a:cubicBezTo>
                      <a:pt x="3885" y="82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1"/>
              <p:cNvSpPr/>
              <p:nvPr/>
            </p:nvSpPr>
            <p:spPr>
              <a:xfrm>
                <a:off x="1038036" y="2090314"/>
                <a:ext cx="788037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502" extrusionOk="0">
                    <a:moveTo>
                      <a:pt x="3841" y="127"/>
                    </a:moveTo>
                    <a:cubicBezTo>
                      <a:pt x="4013" y="127"/>
                      <a:pt x="4013" y="374"/>
                      <a:pt x="3841" y="374"/>
                    </a:cubicBezTo>
                    <a:lnTo>
                      <a:pt x="330" y="374"/>
                    </a:lnTo>
                    <a:cubicBezTo>
                      <a:pt x="166" y="374"/>
                      <a:pt x="166" y="127"/>
                      <a:pt x="330" y="127"/>
                    </a:cubicBezTo>
                    <a:close/>
                    <a:moveTo>
                      <a:pt x="330" y="0"/>
                    </a:moveTo>
                    <a:cubicBezTo>
                      <a:pt x="1" y="8"/>
                      <a:pt x="1" y="494"/>
                      <a:pt x="330" y="502"/>
                    </a:cubicBezTo>
                    <a:lnTo>
                      <a:pt x="3841" y="502"/>
                    </a:lnTo>
                    <a:cubicBezTo>
                      <a:pt x="4170" y="494"/>
                      <a:pt x="4170" y="8"/>
                      <a:pt x="3841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>
                <a:off x="964541" y="2337822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4"/>
                      <a:pt x="188" y="374"/>
                    </a:cubicBezTo>
                    <a:lnTo>
                      <a:pt x="4761" y="374"/>
                    </a:lnTo>
                    <a:cubicBezTo>
                      <a:pt x="4866" y="374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1"/>
              <p:cNvSpPr/>
              <p:nvPr/>
            </p:nvSpPr>
            <p:spPr>
              <a:xfrm>
                <a:off x="937712" y="2326486"/>
                <a:ext cx="990195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2" extrusionOk="0">
                    <a:moveTo>
                      <a:pt x="4903" y="120"/>
                    </a:moveTo>
                    <a:cubicBezTo>
                      <a:pt x="5076" y="120"/>
                      <a:pt x="5076" y="375"/>
                      <a:pt x="4903" y="375"/>
                    </a:cubicBezTo>
                    <a:lnTo>
                      <a:pt x="330" y="375"/>
                    </a:lnTo>
                    <a:cubicBezTo>
                      <a:pt x="165" y="375"/>
                      <a:pt x="165" y="120"/>
                      <a:pt x="330" y="120"/>
                    </a:cubicBezTo>
                    <a:close/>
                    <a:moveTo>
                      <a:pt x="330" y="0"/>
                    </a:moveTo>
                    <a:cubicBezTo>
                      <a:pt x="0" y="0"/>
                      <a:pt x="0" y="502"/>
                      <a:pt x="330" y="502"/>
                    </a:cubicBezTo>
                    <a:lnTo>
                      <a:pt x="4903" y="502"/>
                    </a:lnTo>
                    <a:cubicBezTo>
                      <a:pt x="5240" y="502"/>
                      <a:pt x="5240" y="0"/>
                      <a:pt x="4903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1"/>
              <p:cNvSpPr/>
              <p:nvPr/>
            </p:nvSpPr>
            <p:spPr>
              <a:xfrm>
                <a:off x="919386" y="2573993"/>
                <a:ext cx="102552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375" extrusionOk="0">
                    <a:moveTo>
                      <a:pt x="187" y="0"/>
                    </a:moveTo>
                    <a:cubicBezTo>
                      <a:pt x="90" y="0"/>
                      <a:pt x="0" y="83"/>
                      <a:pt x="0" y="187"/>
                    </a:cubicBezTo>
                    <a:cubicBezTo>
                      <a:pt x="0" y="292"/>
                      <a:pt x="90" y="375"/>
                      <a:pt x="187" y="375"/>
                    </a:cubicBezTo>
                    <a:lnTo>
                      <a:pt x="5240" y="375"/>
                    </a:lnTo>
                    <a:cubicBezTo>
                      <a:pt x="5345" y="375"/>
                      <a:pt x="5427" y="292"/>
                      <a:pt x="5427" y="187"/>
                    </a:cubicBezTo>
                    <a:cubicBezTo>
                      <a:pt x="5427" y="83"/>
                      <a:pt x="5345" y="0"/>
                      <a:pt x="5240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1"/>
              <p:cNvSpPr/>
              <p:nvPr/>
            </p:nvSpPr>
            <p:spPr>
              <a:xfrm>
                <a:off x="893880" y="2562657"/>
                <a:ext cx="1077860" cy="93523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95" extrusionOk="0">
                    <a:moveTo>
                      <a:pt x="5375" y="120"/>
                    </a:moveTo>
                    <a:cubicBezTo>
                      <a:pt x="5547" y="120"/>
                      <a:pt x="5547" y="375"/>
                      <a:pt x="5375" y="375"/>
                    </a:cubicBezTo>
                    <a:lnTo>
                      <a:pt x="322" y="375"/>
                    </a:lnTo>
                    <a:cubicBezTo>
                      <a:pt x="158" y="375"/>
                      <a:pt x="158" y="120"/>
                      <a:pt x="322" y="120"/>
                    </a:cubicBezTo>
                    <a:close/>
                    <a:moveTo>
                      <a:pt x="322" y="0"/>
                    </a:moveTo>
                    <a:cubicBezTo>
                      <a:pt x="0" y="0"/>
                      <a:pt x="0" y="494"/>
                      <a:pt x="322" y="494"/>
                    </a:cubicBezTo>
                    <a:lnTo>
                      <a:pt x="5375" y="494"/>
                    </a:lnTo>
                    <a:cubicBezTo>
                      <a:pt x="5704" y="494"/>
                      <a:pt x="5704" y="0"/>
                      <a:pt x="5375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1"/>
              <p:cNvSpPr/>
              <p:nvPr/>
            </p:nvSpPr>
            <p:spPr>
              <a:xfrm>
                <a:off x="1366214" y="1442449"/>
                <a:ext cx="598349" cy="52353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2771" extrusionOk="0">
                    <a:moveTo>
                      <a:pt x="3167" y="1"/>
                    </a:moveTo>
                    <a:cubicBezTo>
                      <a:pt x="2905" y="682"/>
                      <a:pt x="2411" y="1251"/>
                      <a:pt x="1835" y="1693"/>
                    </a:cubicBezTo>
                    <a:cubicBezTo>
                      <a:pt x="1273" y="2127"/>
                      <a:pt x="659" y="2493"/>
                      <a:pt x="1" y="2770"/>
                    </a:cubicBezTo>
                    <a:cubicBezTo>
                      <a:pt x="742" y="2568"/>
                      <a:pt x="1415" y="2306"/>
                      <a:pt x="2029" y="1842"/>
                    </a:cubicBezTo>
                    <a:cubicBezTo>
                      <a:pt x="2621" y="1386"/>
                      <a:pt x="3025" y="734"/>
                      <a:pt x="3167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1"/>
              <p:cNvSpPr/>
              <p:nvPr/>
            </p:nvSpPr>
            <p:spPr>
              <a:xfrm>
                <a:off x="1155553" y="1678054"/>
                <a:ext cx="259026" cy="14831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785" extrusionOk="0">
                    <a:moveTo>
                      <a:pt x="124" y="1"/>
                    </a:moveTo>
                    <a:cubicBezTo>
                      <a:pt x="80" y="1"/>
                      <a:pt x="36" y="14"/>
                      <a:pt x="0" y="41"/>
                    </a:cubicBezTo>
                    <a:cubicBezTo>
                      <a:pt x="180" y="236"/>
                      <a:pt x="389" y="408"/>
                      <a:pt x="606" y="565"/>
                    </a:cubicBezTo>
                    <a:cubicBezTo>
                      <a:pt x="719" y="655"/>
                      <a:pt x="846" y="722"/>
                      <a:pt x="981" y="767"/>
                    </a:cubicBezTo>
                    <a:cubicBezTo>
                      <a:pt x="1018" y="779"/>
                      <a:pt x="1056" y="785"/>
                      <a:pt x="1093" y="785"/>
                    </a:cubicBezTo>
                    <a:cubicBezTo>
                      <a:pt x="1198" y="785"/>
                      <a:pt x="1298" y="740"/>
                      <a:pt x="1370" y="663"/>
                    </a:cubicBezTo>
                    <a:cubicBezTo>
                      <a:pt x="1026" y="520"/>
                      <a:pt x="704" y="348"/>
                      <a:pt x="397" y="131"/>
                    </a:cubicBezTo>
                    <a:cubicBezTo>
                      <a:pt x="344" y="86"/>
                      <a:pt x="277" y="49"/>
                      <a:pt x="210" y="19"/>
                    </a:cubicBezTo>
                    <a:cubicBezTo>
                      <a:pt x="183" y="7"/>
                      <a:pt x="153" y="1"/>
                      <a:pt x="124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41"/>
            <p:cNvGrpSpPr/>
            <p:nvPr/>
          </p:nvGrpSpPr>
          <p:grpSpPr>
            <a:xfrm rot="-5400000" flipH="1">
              <a:off x="2675346" y="1315320"/>
              <a:ext cx="806584" cy="1017048"/>
              <a:chOff x="818873" y="1228951"/>
              <a:chExt cx="1241854" cy="1565893"/>
            </a:xfrm>
          </p:grpSpPr>
          <p:sp>
            <p:nvSpPr>
              <p:cNvPr id="456" name="Google Shape;456;p41"/>
              <p:cNvSpPr/>
              <p:nvPr/>
            </p:nvSpPr>
            <p:spPr>
              <a:xfrm>
                <a:off x="864217" y="1241609"/>
                <a:ext cx="1181017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8146" extrusionOk="0">
                    <a:moveTo>
                      <a:pt x="704" y="1"/>
                    </a:moveTo>
                    <a:lnTo>
                      <a:pt x="8" y="68"/>
                    </a:lnTo>
                    <a:cubicBezTo>
                      <a:pt x="0" y="749"/>
                      <a:pt x="97" y="1468"/>
                      <a:pt x="472" y="2037"/>
                    </a:cubicBezTo>
                    <a:cubicBezTo>
                      <a:pt x="868" y="2621"/>
                      <a:pt x="1505" y="2988"/>
                      <a:pt x="2148" y="3280"/>
                    </a:cubicBezTo>
                    <a:cubicBezTo>
                      <a:pt x="2852" y="3601"/>
                      <a:pt x="3601" y="3856"/>
                      <a:pt x="4200" y="4350"/>
                    </a:cubicBezTo>
                    <a:cubicBezTo>
                      <a:pt x="5278" y="5233"/>
                      <a:pt x="5667" y="6768"/>
                      <a:pt x="5472" y="8145"/>
                    </a:cubicBezTo>
                    <a:lnTo>
                      <a:pt x="5989" y="8070"/>
                    </a:lnTo>
                    <a:cubicBezTo>
                      <a:pt x="6251" y="6798"/>
                      <a:pt x="6019" y="5383"/>
                      <a:pt x="5165" y="4395"/>
                    </a:cubicBezTo>
                    <a:cubicBezTo>
                      <a:pt x="4694" y="3848"/>
                      <a:pt x="4072" y="3459"/>
                      <a:pt x="3444" y="3100"/>
                    </a:cubicBezTo>
                    <a:cubicBezTo>
                      <a:pt x="2822" y="2733"/>
                      <a:pt x="2178" y="2381"/>
                      <a:pt x="1654" y="1887"/>
                    </a:cubicBezTo>
                    <a:cubicBezTo>
                      <a:pt x="1123" y="1393"/>
                      <a:pt x="719" y="727"/>
                      <a:pt x="7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1"/>
              <p:cNvSpPr/>
              <p:nvPr/>
            </p:nvSpPr>
            <p:spPr>
              <a:xfrm>
                <a:off x="851370" y="1228951"/>
                <a:ext cx="1209357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8288" extrusionOk="0">
                    <a:moveTo>
                      <a:pt x="712" y="135"/>
                    </a:moveTo>
                    <a:cubicBezTo>
                      <a:pt x="749" y="786"/>
                      <a:pt x="1086" y="1445"/>
                      <a:pt x="1678" y="1999"/>
                    </a:cubicBezTo>
                    <a:cubicBezTo>
                      <a:pt x="2164" y="2456"/>
                      <a:pt x="2748" y="2793"/>
                      <a:pt x="3309" y="3122"/>
                    </a:cubicBezTo>
                    <a:lnTo>
                      <a:pt x="3482" y="3219"/>
                    </a:lnTo>
                    <a:cubicBezTo>
                      <a:pt x="4088" y="3571"/>
                      <a:pt x="4724" y="3960"/>
                      <a:pt x="5188" y="4499"/>
                    </a:cubicBezTo>
                    <a:cubicBezTo>
                      <a:pt x="5967" y="5405"/>
                      <a:pt x="6266" y="6745"/>
                      <a:pt x="6004" y="8085"/>
                    </a:cubicBezTo>
                    <a:lnTo>
                      <a:pt x="5608" y="8137"/>
                    </a:lnTo>
                    <a:cubicBezTo>
                      <a:pt x="5802" y="6633"/>
                      <a:pt x="5308" y="5188"/>
                      <a:pt x="4305" y="4372"/>
                    </a:cubicBezTo>
                    <a:cubicBezTo>
                      <a:pt x="3826" y="3975"/>
                      <a:pt x="3250" y="3728"/>
                      <a:pt x="2688" y="3481"/>
                    </a:cubicBezTo>
                    <a:cubicBezTo>
                      <a:pt x="2538" y="3421"/>
                      <a:pt x="2389" y="3354"/>
                      <a:pt x="2246" y="3294"/>
                    </a:cubicBezTo>
                    <a:cubicBezTo>
                      <a:pt x="1685" y="3040"/>
                      <a:pt x="996" y="2673"/>
                      <a:pt x="592" y="2066"/>
                    </a:cubicBezTo>
                    <a:cubicBezTo>
                      <a:pt x="285" y="1595"/>
                      <a:pt x="135" y="981"/>
                      <a:pt x="135" y="195"/>
                    </a:cubicBezTo>
                    <a:lnTo>
                      <a:pt x="712" y="135"/>
                    </a:lnTo>
                    <a:close/>
                    <a:moveTo>
                      <a:pt x="832" y="0"/>
                    </a:moveTo>
                    <a:lnTo>
                      <a:pt x="16" y="83"/>
                    </a:lnTo>
                    <a:lnTo>
                      <a:pt x="16" y="135"/>
                    </a:lnTo>
                    <a:cubicBezTo>
                      <a:pt x="1" y="981"/>
                      <a:pt x="158" y="1632"/>
                      <a:pt x="495" y="2134"/>
                    </a:cubicBezTo>
                    <a:cubicBezTo>
                      <a:pt x="914" y="2770"/>
                      <a:pt x="1625" y="3144"/>
                      <a:pt x="2194" y="3406"/>
                    </a:cubicBezTo>
                    <a:cubicBezTo>
                      <a:pt x="2336" y="3474"/>
                      <a:pt x="2486" y="3534"/>
                      <a:pt x="2636" y="3601"/>
                    </a:cubicBezTo>
                    <a:cubicBezTo>
                      <a:pt x="3190" y="3833"/>
                      <a:pt x="3766" y="4080"/>
                      <a:pt x="4230" y="4462"/>
                    </a:cubicBezTo>
                    <a:cubicBezTo>
                      <a:pt x="5211" y="5270"/>
                      <a:pt x="5690" y="6708"/>
                      <a:pt x="5480" y="8205"/>
                    </a:cubicBezTo>
                    <a:lnTo>
                      <a:pt x="5465" y="8287"/>
                    </a:lnTo>
                    <a:lnTo>
                      <a:pt x="6109" y="8197"/>
                    </a:lnTo>
                    <a:lnTo>
                      <a:pt x="6117" y="8152"/>
                    </a:lnTo>
                    <a:cubicBezTo>
                      <a:pt x="6401" y="6760"/>
                      <a:pt x="6094" y="5368"/>
                      <a:pt x="5278" y="4424"/>
                    </a:cubicBezTo>
                    <a:cubicBezTo>
                      <a:pt x="4799" y="3863"/>
                      <a:pt x="4163" y="3466"/>
                      <a:pt x="3541" y="3114"/>
                    </a:cubicBezTo>
                    <a:lnTo>
                      <a:pt x="3377" y="3017"/>
                    </a:lnTo>
                    <a:cubicBezTo>
                      <a:pt x="2815" y="2688"/>
                      <a:pt x="2239" y="2358"/>
                      <a:pt x="1760" y="1909"/>
                    </a:cubicBezTo>
                    <a:cubicBezTo>
                      <a:pt x="1423" y="1595"/>
                      <a:pt x="854" y="929"/>
                      <a:pt x="839" y="68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1"/>
              <p:cNvSpPr/>
              <p:nvPr/>
            </p:nvSpPr>
            <p:spPr>
              <a:xfrm>
                <a:off x="1492044" y="1885129"/>
                <a:ext cx="519187" cy="76821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4066" extrusionOk="0">
                    <a:moveTo>
                      <a:pt x="368" y="1"/>
                    </a:moveTo>
                    <a:cubicBezTo>
                      <a:pt x="240" y="61"/>
                      <a:pt x="121" y="113"/>
                      <a:pt x="1" y="180"/>
                    </a:cubicBezTo>
                    <a:cubicBezTo>
                      <a:pt x="719" y="532"/>
                      <a:pt x="1348" y="1064"/>
                      <a:pt x="1737" y="1670"/>
                    </a:cubicBezTo>
                    <a:cubicBezTo>
                      <a:pt x="2142" y="2306"/>
                      <a:pt x="2291" y="3317"/>
                      <a:pt x="2374" y="4065"/>
                    </a:cubicBezTo>
                    <a:cubicBezTo>
                      <a:pt x="2748" y="3025"/>
                      <a:pt x="2104" y="1550"/>
                      <a:pt x="1303" y="764"/>
                    </a:cubicBezTo>
                    <a:cubicBezTo>
                      <a:pt x="1011" y="487"/>
                      <a:pt x="697" y="233"/>
                      <a:pt x="368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834366" y="1241609"/>
                <a:ext cx="1182529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8146" extrusionOk="0">
                    <a:moveTo>
                      <a:pt x="5548" y="1"/>
                    </a:moveTo>
                    <a:cubicBezTo>
                      <a:pt x="5533" y="727"/>
                      <a:pt x="5129" y="1393"/>
                      <a:pt x="4605" y="1887"/>
                    </a:cubicBezTo>
                    <a:cubicBezTo>
                      <a:pt x="4081" y="2381"/>
                      <a:pt x="3437" y="2733"/>
                      <a:pt x="2808" y="3100"/>
                    </a:cubicBezTo>
                    <a:cubicBezTo>
                      <a:pt x="2187" y="3459"/>
                      <a:pt x="1558" y="3848"/>
                      <a:pt x="1086" y="4395"/>
                    </a:cubicBezTo>
                    <a:cubicBezTo>
                      <a:pt x="240" y="5383"/>
                      <a:pt x="1" y="6798"/>
                      <a:pt x="270" y="8070"/>
                    </a:cubicBezTo>
                    <a:lnTo>
                      <a:pt x="787" y="8145"/>
                    </a:lnTo>
                    <a:cubicBezTo>
                      <a:pt x="592" y="6768"/>
                      <a:pt x="982" y="5233"/>
                      <a:pt x="2052" y="4350"/>
                    </a:cubicBezTo>
                    <a:cubicBezTo>
                      <a:pt x="2651" y="3856"/>
                      <a:pt x="3399" y="3601"/>
                      <a:pt x="4103" y="3280"/>
                    </a:cubicBezTo>
                    <a:cubicBezTo>
                      <a:pt x="4747" y="2988"/>
                      <a:pt x="5391" y="2621"/>
                      <a:pt x="5780" y="2037"/>
                    </a:cubicBezTo>
                    <a:cubicBezTo>
                      <a:pt x="6162" y="1468"/>
                      <a:pt x="6259" y="749"/>
                      <a:pt x="6251" y="68"/>
                    </a:cubicBezTo>
                    <a:lnTo>
                      <a:pt x="55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818873" y="1228951"/>
                <a:ext cx="1210868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9" h="8288" extrusionOk="0">
                    <a:moveTo>
                      <a:pt x="5690" y="135"/>
                    </a:moveTo>
                    <a:lnTo>
                      <a:pt x="6266" y="195"/>
                    </a:lnTo>
                    <a:cubicBezTo>
                      <a:pt x="6274" y="981"/>
                      <a:pt x="6124" y="1595"/>
                      <a:pt x="5809" y="2066"/>
                    </a:cubicBezTo>
                    <a:cubicBezTo>
                      <a:pt x="5405" y="2673"/>
                      <a:pt x="4717" y="3040"/>
                      <a:pt x="4163" y="3294"/>
                    </a:cubicBezTo>
                    <a:cubicBezTo>
                      <a:pt x="4013" y="3354"/>
                      <a:pt x="3871" y="3421"/>
                      <a:pt x="3721" y="3481"/>
                    </a:cubicBezTo>
                    <a:cubicBezTo>
                      <a:pt x="3160" y="3728"/>
                      <a:pt x="2576" y="3975"/>
                      <a:pt x="2097" y="4372"/>
                    </a:cubicBezTo>
                    <a:cubicBezTo>
                      <a:pt x="1101" y="5188"/>
                      <a:pt x="607" y="6633"/>
                      <a:pt x="794" y="8137"/>
                    </a:cubicBezTo>
                    <a:lnTo>
                      <a:pt x="405" y="8085"/>
                    </a:lnTo>
                    <a:lnTo>
                      <a:pt x="397" y="8085"/>
                    </a:lnTo>
                    <a:cubicBezTo>
                      <a:pt x="135" y="6745"/>
                      <a:pt x="442" y="5405"/>
                      <a:pt x="1221" y="4499"/>
                    </a:cubicBezTo>
                    <a:cubicBezTo>
                      <a:pt x="1685" y="3960"/>
                      <a:pt x="2314" y="3571"/>
                      <a:pt x="2927" y="3219"/>
                    </a:cubicBezTo>
                    <a:lnTo>
                      <a:pt x="3092" y="3122"/>
                    </a:lnTo>
                    <a:cubicBezTo>
                      <a:pt x="3661" y="2793"/>
                      <a:pt x="4245" y="2456"/>
                      <a:pt x="4724" y="1999"/>
                    </a:cubicBezTo>
                    <a:cubicBezTo>
                      <a:pt x="5315" y="1445"/>
                      <a:pt x="5660" y="786"/>
                      <a:pt x="5690" y="135"/>
                    </a:cubicBezTo>
                    <a:close/>
                    <a:moveTo>
                      <a:pt x="5570" y="0"/>
                    </a:moveTo>
                    <a:lnTo>
                      <a:pt x="5570" y="68"/>
                    </a:lnTo>
                    <a:cubicBezTo>
                      <a:pt x="5555" y="929"/>
                      <a:pt x="4979" y="1595"/>
                      <a:pt x="4642" y="1909"/>
                    </a:cubicBezTo>
                    <a:cubicBezTo>
                      <a:pt x="4170" y="2358"/>
                      <a:pt x="3594" y="2688"/>
                      <a:pt x="3032" y="3017"/>
                    </a:cubicBezTo>
                    <a:lnTo>
                      <a:pt x="2860" y="3114"/>
                    </a:lnTo>
                    <a:cubicBezTo>
                      <a:pt x="2246" y="3466"/>
                      <a:pt x="1603" y="3863"/>
                      <a:pt x="1123" y="4424"/>
                    </a:cubicBezTo>
                    <a:cubicBezTo>
                      <a:pt x="315" y="5368"/>
                      <a:pt x="1" y="6760"/>
                      <a:pt x="285" y="8152"/>
                    </a:cubicBezTo>
                    <a:lnTo>
                      <a:pt x="300" y="8197"/>
                    </a:lnTo>
                    <a:lnTo>
                      <a:pt x="944" y="8287"/>
                    </a:lnTo>
                    <a:lnTo>
                      <a:pt x="929" y="8205"/>
                    </a:lnTo>
                    <a:cubicBezTo>
                      <a:pt x="719" y="6708"/>
                      <a:pt x="1198" y="5270"/>
                      <a:pt x="2179" y="4462"/>
                    </a:cubicBezTo>
                    <a:cubicBezTo>
                      <a:pt x="2643" y="4080"/>
                      <a:pt x="3212" y="3833"/>
                      <a:pt x="3766" y="3601"/>
                    </a:cubicBezTo>
                    <a:cubicBezTo>
                      <a:pt x="3916" y="3534"/>
                      <a:pt x="4065" y="3474"/>
                      <a:pt x="4215" y="3406"/>
                    </a:cubicBezTo>
                    <a:cubicBezTo>
                      <a:pt x="4784" y="3144"/>
                      <a:pt x="5495" y="2770"/>
                      <a:pt x="5914" y="2134"/>
                    </a:cubicBezTo>
                    <a:cubicBezTo>
                      <a:pt x="6251" y="1632"/>
                      <a:pt x="6408" y="981"/>
                      <a:pt x="6393" y="135"/>
                    </a:cubicBezTo>
                    <a:lnTo>
                      <a:pt x="6393" y="83"/>
                    </a:lnTo>
                    <a:lnTo>
                      <a:pt x="5570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964541" y="1336456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5"/>
                      <a:pt x="188" y="375"/>
                    </a:cubicBezTo>
                    <a:lnTo>
                      <a:pt x="4761" y="375"/>
                    </a:lnTo>
                    <a:cubicBezTo>
                      <a:pt x="4866" y="375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1"/>
              <p:cNvSpPr/>
              <p:nvPr/>
            </p:nvSpPr>
            <p:spPr>
              <a:xfrm>
                <a:off x="937712" y="1323608"/>
                <a:ext cx="990195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3" extrusionOk="0">
                    <a:moveTo>
                      <a:pt x="4903" y="128"/>
                    </a:moveTo>
                    <a:cubicBezTo>
                      <a:pt x="5076" y="128"/>
                      <a:pt x="5076" y="383"/>
                      <a:pt x="4903" y="383"/>
                    </a:cubicBezTo>
                    <a:lnTo>
                      <a:pt x="330" y="383"/>
                    </a:lnTo>
                    <a:cubicBezTo>
                      <a:pt x="165" y="383"/>
                      <a:pt x="165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0" y="1"/>
                      <a:pt x="0" y="503"/>
                      <a:pt x="330" y="503"/>
                    </a:cubicBezTo>
                    <a:lnTo>
                      <a:pt x="4903" y="503"/>
                    </a:lnTo>
                    <a:cubicBezTo>
                      <a:pt x="5240" y="503"/>
                      <a:pt x="5240" y="1"/>
                      <a:pt x="4903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1"/>
              <p:cNvSpPr/>
              <p:nvPr/>
            </p:nvSpPr>
            <p:spPr>
              <a:xfrm>
                <a:off x="1065054" y="1525960"/>
                <a:ext cx="734192" cy="72362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3" extrusionOk="0">
                    <a:moveTo>
                      <a:pt x="187" y="0"/>
                    </a:moveTo>
                    <a:cubicBezTo>
                      <a:pt x="82" y="0"/>
                      <a:pt x="0" y="90"/>
                      <a:pt x="0" y="188"/>
                    </a:cubicBezTo>
                    <a:lnTo>
                      <a:pt x="0" y="195"/>
                    </a:lnTo>
                    <a:cubicBezTo>
                      <a:pt x="0" y="300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300"/>
                      <a:pt x="3885" y="195"/>
                    </a:cubicBezTo>
                    <a:lnTo>
                      <a:pt x="3885" y="188"/>
                    </a:lnTo>
                    <a:cubicBezTo>
                      <a:pt x="3885" y="90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1"/>
              <p:cNvSpPr/>
              <p:nvPr/>
            </p:nvSpPr>
            <p:spPr>
              <a:xfrm>
                <a:off x="1038036" y="1514623"/>
                <a:ext cx="789360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03" extrusionOk="0">
                    <a:moveTo>
                      <a:pt x="3841" y="128"/>
                    </a:moveTo>
                    <a:cubicBezTo>
                      <a:pt x="4013" y="128"/>
                      <a:pt x="4013" y="375"/>
                      <a:pt x="3841" y="375"/>
                    </a:cubicBezTo>
                    <a:lnTo>
                      <a:pt x="330" y="375"/>
                    </a:lnTo>
                    <a:cubicBezTo>
                      <a:pt x="166" y="375"/>
                      <a:pt x="166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1" y="1"/>
                      <a:pt x="1" y="502"/>
                      <a:pt x="330" y="502"/>
                    </a:cubicBezTo>
                    <a:lnTo>
                      <a:pt x="3841" y="502"/>
                    </a:lnTo>
                    <a:cubicBezTo>
                      <a:pt x="4178" y="502"/>
                      <a:pt x="4178" y="1"/>
                      <a:pt x="3841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1"/>
              <p:cNvSpPr/>
              <p:nvPr/>
            </p:nvSpPr>
            <p:spPr>
              <a:xfrm>
                <a:off x="1065054" y="2101651"/>
                <a:ext cx="734192" cy="7217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2" extrusionOk="0">
                    <a:moveTo>
                      <a:pt x="187" y="0"/>
                    </a:moveTo>
                    <a:cubicBezTo>
                      <a:pt x="82" y="0"/>
                      <a:pt x="0" y="82"/>
                      <a:pt x="0" y="187"/>
                    </a:cubicBezTo>
                    <a:lnTo>
                      <a:pt x="0" y="195"/>
                    </a:lnTo>
                    <a:cubicBezTo>
                      <a:pt x="0" y="292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292"/>
                      <a:pt x="3885" y="195"/>
                    </a:cubicBezTo>
                    <a:lnTo>
                      <a:pt x="3885" y="187"/>
                    </a:lnTo>
                    <a:cubicBezTo>
                      <a:pt x="3885" y="82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1"/>
              <p:cNvSpPr/>
              <p:nvPr/>
            </p:nvSpPr>
            <p:spPr>
              <a:xfrm>
                <a:off x="1038036" y="2090314"/>
                <a:ext cx="788037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502" extrusionOk="0">
                    <a:moveTo>
                      <a:pt x="3841" y="127"/>
                    </a:moveTo>
                    <a:cubicBezTo>
                      <a:pt x="4013" y="127"/>
                      <a:pt x="4013" y="374"/>
                      <a:pt x="3841" y="374"/>
                    </a:cubicBezTo>
                    <a:lnTo>
                      <a:pt x="330" y="374"/>
                    </a:lnTo>
                    <a:cubicBezTo>
                      <a:pt x="166" y="374"/>
                      <a:pt x="166" y="127"/>
                      <a:pt x="330" y="127"/>
                    </a:cubicBezTo>
                    <a:close/>
                    <a:moveTo>
                      <a:pt x="330" y="0"/>
                    </a:moveTo>
                    <a:cubicBezTo>
                      <a:pt x="1" y="8"/>
                      <a:pt x="1" y="494"/>
                      <a:pt x="330" y="502"/>
                    </a:cubicBezTo>
                    <a:lnTo>
                      <a:pt x="3841" y="502"/>
                    </a:lnTo>
                    <a:cubicBezTo>
                      <a:pt x="4170" y="494"/>
                      <a:pt x="4170" y="8"/>
                      <a:pt x="3841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1"/>
              <p:cNvSpPr/>
              <p:nvPr/>
            </p:nvSpPr>
            <p:spPr>
              <a:xfrm>
                <a:off x="964541" y="2337822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4"/>
                      <a:pt x="188" y="374"/>
                    </a:cubicBezTo>
                    <a:lnTo>
                      <a:pt x="4761" y="374"/>
                    </a:lnTo>
                    <a:cubicBezTo>
                      <a:pt x="4866" y="374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1"/>
              <p:cNvSpPr/>
              <p:nvPr/>
            </p:nvSpPr>
            <p:spPr>
              <a:xfrm>
                <a:off x="937712" y="2326486"/>
                <a:ext cx="990195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2" extrusionOk="0">
                    <a:moveTo>
                      <a:pt x="4903" y="120"/>
                    </a:moveTo>
                    <a:cubicBezTo>
                      <a:pt x="5076" y="120"/>
                      <a:pt x="5076" y="375"/>
                      <a:pt x="4903" y="375"/>
                    </a:cubicBezTo>
                    <a:lnTo>
                      <a:pt x="330" y="375"/>
                    </a:lnTo>
                    <a:cubicBezTo>
                      <a:pt x="165" y="375"/>
                      <a:pt x="165" y="120"/>
                      <a:pt x="330" y="120"/>
                    </a:cubicBezTo>
                    <a:close/>
                    <a:moveTo>
                      <a:pt x="330" y="0"/>
                    </a:moveTo>
                    <a:cubicBezTo>
                      <a:pt x="0" y="0"/>
                      <a:pt x="0" y="502"/>
                      <a:pt x="330" y="502"/>
                    </a:cubicBezTo>
                    <a:lnTo>
                      <a:pt x="4903" y="502"/>
                    </a:lnTo>
                    <a:cubicBezTo>
                      <a:pt x="5240" y="502"/>
                      <a:pt x="5240" y="0"/>
                      <a:pt x="4903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1"/>
              <p:cNvSpPr/>
              <p:nvPr/>
            </p:nvSpPr>
            <p:spPr>
              <a:xfrm>
                <a:off x="919386" y="2573993"/>
                <a:ext cx="102552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375" extrusionOk="0">
                    <a:moveTo>
                      <a:pt x="187" y="0"/>
                    </a:moveTo>
                    <a:cubicBezTo>
                      <a:pt x="90" y="0"/>
                      <a:pt x="0" y="83"/>
                      <a:pt x="0" y="187"/>
                    </a:cubicBezTo>
                    <a:cubicBezTo>
                      <a:pt x="0" y="292"/>
                      <a:pt x="90" y="375"/>
                      <a:pt x="187" y="375"/>
                    </a:cubicBezTo>
                    <a:lnTo>
                      <a:pt x="5240" y="375"/>
                    </a:lnTo>
                    <a:cubicBezTo>
                      <a:pt x="5345" y="375"/>
                      <a:pt x="5427" y="292"/>
                      <a:pt x="5427" y="187"/>
                    </a:cubicBezTo>
                    <a:cubicBezTo>
                      <a:pt x="5427" y="83"/>
                      <a:pt x="5345" y="0"/>
                      <a:pt x="5240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1"/>
              <p:cNvSpPr/>
              <p:nvPr/>
            </p:nvSpPr>
            <p:spPr>
              <a:xfrm>
                <a:off x="893880" y="2562657"/>
                <a:ext cx="1077860" cy="93523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95" extrusionOk="0">
                    <a:moveTo>
                      <a:pt x="5375" y="120"/>
                    </a:moveTo>
                    <a:cubicBezTo>
                      <a:pt x="5547" y="120"/>
                      <a:pt x="5547" y="375"/>
                      <a:pt x="5375" y="375"/>
                    </a:cubicBezTo>
                    <a:lnTo>
                      <a:pt x="322" y="375"/>
                    </a:lnTo>
                    <a:cubicBezTo>
                      <a:pt x="158" y="375"/>
                      <a:pt x="158" y="120"/>
                      <a:pt x="322" y="120"/>
                    </a:cubicBezTo>
                    <a:close/>
                    <a:moveTo>
                      <a:pt x="322" y="0"/>
                    </a:moveTo>
                    <a:cubicBezTo>
                      <a:pt x="0" y="0"/>
                      <a:pt x="0" y="494"/>
                      <a:pt x="322" y="494"/>
                    </a:cubicBezTo>
                    <a:lnTo>
                      <a:pt x="5375" y="494"/>
                    </a:lnTo>
                    <a:cubicBezTo>
                      <a:pt x="5704" y="494"/>
                      <a:pt x="5704" y="0"/>
                      <a:pt x="5375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1"/>
              <p:cNvSpPr/>
              <p:nvPr/>
            </p:nvSpPr>
            <p:spPr>
              <a:xfrm>
                <a:off x="1366214" y="1442449"/>
                <a:ext cx="598349" cy="52353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2771" extrusionOk="0">
                    <a:moveTo>
                      <a:pt x="3167" y="1"/>
                    </a:moveTo>
                    <a:cubicBezTo>
                      <a:pt x="2905" y="682"/>
                      <a:pt x="2411" y="1251"/>
                      <a:pt x="1835" y="1693"/>
                    </a:cubicBezTo>
                    <a:cubicBezTo>
                      <a:pt x="1273" y="2127"/>
                      <a:pt x="659" y="2493"/>
                      <a:pt x="1" y="2770"/>
                    </a:cubicBezTo>
                    <a:cubicBezTo>
                      <a:pt x="742" y="2568"/>
                      <a:pt x="1415" y="2306"/>
                      <a:pt x="2029" y="1842"/>
                    </a:cubicBezTo>
                    <a:cubicBezTo>
                      <a:pt x="2621" y="1386"/>
                      <a:pt x="3025" y="734"/>
                      <a:pt x="3167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1"/>
              <p:cNvSpPr/>
              <p:nvPr/>
            </p:nvSpPr>
            <p:spPr>
              <a:xfrm>
                <a:off x="1155553" y="1678054"/>
                <a:ext cx="259026" cy="14831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785" extrusionOk="0">
                    <a:moveTo>
                      <a:pt x="124" y="1"/>
                    </a:moveTo>
                    <a:cubicBezTo>
                      <a:pt x="80" y="1"/>
                      <a:pt x="36" y="14"/>
                      <a:pt x="0" y="41"/>
                    </a:cubicBezTo>
                    <a:cubicBezTo>
                      <a:pt x="180" y="236"/>
                      <a:pt x="389" y="408"/>
                      <a:pt x="606" y="565"/>
                    </a:cubicBezTo>
                    <a:cubicBezTo>
                      <a:pt x="719" y="655"/>
                      <a:pt x="846" y="722"/>
                      <a:pt x="981" y="767"/>
                    </a:cubicBezTo>
                    <a:cubicBezTo>
                      <a:pt x="1018" y="779"/>
                      <a:pt x="1056" y="785"/>
                      <a:pt x="1093" y="785"/>
                    </a:cubicBezTo>
                    <a:cubicBezTo>
                      <a:pt x="1198" y="785"/>
                      <a:pt x="1298" y="740"/>
                      <a:pt x="1370" y="663"/>
                    </a:cubicBezTo>
                    <a:cubicBezTo>
                      <a:pt x="1026" y="520"/>
                      <a:pt x="704" y="348"/>
                      <a:pt x="397" y="131"/>
                    </a:cubicBezTo>
                    <a:cubicBezTo>
                      <a:pt x="344" y="86"/>
                      <a:pt x="277" y="49"/>
                      <a:pt x="210" y="19"/>
                    </a:cubicBezTo>
                    <a:cubicBezTo>
                      <a:pt x="183" y="7"/>
                      <a:pt x="153" y="1"/>
                      <a:pt x="124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3" name="Google Shape;473;p41"/>
            <p:cNvGrpSpPr/>
            <p:nvPr/>
          </p:nvGrpSpPr>
          <p:grpSpPr>
            <a:xfrm rot="-5400000" flipH="1">
              <a:off x="1618849" y="1315320"/>
              <a:ext cx="806584" cy="1017048"/>
              <a:chOff x="818873" y="1228951"/>
              <a:chExt cx="1241854" cy="1565893"/>
            </a:xfrm>
          </p:grpSpPr>
          <p:sp>
            <p:nvSpPr>
              <p:cNvPr id="474" name="Google Shape;474;p41"/>
              <p:cNvSpPr/>
              <p:nvPr/>
            </p:nvSpPr>
            <p:spPr>
              <a:xfrm>
                <a:off x="864217" y="1241609"/>
                <a:ext cx="1181017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8146" extrusionOk="0">
                    <a:moveTo>
                      <a:pt x="704" y="1"/>
                    </a:moveTo>
                    <a:lnTo>
                      <a:pt x="8" y="68"/>
                    </a:lnTo>
                    <a:cubicBezTo>
                      <a:pt x="0" y="749"/>
                      <a:pt x="97" y="1468"/>
                      <a:pt x="472" y="2037"/>
                    </a:cubicBezTo>
                    <a:cubicBezTo>
                      <a:pt x="868" y="2621"/>
                      <a:pt x="1505" y="2988"/>
                      <a:pt x="2148" y="3280"/>
                    </a:cubicBezTo>
                    <a:cubicBezTo>
                      <a:pt x="2852" y="3601"/>
                      <a:pt x="3601" y="3856"/>
                      <a:pt x="4200" y="4350"/>
                    </a:cubicBezTo>
                    <a:cubicBezTo>
                      <a:pt x="5278" y="5233"/>
                      <a:pt x="5667" y="6768"/>
                      <a:pt x="5472" y="8145"/>
                    </a:cubicBezTo>
                    <a:lnTo>
                      <a:pt x="5989" y="8070"/>
                    </a:lnTo>
                    <a:cubicBezTo>
                      <a:pt x="6251" y="6798"/>
                      <a:pt x="6019" y="5383"/>
                      <a:pt x="5165" y="4395"/>
                    </a:cubicBezTo>
                    <a:cubicBezTo>
                      <a:pt x="4694" y="3848"/>
                      <a:pt x="4072" y="3459"/>
                      <a:pt x="3444" y="3100"/>
                    </a:cubicBezTo>
                    <a:cubicBezTo>
                      <a:pt x="2822" y="2733"/>
                      <a:pt x="2178" y="2381"/>
                      <a:pt x="1654" y="1887"/>
                    </a:cubicBezTo>
                    <a:cubicBezTo>
                      <a:pt x="1123" y="1393"/>
                      <a:pt x="719" y="727"/>
                      <a:pt x="7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1"/>
              <p:cNvSpPr/>
              <p:nvPr/>
            </p:nvSpPr>
            <p:spPr>
              <a:xfrm>
                <a:off x="851370" y="1228951"/>
                <a:ext cx="1209357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8288" extrusionOk="0">
                    <a:moveTo>
                      <a:pt x="712" y="135"/>
                    </a:moveTo>
                    <a:cubicBezTo>
                      <a:pt x="749" y="786"/>
                      <a:pt x="1086" y="1445"/>
                      <a:pt x="1678" y="1999"/>
                    </a:cubicBezTo>
                    <a:cubicBezTo>
                      <a:pt x="2164" y="2456"/>
                      <a:pt x="2748" y="2793"/>
                      <a:pt x="3309" y="3122"/>
                    </a:cubicBezTo>
                    <a:lnTo>
                      <a:pt x="3482" y="3219"/>
                    </a:lnTo>
                    <a:cubicBezTo>
                      <a:pt x="4088" y="3571"/>
                      <a:pt x="4724" y="3960"/>
                      <a:pt x="5188" y="4499"/>
                    </a:cubicBezTo>
                    <a:cubicBezTo>
                      <a:pt x="5967" y="5405"/>
                      <a:pt x="6266" y="6745"/>
                      <a:pt x="6004" y="8085"/>
                    </a:cubicBezTo>
                    <a:lnTo>
                      <a:pt x="5608" y="8137"/>
                    </a:lnTo>
                    <a:cubicBezTo>
                      <a:pt x="5802" y="6633"/>
                      <a:pt x="5308" y="5188"/>
                      <a:pt x="4305" y="4372"/>
                    </a:cubicBezTo>
                    <a:cubicBezTo>
                      <a:pt x="3826" y="3975"/>
                      <a:pt x="3250" y="3728"/>
                      <a:pt x="2688" y="3481"/>
                    </a:cubicBezTo>
                    <a:cubicBezTo>
                      <a:pt x="2538" y="3421"/>
                      <a:pt x="2389" y="3354"/>
                      <a:pt x="2246" y="3294"/>
                    </a:cubicBezTo>
                    <a:cubicBezTo>
                      <a:pt x="1685" y="3040"/>
                      <a:pt x="996" y="2673"/>
                      <a:pt x="592" y="2066"/>
                    </a:cubicBezTo>
                    <a:cubicBezTo>
                      <a:pt x="285" y="1595"/>
                      <a:pt x="135" y="981"/>
                      <a:pt x="135" y="195"/>
                    </a:cubicBezTo>
                    <a:lnTo>
                      <a:pt x="712" y="135"/>
                    </a:lnTo>
                    <a:close/>
                    <a:moveTo>
                      <a:pt x="832" y="0"/>
                    </a:moveTo>
                    <a:lnTo>
                      <a:pt x="16" y="83"/>
                    </a:lnTo>
                    <a:lnTo>
                      <a:pt x="16" y="135"/>
                    </a:lnTo>
                    <a:cubicBezTo>
                      <a:pt x="1" y="981"/>
                      <a:pt x="158" y="1632"/>
                      <a:pt x="495" y="2134"/>
                    </a:cubicBezTo>
                    <a:cubicBezTo>
                      <a:pt x="914" y="2770"/>
                      <a:pt x="1625" y="3144"/>
                      <a:pt x="2194" y="3406"/>
                    </a:cubicBezTo>
                    <a:cubicBezTo>
                      <a:pt x="2336" y="3474"/>
                      <a:pt x="2486" y="3534"/>
                      <a:pt x="2636" y="3601"/>
                    </a:cubicBezTo>
                    <a:cubicBezTo>
                      <a:pt x="3190" y="3833"/>
                      <a:pt x="3766" y="4080"/>
                      <a:pt x="4230" y="4462"/>
                    </a:cubicBezTo>
                    <a:cubicBezTo>
                      <a:pt x="5211" y="5270"/>
                      <a:pt x="5690" y="6708"/>
                      <a:pt x="5480" y="8205"/>
                    </a:cubicBezTo>
                    <a:lnTo>
                      <a:pt x="5465" y="8287"/>
                    </a:lnTo>
                    <a:lnTo>
                      <a:pt x="6109" y="8197"/>
                    </a:lnTo>
                    <a:lnTo>
                      <a:pt x="6117" y="8152"/>
                    </a:lnTo>
                    <a:cubicBezTo>
                      <a:pt x="6401" y="6760"/>
                      <a:pt x="6094" y="5368"/>
                      <a:pt x="5278" y="4424"/>
                    </a:cubicBezTo>
                    <a:cubicBezTo>
                      <a:pt x="4799" y="3863"/>
                      <a:pt x="4163" y="3466"/>
                      <a:pt x="3541" y="3114"/>
                    </a:cubicBezTo>
                    <a:lnTo>
                      <a:pt x="3377" y="3017"/>
                    </a:lnTo>
                    <a:cubicBezTo>
                      <a:pt x="2815" y="2688"/>
                      <a:pt x="2239" y="2358"/>
                      <a:pt x="1760" y="1909"/>
                    </a:cubicBezTo>
                    <a:cubicBezTo>
                      <a:pt x="1423" y="1595"/>
                      <a:pt x="854" y="929"/>
                      <a:pt x="839" y="68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1"/>
              <p:cNvSpPr/>
              <p:nvPr/>
            </p:nvSpPr>
            <p:spPr>
              <a:xfrm>
                <a:off x="1492044" y="1885129"/>
                <a:ext cx="519187" cy="76821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4066" extrusionOk="0">
                    <a:moveTo>
                      <a:pt x="368" y="1"/>
                    </a:moveTo>
                    <a:cubicBezTo>
                      <a:pt x="240" y="61"/>
                      <a:pt x="121" y="113"/>
                      <a:pt x="1" y="180"/>
                    </a:cubicBezTo>
                    <a:cubicBezTo>
                      <a:pt x="719" y="532"/>
                      <a:pt x="1348" y="1064"/>
                      <a:pt x="1737" y="1670"/>
                    </a:cubicBezTo>
                    <a:cubicBezTo>
                      <a:pt x="2142" y="2306"/>
                      <a:pt x="2291" y="3317"/>
                      <a:pt x="2374" y="4065"/>
                    </a:cubicBezTo>
                    <a:cubicBezTo>
                      <a:pt x="2748" y="3025"/>
                      <a:pt x="2104" y="1550"/>
                      <a:pt x="1303" y="764"/>
                    </a:cubicBezTo>
                    <a:cubicBezTo>
                      <a:pt x="1011" y="487"/>
                      <a:pt x="697" y="233"/>
                      <a:pt x="368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1"/>
              <p:cNvSpPr/>
              <p:nvPr/>
            </p:nvSpPr>
            <p:spPr>
              <a:xfrm>
                <a:off x="834366" y="1241609"/>
                <a:ext cx="1182529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8146" extrusionOk="0">
                    <a:moveTo>
                      <a:pt x="5548" y="1"/>
                    </a:moveTo>
                    <a:cubicBezTo>
                      <a:pt x="5533" y="727"/>
                      <a:pt x="5129" y="1393"/>
                      <a:pt x="4605" y="1887"/>
                    </a:cubicBezTo>
                    <a:cubicBezTo>
                      <a:pt x="4081" y="2381"/>
                      <a:pt x="3437" y="2733"/>
                      <a:pt x="2808" y="3100"/>
                    </a:cubicBezTo>
                    <a:cubicBezTo>
                      <a:pt x="2187" y="3459"/>
                      <a:pt x="1558" y="3848"/>
                      <a:pt x="1086" y="4395"/>
                    </a:cubicBezTo>
                    <a:cubicBezTo>
                      <a:pt x="240" y="5383"/>
                      <a:pt x="1" y="6798"/>
                      <a:pt x="270" y="8070"/>
                    </a:cubicBezTo>
                    <a:lnTo>
                      <a:pt x="787" y="8145"/>
                    </a:lnTo>
                    <a:cubicBezTo>
                      <a:pt x="592" y="6768"/>
                      <a:pt x="982" y="5233"/>
                      <a:pt x="2052" y="4350"/>
                    </a:cubicBezTo>
                    <a:cubicBezTo>
                      <a:pt x="2651" y="3856"/>
                      <a:pt x="3399" y="3601"/>
                      <a:pt x="4103" y="3280"/>
                    </a:cubicBezTo>
                    <a:cubicBezTo>
                      <a:pt x="4747" y="2988"/>
                      <a:pt x="5391" y="2621"/>
                      <a:pt x="5780" y="2037"/>
                    </a:cubicBezTo>
                    <a:cubicBezTo>
                      <a:pt x="6162" y="1468"/>
                      <a:pt x="6259" y="749"/>
                      <a:pt x="6251" y="68"/>
                    </a:cubicBezTo>
                    <a:lnTo>
                      <a:pt x="55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1"/>
              <p:cNvSpPr/>
              <p:nvPr/>
            </p:nvSpPr>
            <p:spPr>
              <a:xfrm>
                <a:off x="818873" y="1228951"/>
                <a:ext cx="1210868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9" h="8288" extrusionOk="0">
                    <a:moveTo>
                      <a:pt x="5690" y="135"/>
                    </a:moveTo>
                    <a:lnTo>
                      <a:pt x="6266" y="195"/>
                    </a:lnTo>
                    <a:cubicBezTo>
                      <a:pt x="6274" y="981"/>
                      <a:pt x="6124" y="1595"/>
                      <a:pt x="5809" y="2066"/>
                    </a:cubicBezTo>
                    <a:cubicBezTo>
                      <a:pt x="5405" y="2673"/>
                      <a:pt x="4717" y="3040"/>
                      <a:pt x="4163" y="3294"/>
                    </a:cubicBezTo>
                    <a:cubicBezTo>
                      <a:pt x="4013" y="3354"/>
                      <a:pt x="3871" y="3421"/>
                      <a:pt x="3721" y="3481"/>
                    </a:cubicBezTo>
                    <a:cubicBezTo>
                      <a:pt x="3160" y="3728"/>
                      <a:pt x="2576" y="3975"/>
                      <a:pt x="2097" y="4372"/>
                    </a:cubicBezTo>
                    <a:cubicBezTo>
                      <a:pt x="1101" y="5188"/>
                      <a:pt x="607" y="6633"/>
                      <a:pt x="794" y="8137"/>
                    </a:cubicBezTo>
                    <a:lnTo>
                      <a:pt x="405" y="8085"/>
                    </a:lnTo>
                    <a:lnTo>
                      <a:pt x="397" y="8085"/>
                    </a:lnTo>
                    <a:cubicBezTo>
                      <a:pt x="135" y="6745"/>
                      <a:pt x="442" y="5405"/>
                      <a:pt x="1221" y="4499"/>
                    </a:cubicBezTo>
                    <a:cubicBezTo>
                      <a:pt x="1685" y="3960"/>
                      <a:pt x="2314" y="3571"/>
                      <a:pt x="2927" y="3219"/>
                    </a:cubicBezTo>
                    <a:lnTo>
                      <a:pt x="3092" y="3122"/>
                    </a:lnTo>
                    <a:cubicBezTo>
                      <a:pt x="3661" y="2793"/>
                      <a:pt x="4245" y="2456"/>
                      <a:pt x="4724" y="1999"/>
                    </a:cubicBezTo>
                    <a:cubicBezTo>
                      <a:pt x="5315" y="1445"/>
                      <a:pt x="5660" y="786"/>
                      <a:pt x="5690" y="135"/>
                    </a:cubicBezTo>
                    <a:close/>
                    <a:moveTo>
                      <a:pt x="5570" y="0"/>
                    </a:moveTo>
                    <a:lnTo>
                      <a:pt x="5570" y="68"/>
                    </a:lnTo>
                    <a:cubicBezTo>
                      <a:pt x="5555" y="929"/>
                      <a:pt x="4979" y="1595"/>
                      <a:pt x="4642" y="1909"/>
                    </a:cubicBezTo>
                    <a:cubicBezTo>
                      <a:pt x="4170" y="2358"/>
                      <a:pt x="3594" y="2688"/>
                      <a:pt x="3032" y="3017"/>
                    </a:cubicBezTo>
                    <a:lnTo>
                      <a:pt x="2860" y="3114"/>
                    </a:lnTo>
                    <a:cubicBezTo>
                      <a:pt x="2246" y="3466"/>
                      <a:pt x="1603" y="3863"/>
                      <a:pt x="1123" y="4424"/>
                    </a:cubicBezTo>
                    <a:cubicBezTo>
                      <a:pt x="315" y="5368"/>
                      <a:pt x="1" y="6760"/>
                      <a:pt x="285" y="8152"/>
                    </a:cubicBezTo>
                    <a:lnTo>
                      <a:pt x="300" y="8197"/>
                    </a:lnTo>
                    <a:lnTo>
                      <a:pt x="944" y="8287"/>
                    </a:lnTo>
                    <a:lnTo>
                      <a:pt x="929" y="8205"/>
                    </a:lnTo>
                    <a:cubicBezTo>
                      <a:pt x="719" y="6708"/>
                      <a:pt x="1198" y="5270"/>
                      <a:pt x="2179" y="4462"/>
                    </a:cubicBezTo>
                    <a:cubicBezTo>
                      <a:pt x="2643" y="4080"/>
                      <a:pt x="3212" y="3833"/>
                      <a:pt x="3766" y="3601"/>
                    </a:cubicBezTo>
                    <a:cubicBezTo>
                      <a:pt x="3916" y="3534"/>
                      <a:pt x="4065" y="3474"/>
                      <a:pt x="4215" y="3406"/>
                    </a:cubicBezTo>
                    <a:cubicBezTo>
                      <a:pt x="4784" y="3144"/>
                      <a:pt x="5495" y="2770"/>
                      <a:pt x="5914" y="2134"/>
                    </a:cubicBezTo>
                    <a:cubicBezTo>
                      <a:pt x="6251" y="1632"/>
                      <a:pt x="6408" y="981"/>
                      <a:pt x="6393" y="135"/>
                    </a:cubicBezTo>
                    <a:lnTo>
                      <a:pt x="6393" y="83"/>
                    </a:lnTo>
                    <a:lnTo>
                      <a:pt x="5570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1"/>
              <p:cNvSpPr/>
              <p:nvPr/>
            </p:nvSpPr>
            <p:spPr>
              <a:xfrm>
                <a:off x="964541" y="1336456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5"/>
                      <a:pt x="188" y="375"/>
                    </a:cubicBezTo>
                    <a:lnTo>
                      <a:pt x="4761" y="375"/>
                    </a:lnTo>
                    <a:cubicBezTo>
                      <a:pt x="4866" y="375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1"/>
              <p:cNvSpPr/>
              <p:nvPr/>
            </p:nvSpPr>
            <p:spPr>
              <a:xfrm>
                <a:off x="937712" y="1323608"/>
                <a:ext cx="990195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3" extrusionOk="0">
                    <a:moveTo>
                      <a:pt x="4903" y="128"/>
                    </a:moveTo>
                    <a:cubicBezTo>
                      <a:pt x="5076" y="128"/>
                      <a:pt x="5076" y="383"/>
                      <a:pt x="4903" y="383"/>
                    </a:cubicBezTo>
                    <a:lnTo>
                      <a:pt x="330" y="383"/>
                    </a:lnTo>
                    <a:cubicBezTo>
                      <a:pt x="165" y="383"/>
                      <a:pt x="165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0" y="1"/>
                      <a:pt x="0" y="503"/>
                      <a:pt x="330" y="503"/>
                    </a:cubicBezTo>
                    <a:lnTo>
                      <a:pt x="4903" y="503"/>
                    </a:lnTo>
                    <a:cubicBezTo>
                      <a:pt x="5240" y="503"/>
                      <a:pt x="5240" y="1"/>
                      <a:pt x="4903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1"/>
              <p:cNvSpPr/>
              <p:nvPr/>
            </p:nvSpPr>
            <p:spPr>
              <a:xfrm>
                <a:off x="1065054" y="1525960"/>
                <a:ext cx="734192" cy="72362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3" extrusionOk="0">
                    <a:moveTo>
                      <a:pt x="187" y="0"/>
                    </a:moveTo>
                    <a:cubicBezTo>
                      <a:pt x="82" y="0"/>
                      <a:pt x="0" y="90"/>
                      <a:pt x="0" y="188"/>
                    </a:cubicBezTo>
                    <a:lnTo>
                      <a:pt x="0" y="195"/>
                    </a:lnTo>
                    <a:cubicBezTo>
                      <a:pt x="0" y="300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300"/>
                      <a:pt x="3885" y="195"/>
                    </a:cubicBezTo>
                    <a:lnTo>
                      <a:pt x="3885" y="188"/>
                    </a:lnTo>
                    <a:cubicBezTo>
                      <a:pt x="3885" y="90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41"/>
              <p:cNvSpPr/>
              <p:nvPr/>
            </p:nvSpPr>
            <p:spPr>
              <a:xfrm>
                <a:off x="1038036" y="1514623"/>
                <a:ext cx="789360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03" extrusionOk="0">
                    <a:moveTo>
                      <a:pt x="3841" y="128"/>
                    </a:moveTo>
                    <a:cubicBezTo>
                      <a:pt x="4013" y="128"/>
                      <a:pt x="4013" y="375"/>
                      <a:pt x="3841" y="375"/>
                    </a:cubicBezTo>
                    <a:lnTo>
                      <a:pt x="330" y="375"/>
                    </a:lnTo>
                    <a:cubicBezTo>
                      <a:pt x="166" y="375"/>
                      <a:pt x="166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1" y="1"/>
                      <a:pt x="1" y="502"/>
                      <a:pt x="330" y="502"/>
                    </a:cubicBezTo>
                    <a:lnTo>
                      <a:pt x="3841" y="502"/>
                    </a:lnTo>
                    <a:cubicBezTo>
                      <a:pt x="4178" y="502"/>
                      <a:pt x="4178" y="1"/>
                      <a:pt x="3841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1"/>
              <p:cNvSpPr/>
              <p:nvPr/>
            </p:nvSpPr>
            <p:spPr>
              <a:xfrm>
                <a:off x="1065054" y="2101651"/>
                <a:ext cx="734192" cy="7217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2" extrusionOk="0">
                    <a:moveTo>
                      <a:pt x="187" y="0"/>
                    </a:moveTo>
                    <a:cubicBezTo>
                      <a:pt x="82" y="0"/>
                      <a:pt x="0" y="82"/>
                      <a:pt x="0" y="187"/>
                    </a:cubicBezTo>
                    <a:lnTo>
                      <a:pt x="0" y="195"/>
                    </a:lnTo>
                    <a:cubicBezTo>
                      <a:pt x="0" y="292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292"/>
                      <a:pt x="3885" y="195"/>
                    </a:cubicBezTo>
                    <a:lnTo>
                      <a:pt x="3885" y="187"/>
                    </a:lnTo>
                    <a:cubicBezTo>
                      <a:pt x="3885" y="82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1"/>
              <p:cNvSpPr/>
              <p:nvPr/>
            </p:nvSpPr>
            <p:spPr>
              <a:xfrm>
                <a:off x="1038036" y="2090314"/>
                <a:ext cx="788037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502" extrusionOk="0">
                    <a:moveTo>
                      <a:pt x="3841" y="127"/>
                    </a:moveTo>
                    <a:cubicBezTo>
                      <a:pt x="4013" y="127"/>
                      <a:pt x="4013" y="374"/>
                      <a:pt x="3841" y="374"/>
                    </a:cubicBezTo>
                    <a:lnTo>
                      <a:pt x="330" y="374"/>
                    </a:lnTo>
                    <a:cubicBezTo>
                      <a:pt x="166" y="374"/>
                      <a:pt x="166" y="127"/>
                      <a:pt x="330" y="127"/>
                    </a:cubicBezTo>
                    <a:close/>
                    <a:moveTo>
                      <a:pt x="330" y="0"/>
                    </a:moveTo>
                    <a:cubicBezTo>
                      <a:pt x="1" y="8"/>
                      <a:pt x="1" y="494"/>
                      <a:pt x="330" y="502"/>
                    </a:cubicBezTo>
                    <a:lnTo>
                      <a:pt x="3841" y="502"/>
                    </a:lnTo>
                    <a:cubicBezTo>
                      <a:pt x="4170" y="494"/>
                      <a:pt x="4170" y="8"/>
                      <a:pt x="3841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1"/>
              <p:cNvSpPr/>
              <p:nvPr/>
            </p:nvSpPr>
            <p:spPr>
              <a:xfrm>
                <a:off x="964541" y="2337822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4"/>
                      <a:pt x="188" y="374"/>
                    </a:cubicBezTo>
                    <a:lnTo>
                      <a:pt x="4761" y="374"/>
                    </a:lnTo>
                    <a:cubicBezTo>
                      <a:pt x="4866" y="374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1"/>
              <p:cNvSpPr/>
              <p:nvPr/>
            </p:nvSpPr>
            <p:spPr>
              <a:xfrm>
                <a:off x="937712" y="2326486"/>
                <a:ext cx="990195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2" extrusionOk="0">
                    <a:moveTo>
                      <a:pt x="4903" y="120"/>
                    </a:moveTo>
                    <a:cubicBezTo>
                      <a:pt x="5076" y="120"/>
                      <a:pt x="5076" y="375"/>
                      <a:pt x="4903" y="375"/>
                    </a:cubicBezTo>
                    <a:lnTo>
                      <a:pt x="330" y="375"/>
                    </a:lnTo>
                    <a:cubicBezTo>
                      <a:pt x="165" y="375"/>
                      <a:pt x="165" y="120"/>
                      <a:pt x="330" y="120"/>
                    </a:cubicBezTo>
                    <a:close/>
                    <a:moveTo>
                      <a:pt x="330" y="0"/>
                    </a:moveTo>
                    <a:cubicBezTo>
                      <a:pt x="0" y="0"/>
                      <a:pt x="0" y="502"/>
                      <a:pt x="330" y="502"/>
                    </a:cubicBezTo>
                    <a:lnTo>
                      <a:pt x="4903" y="502"/>
                    </a:lnTo>
                    <a:cubicBezTo>
                      <a:pt x="5240" y="502"/>
                      <a:pt x="5240" y="0"/>
                      <a:pt x="4903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1"/>
              <p:cNvSpPr/>
              <p:nvPr/>
            </p:nvSpPr>
            <p:spPr>
              <a:xfrm>
                <a:off x="919386" y="2573993"/>
                <a:ext cx="102552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375" extrusionOk="0">
                    <a:moveTo>
                      <a:pt x="187" y="0"/>
                    </a:moveTo>
                    <a:cubicBezTo>
                      <a:pt x="90" y="0"/>
                      <a:pt x="0" y="83"/>
                      <a:pt x="0" y="187"/>
                    </a:cubicBezTo>
                    <a:cubicBezTo>
                      <a:pt x="0" y="292"/>
                      <a:pt x="90" y="375"/>
                      <a:pt x="187" y="375"/>
                    </a:cubicBezTo>
                    <a:lnTo>
                      <a:pt x="5240" y="375"/>
                    </a:lnTo>
                    <a:cubicBezTo>
                      <a:pt x="5345" y="375"/>
                      <a:pt x="5427" y="292"/>
                      <a:pt x="5427" y="187"/>
                    </a:cubicBezTo>
                    <a:cubicBezTo>
                      <a:pt x="5427" y="83"/>
                      <a:pt x="5345" y="0"/>
                      <a:pt x="5240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1"/>
              <p:cNvSpPr/>
              <p:nvPr/>
            </p:nvSpPr>
            <p:spPr>
              <a:xfrm>
                <a:off x="893880" y="2562657"/>
                <a:ext cx="1077860" cy="93523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95" extrusionOk="0">
                    <a:moveTo>
                      <a:pt x="5375" y="120"/>
                    </a:moveTo>
                    <a:cubicBezTo>
                      <a:pt x="5547" y="120"/>
                      <a:pt x="5547" y="375"/>
                      <a:pt x="5375" y="375"/>
                    </a:cubicBezTo>
                    <a:lnTo>
                      <a:pt x="322" y="375"/>
                    </a:lnTo>
                    <a:cubicBezTo>
                      <a:pt x="158" y="375"/>
                      <a:pt x="158" y="120"/>
                      <a:pt x="322" y="120"/>
                    </a:cubicBezTo>
                    <a:close/>
                    <a:moveTo>
                      <a:pt x="322" y="0"/>
                    </a:moveTo>
                    <a:cubicBezTo>
                      <a:pt x="0" y="0"/>
                      <a:pt x="0" y="494"/>
                      <a:pt x="322" y="494"/>
                    </a:cubicBezTo>
                    <a:lnTo>
                      <a:pt x="5375" y="494"/>
                    </a:lnTo>
                    <a:cubicBezTo>
                      <a:pt x="5704" y="494"/>
                      <a:pt x="5704" y="0"/>
                      <a:pt x="5375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1"/>
              <p:cNvSpPr/>
              <p:nvPr/>
            </p:nvSpPr>
            <p:spPr>
              <a:xfrm>
                <a:off x="1366214" y="1442449"/>
                <a:ext cx="598349" cy="52353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2771" extrusionOk="0">
                    <a:moveTo>
                      <a:pt x="3167" y="1"/>
                    </a:moveTo>
                    <a:cubicBezTo>
                      <a:pt x="2905" y="682"/>
                      <a:pt x="2411" y="1251"/>
                      <a:pt x="1835" y="1693"/>
                    </a:cubicBezTo>
                    <a:cubicBezTo>
                      <a:pt x="1273" y="2127"/>
                      <a:pt x="659" y="2493"/>
                      <a:pt x="1" y="2770"/>
                    </a:cubicBezTo>
                    <a:cubicBezTo>
                      <a:pt x="742" y="2568"/>
                      <a:pt x="1415" y="2306"/>
                      <a:pt x="2029" y="1842"/>
                    </a:cubicBezTo>
                    <a:cubicBezTo>
                      <a:pt x="2621" y="1386"/>
                      <a:pt x="3025" y="734"/>
                      <a:pt x="3167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1"/>
              <p:cNvSpPr/>
              <p:nvPr/>
            </p:nvSpPr>
            <p:spPr>
              <a:xfrm>
                <a:off x="1155553" y="1678054"/>
                <a:ext cx="259026" cy="14831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785" extrusionOk="0">
                    <a:moveTo>
                      <a:pt x="124" y="1"/>
                    </a:moveTo>
                    <a:cubicBezTo>
                      <a:pt x="80" y="1"/>
                      <a:pt x="36" y="14"/>
                      <a:pt x="0" y="41"/>
                    </a:cubicBezTo>
                    <a:cubicBezTo>
                      <a:pt x="180" y="236"/>
                      <a:pt x="389" y="408"/>
                      <a:pt x="606" y="565"/>
                    </a:cubicBezTo>
                    <a:cubicBezTo>
                      <a:pt x="719" y="655"/>
                      <a:pt x="846" y="722"/>
                      <a:pt x="981" y="767"/>
                    </a:cubicBezTo>
                    <a:cubicBezTo>
                      <a:pt x="1018" y="779"/>
                      <a:pt x="1056" y="785"/>
                      <a:pt x="1093" y="785"/>
                    </a:cubicBezTo>
                    <a:cubicBezTo>
                      <a:pt x="1198" y="785"/>
                      <a:pt x="1298" y="740"/>
                      <a:pt x="1370" y="663"/>
                    </a:cubicBezTo>
                    <a:cubicBezTo>
                      <a:pt x="1026" y="520"/>
                      <a:pt x="704" y="348"/>
                      <a:pt x="397" y="131"/>
                    </a:cubicBezTo>
                    <a:cubicBezTo>
                      <a:pt x="344" y="86"/>
                      <a:pt x="277" y="49"/>
                      <a:pt x="210" y="19"/>
                    </a:cubicBezTo>
                    <a:cubicBezTo>
                      <a:pt x="183" y="7"/>
                      <a:pt x="153" y="1"/>
                      <a:pt x="124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1" name="Google Shape;491;p41"/>
          <p:cNvGrpSpPr/>
          <p:nvPr/>
        </p:nvGrpSpPr>
        <p:grpSpPr>
          <a:xfrm>
            <a:off x="2570122" y="3915268"/>
            <a:ext cx="2073354" cy="806583"/>
            <a:chOff x="2570122" y="3915268"/>
            <a:chExt cx="2073354" cy="806583"/>
          </a:xfrm>
        </p:grpSpPr>
        <p:grpSp>
          <p:nvGrpSpPr>
            <p:cNvPr id="492" name="Google Shape;492;p41"/>
            <p:cNvGrpSpPr/>
            <p:nvPr/>
          </p:nvGrpSpPr>
          <p:grpSpPr>
            <a:xfrm rot="-5400000" flipH="1">
              <a:off x="3731660" y="3810036"/>
              <a:ext cx="806583" cy="1017048"/>
              <a:chOff x="7067011" y="1228951"/>
              <a:chExt cx="1241853" cy="1565893"/>
            </a:xfrm>
          </p:grpSpPr>
          <p:sp>
            <p:nvSpPr>
              <p:cNvPr id="493" name="Google Shape;493;p41"/>
              <p:cNvSpPr/>
              <p:nvPr/>
            </p:nvSpPr>
            <p:spPr>
              <a:xfrm>
                <a:off x="7112355" y="1241609"/>
                <a:ext cx="1181017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8146" extrusionOk="0">
                    <a:moveTo>
                      <a:pt x="704" y="1"/>
                    </a:moveTo>
                    <a:lnTo>
                      <a:pt x="8" y="68"/>
                    </a:lnTo>
                    <a:cubicBezTo>
                      <a:pt x="0" y="749"/>
                      <a:pt x="97" y="1468"/>
                      <a:pt x="472" y="2037"/>
                    </a:cubicBezTo>
                    <a:cubicBezTo>
                      <a:pt x="868" y="2621"/>
                      <a:pt x="1505" y="2988"/>
                      <a:pt x="2148" y="3280"/>
                    </a:cubicBezTo>
                    <a:cubicBezTo>
                      <a:pt x="2852" y="3601"/>
                      <a:pt x="3601" y="3856"/>
                      <a:pt x="4200" y="4350"/>
                    </a:cubicBezTo>
                    <a:cubicBezTo>
                      <a:pt x="5278" y="5233"/>
                      <a:pt x="5667" y="6768"/>
                      <a:pt x="5472" y="8145"/>
                    </a:cubicBezTo>
                    <a:lnTo>
                      <a:pt x="5989" y="8070"/>
                    </a:lnTo>
                    <a:cubicBezTo>
                      <a:pt x="6251" y="6798"/>
                      <a:pt x="6019" y="5383"/>
                      <a:pt x="5165" y="4395"/>
                    </a:cubicBezTo>
                    <a:cubicBezTo>
                      <a:pt x="4694" y="3848"/>
                      <a:pt x="4072" y="3459"/>
                      <a:pt x="3444" y="3100"/>
                    </a:cubicBezTo>
                    <a:cubicBezTo>
                      <a:pt x="2822" y="2733"/>
                      <a:pt x="2178" y="2381"/>
                      <a:pt x="1654" y="1887"/>
                    </a:cubicBezTo>
                    <a:cubicBezTo>
                      <a:pt x="1123" y="1393"/>
                      <a:pt x="719" y="727"/>
                      <a:pt x="7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1"/>
              <p:cNvSpPr/>
              <p:nvPr/>
            </p:nvSpPr>
            <p:spPr>
              <a:xfrm>
                <a:off x="7099507" y="1228951"/>
                <a:ext cx="1209357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8288" extrusionOk="0">
                    <a:moveTo>
                      <a:pt x="712" y="135"/>
                    </a:moveTo>
                    <a:cubicBezTo>
                      <a:pt x="749" y="786"/>
                      <a:pt x="1086" y="1445"/>
                      <a:pt x="1678" y="1999"/>
                    </a:cubicBezTo>
                    <a:cubicBezTo>
                      <a:pt x="2164" y="2456"/>
                      <a:pt x="2748" y="2793"/>
                      <a:pt x="3309" y="3122"/>
                    </a:cubicBezTo>
                    <a:lnTo>
                      <a:pt x="3482" y="3219"/>
                    </a:lnTo>
                    <a:cubicBezTo>
                      <a:pt x="4088" y="3571"/>
                      <a:pt x="4724" y="3960"/>
                      <a:pt x="5188" y="4499"/>
                    </a:cubicBezTo>
                    <a:cubicBezTo>
                      <a:pt x="5967" y="5405"/>
                      <a:pt x="6266" y="6745"/>
                      <a:pt x="6004" y="8085"/>
                    </a:cubicBezTo>
                    <a:lnTo>
                      <a:pt x="5608" y="8137"/>
                    </a:lnTo>
                    <a:cubicBezTo>
                      <a:pt x="5802" y="6633"/>
                      <a:pt x="5308" y="5188"/>
                      <a:pt x="4305" y="4372"/>
                    </a:cubicBezTo>
                    <a:cubicBezTo>
                      <a:pt x="3826" y="3975"/>
                      <a:pt x="3250" y="3728"/>
                      <a:pt x="2688" y="3481"/>
                    </a:cubicBezTo>
                    <a:cubicBezTo>
                      <a:pt x="2538" y="3421"/>
                      <a:pt x="2389" y="3354"/>
                      <a:pt x="2246" y="3294"/>
                    </a:cubicBezTo>
                    <a:cubicBezTo>
                      <a:pt x="1685" y="3040"/>
                      <a:pt x="996" y="2673"/>
                      <a:pt x="592" y="2066"/>
                    </a:cubicBezTo>
                    <a:cubicBezTo>
                      <a:pt x="285" y="1595"/>
                      <a:pt x="135" y="981"/>
                      <a:pt x="135" y="195"/>
                    </a:cubicBezTo>
                    <a:lnTo>
                      <a:pt x="712" y="135"/>
                    </a:lnTo>
                    <a:close/>
                    <a:moveTo>
                      <a:pt x="832" y="0"/>
                    </a:moveTo>
                    <a:lnTo>
                      <a:pt x="16" y="83"/>
                    </a:lnTo>
                    <a:lnTo>
                      <a:pt x="16" y="135"/>
                    </a:lnTo>
                    <a:cubicBezTo>
                      <a:pt x="1" y="981"/>
                      <a:pt x="158" y="1632"/>
                      <a:pt x="495" y="2134"/>
                    </a:cubicBezTo>
                    <a:cubicBezTo>
                      <a:pt x="914" y="2770"/>
                      <a:pt x="1625" y="3144"/>
                      <a:pt x="2194" y="3406"/>
                    </a:cubicBezTo>
                    <a:cubicBezTo>
                      <a:pt x="2336" y="3474"/>
                      <a:pt x="2486" y="3534"/>
                      <a:pt x="2636" y="3601"/>
                    </a:cubicBezTo>
                    <a:cubicBezTo>
                      <a:pt x="3190" y="3833"/>
                      <a:pt x="3766" y="4080"/>
                      <a:pt x="4230" y="4462"/>
                    </a:cubicBezTo>
                    <a:cubicBezTo>
                      <a:pt x="5211" y="5270"/>
                      <a:pt x="5690" y="6708"/>
                      <a:pt x="5480" y="8205"/>
                    </a:cubicBezTo>
                    <a:lnTo>
                      <a:pt x="5465" y="8287"/>
                    </a:lnTo>
                    <a:lnTo>
                      <a:pt x="6109" y="8197"/>
                    </a:lnTo>
                    <a:lnTo>
                      <a:pt x="6117" y="8152"/>
                    </a:lnTo>
                    <a:cubicBezTo>
                      <a:pt x="6401" y="6760"/>
                      <a:pt x="6094" y="5368"/>
                      <a:pt x="5278" y="4424"/>
                    </a:cubicBezTo>
                    <a:cubicBezTo>
                      <a:pt x="4799" y="3863"/>
                      <a:pt x="4163" y="3466"/>
                      <a:pt x="3541" y="3114"/>
                    </a:cubicBezTo>
                    <a:lnTo>
                      <a:pt x="3377" y="3017"/>
                    </a:lnTo>
                    <a:cubicBezTo>
                      <a:pt x="2815" y="2688"/>
                      <a:pt x="2239" y="2358"/>
                      <a:pt x="1760" y="1909"/>
                    </a:cubicBezTo>
                    <a:cubicBezTo>
                      <a:pt x="1423" y="1595"/>
                      <a:pt x="854" y="929"/>
                      <a:pt x="839" y="68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1"/>
              <p:cNvSpPr/>
              <p:nvPr/>
            </p:nvSpPr>
            <p:spPr>
              <a:xfrm>
                <a:off x="7740182" y="1885129"/>
                <a:ext cx="519187" cy="76821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4066" extrusionOk="0">
                    <a:moveTo>
                      <a:pt x="368" y="1"/>
                    </a:moveTo>
                    <a:cubicBezTo>
                      <a:pt x="240" y="61"/>
                      <a:pt x="121" y="113"/>
                      <a:pt x="1" y="180"/>
                    </a:cubicBezTo>
                    <a:cubicBezTo>
                      <a:pt x="719" y="532"/>
                      <a:pt x="1348" y="1064"/>
                      <a:pt x="1737" y="1670"/>
                    </a:cubicBezTo>
                    <a:cubicBezTo>
                      <a:pt x="2142" y="2306"/>
                      <a:pt x="2291" y="3317"/>
                      <a:pt x="2374" y="4065"/>
                    </a:cubicBezTo>
                    <a:cubicBezTo>
                      <a:pt x="2748" y="3025"/>
                      <a:pt x="2104" y="1550"/>
                      <a:pt x="1303" y="764"/>
                    </a:cubicBezTo>
                    <a:cubicBezTo>
                      <a:pt x="1011" y="487"/>
                      <a:pt x="697" y="233"/>
                      <a:pt x="368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1"/>
              <p:cNvSpPr/>
              <p:nvPr/>
            </p:nvSpPr>
            <p:spPr>
              <a:xfrm>
                <a:off x="7082503" y="1241609"/>
                <a:ext cx="1182529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8146" extrusionOk="0">
                    <a:moveTo>
                      <a:pt x="5548" y="1"/>
                    </a:moveTo>
                    <a:cubicBezTo>
                      <a:pt x="5533" y="727"/>
                      <a:pt x="5129" y="1393"/>
                      <a:pt x="4605" y="1887"/>
                    </a:cubicBezTo>
                    <a:cubicBezTo>
                      <a:pt x="4081" y="2381"/>
                      <a:pt x="3437" y="2733"/>
                      <a:pt x="2808" y="3100"/>
                    </a:cubicBezTo>
                    <a:cubicBezTo>
                      <a:pt x="2187" y="3459"/>
                      <a:pt x="1558" y="3848"/>
                      <a:pt x="1086" y="4395"/>
                    </a:cubicBezTo>
                    <a:cubicBezTo>
                      <a:pt x="240" y="5383"/>
                      <a:pt x="1" y="6798"/>
                      <a:pt x="270" y="8070"/>
                    </a:cubicBezTo>
                    <a:lnTo>
                      <a:pt x="787" y="8145"/>
                    </a:lnTo>
                    <a:cubicBezTo>
                      <a:pt x="592" y="6768"/>
                      <a:pt x="982" y="5233"/>
                      <a:pt x="2052" y="4350"/>
                    </a:cubicBezTo>
                    <a:cubicBezTo>
                      <a:pt x="2651" y="3856"/>
                      <a:pt x="3399" y="3601"/>
                      <a:pt x="4103" y="3280"/>
                    </a:cubicBezTo>
                    <a:cubicBezTo>
                      <a:pt x="4747" y="2988"/>
                      <a:pt x="5391" y="2621"/>
                      <a:pt x="5780" y="2037"/>
                    </a:cubicBezTo>
                    <a:cubicBezTo>
                      <a:pt x="6162" y="1468"/>
                      <a:pt x="6259" y="749"/>
                      <a:pt x="6251" y="68"/>
                    </a:cubicBezTo>
                    <a:lnTo>
                      <a:pt x="55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1"/>
              <p:cNvSpPr/>
              <p:nvPr/>
            </p:nvSpPr>
            <p:spPr>
              <a:xfrm>
                <a:off x="7067011" y="1228951"/>
                <a:ext cx="1210868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9" h="8288" extrusionOk="0">
                    <a:moveTo>
                      <a:pt x="5690" y="135"/>
                    </a:moveTo>
                    <a:lnTo>
                      <a:pt x="6266" y="195"/>
                    </a:lnTo>
                    <a:cubicBezTo>
                      <a:pt x="6274" y="981"/>
                      <a:pt x="6124" y="1595"/>
                      <a:pt x="5809" y="2066"/>
                    </a:cubicBezTo>
                    <a:cubicBezTo>
                      <a:pt x="5405" y="2673"/>
                      <a:pt x="4717" y="3040"/>
                      <a:pt x="4163" y="3294"/>
                    </a:cubicBezTo>
                    <a:cubicBezTo>
                      <a:pt x="4013" y="3354"/>
                      <a:pt x="3871" y="3421"/>
                      <a:pt x="3721" y="3481"/>
                    </a:cubicBezTo>
                    <a:cubicBezTo>
                      <a:pt x="3160" y="3728"/>
                      <a:pt x="2576" y="3975"/>
                      <a:pt x="2097" y="4372"/>
                    </a:cubicBezTo>
                    <a:cubicBezTo>
                      <a:pt x="1101" y="5188"/>
                      <a:pt x="607" y="6633"/>
                      <a:pt x="794" y="8137"/>
                    </a:cubicBezTo>
                    <a:lnTo>
                      <a:pt x="405" y="8085"/>
                    </a:lnTo>
                    <a:lnTo>
                      <a:pt x="397" y="8085"/>
                    </a:lnTo>
                    <a:cubicBezTo>
                      <a:pt x="135" y="6745"/>
                      <a:pt x="442" y="5405"/>
                      <a:pt x="1221" y="4499"/>
                    </a:cubicBezTo>
                    <a:cubicBezTo>
                      <a:pt x="1685" y="3960"/>
                      <a:pt x="2314" y="3571"/>
                      <a:pt x="2927" y="3219"/>
                    </a:cubicBezTo>
                    <a:lnTo>
                      <a:pt x="3092" y="3122"/>
                    </a:lnTo>
                    <a:cubicBezTo>
                      <a:pt x="3661" y="2793"/>
                      <a:pt x="4245" y="2456"/>
                      <a:pt x="4724" y="1999"/>
                    </a:cubicBezTo>
                    <a:cubicBezTo>
                      <a:pt x="5315" y="1445"/>
                      <a:pt x="5660" y="786"/>
                      <a:pt x="5690" y="135"/>
                    </a:cubicBezTo>
                    <a:close/>
                    <a:moveTo>
                      <a:pt x="5570" y="0"/>
                    </a:moveTo>
                    <a:lnTo>
                      <a:pt x="5570" y="68"/>
                    </a:lnTo>
                    <a:cubicBezTo>
                      <a:pt x="5555" y="929"/>
                      <a:pt x="4979" y="1595"/>
                      <a:pt x="4642" y="1909"/>
                    </a:cubicBezTo>
                    <a:cubicBezTo>
                      <a:pt x="4170" y="2358"/>
                      <a:pt x="3594" y="2688"/>
                      <a:pt x="3032" y="3017"/>
                    </a:cubicBezTo>
                    <a:lnTo>
                      <a:pt x="2860" y="3114"/>
                    </a:lnTo>
                    <a:cubicBezTo>
                      <a:pt x="2246" y="3466"/>
                      <a:pt x="1603" y="3863"/>
                      <a:pt x="1123" y="4424"/>
                    </a:cubicBezTo>
                    <a:cubicBezTo>
                      <a:pt x="315" y="5368"/>
                      <a:pt x="1" y="6760"/>
                      <a:pt x="285" y="8152"/>
                    </a:cubicBezTo>
                    <a:lnTo>
                      <a:pt x="300" y="8197"/>
                    </a:lnTo>
                    <a:lnTo>
                      <a:pt x="944" y="8287"/>
                    </a:lnTo>
                    <a:lnTo>
                      <a:pt x="929" y="8205"/>
                    </a:lnTo>
                    <a:cubicBezTo>
                      <a:pt x="719" y="6708"/>
                      <a:pt x="1198" y="5270"/>
                      <a:pt x="2179" y="4462"/>
                    </a:cubicBezTo>
                    <a:cubicBezTo>
                      <a:pt x="2643" y="4080"/>
                      <a:pt x="3212" y="3833"/>
                      <a:pt x="3766" y="3601"/>
                    </a:cubicBezTo>
                    <a:cubicBezTo>
                      <a:pt x="3916" y="3534"/>
                      <a:pt x="4065" y="3474"/>
                      <a:pt x="4215" y="3406"/>
                    </a:cubicBezTo>
                    <a:cubicBezTo>
                      <a:pt x="4784" y="3144"/>
                      <a:pt x="5495" y="2770"/>
                      <a:pt x="5914" y="2134"/>
                    </a:cubicBezTo>
                    <a:cubicBezTo>
                      <a:pt x="6251" y="1632"/>
                      <a:pt x="6408" y="981"/>
                      <a:pt x="6393" y="135"/>
                    </a:cubicBezTo>
                    <a:lnTo>
                      <a:pt x="6393" y="83"/>
                    </a:lnTo>
                    <a:lnTo>
                      <a:pt x="5570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1"/>
              <p:cNvSpPr/>
              <p:nvPr/>
            </p:nvSpPr>
            <p:spPr>
              <a:xfrm>
                <a:off x="7212679" y="1336456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5"/>
                      <a:pt x="188" y="375"/>
                    </a:cubicBezTo>
                    <a:lnTo>
                      <a:pt x="4761" y="375"/>
                    </a:lnTo>
                    <a:cubicBezTo>
                      <a:pt x="4866" y="375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1"/>
              <p:cNvSpPr/>
              <p:nvPr/>
            </p:nvSpPr>
            <p:spPr>
              <a:xfrm>
                <a:off x="7185850" y="1323608"/>
                <a:ext cx="990195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3" extrusionOk="0">
                    <a:moveTo>
                      <a:pt x="4903" y="128"/>
                    </a:moveTo>
                    <a:cubicBezTo>
                      <a:pt x="5076" y="128"/>
                      <a:pt x="5076" y="383"/>
                      <a:pt x="4903" y="383"/>
                    </a:cubicBezTo>
                    <a:lnTo>
                      <a:pt x="330" y="383"/>
                    </a:lnTo>
                    <a:cubicBezTo>
                      <a:pt x="165" y="383"/>
                      <a:pt x="165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0" y="1"/>
                      <a:pt x="0" y="503"/>
                      <a:pt x="330" y="503"/>
                    </a:cubicBezTo>
                    <a:lnTo>
                      <a:pt x="4903" y="503"/>
                    </a:lnTo>
                    <a:cubicBezTo>
                      <a:pt x="5240" y="503"/>
                      <a:pt x="5240" y="1"/>
                      <a:pt x="4903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1"/>
              <p:cNvSpPr/>
              <p:nvPr/>
            </p:nvSpPr>
            <p:spPr>
              <a:xfrm>
                <a:off x="7313191" y="1525960"/>
                <a:ext cx="734192" cy="72362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3" extrusionOk="0">
                    <a:moveTo>
                      <a:pt x="187" y="0"/>
                    </a:moveTo>
                    <a:cubicBezTo>
                      <a:pt x="82" y="0"/>
                      <a:pt x="0" y="90"/>
                      <a:pt x="0" y="188"/>
                    </a:cubicBezTo>
                    <a:lnTo>
                      <a:pt x="0" y="195"/>
                    </a:lnTo>
                    <a:cubicBezTo>
                      <a:pt x="0" y="300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300"/>
                      <a:pt x="3885" y="195"/>
                    </a:cubicBezTo>
                    <a:lnTo>
                      <a:pt x="3885" y="188"/>
                    </a:lnTo>
                    <a:cubicBezTo>
                      <a:pt x="3885" y="90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1"/>
              <p:cNvSpPr/>
              <p:nvPr/>
            </p:nvSpPr>
            <p:spPr>
              <a:xfrm>
                <a:off x="7286174" y="1514623"/>
                <a:ext cx="789360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03" extrusionOk="0">
                    <a:moveTo>
                      <a:pt x="3841" y="128"/>
                    </a:moveTo>
                    <a:cubicBezTo>
                      <a:pt x="4013" y="128"/>
                      <a:pt x="4013" y="375"/>
                      <a:pt x="3841" y="375"/>
                    </a:cubicBezTo>
                    <a:lnTo>
                      <a:pt x="330" y="375"/>
                    </a:lnTo>
                    <a:cubicBezTo>
                      <a:pt x="166" y="375"/>
                      <a:pt x="166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1" y="1"/>
                      <a:pt x="1" y="502"/>
                      <a:pt x="330" y="502"/>
                    </a:cubicBezTo>
                    <a:lnTo>
                      <a:pt x="3841" y="502"/>
                    </a:lnTo>
                    <a:cubicBezTo>
                      <a:pt x="4178" y="502"/>
                      <a:pt x="4178" y="1"/>
                      <a:pt x="3841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1"/>
              <p:cNvSpPr/>
              <p:nvPr/>
            </p:nvSpPr>
            <p:spPr>
              <a:xfrm>
                <a:off x="7313191" y="2101651"/>
                <a:ext cx="734192" cy="7217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2" extrusionOk="0">
                    <a:moveTo>
                      <a:pt x="187" y="0"/>
                    </a:moveTo>
                    <a:cubicBezTo>
                      <a:pt x="82" y="0"/>
                      <a:pt x="0" y="82"/>
                      <a:pt x="0" y="187"/>
                    </a:cubicBezTo>
                    <a:lnTo>
                      <a:pt x="0" y="195"/>
                    </a:lnTo>
                    <a:cubicBezTo>
                      <a:pt x="0" y="292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292"/>
                      <a:pt x="3885" y="195"/>
                    </a:cubicBezTo>
                    <a:lnTo>
                      <a:pt x="3885" y="187"/>
                    </a:lnTo>
                    <a:cubicBezTo>
                      <a:pt x="3885" y="82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1"/>
              <p:cNvSpPr/>
              <p:nvPr/>
            </p:nvSpPr>
            <p:spPr>
              <a:xfrm>
                <a:off x="7286174" y="2090314"/>
                <a:ext cx="788037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502" extrusionOk="0">
                    <a:moveTo>
                      <a:pt x="3841" y="127"/>
                    </a:moveTo>
                    <a:cubicBezTo>
                      <a:pt x="4013" y="127"/>
                      <a:pt x="4013" y="374"/>
                      <a:pt x="3841" y="374"/>
                    </a:cubicBezTo>
                    <a:lnTo>
                      <a:pt x="330" y="374"/>
                    </a:lnTo>
                    <a:cubicBezTo>
                      <a:pt x="166" y="374"/>
                      <a:pt x="166" y="127"/>
                      <a:pt x="330" y="127"/>
                    </a:cubicBezTo>
                    <a:close/>
                    <a:moveTo>
                      <a:pt x="330" y="0"/>
                    </a:moveTo>
                    <a:cubicBezTo>
                      <a:pt x="1" y="8"/>
                      <a:pt x="1" y="494"/>
                      <a:pt x="330" y="502"/>
                    </a:cubicBezTo>
                    <a:lnTo>
                      <a:pt x="3841" y="502"/>
                    </a:lnTo>
                    <a:cubicBezTo>
                      <a:pt x="4170" y="494"/>
                      <a:pt x="4170" y="8"/>
                      <a:pt x="3841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1"/>
              <p:cNvSpPr/>
              <p:nvPr/>
            </p:nvSpPr>
            <p:spPr>
              <a:xfrm>
                <a:off x="7212679" y="2337822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4"/>
                      <a:pt x="188" y="374"/>
                    </a:cubicBezTo>
                    <a:lnTo>
                      <a:pt x="4761" y="374"/>
                    </a:lnTo>
                    <a:cubicBezTo>
                      <a:pt x="4866" y="374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1"/>
              <p:cNvSpPr/>
              <p:nvPr/>
            </p:nvSpPr>
            <p:spPr>
              <a:xfrm>
                <a:off x="7185850" y="2326486"/>
                <a:ext cx="990195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2" extrusionOk="0">
                    <a:moveTo>
                      <a:pt x="4903" y="120"/>
                    </a:moveTo>
                    <a:cubicBezTo>
                      <a:pt x="5076" y="120"/>
                      <a:pt x="5076" y="375"/>
                      <a:pt x="4903" y="375"/>
                    </a:cubicBezTo>
                    <a:lnTo>
                      <a:pt x="330" y="375"/>
                    </a:lnTo>
                    <a:cubicBezTo>
                      <a:pt x="165" y="375"/>
                      <a:pt x="165" y="120"/>
                      <a:pt x="330" y="120"/>
                    </a:cubicBezTo>
                    <a:close/>
                    <a:moveTo>
                      <a:pt x="330" y="0"/>
                    </a:moveTo>
                    <a:cubicBezTo>
                      <a:pt x="0" y="0"/>
                      <a:pt x="0" y="502"/>
                      <a:pt x="330" y="502"/>
                    </a:cubicBezTo>
                    <a:lnTo>
                      <a:pt x="4903" y="502"/>
                    </a:lnTo>
                    <a:cubicBezTo>
                      <a:pt x="5240" y="502"/>
                      <a:pt x="5240" y="0"/>
                      <a:pt x="4903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1"/>
              <p:cNvSpPr/>
              <p:nvPr/>
            </p:nvSpPr>
            <p:spPr>
              <a:xfrm>
                <a:off x="7167523" y="2573993"/>
                <a:ext cx="102552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375" extrusionOk="0">
                    <a:moveTo>
                      <a:pt x="187" y="0"/>
                    </a:moveTo>
                    <a:cubicBezTo>
                      <a:pt x="90" y="0"/>
                      <a:pt x="0" y="83"/>
                      <a:pt x="0" y="187"/>
                    </a:cubicBezTo>
                    <a:cubicBezTo>
                      <a:pt x="0" y="292"/>
                      <a:pt x="90" y="375"/>
                      <a:pt x="187" y="375"/>
                    </a:cubicBezTo>
                    <a:lnTo>
                      <a:pt x="5240" y="375"/>
                    </a:lnTo>
                    <a:cubicBezTo>
                      <a:pt x="5345" y="375"/>
                      <a:pt x="5427" y="292"/>
                      <a:pt x="5427" y="187"/>
                    </a:cubicBezTo>
                    <a:cubicBezTo>
                      <a:pt x="5427" y="83"/>
                      <a:pt x="5345" y="0"/>
                      <a:pt x="5240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1"/>
              <p:cNvSpPr/>
              <p:nvPr/>
            </p:nvSpPr>
            <p:spPr>
              <a:xfrm>
                <a:off x="7142017" y="2562657"/>
                <a:ext cx="1077860" cy="93523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95" extrusionOk="0">
                    <a:moveTo>
                      <a:pt x="5375" y="120"/>
                    </a:moveTo>
                    <a:cubicBezTo>
                      <a:pt x="5547" y="120"/>
                      <a:pt x="5547" y="375"/>
                      <a:pt x="5375" y="375"/>
                    </a:cubicBezTo>
                    <a:lnTo>
                      <a:pt x="322" y="375"/>
                    </a:lnTo>
                    <a:cubicBezTo>
                      <a:pt x="158" y="375"/>
                      <a:pt x="158" y="120"/>
                      <a:pt x="322" y="120"/>
                    </a:cubicBezTo>
                    <a:close/>
                    <a:moveTo>
                      <a:pt x="322" y="0"/>
                    </a:moveTo>
                    <a:cubicBezTo>
                      <a:pt x="0" y="0"/>
                      <a:pt x="0" y="494"/>
                      <a:pt x="322" y="494"/>
                    </a:cubicBezTo>
                    <a:lnTo>
                      <a:pt x="5375" y="494"/>
                    </a:lnTo>
                    <a:cubicBezTo>
                      <a:pt x="5704" y="494"/>
                      <a:pt x="5704" y="0"/>
                      <a:pt x="5375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1"/>
              <p:cNvSpPr/>
              <p:nvPr/>
            </p:nvSpPr>
            <p:spPr>
              <a:xfrm>
                <a:off x="7614352" y="1442449"/>
                <a:ext cx="598349" cy="52353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2771" extrusionOk="0">
                    <a:moveTo>
                      <a:pt x="3167" y="1"/>
                    </a:moveTo>
                    <a:cubicBezTo>
                      <a:pt x="2905" y="682"/>
                      <a:pt x="2411" y="1251"/>
                      <a:pt x="1835" y="1693"/>
                    </a:cubicBezTo>
                    <a:cubicBezTo>
                      <a:pt x="1273" y="2127"/>
                      <a:pt x="659" y="2493"/>
                      <a:pt x="1" y="2770"/>
                    </a:cubicBezTo>
                    <a:cubicBezTo>
                      <a:pt x="742" y="2568"/>
                      <a:pt x="1415" y="2306"/>
                      <a:pt x="2029" y="1842"/>
                    </a:cubicBezTo>
                    <a:cubicBezTo>
                      <a:pt x="2621" y="1386"/>
                      <a:pt x="3025" y="734"/>
                      <a:pt x="3167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1"/>
              <p:cNvSpPr/>
              <p:nvPr/>
            </p:nvSpPr>
            <p:spPr>
              <a:xfrm>
                <a:off x="7403691" y="1678054"/>
                <a:ext cx="259026" cy="14831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785" extrusionOk="0">
                    <a:moveTo>
                      <a:pt x="124" y="1"/>
                    </a:moveTo>
                    <a:cubicBezTo>
                      <a:pt x="80" y="1"/>
                      <a:pt x="36" y="14"/>
                      <a:pt x="0" y="41"/>
                    </a:cubicBezTo>
                    <a:cubicBezTo>
                      <a:pt x="180" y="236"/>
                      <a:pt x="389" y="408"/>
                      <a:pt x="606" y="565"/>
                    </a:cubicBezTo>
                    <a:cubicBezTo>
                      <a:pt x="719" y="655"/>
                      <a:pt x="846" y="722"/>
                      <a:pt x="981" y="767"/>
                    </a:cubicBezTo>
                    <a:cubicBezTo>
                      <a:pt x="1018" y="779"/>
                      <a:pt x="1056" y="785"/>
                      <a:pt x="1093" y="785"/>
                    </a:cubicBezTo>
                    <a:cubicBezTo>
                      <a:pt x="1198" y="785"/>
                      <a:pt x="1298" y="740"/>
                      <a:pt x="1370" y="663"/>
                    </a:cubicBezTo>
                    <a:cubicBezTo>
                      <a:pt x="1026" y="520"/>
                      <a:pt x="704" y="348"/>
                      <a:pt x="397" y="131"/>
                    </a:cubicBezTo>
                    <a:cubicBezTo>
                      <a:pt x="344" y="86"/>
                      <a:pt x="277" y="49"/>
                      <a:pt x="210" y="19"/>
                    </a:cubicBezTo>
                    <a:cubicBezTo>
                      <a:pt x="183" y="7"/>
                      <a:pt x="153" y="1"/>
                      <a:pt x="124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0" name="Google Shape;510;p41"/>
            <p:cNvGrpSpPr/>
            <p:nvPr/>
          </p:nvGrpSpPr>
          <p:grpSpPr>
            <a:xfrm rot="-5400000" flipH="1">
              <a:off x="2675354" y="3810036"/>
              <a:ext cx="806583" cy="1017048"/>
              <a:chOff x="7067011" y="1228951"/>
              <a:chExt cx="1241853" cy="1565893"/>
            </a:xfrm>
          </p:grpSpPr>
          <p:sp>
            <p:nvSpPr>
              <p:cNvPr id="511" name="Google Shape;511;p41"/>
              <p:cNvSpPr/>
              <p:nvPr/>
            </p:nvSpPr>
            <p:spPr>
              <a:xfrm>
                <a:off x="7112355" y="1241609"/>
                <a:ext cx="1181017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8146" extrusionOk="0">
                    <a:moveTo>
                      <a:pt x="704" y="1"/>
                    </a:moveTo>
                    <a:lnTo>
                      <a:pt x="8" y="68"/>
                    </a:lnTo>
                    <a:cubicBezTo>
                      <a:pt x="0" y="749"/>
                      <a:pt x="97" y="1468"/>
                      <a:pt x="472" y="2037"/>
                    </a:cubicBezTo>
                    <a:cubicBezTo>
                      <a:pt x="868" y="2621"/>
                      <a:pt x="1505" y="2988"/>
                      <a:pt x="2148" y="3280"/>
                    </a:cubicBezTo>
                    <a:cubicBezTo>
                      <a:pt x="2852" y="3601"/>
                      <a:pt x="3601" y="3856"/>
                      <a:pt x="4200" y="4350"/>
                    </a:cubicBezTo>
                    <a:cubicBezTo>
                      <a:pt x="5278" y="5233"/>
                      <a:pt x="5667" y="6768"/>
                      <a:pt x="5472" y="8145"/>
                    </a:cubicBezTo>
                    <a:lnTo>
                      <a:pt x="5989" y="8070"/>
                    </a:lnTo>
                    <a:cubicBezTo>
                      <a:pt x="6251" y="6798"/>
                      <a:pt x="6019" y="5383"/>
                      <a:pt x="5165" y="4395"/>
                    </a:cubicBezTo>
                    <a:cubicBezTo>
                      <a:pt x="4694" y="3848"/>
                      <a:pt x="4072" y="3459"/>
                      <a:pt x="3444" y="3100"/>
                    </a:cubicBezTo>
                    <a:cubicBezTo>
                      <a:pt x="2822" y="2733"/>
                      <a:pt x="2178" y="2381"/>
                      <a:pt x="1654" y="1887"/>
                    </a:cubicBezTo>
                    <a:cubicBezTo>
                      <a:pt x="1123" y="1393"/>
                      <a:pt x="719" y="727"/>
                      <a:pt x="7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1"/>
              <p:cNvSpPr/>
              <p:nvPr/>
            </p:nvSpPr>
            <p:spPr>
              <a:xfrm>
                <a:off x="7099507" y="1228951"/>
                <a:ext cx="1209357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8288" extrusionOk="0">
                    <a:moveTo>
                      <a:pt x="712" y="135"/>
                    </a:moveTo>
                    <a:cubicBezTo>
                      <a:pt x="749" y="786"/>
                      <a:pt x="1086" y="1445"/>
                      <a:pt x="1678" y="1999"/>
                    </a:cubicBezTo>
                    <a:cubicBezTo>
                      <a:pt x="2164" y="2456"/>
                      <a:pt x="2748" y="2793"/>
                      <a:pt x="3309" y="3122"/>
                    </a:cubicBezTo>
                    <a:lnTo>
                      <a:pt x="3482" y="3219"/>
                    </a:lnTo>
                    <a:cubicBezTo>
                      <a:pt x="4088" y="3571"/>
                      <a:pt x="4724" y="3960"/>
                      <a:pt x="5188" y="4499"/>
                    </a:cubicBezTo>
                    <a:cubicBezTo>
                      <a:pt x="5967" y="5405"/>
                      <a:pt x="6266" y="6745"/>
                      <a:pt x="6004" y="8085"/>
                    </a:cubicBezTo>
                    <a:lnTo>
                      <a:pt x="5608" y="8137"/>
                    </a:lnTo>
                    <a:cubicBezTo>
                      <a:pt x="5802" y="6633"/>
                      <a:pt x="5308" y="5188"/>
                      <a:pt x="4305" y="4372"/>
                    </a:cubicBezTo>
                    <a:cubicBezTo>
                      <a:pt x="3826" y="3975"/>
                      <a:pt x="3250" y="3728"/>
                      <a:pt x="2688" y="3481"/>
                    </a:cubicBezTo>
                    <a:cubicBezTo>
                      <a:pt x="2538" y="3421"/>
                      <a:pt x="2389" y="3354"/>
                      <a:pt x="2246" y="3294"/>
                    </a:cubicBezTo>
                    <a:cubicBezTo>
                      <a:pt x="1685" y="3040"/>
                      <a:pt x="996" y="2673"/>
                      <a:pt x="592" y="2066"/>
                    </a:cubicBezTo>
                    <a:cubicBezTo>
                      <a:pt x="285" y="1595"/>
                      <a:pt x="135" y="981"/>
                      <a:pt x="135" y="195"/>
                    </a:cubicBezTo>
                    <a:lnTo>
                      <a:pt x="712" y="135"/>
                    </a:lnTo>
                    <a:close/>
                    <a:moveTo>
                      <a:pt x="832" y="0"/>
                    </a:moveTo>
                    <a:lnTo>
                      <a:pt x="16" y="83"/>
                    </a:lnTo>
                    <a:lnTo>
                      <a:pt x="16" y="135"/>
                    </a:lnTo>
                    <a:cubicBezTo>
                      <a:pt x="1" y="981"/>
                      <a:pt x="158" y="1632"/>
                      <a:pt x="495" y="2134"/>
                    </a:cubicBezTo>
                    <a:cubicBezTo>
                      <a:pt x="914" y="2770"/>
                      <a:pt x="1625" y="3144"/>
                      <a:pt x="2194" y="3406"/>
                    </a:cubicBezTo>
                    <a:cubicBezTo>
                      <a:pt x="2336" y="3474"/>
                      <a:pt x="2486" y="3534"/>
                      <a:pt x="2636" y="3601"/>
                    </a:cubicBezTo>
                    <a:cubicBezTo>
                      <a:pt x="3190" y="3833"/>
                      <a:pt x="3766" y="4080"/>
                      <a:pt x="4230" y="4462"/>
                    </a:cubicBezTo>
                    <a:cubicBezTo>
                      <a:pt x="5211" y="5270"/>
                      <a:pt x="5690" y="6708"/>
                      <a:pt x="5480" y="8205"/>
                    </a:cubicBezTo>
                    <a:lnTo>
                      <a:pt x="5465" y="8287"/>
                    </a:lnTo>
                    <a:lnTo>
                      <a:pt x="6109" y="8197"/>
                    </a:lnTo>
                    <a:lnTo>
                      <a:pt x="6117" y="8152"/>
                    </a:lnTo>
                    <a:cubicBezTo>
                      <a:pt x="6401" y="6760"/>
                      <a:pt x="6094" y="5368"/>
                      <a:pt x="5278" y="4424"/>
                    </a:cubicBezTo>
                    <a:cubicBezTo>
                      <a:pt x="4799" y="3863"/>
                      <a:pt x="4163" y="3466"/>
                      <a:pt x="3541" y="3114"/>
                    </a:cubicBezTo>
                    <a:lnTo>
                      <a:pt x="3377" y="3017"/>
                    </a:lnTo>
                    <a:cubicBezTo>
                      <a:pt x="2815" y="2688"/>
                      <a:pt x="2239" y="2358"/>
                      <a:pt x="1760" y="1909"/>
                    </a:cubicBezTo>
                    <a:cubicBezTo>
                      <a:pt x="1423" y="1595"/>
                      <a:pt x="854" y="929"/>
                      <a:pt x="839" y="68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1"/>
              <p:cNvSpPr/>
              <p:nvPr/>
            </p:nvSpPr>
            <p:spPr>
              <a:xfrm>
                <a:off x="7740182" y="1885129"/>
                <a:ext cx="519187" cy="76821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4066" extrusionOk="0">
                    <a:moveTo>
                      <a:pt x="368" y="1"/>
                    </a:moveTo>
                    <a:cubicBezTo>
                      <a:pt x="240" y="61"/>
                      <a:pt x="121" y="113"/>
                      <a:pt x="1" y="180"/>
                    </a:cubicBezTo>
                    <a:cubicBezTo>
                      <a:pt x="719" y="532"/>
                      <a:pt x="1348" y="1064"/>
                      <a:pt x="1737" y="1670"/>
                    </a:cubicBezTo>
                    <a:cubicBezTo>
                      <a:pt x="2142" y="2306"/>
                      <a:pt x="2291" y="3317"/>
                      <a:pt x="2374" y="4065"/>
                    </a:cubicBezTo>
                    <a:cubicBezTo>
                      <a:pt x="2748" y="3025"/>
                      <a:pt x="2104" y="1550"/>
                      <a:pt x="1303" y="764"/>
                    </a:cubicBezTo>
                    <a:cubicBezTo>
                      <a:pt x="1011" y="487"/>
                      <a:pt x="697" y="233"/>
                      <a:pt x="368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1"/>
              <p:cNvSpPr/>
              <p:nvPr/>
            </p:nvSpPr>
            <p:spPr>
              <a:xfrm>
                <a:off x="7082503" y="1241609"/>
                <a:ext cx="1182529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8146" extrusionOk="0">
                    <a:moveTo>
                      <a:pt x="5548" y="1"/>
                    </a:moveTo>
                    <a:cubicBezTo>
                      <a:pt x="5533" y="727"/>
                      <a:pt x="5129" y="1393"/>
                      <a:pt x="4605" y="1887"/>
                    </a:cubicBezTo>
                    <a:cubicBezTo>
                      <a:pt x="4081" y="2381"/>
                      <a:pt x="3437" y="2733"/>
                      <a:pt x="2808" y="3100"/>
                    </a:cubicBezTo>
                    <a:cubicBezTo>
                      <a:pt x="2187" y="3459"/>
                      <a:pt x="1558" y="3848"/>
                      <a:pt x="1086" y="4395"/>
                    </a:cubicBezTo>
                    <a:cubicBezTo>
                      <a:pt x="240" y="5383"/>
                      <a:pt x="1" y="6798"/>
                      <a:pt x="270" y="8070"/>
                    </a:cubicBezTo>
                    <a:lnTo>
                      <a:pt x="787" y="8145"/>
                    </a:lnTo>
                    <a:cubicBezTo>
                      <a:pt x="592" y="6768"/>
                      <a:pt x="982" y="5233"/>
                      <a:pt x="2052" y="4350"/>
                    </a:cubicBezTo>
                    <a:cubicBezTo>
                      <a:pt x="2651" y="3856"/>
                      <a:pt x="3399" y="3601"/>
                      <a:pt x="4103" y="3280"/>
                    </a:cubicBezTo>
                    <a:cubicBezTo>
                      <a:pt x="4747" y="2988"/>
                      <a:pt x="5391" y="2621"/>
                      <a:pt x="5780" y="2037"/>
                    </a:cubicBezTo>
                    <a:cubicBezTo>
                      <a:pt x="6162" y="1468"/>
                      <a:pt x="6259" y="749"/>
                      <a:pt x="6251" y="68"/>
                    </a:cubicBezTo>
                    <a:lnTo>
                      <a:pt x="55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1"/>
              <p:cNvSpPr/>
              <p:nvPr/>
            </p:nvSpPr>
            <p:spPr>
              <a:xfrm>
                <a:off x="7067011" y="1228951"/>
                <a:ext cx="1210868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9" h="8288" extrusionOk="0">
                    <a:moveTo>
                      <a:pt x="5690" y="135"/>
                    </a:moveTo>
                    <a:lnTo>
                      <a:pt x="6266" y="195"/>
                    </a:lnTo>
                    <a:cubicBezTo>
                      <a:pt x="6274" y="981"/>
                      <a:pt x="6124" y="1595"/>
                      <a:pt x="5809" y="2066"/>
                    </a:cubicBezTo>
                    <a:cubicBezTo>
                      <a:pt x="5405" y="2673"/>
                      <a:pt x="4717" y="3040"/>
                      <a:pt x="4163" y="3294"/>
                    </a:cubicBezTo>
                    <a:cubicBezTo>
                      <a:pt x="4013" y="3354"/>
                      <a:pt x="3871" y="3421"/>
                      <a:pt x="3721" y="3481"/>
                    </a:cubicBezTo>
                    <a:cubicBezTo>
                      <a:pt x="3160" y="3728"/>
                      <a:pt x="2576" y="3975"/>
                      <a:pt x="2097" y="4372"/>
                    </a:cubicBezTo>
                    <a:cubicBezTo>
                      <a:pt x="1101" y="5188"/>
                      <a:pt x="607" y="6633"/>
                      <a:pt x="794" y="8137"/>
                    </a:cubicBezTo>
                    <a:lnTo>
                      <a:pt x="405" y="8085"/>
                    </a:lnTo>
                    <a:lnTo>
                      <a:pt x="397" y="8085"/>
                    </a:lnTo>
                    <a:cubicBezTo>
                      <a:pt x="135" y="6745"/>
                      <a:pt x="442" y="5405"/>
                      <a:pt x="1221" y="4499"/>
                    </a:cubicBezTo>
                    <a:cubicBezTo>
                      <a:pt x="1685" y="3960"/>
                      <a:pt x="2314" y="3571"/>
                      <a:pt x="2927" y="3219"/>
                    </a:cubicBezTo>
                    <a:lnTo>
                      <a:pt x="3092" y="3122"/>
                    </a:lnTo>
                    <a:cubicBezTo>
                      <a:pt x="3661" y="2793"/>
                      <a:pt x="4245" y="2456"/>
                      <a:pt x="4724" y="1999"/>
                    </a:cubicBezTo>
                    <a:cubicBezTo>
                      <a:pt x="5315" y="1445"/>
                      <a:pt x="5660" y="786"/>
                      <a:pt x="5690" y="135"/>
                    </a:cubicBezTo>
                    <a:close/>
                    <a:moveTo>
                      <a:pt x="5570" y="0"/>
                    </a:moveTo>
                    <a:lnTo>
                      <a:pt x="5570" y="68"/>
                    </a:lnTo>
                    <a:cubicBezTo>
                      <a:pt x="5555" y="929"/>
                      <a:pt x="4979" y="1595"/>
                      <a:pt x="4642" y="1909"/>
                    </a:cubicBezTo>
                    <a:cubicBezTo>
                      <a:pt x="4170" y="2358"/>
                      <a:pt x="3594" y="2688"/>
                      <a:pt x="3032" y="3017"/>
                    </a:cubicBezTo>
                    <a:lnTo>
                      <a:pt x="2860" y="3114"/>
                    </a:lnTo>
                    <a:cubicBezTo>
                      <a:pt x="2246" y="3466"/>
                      <a:pt x="1603" y="3863"/>
                      <a:pt x="1123" y="4424"/>
                    </a:cubicBezTo>
                    <a:cubicBezTo>
                      <a:pt x="315" y="5368"/>
                      <a:pt x="1" y="6760"/>
                      <a:pt x="285" y="8152"/>
                    </a:cubicBezTo>
                    <a:lnTo>
                      <a:pt x="300" y="8197"/>
                    </a:lnTo>
                    <a:lnTo>
                      <a:pt x="944" y="8287"/>
                    </a:lnTo>
                    <a:lnTo>
                      <a:pt x="929" y="8205"/>
                    </a:lnTo>
                    <a:cubicBezTo>
                      <a:pt x="719" y="6708"/>
                      <a:pt x="1198" y="5270"/>
                      <a:pt x="2179" y="4462"/>
                    </a:cubicBezTo>
                    <a:cubicBezTo>
                      <a:pt x="2643" y="4080"/>
                      <a:pt x="3212" y="3833"/>
                      <a:pt x="3766" y="3601"/>
                    </a:cubicBezTo>
                    <a:cubicBezTo>
                      <a:pt x="3916" y="3534"/>
                      <a:pt x="4065" y="3474"/>
                      <a:pt x="4215" y="3406"/>
                    </a:cubicBezTo>
                    <a:cubicBezTo>
                      <a:pt x="4784" y="3144"/>
                      <a:pt x="5495" y="2770"/>
                      <a:pt x="5914" y="2134"/>
                    </a:cubicBezTo>
                    <a:cubicBezTo>
                      <a:pt x="6251" y="1632"/>
                      <a:pt x="6408" y="981"/>
                      <a:pt x="6393" y="135"/>
                    </a:cubicBezTo>
                    <a:lnTo>
                      <a:pt x="6393" y="83"/>
                    </a:lnTo>
                    <a:lnTo>
                      <a:pt x="5570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1"/>
              <p:cNvSpPr/>
              <p:nvPr/>
            </p:nvSpPr>
            <p:spPr>
              <a:xfrm>
                <a:off x="7212679" y="1336456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5"/>
                      <a:pt x="188" y="375"/>
                    </a:cubicBezTo>
                    <a:lnTo>
                      <a:pt x="4761" y="375"/>
                    </a:lnTo>
                    <a:cubicBezTo>
                      <a:pt x="4866" y="375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1"/>
              <p:cNvSpPr/>
              <p:nvPr/>
            </p:nvSpPr>
            <p:spPr>
              <a:xfrm>
                <a:off x="7185850" y="1323608"/>
                <a:ext cx="990195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3" extrusionOk="0">
                    <a:moveTo>
                      <a:pt x="4903" y="128"/>
                    </a:moveTo>
                    <a:cubicBezTo>
                      <a:pt x="5076" y="128"/>
                      <a:pt x="5076" y="383"/>
                      <a:pt x="4903" y="383"/>
                    </a:cubicBezTo>
                    <a:lnTo>
                      <a:pt x="330" y="383"/>
                    </a:lnTo>
                    <a:cubicBezTo>
                      <a:pt x="165" y="383"/>
                      <a:pt x="165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0" y="1"/>
                      <a:pt x="0" y="503"/>
                      <a:pt x="330" y="503"/>
                    </a:cubicBezTo>
                    <a:lnTo>
                      <a:pt x="4903" y="503"/>
                    </a:lnTo>
                    <a:cubicBezTo>
                      <a:pt x="5240" y="503"/>
                      <a:pt x="5240" y="1"/>
                      <a:pt x="4903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1"/>
              <p:cNvSpPr/>
              <p:nvPr/>
            </p:nvSpPr>
            <p:spPr>
              <a:xfrm>
                <a:off x="7313191" y="1525960"/>
                <a:ext cx="734192" cy="72362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3" extrusionOk="0">
                    <a:moveTo>
                      <a:pt x="187" y="0"/>
                    </a:moveTo>
                    <a:cubicBezTo>
                      <a:pt x="82" y="0"/>
                      <a:pt x="0" y="90"/>
                      <a:pt x="0" y="188"/>
                    </a:cubicBezTo>
                    <a:lnTo>
                      <a:pt x="0" y="195"/>
                    </a:lnTo>
                    <a:cubicBezTo>
                      <a:pt x="0" y="300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300"/>
                      <a:pt x="3885" y="195"/>
                    </a:cubicBezTo>
                    <a:lnTo>
                      <a:pt x="3885" y="188"/>
                    </a:lnTo>
                    <a:cubicBezTo>
                      <a:pt x="3885" y="90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1"/>
              <p:cNvSpPr/>
              <p:nvPr/>
            </p:nvSpPr>
            <p:spPr>
              <a:xfrm>
                <a:off x="7286174" y="1514623"/>
                <a:ext cx="789360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03" extrusionOk="0">
                    <a:moveTo>
                      <a:pt x="3841" y="128"/>
                    </a:moveTo>
                    <a:cubicBezTo>
                      <a:pt x="4013" y="128"/>
                      <a:pt x="4013" y="375"/>
                      <a:pt x="3841" y="375"/>
                    </a:cubicBezTo>
                    <a:lnTo>
                      <a:pt x="330" y="375"/>
                    </a:lnTo>
                    <a:cubicBezTo>
                      <a:pt x="166" y="375"/>
                      <a:pt x="166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1" y="1"/>
                      <a:pt x="1" y="502"/>
                      <a:pt x="330" y="502"/>
                    </a:cubicBezTo>
                    <a:lnTo>
                      <a:pt x="3841" y="502"/>
                    </a:lnTo>
                    <a:cubicBezTo>
                      <a:pt x="4178" y="502"/>
                      <a:pt x="4178" y="1"/>
                      <a:pt x="3841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1"/>
              <p:cNvSpPr/>
              <p:nvPr/>
            </p:nvSpPr>
            <p:spPr>
              <a:xfrm>
                <a:off x="7313191" y="2101651"/>
                <a:ext cx="734192" cy="7217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2" extrusionOk="0">
                    <a:moveTo>
                      <a:pt x="187" y="0"/>
                    </a:moveTo>
                    <a:cubicBezTo>
                      <a:pt x="82" y="0"/>
                      <a:pt x="0" y="82"/>
                      <a:pt x="0" y="187"/>
                    </a:cubicBezTo>
                    <a:lnTo>
                      <a:pt x="0" y="195"/>
                    </a:lnTo>
                    <a:cubicBezTo>
                      <a:pt x="0" y="292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292"/>
                      <a:pt x="3885" y="195"/>
                    </a:cubicBezTo>
                    <a:lnTo>
                      <a:pt x="3885" y="187"/>
                    </a:lnTo>
                    <a:cubicBezTo>
                      <a:pt x="3885" y="82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1"/>
              <p:cNvSpPr/>
              <p:nvPr/>
            </p:nvSpPr>
            <p:spPr>
              <a:xfrm>
                <a:off x="7286174" y="2090314"/>
                <a:ext cx="788037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502" extrusionOk="0">
                    <a:moveTo>
                      <a:pt x="3841" y="127"/>
                    </a:moveTo>
                    <a:cubicBezTo>
                      <a:pt x="4013" y="127"/>
                      <a:pt x="4013" y="374"/>
                      <a:pt x="3841" y="374"/>
                    </a:cubicBezTo>
                    <a:lnTo>
                      <a:pt x="330" y="374"/>
                    </a:lnTo>
                    <a:cubicBezTo>
                      <a:pt x="166" y="374"/>
                      <a:pt x="166" y="127"/>
                      <a:pt x="330" y="127"/>
                    </a:cubicBezTo>
                    <a:close/>
                    <a:moveTo>
                      <a:pt x="330" y="0"/>
                    </a:moveTo>
                    <a:cubicBezTo>
                      <a:pt x="1" y="8"/>
                      <a:pt x="1" y="494"/>
                      <a:pt x="330" y="502"/>
                    </a:cubicBezTo>
                    <a:lnTo>
                      <a:pt x="3841" y="502"/>
                    </a:lnTo>
                    <a:cubicBezTo>
                      <a:pt x="4170" y="494"/>
                      <a:pt x="4170" y="8"/>
                      <a:pt x="3841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1"/>
              <p:cNvSpPr/>
              <p:nvPr/>
            </p:nvSpPr>
            <p:spPr>
              <a:xfrm>
                <a:off x="7212679" y="2337822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4"/>
                      <a:pt x="188" y="374"/>
                    </a:cubicBezTo>
                    <a:lnTo>
                      <a:pt x="4761" y="374"/>
                    </a:lnTo>
                    <a:cubicBezTo>
                      <a:pt x="4866" y="374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1"/>
              <p:cNvSpPr/>
              <p:nvPr/>
            </p:nvSpPr>
            <p:spPr>
              <a:xfrm>
                <a:off x="7185850" y="2326486"/>
                <a:ext cx="990195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2" extrusionOk="0">
                    <a:moveTo>
                      <a:pt x="4903" y="120"/>
                    </a:moveTo>
                    <a:cubicBezTo>
                      <a:pt x="5076" y="120"/>
                      <a:pt x="5076" y="375"/>
                      <a:pt x="4903" y="375"/>
                    </a:cubicBezTo>
                    <a:lnTo>
                      <a:pt x="330" y="375"/>
                    </a:lnTo>
                    <a:cubicBezTo>
                      <a:pt x="165" y="375"/>
                      <a:pt x="165" y="120"/>
                      <a:pt x="330" y="120"/>
                    </a:cubicBezTo>
                    <a:close/>
                    <a:moveTo>
                      <a:pt x="330" y="0"/>
                    </a:moveTo>
                    <a:cubicBezTo>
                      <a:pt x="0" y="0"/>
                      <a:pt x="0" y="502"/>
                      <a:pt x="330" y="502"/>
                    </a:cubicBezTo>
                    <a:lnTo>
                      <a:pt x="4903" y="502"/>
                    </a:lnTo>
                    <a:cubicBezTo>
                      <a:pt x="5240" y="502"/>
                      <a:pt x="5240" y="0"/>
                      <a:pt x="4903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1"/>
              <p:cNvSpPr/>
              <p:nvPr/>
            </p:nvSpPr>
            <p:spPr>
              <a:xfrm>
                <a:off x="7167523" y="2573993"/>
                <a:ext cx="102552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375" extrusionOk="0">
                    <a:moveTo>
                      <a:pt x="187" y="0"/>
                    </a:moveTo>
                    <a:cubicBezTo>
                      <a:pt x="90" y="0"/>
                      <a:pt x="0" y="83"/>
                      <a:pt x="0" y="187"/>
                    </a:cubicBezTo>
                    <a:cubicBezTo>
                      <a:pt x="0" y="292"/>
                      <a:pt x="90" y="375"/>
                      <a:pt x="187" y="375"/>
                    </a:cubicBezTo>
                    <a:lnTo>
                      <a:pt x="5240" y="375"/>
                    </a:lnTo>
                    <a:cubicBezTo>
                      <a:pt x="5345" y="375"/>
                      <a:pt x="5427" y="292"/>
                      <a:pt x="5427" y="187"/>
                    </a:cubicBezTo>
                    <a:cubicBezTo>
                      <a:pt x="5427" y="83"/>
                      <a:pt x="5345" y="0"/>
                      <a:pt x="5240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1"/>
              <p:cNvSpPr/>
              <p:nvPr/>
            </p:nvSpPr>
            <p:spPr>
              <a:xfrm>
                <a:off x="7142017" y="2562657"/>
                <a:ext cx="1077860" cy="93523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95" extrusionOk="0">
                    <a:moveTo>
                      <a:pt x="5375" y="120"/>
                    </a:moveTo>
                    <a:cubicBezTo>
                      <a:pt x="5547" y="120"/>
                      <a:pt x="5547" y="375"/>
                      <a:pt x="5375" y="375"/>
                    </a:cubicBezTo>
                    <a:lnTo>
                      <a:pt x="322" y="375"/>
                    </a:lnTo>
                    <a:cubicBezTo>
                      <a:pt x="158" y="375"/>
                      <a:pt x="158" y="120"/>
                      <a:pt x="322" y="120"/>
                    </a:cubicBezTo>
                    <a:close/>
                    <a:moveTo>
                      <a:pt x="322" y="0"/>
                    </a:moveTo>
                    <a:cubicBezTo>
                      <a:pt x="0" y="0"/>
                      <a:pt x="0" y="494"/>
                      <a:pt x="322" y="494"/>
                    </a:cubicBezTo>
                    <a:lnTo>
                      <a:pt x="5375" y="494"/>
                    </a:lnTo>
                    <a:cubicBezTo>
                      <a:pt x="5704" y="494"/>
                      <a:pt x="5704" y="0"/>
                      <a:pt x="5375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1"/>
              <p:cNvSpPr/>
              <p:nvPr/>
            </p:nvSpPr>
            <p:spPr>
              <a:xfrm>
                <a:off x="7614352" y="1442449"/>
                <a:ext cx="598349" cy="52353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2771" extrusionOk="0">
                    <a:moveTo>
                      <a:pt x="3167" y="1"/>
                    </a:moveTo>
                    <a:cubicBezTo>
                      <a:pt x="2905" y="682"/>
                      <a:pt x="2411" y="1251"/>
                      <a:pt x="1835" y="1693"/>
                    </a:cubicBezTo>
                    <a:cubicBezTo>
                      <a:pt x="1273" y="2127"/>
                      <a:pt x="659" y="2493"/>
                      <a:pt x="1" y="2770"/>
                    </a:cubicBezTo>
                    <a:cubicBezTo>
                      <a:pt x="742" y="2568"/>
                      <a:pt x="1415" y="2306"/>
                      <a:pt x="2029" y="1842"/>
                    </a:cubicBezTo>
                    <a:cubicBezTo>
                      <a:pt x="2621" y="1386"/>
                      <a:pt x="3025" y="734"/>
                      <a:pt x="3167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1"/>
              <p:cNvSpPr/>
              <p:nvPr/>
            </p:nvSpPr>
            <p:spPr>
              <a:xfrm>
                <a:off x="7403691" y="1678054"/>
                <a:ext cx="259026" cy="14831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785" extrusionOk="0">
                    <a:moveTo>
                      <a:pt x="124" y="1"/>
                    </a:moveTo>
                    <a:cubicBezTo>
                      <a:pt x="80" y="1"/>
                      <a:pt x="36" y="14"/>
                      <a:pt x="0" y="41"/>
                    </a:cubicBezTo>
                    <a:cubicBezTo>
                      <a:pt x="180" y="236"/>
                      <a:pt x="389" y="408"/>
                      <a:pt x="606" y="565"/>
                    </a:cubicBezTo>
                    <a:cubicBezTo>
                      <a:pt x="719" y="655"/>
                      <a:pt x="846" y="722"/>
                      <a:pt x="981" y="767"/>
                    </a:cubicBezTo>
                    <a:cubicBezTo>
                      <a:pt x="1018" y="779"/>
                      <a:pt x="1056" y="785"/>
                      <a:pt x="1093" y="785"/>
                    </a:cubicBezTo>
                    <a:cubicBezTo>
                      <a:pt x="1198" y="785"/>
                      <a:pt x="1298" y="740"/>
                      <a:pt x="1370" y="663"/>
                    </a:cubicBezTo>
                    <a:cubicBezTo>
                      <a:pt x="1026" y="520"/>
                      <a:pt x="704" y="348"/>
                      <a:pt x="397" y="131"/>
                    </a:cubicBezTo>
                    <a:cubicBezTo>
                      <a:pt x="344" y="86"/>
                      <a:pt x="277" y="49"/>
                      <a:pt x="210" y="19"/>
                    </a:cubicBezTo>
                    <a:cubicBezTo>
                      <a:pt x="183" y="7"/>
                      <a:pt x="153" y="1"/>
                      <a:pt x="124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8" name="Google Shape;528;p41"/>
          <p:cNvGrpSpPr/>
          <p:nvPr/>
        </p:nvGrpSpPr>
        <p:grpSpPr>
          <a:xfrm>
            <a:off x="457319" y="2660272"/>
            <a:ext cx="4186157" cy="814221"/>
            <a:chOff x="457319" y="2660272"/>
            <a:chExt cx="4186157" cy="814221"/>
          </a:xfrm>
        </p:grpSpPr>
        <p:grpSp>
          <p:nvGrpSpPr>
            <p:cNvPr id="529" name="Google Shape;529;p41"/>
            <p:cNvGrpSpPr/>
            <p:nvPr/>
          </p:nvGrpSpPr>
          <p:grpSpPr>
            <a:xfrm rot="-5400000" flipH="1">
              <a:off x="3731660" y="2562677"/>
              <a:ext cx="806584" cy="1017048"/>
              <a:chOff x="3934824" y="1228951"/>
              <a:chExt cx="1241854" cy="1565893"/>
            </a:xfrm>
          </p:grpSpPr>
          <p:sp>
            <p:nvSpPr>
              <p:cNvPr id="530" name="Google Shape;530;p41"/>
              <p:cNvSpPr/>
              <p:nvPr/>
            </p:nvSpPr>
            <p:spPr>
              <a:xfrm>
                <a:off x="3980168" y="1241609"/>
                <a:ext cx="1181017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8146" extrusionOk="0">
                    <a:moveTo>
                      <a:pt x="704" y="1"/>
                    </a:moveTo>
                    <a:lnTo>
                      <a:pt x="8" y="68"/>
                    </a:lnTo>
                    <a:cubicBezTo>
                      <a:pt x="0" y="749"/>
                      <a:pt x="97" y="1468"/>
                      <a:pt x="472" y="2037"/>
                    </a:cubicBezTo>
                    <a:cubicBezTo>
                      <a:pt x="868" y="2621"/>
                      <a:pt x="1505" y="2988"/>
                      <a:pt x="2148" y="3280"/>
                    </a:cubicBezTo>
                    <a:cubicBezTo>
                      <a:pt x="2852" y="3601"/>
                      <a:pt x="3601" y="3856"/>
                      <a:pt x="4200" y="4350"/>
                    </a:cubicBezTo>
                    <a:cubicBezTo>
                      <a:pt x="5278" y="5233"/>
                      <a:pt x="5667" y="6768"/>
                      <a:pt x="5472" y="8145"/>
                    </a:cubicBezTo>
                    <a:lnTo>
                      <a:pt x="5989" y="8070"/>
                    </a:lnTo>
                    <a:cubicBezTo>
                      <a:pt x="6251" y="6798"/>
                      <a:pt x="6019" y="5383"/>
                      <a:pt x="5165" y="4395"/>
                    </a:cubicBezTo>
                    <a:cubicBezTo>
                      <a:pt x="4694" y="3848"/>
                      <a:pt x="4072" y="3459"/>
                      <a:pt x="3444" y="3100"/>
                    </a:cubicBezTo>
                    <a:cubicBezTo>
                      <a:pt x="2822" y="2733"/>
                      <a:pt x="2178" y="2381"/>
                      <a:pt x="1654" y="1887"/>
                    </a:cubicBezTo>
                    <a:cubicBezTo>
                      <a:pt x="1123" y="1393"/>
                      <a:pt x="719" y="727"/>
                      <a:pt x="704" y="1"/>
                    </a:cubicBez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1"/>
              <p:cNvSpPr/>
              <p:nvPr/>
            </p:nvSpPr>
            <p:spPr>
              <a:xfrm>
                <a:off x="3967321" y="1228951"/>
                <a:ext cx="1209357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8288" extrusionOk="0">
                    <a:moveTo>
                      <a:pt x="712" y="135"/>
                    </a:moveTo>
                    <a:cubicBezTo>
                      <a:pt x="749" y="786"/>
                      <a:pt x="1086" y="1445"/>
                      <a:pt x="1678" y="1999"/>
                    </a:cubicBezTo>
                    <a:cubicBezTo>
                      <a:pt x="2164" y="2456"/>
                      <a:pt x="2748" y="2793"/>
                      <a:pt x="3309" y="3122"/>
                    </a:cubicBezTo>
                    <a:lnTo>
                      <a:pt x="3482" y="3219"/>
                    </a:lnTo>
                    <a:cubicBezTo>
                      <a:pt x="4088" y="3571"/>
                      <a:pt x="4724" y="3960"/>
                      <a:pt x="5188" y="4499"/>
                    </a:cubicBezTo>
                    <a:cubicBezTo>
                      <a:pt x="5967" y="5405"/>
                      <a:pt x="6266" y="6745"/>
                      <a:pt x="6004" y="8085"/>
                    </a:cubicBezTo>
                    <a:lnTo>
                      <a:pt x="5608" y="8137"/>
                    </a:lnTo>
                    <a:cubicBezTo>
                      <a:pt x="5802" y="6633"/>
                      <a:pt x="5308" y="5188"/>
                      <a:pt x="4305" y="4372"/>
                    </a:cubicBezTo>
                    <a:cubicBezTo>
                      <a:pt x="3826" y="3975"/>
                      <a:pt x="3250" y="3728"/>
                      <a:pt x="2688" y="3481"/>
                    </a:cubicBezTo>
                    <a:cubicBezTo>
                      <a:pt x="2538" y="3421"/>
                      <a:pt x="2389" y="3354"/>
                      <a:pt x="2246" y="3294"/>
                    </a:cubicBezTo>
                    <a:cubicBezTo>
                      <a:pt x="1685" y="3040"/>
                      <a:pt x="996" y="2673"/>
                      <a:pt x="592" y="2066"/>
                    </a:cubicBezTo>
                    <a:cubicBezTo>
                      <a:pt x="285" y="1595"/>
                      <a:pt x="135" y="981"/>
                      <a:pt x="135" y="195"/>
                    </a:cubicBezTo>
                    <a:lnTo>
                      <a:pt x="712" y="135"/>
                    </a:lnTo>
                    <a:close/>
                    <a:moveTo>
                      <a:pt x="832" y="0"/>
                    </a:moveTo>
                    <a:lnTo>
                      <a:pt x="16" y="83"/>
                    </a:lnTo>
                    <a:lnTo>
                      <a:pt x="16" y="135"/>
                    </a:lnTo>
                    <a:cubicBezTo>
                      <a:pt x="1" y="981"/>
                      <a:pt x="158" y="1632"/>
                      <a:pt x="495" y="2134"/>
                    </a:cubicBezTo>
                    <a:cubicBezTo>
                      <a:pt x="914" y="2770"/>
                      <a:pt x="1625" y="3144"/>
                      <a:pt x="2194" y="3406"/>
                    </a:cubicBezTo>
                    <a:cubicBezTo>
                      <a:pt x="2336" y="3474"/>
                      <a:pt x="2486" y="3534"/>
                      <a:pt x="2636" y="3601"/>
                    </a:cubicBezTo>
                    <a:cubicBezTo>
                      <a:pt x="3190" y="3833"/>
                      <a:pt x="3766" y="4080"/>
                      <a:pt x="4230" y="4462"/>
                    </a:cubicBezTo>
                    <a:cubicBezTo>
                      <a:pt x="5211" y="5270"/>
                      <a:pt x="5690" y="6708"/>
                      <a:pt x="5480" y="8205"/>
                    </a:cubicBezTo>
                    <a:lnTo>
                      <a:pt x="5465" y="8287"/>
                    </a:lnTo>
                    <a:lnTo>
                      <a:pt x="6109" y="8197"/>
                    </a:lnTo>
                    <a:lnTo>
                      <a:pt x="6117" y="8152"/>
                    </a:lnTo>
                    <a:cubicBezTo>
                      <a:pt x="6401" y="6760"/>
                      <a:pt x="6094" y="5368"/>
                      <a:pt x="5278" y="4424"/>
                    </a:cubicBezTo>
                    <a:cubicBezTo>
                      <a:pt x="4799" y="3863"/>
                      <a:pt x="4163" y="3466"/>
                      <a:pt x="3541" y="3114"/>
                    </a:cubicBezTo>
                    <a:lnTo>
                      <a:pt x="3377" y="3017"/>
                    </a:lnTo>
                    <a:cubicBezTo>
                      <a:pt x="2815" y="2688"/>
                      <a:pt x="2239" y="2358"/>
                      <a:pt x="1760" y="1909"/>
                    </a:cubicBezTo>
                    <a:cubicBezTo>
                      <a:pt x="1423" y="1595"/>
                      <a:pt x="854" y="929"/>
                      <a:pt x="839" y="68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1"/>
              <p:cNvSpPr/>
              <p:nvPr/>
            </p:nvSpPr>
            <p:spPr>
              <a:xfrm>
                <a:off x="4607995" y="1885129"/>
                <a:ext cx="519187" cy="76821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4066" extrusionOk="0">
                    <a:moveTo>
                      <a:pt x="368" y="1"/>
                    </a:moveTo>
                    <a:cubicBezTo>
                      <a:pt x="240" y="61"/>
                      <a:pt x="121" y="113"/>
                      <a:pt x="1" y="180"/>
                    </a:cubicBezTo>
                    <a:cubicBezTo>
                      <a:pt x="719" y="532"/>
                      <a:pt x="1348" y="1064"/>
                      <a:pt x="1737" y="1670"/>
                    </a:cubicBezTo>
                    <a:cubicBezTo>
                      <a:pt x="2142" y="2306"/>
                      <a:pt x="2291" y="3317"/>
                      <a:pt x="2374" y="4065"/>
                    </a:cubicBezTo>
                    <a:cubicBezTo>
                      <a:pt x="2748" y="3025"/>
                      <a:pt x="2104" y="1550"/>
                      <a:pt x="1303" y="764"/>
                    </a:cubicBezTo>
                    <a:cubicBezTo>
                      <a:pt x="1011" y="487"/>
                      <a:pt x="697" y="233"/>
                      <a:pt x="368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1"/>
              <p:cNvSpPr/>
              <p:nvPr/>
            </p:nvSpPr>
            <p:spPr>
              <a:xfrm>
                <a:off x="3950317" y="1241609"/>
                <a:ext cx="1182529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8146" extrusionOk="0">
                    <a:moveTo>
                      <a:pt x="5548" y="1"/>
                    </a:moveTo>
                    <a:cubicBezTo>
                      <a:pt x="5533" y="727"/>
                      <a:pt x="5129" y="1393"/>
                      <a:pt x="4605" y="1887"/>
                    </a:cubicBezTo>
                    <a:cubicBezTo>
                      <a:pt x="4081" y="2381"/>
                      <a:pt x="3437" y="2733"/>
                      <a:pt x="2808" y="3100"/>
                    </a:cubicBezTo>
                    <a:cubicBezTo>
                      <a:pt x="2187" y="3459"/>
                      <a:pt x="1558" y="3848"/>
                      <a:pt x="1086" y="4395"/>
                    </a:cubicBezTo>
                    <a:cubicBezTo>
                      <a:pt x="240" y="5383"/>
                      <a:pt x="1" y="6798"/>
                      <a:pt x="270" y="8070"/>
                    </a:cubicBezTo>
                    <a:lnTo>
                      <a:pt x="787" y="8145"/>
                    </a:lnTo>
                    <a:cubicBezTo>
                      <a:pt x="592" y="6768"/>
                      <a:pt x="982" y="5233"/>
                      <a:pt x="2052" y="4350"/>
                    </a:cubicBezTo>
                    <a:cubicBezTo>
                      <a:pt x="2651" y="3856"/>
                      <a:pt x="3399" y="3601"/>
                      <a:pt x="4103" y="3280"/>
                    </a:cubicBezTo>
                    <a:cubicBezTo>
                      <a:pt x="4747" y="2988"/>
                      <a:pt x="5391" y="2621"/>
                      <a:pt x="5780" y="2037"/>
                    </a:cubicBezTo>
                    <a:cubicBezTo>
                      <a:pt x="6162" y="1468"/>
                      <a:pt x="6259" y="749"/>
                      <a:pt x="6251" y="68"/>
                    </a:cubicBezTo>
                    <a:lnTo>
                      <a:pt x="5548" y="1"/>
                    </a:ln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1"/>
              <p:cNvSpPr/>
              <p:nvPr/>
            </p:nvSpPr>
            <p:spPr>
              <a:xfrm>
                <a:off x="3934824" y="1228951"/>
                <a:ext cx="1210868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9" h="8288" extrusionOk="0">
                    <a:moveTo>
                      <a:pt x="5690" y="135"/>
                    </a:moveTo>
                    <a:lnTo>
                      <a:pt x="6266" y="195"/>
                    </a:lnTo>
                    <a:cubicBezTo>
                      <a:pt x="6274" y="981"/>
                      <a:pt x="6124" y="1595"/>
                      <a:pt x="5809" y="2066"/>
                    </a:cubicBezTo>
                    <a:cubicBezTo>
                      <a:pt x="5405" y="2673"/>
                      <a:pt x="4717" y="3040"/>
                      <a:pt x="4163" y="3294"/>
                    </a:cubicBezTo>
                    <a:cubicBezTo>
                      <a:pt x="4013" y="3354"/>
                      <a:pt x="3871" y="3421"/>
                      <a:pt x="3721" y="3481"/>
                    </a:cubicBezTo>
                    <a:cubicBezTo>
                      <a:pt x="3160" y="3728"/>
                      <a:pt x="2576" y="3975"/>
                      <a:pt x="2097" y="4372"/>
                    </a:cubicBezTo>
                    <a:cubicBezTo>
                      <a:pt x="1101" y="5188"/>
                      <a:pt x="607" y="6633"/>
                      <a:pt x="794" y="8137"/>
                    </a:cubicBezTo>
                    <a:lnTo>
                      <a:pt x="405" y="8085"/>
                    </a:lnTo>
                    <a:lnTo>
                      <a:pt x="397" y="8085"/>
                    </a:lnTo>
                    <a:cubicBezTo>
                      <a:pt x="135" y="6745"/>
                      <a:pt x="442" y="5405"/>
                      <a:pt x="1221" y="4499"/>
                    </a:cubicBezTo>
                    <a:cubicBezTo>
                      <a:pt x="1685" y="3960"/>
                      <a:pt x="2314" y="3571"/>
                      <a:pt x="2927" y="3219"/>
                    </a:cubicBezTo>
                    <a:lnTo>
                      <a:pt x="3092" y="3122"/>
                    </a:lnTo>
                    <a:cubicBezTo>
                      <a:pt x="3661" y="2793"/>
                      <a:pt x="4245" y="2456"/>
                      <a:pt x="4724" y="1999"/>
                    </a:cubicBezTo>
                    <a:cubicBezTo>
                      <a:pt x="5315" y="1445"/>
                      <a:pt x="5660" y="786"/>
                      <a:pt x="5690" y="135"/>
                    </a:cubicBezTo>
                    <a:close/>
                    <a:moveTo>
                      <a:pt x="5570" y="0"/>
                    </a:moveTo>
                    <a:lnTo>
                      <a:pt x="5570" y="68"/>
                    </a:lnTo>
                    <a:cubicBezTo>
                      <a:pt x="5555" y="929"/>
                      <a:pt x="4979" y="1595"/>
                      <a:pt x="4642" y="1909"/>
                    </a:cubicBezTo>
                    <a:cubicBezTo>
                      <a:pt x="4170" y="2358"/>
                      <a:pt x="3594" y="2688"/>
                      <a:pt x="3032" y="3017"/>
                    </a:cubicBezTo>
                    <a:lnTo>
                      <a:pt x="2860" y="3114"/>
                    </a:lnTo>
                    <a:cubicBezTo>
                      <a:pt x="2246" y="3466"/>
                      <a:pt x="1603" y="3863"/>
                      <a:pt x="1123" y="4424"/>
                    </a:cubicBezTo>
                    <a:cubicBezTo>
                      <a:pt x="315" y="5368"/>
                      <a:pt x="1" y="6760"/>
                      <a:pt x="285" y="8152"/>
                    </a:cubicBezTo>
                    <a:lnTo>
                      <a:pt x="300" y="8197"/>
                    </a:lnTo>
                    <a:lnTo>
                      <a:pt x="944" y="8287"/>
                    </a:lnTo>
                    <a:lnTo>
                      <a:pt x="929" y="8205"/>
                    </a:lnTo>
                    <a:cubicBezTo>
                      <a:pt x="719" y="6708"/>
                      <a:pt x="1198" y="5270"/>
                      <a:pt x="2179" y="4462"/>
                    </a:cubicBezTo>
                    <a:cubicBezTo>
                      <a:pt x="2643" y="4080"/>
                      <a:pt x="3212" y="3833"/>
                      <a:pt x="3766" y="3601"/>
                    </a:cubicBezTo>
                    <a:cubicBezTo>
                      <a:pt x="3916" y="3534"/>
                      <a:pt x="4065" y="3474"/>
                      <a:pt x="4215" y="3406"/>
                    </a:cubicBezTo>
                    <a:cubicBezTo>
                      <a:pt x="4784" y="3144"/>
                      <a:pt x="5495" y="2770"/>
                      <a:pt x="5914" y="2134"/>
                    </a:cubicBezTo>
                    <a:cubicBezTo>
                      <a:pt x="6251" y="1632"/>
                      <a:pt x="6408" y="981"/>
                      <a:pt x="6393" y="135"/>
                    </a:cubicBezTo>
                    <a:lnTo>
                      <a:pt x="6393" y="83"/>
                    </a:lnTo>
                    <a:lnTo>
                      <a:pt x="5570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1"/>
              <p:cNvSpPr/>
              <p:nvPr/>
            </p:nvSpPr>
            <p:spPr>
              <a:xfrm>
                <a:off x="4080492" y="1336456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5"/>
                      <a:pt x="188" y="375"/>
                    </a:cubicBezTo>
                    <a:lnTo>
                      <a:pt x="4761" y="375"/>
                    </a:lnTo>
                    <a:cubicBezTo>
                      <a:pt x="4866" y="375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1"/>
              <p:cNvSpPr/>
              <p:nvPr/>
            </p:nvSpPr>
            <p:spPr>
              <a:xfrm>
                <a:off x="4053663" y="1323608"/>
                <a:ext cx="990195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3" extrusionOk="0">
                    <a:moveTo>
                      <a:pt x="4903" y="128"/>
                    </a:moveTo>
                    <a:cubicBezTo>
                      <a:pt x="5076" y="128"/>
                      <a:pt x="5076" y="383"/>
                      <a:pt x="4903" y="383"/>
                    </a:cubicBezTo>
                    <a:lnTo>
                      <a:pt x="330" y="383"/>
                    </a:lnTo>
                    <a:cubicBezTo>
                      <a:pt x="165" y="383"/>
                      <a:pt x="165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0" y="1"/>
                      <a:pt x="0" y="503"/>
                      <a:pt x="330" y="503"/>
                    </a:cubicBezTo>
                    <a:lnTo>
                      <a:pt x="4903" y="503"/>
                    </a:lnTo>
                    <a:cubicBezTo>
                      <a:pt x="5240" y="503"/>
                      <a:pt x="5240" y="1"/>
                      <a:pt x="4903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1"/>
              <p:cNvSpPr/>
              <p:nvPr/>
            </p:nvSpPr>
            <p:spPr>
              <a:xfrm>
                <a:off x="4181005" y="1525960"/>
                <a:ext cx="734192" cy="72362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3" extrusionOk="0">
                    <a:moveTo>
                      <a:pt x="187" y="0"/>
                    </a:moveTo>
                    <a:cubicBezTo>
                      <a:pt x="82" y="0"/>
                      <a:pt x="0" y="90"/>
                      <a:pt x="0" y="188"/>
                    </a:cubicBezTo>
                    <a:lnTo>
                      <a:pt x="0" y="195"/>
                    </a:lnTo>
                    <a:cubicBezTo>
                      <a:pt x="0" y="300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300"/>
                      <a:pt x="3885" y="195"/>
                    </a:cubicBezTo>
                    <a:lnTo>
                      <a:pt x="3885" y="188"/>
                    </a:lnTo>
                    <a:cubicBezTo>
                      <a:pt x="3885" y="90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1"/>
              <p:cNvSpPr/>
              <p:nvPr/>
            </p:nvSpPr>
            <p:spPr>
              <a:xfrm>
                <a:off x="4153987" y="1514623"/>
                <a:ext cx="789360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03" extrusionOk="0">
                    <a:moveTo>
                      <a:pt x="3841" y="128"/>
                    </a:moveTo>
                    <a:cubicBezTo>
                      <a:pt x="4013" y="128"/>
                      <a:pt x="4013" y="375"/>
                      <a:pt x="3841" y="375"/>
                    </a:cubicBezTo>
                    <a:lnTo>
                      <a:pt x="330" y="375"/>
                    </a:lnTo>
                    <a:cubicBezTo>
                      <a:pt x="166" y="375"/>
                      <a:pt x="166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1" y="1"/>
                      <a:pt x="1" y="502"/>
                      <a:pt x="330" y="502"/>
                    </a:cubicBezTo>
                    <a:lnTo>
                      <a:pt x="3841" y="502"/>
                    </a:lnTo>
                    <a:cubicBezTo>
                      <a:pt x="4178" y="502"/>
                      <a:pt x="4178" y="1"/>
                      <a:pt x="3841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1"/>
              <p:cNvSpPr/>
              <p:nvPr/>
            </p:nvSpPr>
            <p:spPr>
              <a:xfrm>
                <a:off x="4181005" y="2101651"/>
                <a:ext cx="734192" cy="7217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2" extrusionOk="0">
                    <a:moveTo>
                      <a:pt x="187" y="0"/>
                    </a:moveTo>
                    <a:cubicBezTo>
                      <a:pt x="82" y="0"/>
                      <a:pt x="0" y="82"/>
                      <a:pt x="0" y="187"/>
                    </a:cubicBezTo>
                    <a:lnTo>
                      <a:pt x="0" y="195"/>
                    </a:lnTo>
                    <a:cubicBezTo>
                      <a:pt x="0" y="292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292"/>
                      <a:pt x="3885" y="195"/>
                    </a:cubicBezTo>
                    <a:lnTo>
                      <a:pt x="3885" y="187"/>
                    </a:lnTo>
                    <a:cubicBezTo>
                      <a:pt x="3885" y="82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1"/>
              <p:cNvSpPr/>
              <p:nvPr/>
            </p:nvSpPr>
            <p:spPr>
              <a:xfrm>
                <a:off x="4153987" y="2090314"/>
                <a:ext cx="788037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502" extrusionOk="0">
                    <a:moveTo>
                      <a:pt x="3841" y="127"/>
                    </a:moveTo>
                    <a:cubicBezTo>
                      <a:pt x="4013" y="127"/>
                      <a:pt x="4013" y="374"/>
                      <a:pt x="3841" y="374"/>
                    </a:cubicBezTo>
                    <a:lnTo>
                      <a:pt x="330" y="374"/>
                    </a:lnTo>
                    <a:cubicBezTo>
                      <a:pt x="166" y="374"/>
                      <a:pt x="166" y="127"/>
                      <a:pt x="330" y="127"/>
                    </a:cubicBezTo>
                    <a:close/>
                    <a:moveTo>
                      <a:pt x="330" y="0"/>
                    </a:moveTo>
                    <a:cubicBezTo>
                      <a:pt x="1" y="8"/>
                      <a:pt x="1" y="494"/>
                      <a:pt x="330" y="502"/>
                    </a:cubicBezTo>
                    <a:lnTo>
                      <a:pt x="3841" y="502"/>
                    </a:lnTo>
                    <a:cubicBezTo>
                      <a:pt x="4170" y="494"/>
                      <a:pt x="4170" y="8"/>
                      <a:pt x="3841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1"/>
              <p:cNvSpPr/>
              <p:nvPr/>
            </p:nvSpPr>
            <p:spPr>
              <a:xfrm>
                <a:off x="4080492" y="2337822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4"/>
                      <a:pt x="188" y="374"/>
                    </a:cubicBezTo>
                    <a:lnTo>
                      <a:pt x="4761" y="374"/>
                    </a:lnTo>
                    <a:cubicBezTo>
                      <a:pt x="4866" y="374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1"/>
              <p:cNvSpPr/>
              <p:nvPr/>
            </p:nvSpPr>
            <p:spPr>
              <a:xfrm>
                <a:off x="4053663" y="2326486"/>
                <a:ext cx="990195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2" extrusionOk="0">
                    <a:moveTo>
                      <a:pt x="4903" y="120"/>
                    </a:moveTo>
                    <a:cubicBezTo>
                      <a:pt x="5076" y="120"/>
                      <a:pt x="5076" y="375"/>
                      <a:pt x="4903" y="375"/>
                    </a:cubicBezTo>
                    <a:lnTo>
                      <a:pt x="330" y="375"/>
                    </a:lnTo>
                    <a:cubicBezTo>
                      <a:pt x="165" y="375"/>
                      <a:pt x="165" y="120"/>
                      <a:pt x="330" y="120"/>
                    </a:cubicBezTo>
                    <a:close/>
                    <a:moveTo>
                      <a:pt x="330" y="0"/>
                    </a:moveTo>
                    <a:cubicBezTo>
                      <a:pt x="0" y="0"/>
                      <a:pt x="0" y="502"/>
                      <a:pt x="330" y="502"/>
                    </a:cubicBezTo>
                    <a:lnTo>
                      <a:pt x="4903" y="502"/>
                    </a:lnTo>
                    <a:cubicBezTo>
                      <a:pt x="5240" y="502"/>
                      <a:pt x="5240" y="0"/>
                      <a:pt x="4903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1"/>
              <p:cNvSpPr/>
              <p:nvPr/>
            </p:nvSpPr>
            <p:spPr>
              <a:xfrm>
                <a:off x="4035337" y="2573993"/>
                <a:ext cx="102552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375" extrusionOk="0">
                    <a:moveTo>
                      <a:pt x="187" y="0"/>
                    </a:moveTo>
                    <a:cubicBezTo>
                      <a:pt x="90" y="0"/>
                      <a:pt x="0" y="83"/>
                      <a:pt x="0" y="187"/>
                    </a:cubicBezTo>
                    <a:cubicBezTo>
                      <a:pt x="0" y="292"/>
                      <a:pt x="90" y="375"/>
                      <a:pt x="187" y="375"/>
                    </a:cubicBezTo>
                    <a:lnTo>
                      <a:pt x="5240" y="375"/>
                    </a:lnTo>
                    <a:cubicBezTo>
                      <a:pt x="5345" y="375"/>
                      <a:pt x="5427" y="292"/>
                      <a:pt x="5427" y="187"/>
                    </a:cubicBezTo>
                    <a:cubicBezTo>
                      <a:pt x="5427" y="83"/>
                      <a:pt x="5345" y="0"/>
                      <a:pt x="5240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1"/>
              <p:cNvSpPr/>
              <p:nvPr/>
            </p:nvSpPr>
            <p:spPr>
              <a:xfrm>
                <a:off x="4009831" y="2562657"/>
                <a:ext cx="1077860" cy="93523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95" extrusionOk="0">
                    <a:moveTo>
                      <a:pt x="5375" y="120"/>
                    </a:moveTo>
                    <a:cubicBezTo>
                      <a:pt x="5547" y="120"/>
                      <a:pt x="5547" y="375"/>
                      <a:pt x="5375" y="375"/>
                    </a:cubicBezTo>
                    <a:lnTo>
                      <a:pt x="322" y="375"/>
                    </a:lnTo>
                    <a:cubicBezTo>
                      <a:pt x="158" y="375"/>
                      <a:pt x="158" y="120"/>
                      <a:pt x="322" y="120"/>
                    </a:cubicBezTo>
                    <a:close/>
                    <a:moveTo>
                      <a:pt x="322" y="0"/>
                    </a:moveTo>
                    <a:cubicBezTo>
                      <a:pt x="0" y="0"/>
                      <a:pt x="0" y="494"/>
                      <a:pt x="322" y="494"/>
                    </a:cubicBezTo>
                    <a:lnTo>
                      <a:pt x="5375" y="494"/>
                    </a:lnTo>
                    <a:cubicBezTo>
                      <a:pt x="5704" y="494"/>
                      <a:pt x="5704" y="0"/>
                      <a:pt x="5375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1"/>
              <p:cNvSpPr/>
              <p:nvPr/>
            </p:nvSpPr>
            <p:spPr>
              <a:xfrm>
                <a:off x="4482165" y="1442449"/>
                <a:ext cx="598349" cy="52353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2771" extrusionOk="0">
                    <a:moveTo>
                      <a:pt x="3167" y="1"/>
                    </a:moveTo>
                    <a:cubicBezTo>
                      <a:pt x="2905" y="682"/>
                      <a:pt x="2411" y="1251"/>
                      <a:pt x="1835" y="1693"/>
                    </a:cubicBezTo>
                    <a:cubicBezTo>
                      <a:pt x="1273" y="2127"/>
                      <a:pt x="659" y="2493"/>
                      <a:pt x="1" y="2770"/>
                    </a:cubicBezTo>
                    <a:cubicBezTo>
                      <a:pt x="742" y="2568"/>
                      <a:pt x="1415" y="2306"/>
                      <a:pt x="2029" y="1842"/>
                    </a:cubicBezTo>
                    <a:cubicBezTo>
                      <a:pt x="2621" y="1386"/>
                      <a:pt x="3025" y="734"/>
                      <a:pt x="3167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1"/>
              <p:cNvSpPr/>
              <p:nvPr/>
            </p:nvSpPr>
            <p:spPr>
              <a:xfrm>
                <a:off x="4271504" y="1678054"/>
                <a:ext cx="259026" cy="14831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785" extrusionOk="0">
                    <a:moveTo>
                      <a:pt x="124" y="1"/>
                    </a:moveTo>
                    <a:cubicBezTo>
                      <a:pt x="80" y="1"/>
                      <a:pt x="36" y="14"/>
                      <a:pt x="0" y="41"/>
                    </a:cubicBezTo>
                    <a:cubicBezTo>
                      <a:pt x="180" y="236"/>
                      <a:pt x="389" y="408"/>
                      <a:pt x="606" y="565"/>
                    </a:cubicBezTo>
                    <a:cubicBezTo>
                      <a:pt x="719" y="655"/>
                      <a:pt x="846" y="722"/>
                      <a:pt x="981" y="767"/>
                    </a:cubicBezTo>
                    <a:cubicBezTo>
                      <a:pt x="1018" y="779"/>
                      <a:pt x="1056" y="785"/>
                      <a:pt x="1093" y="785"/>
                    </a:cubicBezTo>
                    <a:cubicBezTo>
                      <a:pt x="1198" y="785"/>
                      <a:pt x="1298" y="740"/>
                      <a:pt x="1370" y="663"/>
                    </a:cubicBezTo>
                    <a:cubicBezTo>
                      <a:pt x="1026" y="520"/>
                      <a:pt x="704" y="348"/>
                      <a:pt x="397" y="131"/>
                    </a:cubicBezTo>
                    <a:cubicBezTo>
                      <a:pt x="344" y="86"/>
                      <a:pt x="277" y="49"/>
                      <a:pt x="210" y="19"/>
                    </a:cubicBezTo>
                    <a:cubicBezTo>
                      <a:pt x="183" y="7"/>
                      <a:pt x="153" y="1"/>
                      <a:pt x="124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7" name="Google Shape;547;p41"/>
            <p:cNvGrpSpPr/>
            <p:nvPr/>
          </p:nvGrpSpPr>
          <p:grpSpPr>
            <a:xfrm rot="-5400000" flipH="1">
              <a:off x="2675354" y="2555040"/>
              <a:ext cx="806584" cy="1017048"/>
              <a:chOff x="3934824" y="1228951"/>
              <a:chExt cx="1241854" cy="1565893"/>
            </a:xfrm>
          </p:grpSpPr>
          <p:sp>
            <p:nvSpPr>
              <p:cNvPr id="548" name="Google Shape;548;p41"/>
              <p:cNvSpPr/>
              <p:nvPr/>
            </p:nvSpPr>
            <p:spPr>
              <a:xfrm>
                <a:off x="3980168" y="1241609"/>
                <a:ext cx="1181017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8146" extrusionOk="0">
                    <a:moveTo>
                      <a:pt x="704" y="1"/>
                    </a:moveTo>
                    <a:lnTo>
                      <a:pt x="8" y="68"/>
                    </a:lnTo>
                    <a:cubicBezTo>
                      <a:pt x="0" y="749"/>
                      <a:pt x="97" y="1468"/>
                      <a:pt x="472" y="2037"/>
                    </a:cubicBezTo>
                    <a:cubicBezTo>
                      <a:pt x="868" y="2621"/>
                      <a:pt x="1505" y="2988"/>
                      <a:pt x="2148" y="3280"/>
                    </a:cubicBezTo>
                    <a:cubicBezTo>
                      <a:pt x="2852" y="3601"/>
                      <a:pt x="3601" y="3856"/>
                      <a:pt x="4200" y="4350"/>
                    </a:cubicBezTo>
                    <a:cubicBezTo>
                      <a:pt x="5278" y="5233"/>
                      <a:pt x="5667" y="6768"/>
                      <a:pt x="5472" y="8145"/>
                    </a:cubicBezTo>
                    <a:lnTo>
                      <a:pt x="5989" y="8070"/>
                    </a:lnTo>
                    <a:cubicBezTo>
                      <a:pt x="6251" y="6798"/>
                      <a:pt x="6019" y="5383"/>
                      <a:pt x="5165" y="4395"/>
                    </a:cubicBezTo>
                    <a:cubicBezTo>
                      <a:pt x="4694" y="3848"/>
                      <a:pt x="4072" y="3459"/>
                      <a:pt x="3444" y="3100"/>
                    </a:cubicBezTo>
                    <a:cubicBezTo>
                      <a:pt x="2822" y="2733"/>
                      <a:pt x="2178" y="2381"/>
                      <a:pt x="1654" y="1887"/>
                    </a:cubicBezTo>
                    <a:cubicBezTo>
                      <a:pt x="1123" y="1393"/>
                      <a:pt x="719" y="727"/>
                      <a:pt x="704" y="1"/>
                    </a:cubicBez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1"/>
              <p:cNvSpPr/>
              <p:nvPr/>
            </p:nvSpPr>
            <p:spPr>
              <a:xfrm>
                <a:off x="3967321" y="1228951"/>
                <a:ext cx="1209357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8288" extrusionOk="0">
                    <a:moveTo>
                      <a:pt x="712" y="135"/>
                    </a:moveTo>
                    <a:cubicBezTo>
                      <a:pt x="749" y="786"/>
                      <a:pt x="1086" y="1445"/>
                      <a:pt x="1678" y="1999"/>
                    </a:cubicBezTo>
                    <a:cubicBezTo>
                      <a:pt x="2164" y="2456"/>
                      <a:pt x="2748" y="2793"/>
                      <a:pt x="3309" y="3122"/>
                    </a:cubicBezTo>
                    <a:lnTo>
                      <a:pt x="3482" y="3219"/>
                    </a:lnTo>
                    <a:cubicBezTo>
                      <a:pt x="4088" y="3571"/>
                      <a:pt x="4724" y="3960"/>
                      <a:pt x="5188" y="4499"/>
                    </a:cubicBezTo>
                    <a:cubicBezTo>
                      <a:pt x="5967" y="5405"/>
                      <a:pt x="6266" y="6745"/>
                      <a:pt x="6004" y="8085"/>
                    </a:cubicBezTo>
                    <a:lnTo>
                      <a:pt x="5608" y="8137"/>
                    </a:lnTo>
                    <a:cubicBezTo>
                      <a:pt x="5802" y="6633"/>
                      <a:pt x="5308" y="5188"/>
                      <a:pt x="4305" y="4372"/>
                    </a:cubicBezTo>
                    <a:cubicBezTo>
                      <a:pt x="3826" y="3975"/>
                      <a:pt x="3250" y="3728"/>
                      <a:pt x="2688" y="3481"/>
                    </a:cubicBezTo>
                    <a:cubicBezTo>
                      <a:pt x="2538" y="3421"/>
                      <a:pt x="2389" y="3354"/>
                      <a:pt x="2246" y="3294"/>
                    </a:cubicBezTo>
                    <a:cubicBezTo>
                      <a:pt x="1685" y="3040"/>
                      <a:pt x="996" y="2673"/>
                      <a:pt x="592" y="2066"/>
                    </a:cubicBezTo>
                    <a:cubicBezTo>
                      <a:pt x="285" y="1595"/>
                      <a:pt x="135" y="981"/>
                      <a:pt x="135" y="195"/>
                    </a:cubicBezTo>
                    <a:lnTo>
                      <a:pt x="712" y="135"/>
                    </a:lnTo>
                    <a:close/>
                    <a:moveTo>
                      <a:pt x="832" y="0"/>
                    </a:moveTo>
                    <a:lnTo>
                      <a:pt x="16" y="83"/>
                    </a:lnTo>
                    <a:lnTo>
                      <a:pt x="16" y="135"/>
                    </a:lnTo>
                    <a:cubicBezTo>
                      <a:pt x="1" y="981"/>
                      <a:pt x="158" y="1632"/>
                      <a:pt x="495" y="2134"/>
                    </a:cubicBezTo>
                    <a:cubicBezTo>
                      <a:pt x="914" y="2770"/>
                      <a:pt x="1625" y="3144"/>
                      <a:pt x="2194" y="3406"/>
                    </a:cubicBezTo>
                    <a:cubicBezTo>
                      <a:pt x="2336" y="3474"/>
                      <a:pt x="2486" y="3534"/>
                      <a:pt x="2636" y="3601"/>
                    </a:cubicBezTo>
                    <a:cubicBezTo>
                      <a:pt x="3190" y="3833"/>
                      <a:pt x="3766" y="4080"/>
                      <a:pt x="4230" y="4462"/>
                    </a:cubicBezTo>
                    <a:cubicBezTo>
                      <a:pt x="5211" y="5270"/>
                      <a:pt x="5690" y="6708"/>
                      <a:pt x="5480" y="8205"/>
                    </a:cubicBezTo>
                    <a:lnTo>
                      <a:pt x="5465" y="8287"/>
                    </a:lnTo>
                    <a:lnTo>
                      <a:pt x="6109" y="8197"/>
                    </a:lnTo>
                    <a:lnTo>
                      <a:pt x="6117" y="8152"/>
                    </a:lnTo>
                    <a:cubicBezTo>
                      <a:pt x="6401" y="6760"/>
                      <a:pt x="6094" y="5368"/>
                      <a:pt x="5278" y="4424"/>
                    </a:cubicBezTo>
                    <a:cubicBezTo>
                      <a:pt x="4799" y="3863"/>
                      <a:pt x="4163" y="3466"/>
                      <a:pt x="3541" y="3114"/>
                    </a:cubicBezTo>
                    <a:lnTo>
                      <a:pt x="3377" y="3017"/>
                    </a:lnTo>
                    <a:cubicBezTo>
                      <a:pt x="2815" y="2688"/>
                      <a:pt x="2239" y="2358"/>
                      <a:pt x="1760" y="1909"/>
                    </a:cubicBezTo>
                    <a:cubicBezTo>
                      <a:pt x="1423" y="1595"/>
                      <a:pt x="854" y="929"/>
                      <a:pt x="839" y="68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1"/>
              <p:cNvSpPr/>
              <p:nvPr/>
            </p:nvSpPr>
            <p:spPr>
              <a:xfrm>
                <a:off x="4607995" y="1885129"/>
                <a:ext cx="519187" cy="76821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4066" extrusionOk="0">
                    <a:moveTo>
                      <a:pt x="368" y="1"/>
                    </a:moveTo>
                    <a:cubicBezTo>
                      <a:pt x="240" y="61"/>
                      <a:pt x="121" y="113"/>
                      <a:pt x="1" y="180"/>
                    </a:cubicBezTo>
                    <a:cubicBezTo>
                      <a:pt x="719" y="532"/>
                      <a:pt x="1348" y="1064"/>
                      <a:pt x="1737" y="1670"/>
                    </a:cubicBezTo>
                    <a:cubicBezTo>
                      <a:pt x="2142" y="2306"/>
                      <a:pt x="2291" y="3317"/>
                      <a:pt x="2374" y="4065"/>
                    </a:cubicBezTo>
                    <a:cubicBezTo>
                      <a:pt x="2748" y="3025"/>
                      <a:pt x="2104" y="1550"/>
                      <a:pt x="1303" y="764"/>
                    </a:cubicBezTo>
                    <a:cubicBezTo>
                      <a:pt x="1011" y="487"/>
                      <a:pt x="697" y="233"/>
                      <a:pt x="368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1"/>
              <p:cNvSpPr/>
              <p:nvPr/>
            </p:nvSpPr>
            <p:spPr>
              <a:xfrm>
                <a:off x="3950317" y="1241609"/>
                <a:ext cx="1182529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8146" extrusionOk="0">
                    <a:moveTo>
                      <a:pt x="5548" y="1"/>
                    </a:moveTo>
                    <a:cubicBezTo>
                      <a:pt x="5533" y="727"/>
                      <a:pt x="5129" y="1393"/>
                      <a:pt x="4605" y="1887"/>
                    </a:cubicBezTo>
                    <a:cubicBezTo>
                      <a:pt x="4081" y="2381"/>
                      <a:pt x="3437" y="2733"/>
                      <a:pt x="2808" y="3100"/>
                    </a:cubicBezTo>
                    <a:cubicBezTo>
                      <a:pt x="2187" y="3459"/>
                      <a:pt x="1558" y="3848"/>
                      <a:pt x="1086" y="4395"/>
                    </a:cubicBezTo>
                    <a:cubicBezTo>
                      <a:pt x="240" y="5383"/>
                      <a:pt x="1" y="6798"/>
                      <a:pt x="270" y="8070"/>
                    </a:cubicBezTo>
                    <a:lnTo>
                      <a:pt x="787" y="8145"/>
                    </a:lnTo>
                    <a:cubicBezTo>
                      <a:pt x="592" y="6768"/>
                      <a:pt x="982" y="5233"/>
                      <a:pt x="2052" y="4350"/>
                    </a:cubicBezTo>
                    <a:cubicBezTo>
                      <a:pt x="2651" y="3856"/>
                      <a:pt x="3399" y="3601"/>
                      <a:pt x="4103" y="3280"/>
                    </a:cubicBezTo>
                    <a:cubicBezTo>
                      <a:pt x="4747" y="2988"/>
                      <a:pt x="5391" y="2621"/>
                      <a:pt x="5780" y="2037"/>
                    </a:cubicBezTo>
                    <a:cubicBezTo>
                      <a:pt x="6162" y="1468"/>
                      <a:pt x="6259" y="749"/>
                      <a:pt x="6251" y="68"/>
                    </a:cubicBezTo>
                    <a:lnTo>
                      <a:pt x="5548" y="1"/>
                    </a:ln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1"/>
              <p:cNvSpPr/>
              <p:nvPr/>
            </p:nvSpPr>
            <p:spPr>
              <a:xfrm>
                <a:off x="3934824" y="1228951"/>
                <a:ext cx="1210868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9" h="8288" extrusionOk="0">
                    <a:moveTo>
                      <a:pt x="5690" y="135"/>
                    </a:moveTo>
                    <a:lnTo>
                      <a:pt x="6266" y="195"/>
                    </a:lnTo>
                    <a:cubicBezTo>
                      <a:pt x="6274" y="981"/>
                      <a:pt x="6124" y="1595"/>
                      <a:pt x="5809" y="2066"/>
                    </a:cubicBezTo>
                    <a:cubicBezTo>
                      <a:pt x="5405" y="2673"/>
                      <a:pt x="4717" y="3040"/>
                      <a:pt x="4163" y="3294"/>
                    </a:cubicBezTo>
                    <a:cubicBezTo>
                      <a:pt x="4013" y="3354"/>
                      <a:pt x="3871" y="3421"/>
                      <a:pt x="3721" y="3481"/>
                    </a:cubicBezTo>
                    <a:cubicBezTo>
                      <a:pt x="3160" y="3728"/>
                      <a:pt x="2576" y="3975"/>
                      <a:pt x="2097" y="4372"/>
                    </a:cubicBezTo>
                    <a:cubicBezTo>
                      <a:pt x="1101" y="5188"/>
                      <a:pt x="607" y="6633"/>
                      <a:pt x="794" y="8137"/>
                    </a:cubicBezTo>
                    <a:lnTo>
                      <a:pt x="405" y="8085"/>
                    </a:lnTo>
                    <a:lnTo>
                      <a:pt x="397" y="8085"/>
                    </a:lnTo>
                    <a:cubicBezTo>
                      <a:pt x="135" y="6745"/>
                      <a:pt x="442" y="5405"/>
                      <a:pt x="1221" y="4499"/>
                    </a:cubicBezTo>
                    <a:cubicBezTo>
                      <a:pt x="1685" y="3960"/>
                      <a:pt x="2314" y="3571"/>
                      <a:pt x="2927" y="3219"/>
                    </a:cubicBezTo>
                    <a:lnTo>
                      <a:pt x="3092" y="3122"/>
                    </a:lnTo>
                    <a:cubicBezTo>
                      <a:pt x="3661" y="2793"/>
                      <a:pt x="4245" y="2456"/>
                      <a:pt x="4724" y="1999"/>
                    </a:cubicBezTo>
                    <a:cubicBezTo>
                      <a:pt x="5315" y="1445"/>
                      <a:pt x="5660" y="786"/>
                      <a:pt x="5690" y="135"/>
                    </a:cubicBezTo>
                    <a:close/>
                    <a:moveTo>
                      <a:pt x="5570" y="0"/>
                    </a:moveTo>
                    <a:lnTo>
                      <a:pt x="5570" y="68"/>
                    </a:lnTo>
                    <a:cubicBezTo>
                      <a:pt x="5555" y="929"/>
                      <a:pt x="4979" y="1595"/>
                      <a:pt x="4642" y="1909"/>
                    </a:cubicBezTo>
                    <a:cubicBezTo>
                      <a:pt x="4170" y="2358"/>
                      <a:pt x="3594" y="2688"/>
                      <a:pt x="3032" y="3017"/>
                    </a:cubicBezTo>
                    <a:lnTo>
                      <a:pt x="2860" y="3114"/>
                    </a:lnTo>
                    <a:cubicBezTo>
                      <a:pt x="2246" y="3466"/>
                      <a:pt x="1603" y="3863"/>
                      <a:pt x="1123" y="4424"/>
                    </a:cubicBezTo>
                    <a:cubicBezTo>
                      <a:pt x="315" y="5368"/>
                      <a:pt x="1" y="6760"/>
                      <a:pt x="285" y="8152"/>
                    </a:cubicBezTo>
                    <a:lnTo>
                      <a:pt x="300" y="8197"/>
                    </a:lnTo>
                    <a:lnTo>
                      <a:pt x="944" y="8287"/>
                    </a:lnTo>
                    <a:lnTo>
                      <a:pt x="929" y="8205"/>
                    </a:lnTo>
                    <a:cubicBezTo>
                      <a:pt x="719" y="6708"/>
                      <a:pt x="1198" y="5270"/>
                      <a:pt x="2179" y="4462"/>
                    </a:cubicBezTo>
                    <a:cubicBezTo>
                      <a:pt x="2643" y="4080"/>
                      <a:pt x="3212" y="3833"/>
                      <a:pt x="3766" y="3601"/>
                    </a:cubicBezTo>
                    <a:cubicBezTo>
                      <a:pt x="3916" y="3534"/>
                      <a:pt x="4065" y="3474"/>
                      <a:pt x="4215" y="3406"/>
                    </a:cubicBezTo>
                    <a:cubicBezTo>
                      <a:pt x="4784" y="3144"/>
                      <a:pt x="5495" y="2770"/>
                      <a:pt x="5914" y="2134"/>
                    </a:cubicBezTo>
                    <a:cubicBezTo>
                      <a:pt x="6251" y="1632"/>
                      <a:pt x="6408" y="981"/>
                      <a:pt x="6393" y="135"/>
                    </a:cubicBezTo>
                    <a:lnTo>
                      <a:pt x="6393" y="83"/>
                    </a:lnTo>
                    <a:lnTo>
                      <a:pt x="5570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1"/>
              <p:cNvSpPr/>
              <p:nvPr/>
            </p:nvSpPr>
            <p:spPr>
              <a:xfrm>
                <a:off x="4080492" y="1336456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5"/>
                      <a:pt x="188" y="375"/>
                    </a:cubicBezTo>
                    <a:lnTo>
                      <a:pt x="4761" y="375"/>
                    </a:lnTo>
                    <a:cubicBezTo>
                      <a:pt x="4866" y="375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1"/>
              <p:cNvSpPr/>
              <p:nvPr/>
            </p:nvSpPr>
            <p:spPr>
              <a:xfrm>
                <a:off x="4053663" y="1323608"/>
                <a:ext cx="990195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3" extrusionOk="0">
                    <a:moveTo>
                      <a:pt x="4903" y="128"/>
                    </a:moveTo>
                    <a:cubicBezTo>
                      <a:pt x="5076" y="128"/>
                      <a:pt x="5076" y="383"/>
                      <a:pt x="4903" y="383"/>
                    </a:cubicBezTo>
                    <a:lnTo>
                      <a:pt x="330" y="383"/>
                    </a:lnTo>
                    <a:cubicBezTo>
                      <a:pt x="165" y="383"/>
                      <a:pt x="165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0" y="1"/>
                      <a:pt x="0" y="503"/>
                      <a:pt x="330" y="503"/>
                    </a:cubicBezTo>
                    <a:lnTo>
                      <a:pt x="4903" y="503"/>
                    </a:lnTo>
                    <a:cubicBezTo>
                      <a:pt x="5240" y="503"/>
                      <a:pt x="5240" y="1"/>
                      <a:pt x="4903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1"/>
              <p:cNvSpPr/>
              <p:nvPr/>
            </p:nvSpPr>
            <p:spPr>
              <a:xfrm>
                <a:off x="4181005" y="1525960"/>
                <a:ext cx="734192" cy="72362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3" extrusionOk="0">
                    <a:moveTo>
                      <a:pt x="187" y="0"/>
                    </a:moveTo>
                    <a:cubicBezTo>
                      <a:pt x="82" y="0"/>
                      <a:pt x="0" y="90"/>
                      <a:pt x="0" y="188"/>
                    </a:cubicBezTo>
                    <a:lnTo>
                      <a:pt x="0" y="195"/>
                    </a:lnTo>
                    <a:cubicBezTo>
                      <a:pt x="0" y="300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300"/>
                      <a:pt x="3885" y="195"/>
                    </a:cubicBezTo>
                    <a:lnTo>
                      <a:pt x="3885" y="188"/>
                    </a:lnTo>
                    <a:cubicBezTo>
                      <a:pt x="3885" y="90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1"/>
              <p:cNvSpPr/>
              <p:nvPr/>
            </p:nvSpPr>
            <p:spPr>
              <a:xfrm>
                <a:off x="4153987" y="1514623"/>
                <a:ext cx="789360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03" extrusionOk="0">
                    <a:moveTo>
                      <a:pt x="3841" y="128"/>
                    </a:moveTo>
                    <a:cubicBezTo>
                      <a:pt x="4013" y="128"/>
                      <a:pt x="4013" y="375"/>
                      <a:pt x="3841" y="375"/>
                    </a:cubicBezTo>
                    <a:lnTo>
                      <a:pt x="330" y="375"/>
                    </a:lnTo>
                    <a:cubicBezTo>
                      <a:pt x="166" y="375"/>
                      <a:pt x="166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1" y="1"/>
                      <a:pt x="1" y="502"/>
                      <a:pt x="330" y="502"/>
                    </a:cubicBezTo>
                    <a:lnTo>
                      <a:pt x="3841" y="502"/>
                    </a:lnTo>
                    <a:cubicBezTo>
                      <a:pt x="4178" y="502"/>
                      <a:pt x="4178" y="1"/>
                      <a:pt x="3841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1"/>
              <p:cNvSpPr/>
              <p:nvPr/>
            </p:nvSpPr>
            <p:spPr>
              <a:xfrm>
                <a:off x="4181005" y="2101651"/>
                <a:ext cx="734192" cy="7217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2" extrusionOk="0">
                    <a:moveTo>
                      <a:pt x="187" y="0"/>
                    </a:moveTo>
                    <a:cubicBezTo>
                      <a:pt x="82" y="0"/>
                      <a:pt x="0" y="82"/>
                      <a:pt x="0" y="187"/>
                    </a:cubicBezTo>
                    <a:lnTo>
                      <a:pt x="0" y="195"/>
                    </a:lnTo>
                    <a:cubicBezTo>
                      <a:pt x="0" y="292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292"/>
                      <a:pt x="3885" y="195"/>
                    </a:cubicBezTo>
                    <a:lnTo>
                      <a:pt x="3885" y="187"/>
                    </a:lnTo>
                    <a:cubicBezTo>
                      <a:pt x="3885" y="82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1"/>
              <p:cNvSpPr/>
              <p:nvPr/>
            </p:nvSpPr>
            <p:spPr>
              <a:xfrm>
                <a:off x="4153987" y="2090314"/>
                <a:ext cx="788037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502" extrusionOk="0">
                    <a:moveTo>
                      <a:pt x="3841" y="127"/>
                    </a:moveTo>
                    <a:cubicBezTo>
                      <a:pt x="4013" y="127"/>
                      <a:pt x="4013" y="374"/>
                      <a:pt x="3841" y="374"/>
                    </a:cubicBezTo>
                    <a:lnTo>
                      <a:pt x="330" y="374"/>
                    </a:lnTo>
                    <a:cubicBezTo>
                      <a:pt x="166" y="374"/>
                      <a:pt x="166" y="127"/>
                      <a:pt x="330" y="127"/>
                    </a:cubicBezTo>
                    <a:close/>
                    <a:moveTo>
                      <a:pt x="330" y="0"/>
                    </a:moveTo>
                    <a:cubicBezTo>
                      <a:pt x="1" y="8"/>
                      <a:pt x="1" y="494"/>
                      <a:pt x="330" y="502"/>
                    </a:cubicBezTo>
                    <a:lnTo>
                      <a:pt x="3841" y="502"/>
                    </a:lnTo>
                    <a:cubicBezTo>
                      <a:pt x="4170" y="494"/>
                      <a:pt x="4170" y="8"/>
                      <a:pt x="3841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1"/>
              <p:cNvSpPr/>
              <p:nvPr/>
            </p:nvSpPr>
            <p:spPr>
              <a:xfrm>
                <a:off x="4080492" y="2337822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4"/>
                      <a:pt x="188" y="374"/>
                    </a:cubicBezTo>
                    <a:lnTo>
                      <a:pt x="4761" y="374"/>
                    </a:lnTo>
                    <a:cubicBezTo>
                      <a:pt x="4866" y="374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1"/>
              <p:cNvSpPr/>
              <p:nvPr/>
            </p:nvSpPr>
            <p:spPr>
              <a:xfrm>
                <a:off x="4053663" y="2326486"/>
                <a:ext cx="990195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2" extrusionOk="0">
                    <a:moveTo>
                      <a:pt x="4903" y="120"/>
                    </a:moveTo>
                    <a:cubicBezTo>
                      <a:pt x="5076" y="120"/>
                      <a:pt x="5076" y="375"/>
                      <a:pt x="4903" y="375"/>
                    </a:cubicBezTo>
                    <a:lnTo>
                      <a:pt x="330" y="375"/>
                    </a:lnTo>
                    <a:cubicBezTo>
                      <a:pt x="165" y="375"/>
                      <a:pt x="165" y="120"/>
                      <a:pt x="330" y="120"/>
                    </a:cubicBezTo>
                    <a:close/>
                    <a:moveTo>
                      <a:pt x="330" y="0"/>
                    </a:moveTo>
                    <a:cubicBezTo>
                      <a:pt x="0" y="0"/>
                      <a:pt x="0" y="502"/>
                      <a:pt x="330" y="502"/>
                    </a:cubicBezTo>
                    <a:lnTo>
                      <a:pt x="4903" y="502"/>
                    </a:lnTo>
                    <a:cubicBezTo>
                      <a:pt x="5240" y="502"/>
                      <a:pt x="5240" y="0"/>
                      <a:pt x="4903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1"/>
              <p:cNvSpPr/>
              <p:nvPr/>
            </p:nvSpPr>
            <p:spPr>
              <a:xfrm>
                <a:off x="4035337" y="2573993"/>
                <a:ext cx="102552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375" extrusionOk="0">
                    <a:moveTo>
                      <a:pt x="187" y="0"/>
                    </a:moveTo>
                    <a:cubicBezTo>
                      <a:pt x="90" y="0"/>
                      <a:pt x="0" y="83"/>
                      <a:pt x="0" y="187"/>
                    </a:cubicBezTo>
                    <a:cubicBezTo>
                      <a:pt x="0" y="292"/>
                      <a:pt x="90" y="375"/>
                      <a:pt x="187" y="375"/>
                    </a:cubicBezTo>
                    <a:lnTo>
                      <a:pt x="5240" y="375"/>
                    </a:lnTo>
                    <a:cubicBezTo>
                      <a:pt x="5345" y="375"/>
                      <a:pt x="5427" y="292"/>
                      <a:pt x="5427" y="187"/>
                    </a:cubicBezTo>
                    <a:cubicBezTo>
                      <a:pt x="5427" y="83"/>
                      <a:pt x="5345" y="0"/>
                      <a:pt x="5240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1"/>
              <p:cNvSpPr/>
              <p:nvPr/>
            </p:nvSpPr>
            <p:spPr>
              <a:xfrm>
                <a:off x="4009831" y="2562657"/>
                <a:ext cx="1077860" cy="93523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95" extrusionOk="0">
                    <a:moveTo>
                      <a:pt x="5375" y="120"/>
                    </a:moveTo>
                    <a:cubicBezTo>
                      <a:pt x="5547" y="120"/>
                      <a:pt x="5547" y="375"/>
                      <a:pt x="5375" y="375"/>
                    </a:cubicBezTo>
                    <a:lnTo>
                      <a:pt x="322" y="375"/>
                    </a:lnTo>
                    <a:cubicBezTo>
                      <a:pt x="158" y="375"/>
                      <a:pt x="158" y="120"/>
                      <a:pt x="322" y="120"/>
                    </a:cubicBezTo>
                    <a:close/>
                    <a:moveTo>
                      <a:pt x="322" y="0"/>
                    </a:moveTo>
                    <a:cubicBezTo>
                      <a:pt x="0" y="0"/>
                      <a:pt x="0" y="494"/>
                      <a:pt x="322" y="494"/>
                    </a:cubicBezTo>
                    <a:lnTo>
                      <a:pt x="5375" y="494"/>
                    </a:lnTo>
                    <a:cubicBezTo>
                      <a:pt x="5704" y="494"/>
                      <a:pt x="5704" y="0"/>
                      <a:pt x="5375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1"/>
              <p:cNvSpPr/>
              <p:nvPr/>
            </p:nvSpPr>
            <p:spPr>
              <a:xfrm>
                <a:off x="4482165" y="1442449"/>
                <a:ext cx="598349" cy="52353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2771" extrusionOk="0">
                    <a:moveTo>
                      <a:pt x="3167" y="1"/>
                    </a:moveTo>
                    <a:cubicBezTo>
                      <a:pt x="2905" y="682"/>
                      <a:pt x="2411" y="1251"/>
                      <a:pt x="1835" y="1693"/>
                    </a:cubicBezTo>
                    <a:cubicBezTo>
                      <a:pt x="1273" y="2127"/>
                      <a:pt x="659" y="2493"/>
                      <a:pt x="1" y="2770"/>
                    </a:cubicBezTo>
                    <a:cubicBezTo>
                      <a:pt x="742" y="2568"/>
                      <a:pt x="1415" y="2306"/>
                      <a:pt x="2029" y="1842"/>
                    </a:cubicBezTo>
                    <a:cubicBezTo>
                      <a:pt x="2621" y="1386"/>
                      <a:pt x="3025" y="734"/>
                      <a:pt x="3167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1"/>
              <p:cNvSpPr/>
              <p:nvPr/>
            </p:nvSpPr>
            <p:spPr>
              <a:xfrm>
                <a:off x="4271504" y="1678054"/>
                <a:ext cx="259026" cy="14831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785" extrusionOk="0">
                    <a:moveTo>
                      <a:pt x="124" y="1"/>
                    </a:moveTo>
                    <a:cubicBezTo>
                      <a:pt x="80" y="1"/>
                      <a:pt x="36" y="14"/>
                      <a:pt x="0" y="41"/>
                    </a:cubicBezTo>
                    <a:cubicBezTo>
                      <a:pt x="180" y="236"/>
                      <a:pt x="389" y="408"/>
                      <a:pt x="606" y="565"/>
                    </a:cubicBezTo>
                    <a:cubicBezTo>
                      <a:pt x="719" y="655"/>
                      <a:pt x="846" y="722"/>
                      <a:pt x="981" y="767"/>
                    </a:cubicBezTo>
                    <a:cubicBezTo>
                      <a:pt x="1018" y="779"/>
                      <a:pt x="1056" y="785"/>
                      <a:pt x="1093" y="785"/>
                    </a:cubicBezTo>
                    <a:cubicBezTo>
                      <a:pt x="1198" y="785"/>
                      <a:pt x="1298" y="740"/>
                      <a:pt x="1370" y="663"/>
                    </a:cubicBezTo>
                    <a:cubicBezTo>
                      <a:pt x="1026" y="520"/>
                      <a:pt x="704" y="348"/>
                      <a:pt x="397" y="131"/>
                    </a:cubicBezTo>
                    <a:cubicBezTo>
                      <a:pt x="344" y="86"/>
                      <a:pt x="277" y="49"/>
                      <a:pt x="210" y="19"/>
                    </a:cubicBezTo>
                    <a:cubicBezTo>
                      <a:pt x="183" y="7"/>
                      <a:pt x="153" y="1"/>
                      <a:pt x="124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41"/>
            <p:cNvGrpSpPr/>
            <p:nvPr/>
          </p:nvGrpSpPr>
          <p:grpSpPr>
            <a:xfrm rot="-5400000" flipH="1">
              <a:off x="1618858" y="2555040"/>
              <a:ext cx="806584" cy="1017048"/>
              <a:chOff x="3934824" y="1228951"/>
              <a:chExt cx="1241854" cy="1565893"/>
            </a:xfrm>
          </p:grpSpPr>
          <p:sp>
            <p:nvSpPr>
              <p:cNvPr id="566" name="Google Shape;566;p41"/>
              <p:cNvSpPr/>
              <p:nvPr/>
            </p:nvSpPr>
            <p:spPr>
              <a:xfrm>
                <a:off x="3980168" y="1241609"/>
                <a:ext cx="1181017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8146" extrusionOk="0">
                    <a:moveTo>
                      <a:pt x="704" y="1"/>
                    </a:moveTo>
                    <a:lnTo>
                      <a:pt x="8" y="68"/>
                    </a:lnTo>
                    <a:cubicBezTo>
                      <a:pt x="0" y="749"/>
                      <a:pt x="97" y="1468"/>
                      <a:pt x="472" y="2037"/>
                    </a:cubicBezTo>
                    <a:cubicBezTo>
                      <a:pt x="868" y="2621"/>
                      <a:pt x="1505" y="2988"/>
                      <a:pt x="2148" y="3280"/>
                    </a:cubicBezTo>
                    <a:cubicBezTo>
                      <a:pt x="2852" y="3601"/>
                      <a:pt x="3601" y="3856"/>
                      <a:pt x="4200" y="4350"/>
                    </a:cubicBezTo>
                    <a:cubicBezTo>
                      <a:pt x="5278" y="5233"/>
                      <a:pt x="5667" y="6768"/>
                      <a:pt x="5472" y="8145"/>
                    </a:cubicBezTo>
                    <a:lnTo>
                      <a:pt x="5989" y="8070"/>
                    </a:lnTo>
                    <a:cubicBezTo>
                      <a:pt x="6251" y="6798"/>
                      <a:pt x="6019" y="5383"/>
                      <a:pt x="5165" y="4395"/>
                    </a:cubicBezTo>
                    <a:cubicBezTo>
                      <a:pt x="4694" y="3848"/>
                      <a:pt x="4072" y="3459"/>
                      <a:pt x="3444" y="3100"/>
                    </a:cubicBezTo>
                    <a:cubicBezTo>
                      <a:pt x="2822" y="2733"/>
                      <a:pt x="2178" y="2381"/>
                      <a:pt x="1654" y="1887"/>
                    </a:cubicBezTo>
                    <a:cubicBezTo>
                      <a:pt x="1123" y="1393"/>
                      <a:pt x="719" y="727"/>
                      <a:pt x="704" y="1"/>
                    </a:cubicBez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1"/>
              <p:cNvSpPr/>
              <p:nvPr/>
            </p:nvSpPr>
            <p:spPr>
              <a:xfrm>
                <a:off x="3967321" y="1228951"/>
                <a:ext cx="1209357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8288" extrusionOk="0">
                    <a:moveTo>
                      <a:pt x="712" y="135"/>
                    </a:moveTo>
                    <a:cubicBezTo>
                      <a:pt x="749" y="786"/>
                      <a:pt x="1086" y="1445"/>
                      <a:pt x="1678" y="1999"/>
                    </a:cubicBezTo>
                    <a:cubicBezTo>
                      <a:pt x="2164" y="2456"/>
                      <a:pt x="2748" y="2793"/>
                      <a:pt x="3309" y="3122"/>
                    </a:cubicBezTo>
                    <a:lnTo>
                      <a:pt x="3482" y="3219"/>
                    </a:lnTo>
                    <a:cubicBezTo>
                      <a:pt x="4088" y="3571"/>
                      <a:pt x="4724" y="3960"/>
                      <a:pt x="5188" y="4499"/>
                    </a:cubicBezTo>
                    <a:cubicBezTo>
                      <a:pt x="5967" y="5405"/>
                      <a:pt x="6266" y="6745"/>
                      <a:pt x="6004" y="8085"/>
                    </a:cubicBezTo>
                    <a:lnTo>
                      <a:pt x="5608" y="8137"/>
                    </a:lnTo>
                    <a:cubicBezTo>
                      <a:pt x="5802" y="6633"/>
                      <a:pt x="5308" y="5188"/>
                      <a:pt x="4305" y="4372"/>
                    </a:cubicBezTo>
                    <a:cubicBezTo>
                      <a:pt x="3826" y="3975"/>
                      <a:pt x="3250" y="3728"/>
                      <a:pt x="2688" y="3481"/>
                    </a:cubicBezTo>
                    <a:cubicBezTo>
                      <a:pt x="2538" y="3421"/>
                      <a:pt x="2389" y="3354"/>
                      <a:pt x="2246" y="3294"/>
                    </a:cubicBezTo>
                    <a:cubicBezTo>
                      <a:pt x="1685" y="3040"/>
                      <a:pt x="996" y="2673"/>
                      <a:pt x="592" y="2066"/>
                    </a:cubicBezTo>
                    <a:cubicBezTo>
                      <a:pt x="285" y="1595"/>
                      <a:pt x="135" y="981"/>
                      <a:pt x="135" y="195"/>
                    </a:cubicBezTo>
                    <a:lnTo>
                      <a:pt x="712" y="135"/>
                    </a:lnTo>
                    <a:close/>
                    <a:moveTo>
                      <a:pt x="832" y="0"/>
                    </a:moveTo>
                    <a:lnTo>
                      <a:pt x="16" y="83"/>
                    </a:lnTo>
                    <a:lnTo>
                      <a:pt x="16" y="135"/>
                    </a:lnTo>
                    <a:cubicBezTo>
                      <a:pt x="1" y="981"/>
                      <a:pt x="158" y="1632"/>
                      <a:pt x="495" y="2134"/>
                    </a:cubicBezTo>
                    <a:cubicBezTo>
                      <a:pt x="914" y="2770"/>
                      <a:pt x="1625" y="3144"/>
                      <a:pt x="2194" y="3406"/>
                    </a:cubicBezTo>
                    <a:cubicBezTo>
                      <a:pt x="2336" y="3474"/>
                      <a:pt x="2486" y="3534"/>
                      <a:pt x="2636" y="3601"/>
                    </a:cubicBezTo>
                    <a:cubicBezTo>
                      <a:pt x="3190" y="3833"/>
                      <a:pt x="3766" y="4080"/>
                      <a:pt x="4230" y="4462"/>
                    </a:cubicBezTo>
                    <a:cubicBezTo>
                      <a:pt x="5211" y="5270"/>
                      <a:pt x="5690" y="6708"/>
                      <a:pt x="5480" y="8205"/>
                    </a:cubicBezTo>
                    <a:lnTo>
                      <a:pt x="5465" y="8287"/>
                    </a:lnTo>
                    <a:lnTo>
                      <a:pt x="6109" y="8197"/>
                    </a:lnTo>
                    <a:lnTo>
                      <a:pt x="6117" y="8152"/>
                    </a:lnTo>
                    <a:cubicBezTo>
                      <a:pt x="6401" y="6760"/>
                      <a:pt x="6094" y="5368"/>
                      <a:pt x="5278" y="4424"/>
                    </a:cubicBezTo>
                    <a:cubicBezTo>
                      <a:pt x="4799" y="3863"/>
                      <a:pt x="4163" y="3466"/>
                      <a:pt x="3541" y="3114"/>
                    </a:cubicBezTo>
                    <a:lnTo>
                      <a:pt x="3377" y="3017"/>
                    </a:lnTo>
                    <a:cubicBezTo>
                      <a:pt x="2815" y="2688"/>
                      <a:pt x="2239" y="2358"/>
                      <a:pt x="1760" y="1909"/>
                    </a:cubicBezTo>
                    <a:cubicBezTo>
                      <a:pt x="1423" y="1595"/>
                      <a:pt x="854" y="929"/>
                      <a:pt x="839" y="68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1"/>
              <p:cNvSpPr/>
              <p:nvPr/>
            </p:nvSpPr>
            <p:spPr>
              <a:xfrm>
                <a:off x="4607995" y="1885129"/>
                <a:ext cx="519187" cy="76821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4066" extrusionOk="0">
                    <a:moveTo>
                      <a:pt x="368" y="1"/>
                    </a:moveTo>
                    <a:cubicBezTo>
                      <a:pt x="240" y="61"/>
                      <a:pt x="121" y="113"/>
                      <a:pt x="1" y="180"/>
                    </a:cubicBezTo>
                    <a:cubicBezTo>
                      <a:pt x="719" y="532"/>
                      <a:pt x="1348" y="1064"/>
                      <a:pt x="1737" y="1670"/>
                    </a:cubicBezTo>
                    <a:cubicBezTo>
                      <a:pt x="2142" y="2306"/>
                      <a:pt x="2291" y="3317"/>
                      <a:pt x="2374" y="4065"/>
                    </a:cubicBezTo>
                    <a:cubicBezTo>
                      <a:pt x="2748" y="3025"/>
                      <a:pt x="2104" y="1550"/>
                      <a:pt x="1303" y="764"/>
                    </a:cubicBezTo>
                    <a:cubicBezTo>
                      <a:pt x="1011" y="487"/>
                      <a:pt x="697" y="233"/>
                      <a:pt x="368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1"/>
              <p:cNvSpPr/>
              <p:nvPr/>
            </p:nvSpPr>
            <p:spPr>
              <a:xfrm>
                <a:off x="3950317" y="1241609"/>
                <a:ext cx="1182529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8146" extrusionOk="0">
                    <a:moveTo>
                      <a:pt x="5548" y="1"/>
                    </a:moveTo>
                    <a:cubicBezTo>
                      <a:pt x="5533" y="727"/>
                      <a:pt x="5129" y="1393"/>
                      <a:pt x="4605" y="1887"/>
                    </a:cubicBezTo>
                    <a:cubicBezTo>
                      <a:pt x="4081" y="2381"/>
                      <a:pt x="3437" y="2733"/>
                      <a:pt x="2808" y="3100"/>
                    </a:cubicBezTo>
                    <a:cubicBezTo>
                      <a:pt x="2187" y="3459"/>
                      <a:pt x="1558" y="3848"/>
                      <a:pt x="1086" y="4395"/>
                    </a:cubicBezTo>
                    <a:cubicBezTo>
                      <a:pt x="240" y="5383"/>
                      <a:pt x="1" y="6798"/>
                      <a:pt x="270" y="8070"/>
                    </a:cubicBezTo>
                    <a:lnTo>
                      <a:pt x="787" y="8145"/>
                    </a:lnTo>
                    <a:cubicBezTo>
                      <a:pt x="592" y="6768"/>
                      <a:pt x="982" y="5233"/>
                      <a:pt x="2052" y="4350"/>
                    </a:cubicBezTo>
                    <a:cubicBezTo>
                      <a:pt x="2651" y="3856"/>
                      <a:pt x="3399" y="3601"/>
                      <a:pt x="4103" y="3280"/>
                    </a:cubicBezTo>
                    <a:cubicBezTo>
                      <a:pt x="4747" y="2988"/>
                      <a:pt x="5391" y="2621"/>
                      <a:pt x="5780" y="2037"/>
                    </a:cubicBezTo>
                    <a:cubicBezTo>
                      <a:pt x="6162" y="1468"/>
                      <a:pt x="6259" y="749"/>
                      <a:pt x="6251" y="68"/>
                    </a:cubicBezTo>
                    <a:lnTo>
                      <a:pt x="5548" y="1"/>
                    </a:ln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1"/>
              <p:cNvSpPr/>
              <p:nvPr/>
            </p:nvSpPr>
            <p:spPr>
              <a:xfrm>
                <a:off x="3934824" y="1228951"/>
                <a:ext cx="1210868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9" h="8288" extrusionOk="0">
                    <a:moveTo>
                      <a:pt x="5690" y="135"/>
                    </a:moveTo>
                    <a:lnTo>
                      <a:pt x="6266" y="195"/>
                    </a:lnTo>
                    <a:cubicBezTo>
                      <a:pt x="6274" y="981"/>
                      <a:pt x="6124" y="1595"/>
                      <a:pt x="5809" y="2066"/>
                    </a:cubicBezTo>
                    <a:cubicBezTo>
                      <a:pt x="5405" y="2673"/>
                      <a:pt x="4717" y="3040"/>
                      <a:pt x="4163" y="3294"/>
                    </a:cubicBezTo>
                    <a:cubicBezTo>
                      <a:pt x="4013" y="3354"/>
                      <a:pt x="3871" y="3421"/>
                      <a:pt x="3721" y="3481"/>
                    </a:cubicBezTo>
                    <a:cubicBezTo>
                      <a:pt x="3160" y="3728"/>
                      <a:pt x="2576" y="3975"/>
                      <a:pt x="2097" y="4372"/>
                    </a:cubicBezTo>
                    <a:cubicBezTo>
                      <a:pt x="1101" y="5188"/>
                      <a:pt x="607" y="6633"/>
                      <a:pt x="794" y="8137"/>
                    </a:cubicBezTo>
                    <a:lnTo>
                      <a:pt x="405" y="8085"/>
                    </a:lnTo>
                    <a:lnTo>
                      <a:pt x="397" y="8085"/>
                    </a:lnTo>
                    <a:cubicBezTo>
                      <a:pt x="135" y="6745"/>
                      <a:pt x="442" y="5405"/>
                      <a:pt x="1221" y="4499"/>
                    </a:cubicBezTo>
                    <a:cubicBezTo>
                      <a:pt x="1685" y="3960"/>
                      <a:pt x="2314" y="3571"/>
                      <a:pt x="2927" y="3219"/>
                    </a:cubicBezTo>
                    <a:lnTo>
                      <a:pt x="3092" y="3122"/>
                    </a:lnTo>
                    <a:cubicBezTo>
                      <a:pt x="3661" y="2793"/>
                      <a:pt x="4245" y="2456"/>
                      <a:pt x="4724" y="1999"/>
                    </a:cubicBezTo>
                    <a:cubicBezTo>
                      <a:pt x="5315" y="1445"/>
                      <a:pt x="5660" y="786"/>
                      <a:pt x="5690" y="135"/>
                    </a:cubicBezTo>
                    <a:close/>
                    <a:moveTo>
                      <a:pt x="5570" y="0"/>
                    </a:moveTo>
                    <a:lnTo>
                      <a:pt x="5570" y="68"/>
                    </a:lnTo>
                    <a:cubicBezTo>
                      <a:pt x="5555" y="929"/>
                      <a:pt x="4979" y="1595"/>
                      <a:pt x="4642" y="1909"/>
                    </a:cubicBezTo>
                    <a:cubicBezTo>
                      <a:pt x="4170" y="2358"/>
                      <a:pt x="3594" y="2688"/>
                      <a:pt x="3032" y="3017"/>
                    </a:cubicBezTo>
                    <a:lnTo>
                      <a:pt x="2860" y="3114"/>
                    </a:lnTo>
                    <a:cubicBezTo>
                      <a:pt x="2246" y="3466"/>
                      <a:pt x="1603" y="3863"/>
                      <a:pt x="1123" y="4424"/>
                    </a:cubicBezTo>
                    <a:cubicBezTo>
                      <a:pt x="315" y="5368"/>
                      <a:pt x="1" y="6760"/>
                      <a:pt x="285" y="8152"/>
                    </a:cubicBezTo>
                    <a:lnTo>
                      <a:pt x="300" y="8197"/>
                    </a:lnTo>
                    <a:lnTo>
                      <a:pt x="944" y="8287"/>
                    </a:lnTo>
                    <a:lnTo>
                      <a:pt x="929" y="8205"/>
                    </a:lnTo>
                    <a:cubicBezTo>
                      <a:pt x="719" y="6708"/>
                      <a:pt x="1198" y="5270"/>
                      <a:pt x="2179" y="4462"/>
                    </a:cubicBezTo>
                    <a:cubicBezTo>
                      <a:pt x="2643" y="4080"/>
                      <a:pt x="3212" y="3833"/>
                      <a:pt x="3766" y="3601"/>
                    </a:cubicBezTo>
                    <a:cubicBezTo>
                      <a:pt x="3916" y="3534"/>
                      <a:pt x="4065" y="3474"/>
                      <a:pt x="4215" y="3406"/>
                    </a:cubicBezTo>
                    <a:cubicBezTo>
                      <a:pt x="4784" y="3144"/>
                      <a:pt x="5495" y="2770"/>
                      <a:pt x="5914" y="2134"/>
                    </a:cubicBezTo>
                    <a:cubicBezTo>
                      <a:pt x="6251" y="1632"/>
                      <a:pt x="6408" y="981"/>
                      <a:pt x="6393" y="135"/>
                    </a:cubicBezTo>
                    <a:lnTo>
                      <a:pt x="6393" y="83"/>
                    </a:lnTo>
                    <a:lnTo>
                      <a:pt x="5570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1"/>
              <p:cNvSpPr/>
              <p:nvPr/>
            </p:nvSpPr>
            <p:spPr>
              <a:xfrm>
                <a:off x="4080492" y="1336456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5"/>
                      <a:pt x="188" y="375"/>
                    </a:cubicBezTo>
                    <a:lnTo>
                      <a:pt x="4761" y="375"/>
                    </a:lnTo>
                    <a:cubicBezTo>
                      <a:pt x="4866" y="375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1"/>
              <p:cNvSpPr/>
              <p:nvPr/>
            </p:nvSpPr>
            <p:spPr>
              <a:xfrm>
                <a:off x="4053663" y="1323608"/>
                <a:ext cx="990195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3" extrusionOk="0">
                    <a:moveTo>
                      <a:pt x="4903" y="128"/>
                    </a:moveTo>
                    <a:cubicBezTo>
                      <a:pt x="5076" y="128"/>
                      <a:pt x="5076" y="383"/>
                      <a:pt x="4903" y="383"/>
                    </a:cubicBezTo>
                    <a:lnTo>
                      <a:pt x="330" y="383"/>
                    </a:lnTo>
                    <a:cubicBezTo>
                      <a:pt x="165" y="383"/>
                      <a:pt x="165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0" y="1"/>
                      <a:pt x="0" y="503"/>
                      <a:pt x="330" y="503"/>
                    </a:cubicBezTo>
                    <a:lnTo>
                      <a:pt x="4903" y="503"/>
                    </a:lnTo>
                    <a:cubicBezTo>
                      <a:pt x="5240" y="503"/>
                      <a:pt x="5240" y="1"/>
                      <a:pt x="4903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1"/>
              <p:cNvSpPr/>
              <p:nvPr/>
            </p:nvSpPr>
            <p:spPr>
              <a:xfrm>
                <a:off x="4181005" y="1525960"/>
                <a:ext cx="734192" cy="72362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3" extrusionOk="0">
                    <a:moveTo>
                      <a:pt x="187" y="0"/>
                    </a:moveTo>
                    <a:cubicBezTo>
                      <a:pt x="82" y="0"/>
                      <a:pt x="0" y="90"/>
                      <a:pt x="0" y="188"/>
                    </a:cubicBezTo>
                    <a:lnTo>
                      <a:pt x="0" y="195"/>
                    </a:lnTo>
                    <a:cubicBezTo>
                      <a:pt x="0" y="300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300"/>
                      <a:pt x="3885" y="195"/>
                    </a:cubicBezTo>
                    <a:lnTo>
                      <a:pt x="3885" y="188"/>
                    </a:lnTo>
                    <a:cubicBezTo>
                      <a:pt x="3885" y="90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1"/>
              <p:cNvSpPr/>
              <p:nvPr/>
            </p:nvSpPr>
            <p:spPr>
              <a:xfrm>
                <a:off x="4153987" y="1514623"/>
                <a:ext cx="789360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03" extrusionOk="0">
                    <a:moveTo>
                      <a:pt x="3841" y="128"/>
                    </a:moveTo>
                    <a:cubicBezTo>
                      <a:pt x="4013" y="128"/>
                      <a:pt x="4013" y="375"/>
                      <a:pt x="3841" y="375"/>
                    </a:cubicBezTo>
                    <a:lnTo>
                      <a:pt x="330" y="375"/>
                    </a:lnTo>
                    <a:cubicBezTo>
                      <a:pt x="166" y="375"/>
                      <a:pt x="166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1" y="1"/>
                      <a:pt x="1" y="502"/>
                      <a:pt x="330" y="502"/>
                    </a:cubicBezTo>
                    <a:lnTo>
                      <a:pt x="3841" y="502"/>
                    </a:lnTo>
                    <a:cubicBezTo>
                      <a:pt x="4178" y="502"/>
                      <a:pt x="4178" y="1"/>
                      <a:pt x="3841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1"/>
              <p:cNvSpPr/>
              <p:nvPr/>
            </p:nvSpPr>
            <p:spPr>
              <a:xfrm>
                <a:off x="4181005" y="2101651"/>
                <a:ext cx="734192" cy="7217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2" extrusionOk="0">
                    <a:moveTo>
                      <a:pt x="187" y="0"/>
                    </a:moveTo>
                    <a:cubicBezTo>
                      <a:pt x="82" y="0"/>
                      <a:pt x="0" y="82"/>
                      <a:pt x="0" y="187"/>
                    </a:cubicBezTo>
                    <a:lnTo>
                      <a:pt x="0" y="195"/>
                    </a:lnTo>
                    <a:cubicBezTo>
                      <a:pt x="0" y="292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292"/>
                      <a:pt x="3885" y="195"/>
                    </a:cubicBezTo>
                    <a:lnTo>
                      <a:pt x="3885" y="187"/>
                    </a:lnTo>
                    <a:cubicBezTo>
                      <a:pt x="3885" y="82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1"/>
              <p:cNvSpPr/>
              <p:nvPr/>
            </p:nvSpPr>
            <p:spPr>
              <a:xfrm>
                <a:off x="4153987" y="2090314"/>
                <a:ext cx="788037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502" extrusionOk="0">
                    <a:moveTo>
                      <a:pt x="3841" y="127"/>
                    </a:moveTo>
                    <a:cubicBezTo>
                      <a:pt x="4013" y="127"/>
                      <a:pt x="4013" y="374"/>
                      <a:pt x="3841" y="374"/>
                    </a:cubicBezTo>
                    <a:lnTo>
                      <a:pt x="330" y="374"/>
                    </a:lnTo>
                    <a:cubicBezTo>
                      <a:pt x="166" y="374"/>
                      <a:pt x="166" y="127"/>
                      <a:pt x="330" y="127"/>
                    </a:cubicBezTo>
                    <a:close/>
                    <a:moveTo>
                      <a:pt x="330" y="0"/>
                    </a:moveTo>
                    <a:cubicBezTo>
                      <a:pt x="1" y="8"/>
                      <a:pt x="1" y="494"/>
                      <a:pt x="330" y="502"/>
                    </a:cubicBezTo>
                    <a:lnTo>
                      <a:pt x="3841" y="502"/>
                    </a:lnTo>
                    <a:cubicBezTo>
                      <a:pt x="4170" y="494"/>
                      <a:pt x="4170" y="8"/>
                      <a:pt x="3841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1"/>
              <p:cNvSpPr/>
              <p:nvPr/>
            </p:nvSpPr>
            <p:spPr>
              <a:xfrm>
                <a:off x="4080492" y="2337822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4"/>
                      <a:pt x="188" y="374"/>
                    </a:cubicBezTo>
                    <a:lnTo>
                      <a:pt x="4761" y="374"/>
                    </a:lnTo>
                    <a:cubicBezTo>
                      <a:pt x="4866" y="374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1"/>
              <p:cNvSpPr/>
              <p:nvPr/>
            </p:nvSpPr>
            <p:spPr>
              <a:xfrm>
                <a:off x="4053663" y="2326486"/>
                <a:ext cx="990195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2" extrusionOk="0">
                    <a:moveTo>
                      <a:pt x="4903" y="120"/>
                    </a:moveTo>
                    <a:cubicBezTo>
                      <a:pt x="5076" y="120"/>
                      <a:pt x="5076" y="375"/>
                      <a:pt x="4903" y="375"/>
                    </a:cubicBezTo>
                    <a:lnTo>
                      <a:pt x="330" y="375"/>
                    </a:lnTo>
                    <a:cubicBezTo>
                      <a:pt x="165" y="375"/>
                      <a:pt x="165" y="120"/>
                      <a:pt x="330" y="120"/>
                    </a:cubicBezTo>
                    <a:close/>
                    <a:moveTo>
                      <a:pt x="330" y="0"/>
                    </a:moveTo>
                    <a:cubicBezTo>
                      <a:pt x="0" y="0"/>
                      <a:pt x="0" y="502"/>
                      <a:pt x="330" y="502"/>
                    </a:cubicBezTo>
                    <a:lnTo>
                      <a:pt x="4903" y="502"/>
                    </a:lnTo>
                    <a:cubicBezTo>
                      <a:pt x="5240" y="502"/>
                      <a:pt x="5240" y="0"/>
                      <a:pt x="4903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1"/>
              <p:cNvSpPr/>
              <p:nvPr/>
            </p:nvSpPr>
            <p:spPr>
              <a:xfrm>
                <a:off x="4035337" y="2573993"/>
                <a:ext cx="102552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375" extrusionOk="0">
                    <a:moveTo>
                      <a:pt x="187" y="0"/>
                    </a:moveTo>
                    <a:cubicBezTo>
                      <a:pt x="90" y="0"/>
                      <a:pt x="0" y="83"/>
                      <a:pt x="0" y="187"/>
                    </a:cubicBezTo>
                    <a:cubicBezTo>
                      <a:pt x="0" y="292"/>
                      <a:pt x="90" y="375"/>
                      <a:pt x="187" y="375"/>
                    </a:cubicBezTo>
                    <a:lnTo>
                      <a:pt x="5240" y="375"/>
                    </a:lnTo>
                    <a:cubicBezTo>
                      <a:pt x="5345" y="375"/>
                      <a:pt x="5427" y="292"/>
                      <a:pt x="5427" y="187"/>
                    </a:cubicBezTo>
                    <a:cubicBezTo>
                      <a:pt x="5427" y="83"/>
                      <a:pt x="5345" y="0"/>
                      <a:pt x="5240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1"/>
              <p:cNvSpPr/>
              <p:nvPr/>
            </p:nvSpPr>
            <p:spPr>
              <a:xfrm>
                <a:off x="4009831" y="2562657"/>
                <a:ext cx="1077860" cy="93523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95" extrusionOk="0">
                    <a:moveTo>
                      <a:pt x="5375" y="120"/>
                    </a:moveTo>
                    <a:cubicBezTo>
                      <a:pt x="5547" y="120"/>
                      <a:pt x="5547" y="375"/>
                      <a:pt x="5375" y="375"/>
                    </a:cubicBezTo>
                    <a:lnTo>
                      <a:pt x="322" y="375"/>
                    </a:lnTo>
                    <a:cubicBezTo>
                      <a:pt x="158" y="375"/>
                      <a:pt x="158" y="120"/>
                      <a:pt x="322" y="120"/>
                    </a:cubicBezTo>
                    <a:close/>
                    <a:moveTo>
                      <a:pt x="322" y="0"/>
                    </a:moveTo>
                    <a:cubicBezTo>
                      <a:pt x="0" y="0"/>
                      <a:pt x="0" y="494"/>
                      <a:pt x="322" y="494"/>
                    </a:cubicBezTo>
                    <a:lnTo>
                      <a:pt x="5375" y="494"/>
                    </a:lnTo>
                    <a:cubicBezTo>
                      <a:pt x="5704" y="494"/>
                      <a:pt x="5704" y="0"/>
                      <a:pt x="5375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1"/>
              <p:cNvSpPr/>
              <p:nvPr/>
            </p:nvSpPr>
            <p:spPr>
              <a:xfrm>
                <a:off x="4482165" y="1442449"/>
                <a:ext cx="598349" cy="52353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2771" extrusionOk="0">
                    <a:moveTo>
                      <a:pt x="3167" y="1"/>
                    </a:moveTo>
                    <a:cubicBezTo>
                      <a:pt x="2905" y="682"/>
                      <a:pt x="2411" y="1251"/>
                      <a:pt x="1835" y="1693"/>
                    </a:cubicBezTo>
                    <a:cubicBezTo>
                      <a:pt x="1273" y="2127"/>
                      <a:pt x="659" y="2493"/>
                      <a:pt x="1" y="2770"/>
                    </a:cubicBezTo>
                    <a:cubicBezTo>
                      <a:pt x="742" y="2568"/>
                      <a:pt x="1415" y="2306"/>
                      <a:pt x="2029" y="1842"/>
                    </a:cubicBezTo>
                    <a:cubicBezTo>
                      <a:pt x="2621" y="1386"/>
                      <a:pt x="3025" y="734"/>
                      <a:pt x="3167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1"/>
              <p:cNvSpPr/>
              <p:nvPr/>
            </p:nvSpPr>
            <p:spPr>
              <a:xfrm>
                <a:off x="4271504" y="1678054"/>
                <a:ext cx="259026" cy="14831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785" extrusionOk="0">
                    <a:moveTo>
                      <a:pt x="124" y="1"/>
                    </a:moveTo>
                    <a:cubicBezTo>
                      <a:pt x="80" y="1"/>
                      <a:pt x="36" y="14"/>
                      <a:pt x="0" y="41"/>
                    </a:cubicBezTo>
                    <a:cubicBezTo>
                      <a:pt x="180" y="236"/>
                      <a:pt x="389" y="408"/>
                      <a:pt x="606" y="565"/>
                    </a:cubicBezTo>
                    <a:cubicBezTo>
                      <a:pt x="719" y="655"/>
                      <a:pt x="846" y="722"/>
                      <a:pt x="981" y="767"/>
                    </a:cubicBezTo>
                    <a:cubicBezTo>
                      <a:pt x="1018" y="779"/>
                      <a:pt x="1056" y="785"/>
                      <a:pt x="1093" y="785"/>
                    </a:cubicBezTo>
                    <a:cubicBezTo>
                      <a:pt x="1198" y="785"/>
                      <a:pt x="1298" y="740"/>
                      <a:pt x="1370" y="663"/>
                    </a:cubicBezTo>
                    <a:cubicBezTo>
                      <a:pt x="1026" y="520"/>
                      <a:pt x="704" y="348"/>
                      <a:pt x="397" y="131"/>
                    </a:cubicBezTo>
                    <a:cubicBezTo>
                      <a:pt x="344" y="86"/>
                      <a:pt x="277" y="49"/>
                      <a:pt x="210" y="19"/>
                    </a:cubicBezTo>
                    <a:cubicBezTo>
                      <a:pt x="183" y="7"/>
                      <a:pt x="153" y="1"/>
                      <a:pt x="124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3" name="Google Shape;583;p41"/>
            <p:cNvGrpSpPr/>
            <p:nvPr/>
          </p:nvGrpSpPr>
          <p:grpSpPr>
            <a:xfrm rot="-5400000" flipH="1">
              <a:off x="562551" y="2555040"/>
              <a:ext cx="806584" cy="1017048"/>
              <a:chOff x="3934824" y="1228951"/>
              <a:chExt cx="1241854" cy="1565893"/>
            </a:xfrm>
          </p:grpSpPr>
          <p:sp>
            <p:nvSpPr>
              <p:cNvPr id="584" name="Google Shape;584;p41"/>
              <p:cNvSpPr/>
              <p:nvPr/>
            </p:nvSpPr>
            <p:spPr>
              <a:xfrm>
                <a:off x="3980168" y="1241609"/>
                <a:ext cx="1181017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1" h="8146" extrusionOk="0">
                    <a:moveTo>
                      <a:pt x="704" y="1"/>
                    </a:moveTo>
                    <a:lnTo>
                      <a:pt x="8" y="68"/>
                    </a:lnTo>
                    <a:cubicBezTo>
                      <a:pt x="0" y="749"/>
                      <a:pt x="97" y="1468"/>
                      <a:pt x="472" y="2037"/>
                    </a:cubicBezTo>
                    <a:cubicBezTo>
                      <a:pt x="868" y="2621"/>
                      <a:pt x="1505" y="2988"/>
                      <a:pt x="2148" y="3280"/>
                    </a:cubicBezTo>
                    <a:cubicBezTo>
                      <a:pt x="2852" y="3601"/>
                      <a:pt x="3601" y="3856"/>
                      <a:pt x="4200" y="4350"/>
                    </a:cubicBezTo>
                    <a:cubicBezTo>
                      <a:pt x="5278" y="5233"/>
                      <a:pt x="5667" y="6768"/>
                      <a:pt x="5472" y="8145"/>
                    </a:cubicBezTo>
                    <a:lnTo>
                      <a:pt x="5989" y="8070"/>
                    </a:lnTo>
                    <a:cubicBezTo>
                      <a:pt x="6251" y="6798"/>
                      <a:pt x="6019" y="5383"/>
                      <a:pt x="5165" y="4395"/>
                    </a:cubicBezTo>
                    <a:cubicBezTo>
                      <a:pt x="4694" y="3848"/>
                      <a:pt x="4072" y="3459"/>
                      <a:pt x="3444" y="3100"/>
                    </a:cubicBezTo>
                    <a:cubicBezTo>
                      <a:pt x="2822" y="2733"/>
                      <a:pt x="2178" y="2381"/>
                      <a:pt x="1654" y="1887"/>
                    </a:cubicBezTo>
                    <a:cubicBezTo>
                      <a:pt x="1123" y="1393"/>
                      <a:pt x="719" y="727"/>
                      <a:pt x="704" y="1"/>
                    </a:cubicBez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1"/>
              <p:cNvSpPr/>
              <p:nvPr/>
            </p:nvSpPr>
            <p:spPr>
              <a:xfrm>
                <a:off x="3967321" y="1228951"/>
                <a:ext cx="1209357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8288" extrusionOk="0">
                    <a:moveTo>
                      <a:pt x="712" y="135"/>
                    </a:moveTo>
                    <a:cubicBezTo>
                      <a:pt x="749" y="786"/>
                      <a:pt x="1086" y="1445"/>
                      <a:pt x="1678" y="1999"/>
                    </a:cubicBezTo>
                    <a:cubicBezTo>
                      <a:pt x="2164" y="2456"/>
                      <a:pt x="2748" y="2793"/>
                      <a:pt x="3309" y="3122"/>
                    </a:cubicBezTo>
                    <a:lnTo>
                      <a:pt x="3482" y="3219"/>
                    </a:lnTo>
                    <a:cubicBezTo>
                      <a:pt x="4088" y="3571"/>
                      <a:pt x="4724" y="3960"/>
                      <a:pt x="5188" y="4499"/>
                    </a:cubicBezTo>
                    <a:cubicBezTo>
                      <a:pt x="5967" y="5405"/>
                      <a:pt x="6266" y="6745"/>
                      <a:pt x="6004" y="8085"/>
                    </a:cubicBezTo>
                    <a:lnTo>
                      <a:pt x="5608" y="8137"/>
                    </a:lnTo>
                    <a:cubicBezTo>
                      <a:pt x="5802" y="6633"/>
                      <a:pt x="5308" y="5188"/>
                      <a:pt x="4305" y="4372"/>
                    </a:cubicBezTo>
                    <a:cubicBezTo>
                      <a:pt x="3826" y="3975"/>
                      <a:pt x="3250" y="3728"/>
                      <a:pt x="2688" y="3481"/>
                    </a:cubicBezTo>
                    <a:cubicBezTo>
                      <a:pt x="2538" y="3421"/>
                      <a:pt x="2389" y="3354"/>
                      <a:pt x="2246" y="3294"/>
                    </a:cubicBezTo>
                    <a:cubicBezTo>
                      <a:pt x="1685" y="3040"/>
                      <a:pt x="996" y="2673"/>
                      <a:pt x="592" y="2066"/>
                    </a:cubicBezTo>
                    <a:cubicBezTo>
                      <a:pt x="285" y="1595"/>
                      <a:pt x="135" y="981"/>
                      <a:pt x="135" y="195"/>
                    </a:cubicBezTo>
                    <a:lnTo>
                      <a:pt x="712" y="135"/>
                    </a:lnTo>
                    <a:close/>
                    <a:moveTo>
                      <a:pt x="832" y="0"/>
                    </a:moveTo>
                    <a:lnTo>
                      <a:pt x="16" y="83"/>
                    </a:lnTo>
                    <a:lnTo>
                      <a:pt x="16" y="135"/>
                    </a:lnTo>
                    <a:cubicBezTo>
                      <a:pt x="1" y="981"/>
                      <a:pt x="158" y="1632"/>
                      <a:pt x="495" y="2134"/>
                    </a:cubicBezTo>
                    <a:cubicBezTo>
                      <a:pt x="914" y="2770"/>
                      <a:pt x="1625" y="3144"/>
                      <a:pt x="2194" y="3406"/>
                    </a:cubicBezTo>
                    <a:cubicBezTo>
                      <a:pt x="2336" y="3474"/>
                      <a:pt x="2486" y="3534"/>
                      <a:pt x="2636" y="3601"/>
                    </a:cubicBezTo>
                    <a:cubicBezTo>
                      <a:pt x="3190" y="3833"/>
                      <a:pt x="3766" y="4080"/>
                      <a:pt x="4230" y="4462"/>
                    </a:cubicBezTo>
                    <a:cubicBezTo>
                      <a:pt x="5211" y="5270"/>
                      <a:pt x="5690" y="6708"/>
                      <a:pt x="5480" y="8205"/>
                    </a:cubicBezTo>
                    <a:lnTo>
                      <a:pt x="5465" y="8287"/>
                    </a:lnTo>
                    <a:lnTo>
                      <a:pt x="6109" y="8197"/>
                    </a:lnTo>
                    <a:lnTo>
                      <a:pt x="6117" y="8152"/>
                    </a:lnTo>
                    <a:cubicBezTo>
                      <a:pt x="6401" y="6760"/>
                      <a:pt x="6094" y="5368"/>
                      <a:pt x="5278" y="4424"/>
                    </a:cubicBezTo>
                    <a:cubicBezTo>
                      <a:pt x="4799" y="3863"/>
                      <a:pt x="4163" y="3466"/>
                      <a:pt x="3541" y="3114"/>
                    </a:cubicBezTo>
                    <a:lnTo>
                      <a:pt x="3377" y="3017"/>
                    </a:lnTo>
                    <a:cubicBezTo>
                      <a:pt x="2815" y="2688"/>
                      <a:pt x="2239" y="2358"/>
                      <a:pt x="1760" y="1909"/>
                    </a:cubicBezTo>
                    <a:cubicBezTo>
                      <a:pt x="1423" y="1595"/>
                      <a:pt x="854" y="929"/>
                      <a:pt x="839" y="68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1"/>
              <p:cNvSpPr/>
              <p:nvPr/>
            </p:nvSpPr>
            <p:spPr>
              <a:xfrm>
                <a:off x="4607995" y="1885129"/>
                <a:ext cx="519187" cy="76821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4066" extrusionOk="0">
                    <a:moveTo>
                      <a:pt x="368" y="1"/>
                    </a:moveTo>
                    <a:cubicBezTo>
                      <a:pt x="240" y="61"/>
                      <a:pt x="121" y="113"/>
                      <a:pt x="1" y="180"/>
                    </a:cubicBezTo>
                    <a:cubicBezTo>
                      <a:pt x="719" y="532"/>
                      <a:pt x="1348" y="1064"/>
                      <a:pt x="1737" y="1670"/>
                    </a:cubicBezTo>
                    <a:cubicBezTo>
                      <a:pt x="2142" y="2306"/>
                      <a:pt x="2291" y="3317"/>
                      <a:pt x="2374" y="4065"/>
                    </a:cubicBezTo>
                    <a:cubicBezTo>
                      <a:pt x="2748" y="3025"/>
                      <a:pt x="2104" y="1550"/>
                      <a:pt x="1303" y="764"/>
                    </a:cubicBezTo>
                    <a:cubicBezTo>
                      <a:pt x="1011" y="487"/>
                      <a:pt x="697" y="233"/>
                      <a:pt x="368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41"/>
              <p:cNvSpPr/>
              <p:nvPr/>
            </p:nvSpPr>
            <p:spPr>
              <a:xfrm>
                <a:off x="3950317" y="1241609"/>
                <a:ext cx="1182529" cy="1539065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8146" extrusionOk="0">
                    <a:moveTo>
                      <a:pt x="5548" y="1"/>
                    </a:moveTo>
                    <a:cubicBezTo>
                      <a:pt x="5533" y="727"/>
                      <a:pt x="5129" y="1393"/>
                      <a:pt x="4605" y="1887"/>
                    </a:cubicBezTo>
                    <a:cubicBezTo>
                      <a:pt x="4081" y="2381"/>
                      <a:pt x="3437" y="2733"/>
                      <a:pt x="2808" y="3100"/>
                    </a:cubicBezTo>
                    <a:cubicBezTo>
                      <a:pt x="2187" y="3459"/>
                      <a:pt x="1558" y="3848"/>
                      <a:pt x="1086" y="4395"/>
                    </a:cubicBezTo>
                    <a:cubicBezTo>
                      <a:pt x="240" y="5383"/>
                      <a:pt x="1" y="6798"/>
                      <a:pt x="270" y="8070"/>
                    </a:cubicBezTo>
                    <a:lnTo>
                      <a:pt x="787" y="8145"/>
                    </a:lnTo>
                    <a:cubicBezTo>
                      <a:pt x="592" y="6768"/>
                      <a:pt x="982" y="5233"/>
                      <a:pt x="2052" y="4350"/>
                    </a:cubicBezTo>
                    <a:cubicBezTo>
                      <a:pt x="2651" y="3856"/>
                      <a:pt x="3399" y="3601"/>
                      <a:pt x="4103" y="3280"/>
                    </a:cubicBezTo>
                    <a:cubicBezTo>
                      <a:pt x="4747" y="2988"/>
                      <a:pt x="5391" y="2621"/>
                      <a:pt x="5780" y="2037"/>
                    </a:cubicBezTo>
                    <a:cubicBezTo>
                      <a:pt x="6162" y="1468"/>
                      <a:pt x="6259" y="749"/>
                      <a:pt x="6251" y="68"/>
                    </a:cubicBezTo>
                    <a:lnTo>
                      <a:pt x="5548" y="1"/>
                    </a:ln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41"/>
              <p:cNvSpPr/>
              <p:nvPr/>
            </p:nvSpPr>
            <p:spPr>
              <a:xfrm>
                <a:off x="3934824" y="1228951"/>
                <a:ext cx="1210868" cy="1565893"/>
              </a:xfrm>
              <a:custGeom>
                <a:avLst/>
                <a:gdLst/>
                <a:ahLst/>
                <a:cxnLst/>
                <a:rect l="l" t="t" r="r" b="b"/>
                <a:pathLst>
                  <a:path w="6409" h="8288" extrusionOk="0">
                    <a:moveTo>
                      <a:pt x="5690" y="135"/>
                    </a:moveTo>
                    <a:lnTo>
                      <a:pt x="6266" y="195"/>
                    </a:lnTo>
                    <a:cubicBezTo>
                      <a:pt x="6274" y="981"/>
                      <a:pt x="6124" y="1595"/>
                      <a:pt x="5809" y="2066"/>
                    </a:cubicBezTo>
                    <a:cubicBezTo>
                      <a:pt x="5405" y="2673"/>
                      <a:pt x="4717" y="3040"/>
                      <a:pt x="4163" y="3294"/>
                    </a:cubicBezTo>
                    <a:cubicBezTo>
                      <a:pt x="4013" y="3354"/>
                      <a:pt x="3871" y="3421"/>
                      <a:pt x="3721" y="3481"/>
                    </a:cubicBezTo>
                    <a:cubicBezTo>
                      <a:pt x="3160" y="3728"/>
                      <a:pt x="2576" y="3975"/>
                      <a:pt x="2097" y="4372"/>
                    </a:cubicBezTo>
                    <a:cubicBezTo>
                      <a:pt x="1101" y="5188"/>
                      <a:pt x="607" y="6633"/>
                      <a:pt x="794" y="8137"/>
                    </a:cubicBezTo>
                    <a:lnTo>
                      <a:pt x="405" y="8085"/>
                    </a:lnTo>
                    <a:lnTo>
                      <a:pt x="397" y="8085"/>
                    </a:lnTo>
                    <a:cubicBezTo>
                      <a:pt x="135" y="6745"/>
                      <a:pt x="442" y="5405"/>
                      <a:pt x="1221" y="4499"/>
                    </a:cubicBezTo>
                    <a:cubicBezTo>
                      <a:pt x="1685" y="3960"/>
                      <a:pt x="2314" y="3571"/>
                      <a:pt x="2927" y="3219"/>
                    </a:cubicBezTo>
                    <a:lnTo>
                      <a:pt x="3092" y="3122"/>
                    </a:lnTo>
                    <a:cubicBezTo>
                      <a:pt x="3661" y="2793"/>
                      <a:pt x="4245" y="2456"/>
                      <a:pt x="4724" y="1999"/>
                    </a:cubicBezTo>
                    <a:cubicBezTo>
                      <a:pt x="5315" y="1445"/>
                      <a:pt x="5660" y="786"/>
                      <a:pt x="5690" y="135"/>
                    </a:cubicBezTo>
                    <a:close/>
                    <a:moveTo>
                      <a:pt x="5570" y="0"/>
                    </a:moveTo>
                    <a:lnTo>
                      <a:pt x="5570" y="68"/>
                    </a:lnTo>
                    <a:cubicBezTo>
                      <a:pt x="5555" y="929"/>
                      <a:pt x="4979" y="1595"/>
                      <a:pt x="4642" y="1909"/>
                    </a:cubicBezTo>
                    <a:cubicBezTo>
                      <a:pt x="4170" y="2358"/>
                      <a:pt x="3594" y="2688"/>
                      <a:pt x="3032" y="3017"/>
                    </a:cubicBezTo>
                    <a:lnTo>
                      <a:pt x="2860" y="3114"/>
                    </a:lnTo>
                    <a:cubicBezTo>
                      <a:pt x="2246" y="3466"/>
                      <a:pt x="1603" y="3863"/>
                      <a:pt x="1123" y="4424"/>
                    </a:cubicBezTo>
                    <a:cubicBezTo>
                      <a:pt x="315" y="5368"/>
                      <a:pt x="1" y="6760"/>
                      <a:pt x="285" y="8152"/>
                    </a:cubicBezTo>
                    <a:lnTo>
                      <a:pt x="300" y="8197"/>
                    </a:lnTo>
                    <a:lnTo>
                      <a:pt x="944" y="8287"/>
                    </a:lnTo>
                    <a:lnTo>
                      <a:pt x="929" y="8205"/>
                    </a:lnTo>
                    <a:cubicBezTo>
                      <a:pt x="719" y="6708"/>
                      <a:pt x="1198" y="5270"/>
                      <a:pt x="2179" y="4462"/>
                    </a:cubicBezTo>
                    <a:cubicBezTo>
                      <a:pt x="2643" y="4080"/>
                      <a:pt x="3212" y="3833"/>
                      <a:pt x="3766" y="3601"/>
                    </a:cubicBezTo>
                    <a:cubicBezTo>
                      <a:pt x="3916" y="3534"/>
                      <a:pt x="4065" y="3474"/>
                      <a:pt x="4215" y="3406"/>
                    </a:cubicBezTo>
                    <a:cubicBezTo>
                      <a:pt x="4784" y="3144"/>
                      <a:pt x="5495" y="2770"/>
                      <a:pt x="5914" y="2134"/>
                    </a:cubicBezTo>
                    <a:cubicBezTo>
                      <a:pt x="6251" y="1632"/>
                      <a:pt x="6408" y="981"/>
                      <a:pt x="6393" y="135"/>
                    </a:cubicBezTo>
                    <a:lnTo>
                      <a:pt x="6393" y="83"/>
                    </a:lnTo>
                    <a:lnTo>
                      <a:pt x="5570" y="0"/>
                    </a:ln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1"/>
              <p:cNvSpPr/>
              <p:nvPr/>
            </p:nvSpPr>
            <p:spPr>
              <a:xfrm>
                <a:off x="4080492" y="1336456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5"/>
                      <a:pt x="188" y="375"/>
                    </a:cubicBezTo>
                    <a:lnTo>
                      <a:pt x="4761" y="375"/>
                    </a:lnTo>
                    <a:cubicBezTo>
                      <a:pt x="4866" y="375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1"/>
              <p:cNvSpPr/>
              <p:nvPr/>
            </p:nvSpPr>
            <p:spPr>
              <a:xfrm>
                <a:off x="4053663" y="1323608"/>
                <a:ext cx="990195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3" extrusionOk="0">
                    <a:moveTo>
                      <a:pt x="4903" y="128"/>
                    </a:moveTo>
                    <a:cubicBezTo>
                      <a:pt x="5076" y="128"/>
                      <a:pt x="5076" y="383"/>
                      <a:pt x="4903" y="383"/>
                    </a:cubicBezTo>
                    <a:lnTo>
                      <a:pt x="330" y="383"/>
                    </a:lnTo>
                    <a:cubicBezTo>
                      <a:pt x="165" y="383"/>
                      <a:pt x="165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0" y="1"/>
                      <a:pt x="0" y="503"/>
                      <a:pt x="330" y="503"/>
                    </a:cubicBezTo>
                    <a:lnTo>
                      <a:pt x="4903" y="503"/>
                    </a:lnTo>
                    <a:cubicBezTo>
                      <a:pt x="5240" y="503"/>
                      <a:pt x="5240" y="1"/>
                      <a:pt x="4903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1"/>
              <p:cNvSpPr/>
              <p:nvPr/>
            </p:nvSpPr>
            <p:spPr>
              <a:xfrm>
                <a:off x="4181005" y="1525960"/>
                <a:ext cx="734192" cy="72362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3" extrusionOk="0">
                    <a:moveTo>
                      <a:pt x="187" y="0"/>
                    </a:moveTo>
                    <a:cubicBezTo>
                      <a:pt x="82" y="0"/>
                      <a:pt x="0" y="90"/>
                      <a:pt x="0" y="188"/>
                    </a:cubicBezTo>
                    <a:lnTo>
                      <a:pt x="0" y="195"/>
                    </a:lnTo>
                    <a:cubicBezTo>
                      <a:pt x="0" y="300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300"/>
                      <a:pt x="3885" y="195"/>
                    </a:cubicBezTo>
                    <a:lnTo>
                      <a:pt x="3885" y="188"/>
                    </a:lnTo>
                    <a:cubicBezTo>
                      <a:pt x="3885" y="90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1"/>
              <p:cNvSpPr/>
              <p:nvPr/>
            </p:nvSpPr>
            <p:spPr>
              <a:xfrm>
                <a:off x="4153987" y="1514623"/>
                <a:ext cx="789360" cy="95034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03" extrusionOk="0">
                    <a:moveTo>
                      <a:pt x="3841" y="128"/>
                    </a:moveTo>
                    <a:cubicBezTo>
                      <a:pt x="4013" y="128"/>
                      <a:pt x="4013" y="375"/>
                      <a:pt x="3841" y="375"/>
                    </a:cubicBezTo>
                    <a:lnTo>
                      <a:pt x="330" y="375"/>
                    </a:lnTo>
                    <a:cubicBezTo>
                      <a:pt x="166" y="375"/>
                      <a:pt x="166" y="128"/>
                      <a:pt x="330" y="128"/>
                    </a:cubicBezTo>
                    <a:close/>
                    <a:moveTo>
                      <a:pt x="330" y="1"/>
                    </a:moveTo>
                    <a:cubicBezTo>
                      <a:pt x="1" y="1"/>
                      <a:pt x="1" y="502"/>
                      <a:pt x="330" y="502"/>
                    </a:cubicBezTo>
                    <a:lnTo>
                      <a:pt x="3841" y="502"/>
                    </a:lnTo>
                    <a:cubicBezTo>
                      <a:pt x="4178" y="502"/>
                      <a:pt x="4178" y="1"/>
                      <a:pt x="3841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1"/>
              <p:cNvSpPr/>
              <p:nvPr/>
            </p:nvSpPr>
            <p:spPr>
              <a:xfrm>
                <a:off x="4181005" y="2101651"/>
                <a:ext cx="734192" cy="7217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82" extrusionOk="0">
                    <a:moveTo>
                      <a:pt x="187" y="0"/>
                    </a:moveTo>
                    <a:cubicBezTo>
                      <a:pt x="82" y="0"/>
                      <a:pt x="0" y="82"/>
                      <a:pt x="0" y="187"/>
                    </a:cubicBezTo>
                    <a:lnTo>
                      <a:pt x="0" y="195"/>
                    </a:lnTo>
                    <a:cubicBezTo>
                      <a:pt x="0" y="292"/>
                      <a:pt x="82" y="382"/>
                      <a:pt x="187" y="382"/>
                    </a:cubicBezTo>
                    <a:lnTo>
                      <a:pt x="3698" y="382"/>
                    </a:lnTo>
                    <a:cubicBezTo>
                      <a:pt x="3803" y="382"/>
                      <a:pt x="3885" y="292"/>
                      <a:pt x="3885" y="195"/>
                    </a:cubicBezTo>
                    <a:lnTo>
                      <a:pt x="3885" y="187"/>
                    </a:lnTo>
                    <a:cubicBezTo>
                      <a:pt x="3885" y="82"/>
                      <a:pt x="3803" y="0"/>
                      <a:pt x="3698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1"/>
              <p:cNvSpPr/>
              <p:nvPr/>
            </p:nvSpPr>
            <p:spPr>
              <a:xfrm>
                <a:off x="4153987" y="2090314"/>
                <a:ext cx="788037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502" extrusionOk="0">
                    <a:moveTo>
                      <a:pt x="3841" y="127"/>
                    </a:moveTo>
                    <a:cubicBezTo>
                      <a:pt x="4013" y="127"/>
                      <a:pt x="4013" y="374"/>
                      <a:pt x="3841" y="374"/>
                    </a:cubicBezTo>
                    <a:lnTo>
                      <a:pt x="330" y="374"/>
                    </a:lnTo>
                    <a:cubicBezTo>
                      <a:pt x="166" y="374"/>
                      <a:pt x="166" y="127"/>
                      <a:pt x="330" y="127"/>
                    </a:cubicBezTo>
                    <a:close/>
                    <a:moveTo>
                      <a:pt x="330" y="0"/>
                    </a:moveTo>
                    <a:cubicBezTo>
                      <a:pt x="1" y="8"/>
                      <a:pt x="1" y="494"/>
                      <a:pt x="330" y="502"/>
                    </a:cubicBezTo>
                    <a:lnTo>
                      <a:pt x="3841" y="502"/>
                    </a:lnTo>
                    <a:cubicBezTo>
                      <a:pt x="4170" y="494"/>
                      <a:pt x="4170" y="8"/>
                      <a:pt x="3841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1"/>
              <p:cNvSpPr/>
              <p:nvPr/>
            </p:nvSpPr>
            <p:spPr>
              <a:xfrm>
                <a:off x="4080492" y="2337822"/>
                <a:ext cx="935027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375" extrusionOk="0">
                    <a:moveTo>
                      <a:pt x="188" y="0"/>
                    </a:moveTo>
                    <a:cubicBezTo>
                      <a:pt x="90" y="0"/>
                      <a:pt x="1" y="83"/>
                      <a:pt x="1" y="187"/>
                    </a:cubicBezTo>
                    <a:cubicBezTo>
                      <a:pt x="1" y="292"/>
                      <a:pt x="90" y="374"/>
                      <a:pt x="188" y="374"/>
                    </a:cubicBezTo>
                    <a:lnTo>
                      <a:pt x="4761" y="374"/>
                    </a:lnTo>
                    <a:cubicBezTo>
                      <a:pt x="4866" y="374"/>
                      <a:pt x="4949" y="292"/>
                      <a:pt x="4949" y="187"/>
                    </a:cubicBezTo>
                    <a:cubicBezTo>
                      <a:pt x="4949" y="83"/>
                      <a:pt x="4866" y="0"/>
                      <a:pt x="4761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1"/>
              <p:cNvSpPr/>
              <p:nvPr/>
            </p:nvSpPr>
            <p:spPr>
              <a:xfrm>
                <a:off x="4053663" y="2326486"/>
                <a:ext cx="990195" cy="94845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02" extrusionOk="0">
                    <a:moveTo>
                      <a:pt x="4903" y="120"/>
                    </a:moveTo>
                    <a:cubicBezTo>
                      <a:pt x="5076" y="120"/>
                      <a:pt x="5076" y="375"/>
                      <a:pt x="4903" y="375"/>
                    </a:cubicBezTo>
                    <a:lnTo>
                      <a:pt x="330" y="375"/>
                    </a:lnTo>
                    <a:cubicBezTo>
                      <a:pt x="165" y="375"/>
                      <a:pt x="165" y="120"/>
                      <a:pt x="330" y="120"/>
                    </a:cubicBezTo>
                    <a:close/>
                    <a:moveTo>
                      <a:pt x="330" y="0"/>
                    </a:moveTo>
                    <a:cubicBezTo>
                      <a:pt x="0" y="0"/>
                      <a:pt x="0" y="502"/>
                      <a:pt x="330" y="502"/>
                    </a:cubicBezTo>
                    <a:lnTo>
                      <a:pt x="4903" y="502"/>
                    </a:lnTo>
                    <a:cubicBezTo>
                      <a:pt x="5240" y="502"/>
                      <a:pt x="5240" y="0"/>
                      <a:pt x="4903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41"/>
              <p:cNvSpPr/>
              <p:nvPr/>
            </p:nvSpPr>
            <p:spPr>
              <a:xfrm>
                <a:off x="4035337" y="2573993"/>
                <a:ext cx="102552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375" extrusionOk="0">
                    <a:moveTo>
                      <a:pt x="187" y="0"/>
                    </a:moveTo>
                    <a:cubicBezTo>
                      <a:pt x="90" y="0"/>
                      <a:pt x="0" y="83"/>
                      <a:pt x="0" y="187"/>
                    </a:cubicBezTo>
                    <a:cubicBezTo>
                      <a:pt x="0" y="292"/>
                      <a:pt x="90" y="375"/>
                      <a:pt x="187" y="375"/>
                    </a:cubicBezTo>
                    <a:lnTo>
                      <a:pt x="5240" y="375"/>
                    </a:lnTo>
                    <a:cubicBezTo>
                      <a:pt x="5345" y="375"/>
                      <a:pt x="5427" y="292"/>
                      <a:pt x="5427" y="187"/>
                    </a:cubicBezTo>
                    <a:cubicBezTo>
                      <a:pt x="5427" y="83"/>
                      <a:pt x="5345" y="0"/>
                      <a:pt x="5240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1"/>
              <p:cNvSpPr/>
              <p:nvPr/>
            </p:nvSpPr>
            <p:spPr>
              <a:xfrm>
                <a:off x="4009831" y="2562657"/>
                <a:ext cx="1077860" cy="93523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95" extrusionOk="0">
                    <a:moveTo>
                      <a:pt x="5375" y="120"/>
                    </a:moveTo>
                    <a:cubicBezTo>
                      <a:pt x="5547" y="120"/>
                      <a:pt x="5547" y="375"/>
                      <a:pt x="5375" y="375"/>
                    </a:cubicBezTo>
                    <a:lnTo>
                      <a:pt x="322" y="375"/>
                    </a:lnTo>
                    <a:cubicBezTo>
                      <a:pt x="158" y="375"/>
                      <a:pt x="158" y="120"/>
                      <a:pt x="322" y="120"/>
                    </a:cubicBezTo>
                    <a:close/>
                    <a:moveTo>
                      <a:pt x="322" y="0"/>
                    </a:moveTo>
                    <a:cubicBezTo>
                      <a:pt x="0" y="0"/>
                      <a:pt x="0" y="494"/>
                      <a:pt x="322" y="494"/>
                    </a:cubicBezTo>
                    <a:lnTo>
                      <a:pt x="5375" y="494"/>
                    </a:lnTo>
                    <a:cubicBezTo>
                      <a:pt x="5704" y="494"/>
                      <a:pt x="5704" y="0"/>
                      <a:pt x="5375" y="0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1"/>
              <p:cNvSpPr/>
              <p:nvPr/>
            </p:nvSpPr>
            <p:spPr>
              <a:xfrm>
                <a:off x="4482165" y="1442449"/>
                <a:ext cx="598349" cy="52353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2771" extrusionOk="0">
                    <a:moveTo>
                      <a:pt x="3167" y="1"/>
                    </a:moveTo>
                    <a:cubicBezTo>
                      <a:pt x="2905" y="682"/>
                      <a:pt x="2411" y="1251"/>
                      <a:pt x="1835" y="1693"/>
                    </a:cubicBezTo>
                    <a:cubicBezTo>
                      <a:pt x="1273" y="2127"/>
                      <a:pt x="659" y="2493"/>
                      <a:pt x="1" y="2770"/>
                    </a:cubicBezTo>
                    <a:cubicBezTo>
                      <a:pt x="742" y="2568"/>
                      <a:pt x="1415" y="2306"/>
                      <a:pt x="2029" y="1842"/>
                    </a:cubicBezTo>
                    <a:cubicBezTo>
                      <a:pt x="2621" y="1386"/>
                      <a:pt x="3025" y="734"/>
                      <a:pt x="3167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1"/>
              <p:cNvSpPr/>
              <p:nvPr/>
            </p:nvSpPr>
            <p:spPr>
              <a:xfrm>
                <a:off x="4271504" y="1678054"/>
                <a:ext cx="259026" cy="14831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785" extrusionOk="0">
                    <a:moveTo>
                      <a:pt x="124" y="1"/>
                    </a:moveTo>
                    <a:cubicBezTo>
                      <a:pt x="80" y="1"/>
                      <a:pt x="36" y="14"/>
                      <a:pt x="0" y="41"/>
                    </a:cubicBezTo>
                    <a:cubicBezTo>
                      <a:pt x="180" y="236"/>
                      <a:pt x="389" y="408"/>
                      <a:pt x="606" y="565"/>
                    </a:cubicBezTo>
                    <a:cubicBezTo>
                      <a:pt x="719" y="655"/>
                      <a:pt x="846" y="722"/>
                      <a:pt x="981" y="767"/>
                    </a:cubicBezTo>
                    <a:cubicBezTo>
                      <a:pt x="1018" y="779"/>
                      <a:pt x="1056" y="785"/>
                      <a:pt x="1093" y="785"/>
                    </a:cubicBezTo>
                    <a:cubicBezTo>
                      <a:pt x="1198" y="785"/>
                      <a:pt x="1298" y="740"/>
                      <a:pt x="1370" y="663"/>
                    </a:cubicBezTo>
                    <a:cubicBezTo>
                      <a:pt x="1026" y="520"/>
                      <a:pt x="704" y="348"/>
                      <a:pt x="397" y="131"/>
                    </a:cubicBezTo>
                    <a:cubicBezTo>
                      <a:pt x="344" y="86"/>
                      <a:pt x="277" y="49"/>
                      <a:pt x="210" y="19"/>
                    </a:cubicBezTo>
                    <a:cubicBezTo>
                      <a:pt x="183" y="7"/>
                      <a:pt x="153" y="1"/>
                      <a:pt x="124" y="1"/>
                    </a:cubicBezTo>
                    <a:close/>
                  </a:path>
                </a:pathLst>
              </a:custGeom>
              <a:solidFill>
                <a:srgbClr val="2B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/>
          <p:cNvGrpSpPr/>
          <p:nvPr/>
        </p:nvGrpSpPr>
        <p:grpSpPr>
          <a:xfrm>
            <a:off x="3839269" y="895200"/>
            <a:ext cx="1478105" cy="3841397"/>
            <a:chOff x="3839269" y="895200"/>
            <a:chExt cx="1478105" cy="3841397"/>
          </a:xfrm>
        </p:grpSpPr>
        <p:sp>
          <p:nvSpPr>
            <p:cNvPr id="606" name="Google Shape;606;p42"/>
            <p:cNvSpPr/>
            <p:nvPr/>
          </p:nvSpPr>
          <p:spPr>
            <a:xfrm>
              <a:off x="4115176" y="1118529"/>
              <a:ext cx="928998" cy="63398"/>
            </a:xfrm>
            <a:custGeom>
              <a:avLst/>
              <a:gdLst/>
              <a:ahLst/>
              <a:cxnLst/>
              <a:rect l="l" t="t" r="r" b="b"/>
              <a:pathLst>
                <a:path w="5495" h="375" extrusionOk="0">
                  <a:moveTo>
                    <a:pt x="187" y="0"/>
                  </a:moveTo>
                  <a:cubicBezTo>
                    <a:pt x="82" y="0"/>
                    <a:pt x="0" y="83"/>
                    <a:pt x="0" y="188"/>
                  </a:cubicBezTo>
                  <a:cubicBezTo>
                    <a:pt x="0" y="292"/>
                    <a:pt x="82" y="375"/>
                    <a:pt x="187" y="375"/>
                  </a:cubicBezTo>
                  <a:lnTo>
                    <a:pt x="5307" y="375"/>
                  </a:lnTo>
                  <a:cubicBezTo>
                    <a:pt x="5412" y="375"/>
                    <a:pt x="5495" y="292"/>
                    <a:pt x="5495" y="188"/>
                  </a:cubicBezTo>
                  <a:cubicBezTo>
                    <a:pt x="5495" y="83"/>
                    <a:pt x="5412" y="0"/>
                    <a:pt x="5307" y="0"/>
                  </a:cubicBezTo>
                  <a:close/>
                </a:path>
              </a:pathLst>
            </a:custGeom>
            <a:solidFill>
              <a:srgbClr val="F2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4115176" y="1118529"/>
              <a:ext cx="464584" cy="63398"/>
            </a:xfrm>
            <a:custGeom>
              <a:avLst/>
              <a:gdLst/>
              <a:ahLst/>
              <a:cxnLst/>
              <a:rect l="l" t="t" r="r" b="b"/>
              <a:pathLst>
                <a:path w="2748" h="375" extrusionOk="0">
                  <a:moveTo>
                    <a:pt x="187" y="0"/>
                  </a:moveTo>
                  <a:cubicBezTo>
                    <a:pt x="82" y="0"/>
                    <a:pt x="0" y="83"/>
                    <a:pt x="0" y="188"/>
                  </a:cubicBezTo>
                  <a:cubicBezTo>
                    <a:pt x="0" y="292"/>
                    <a:pt x="82" y="375"/>
                    <a:pt x="187" y="375"/>
                  </a:cubicBezTo>
                  <a:lnTo>
                    <a:pt x="2747" y="375"/>
                  </a:lnTo>
                  <a:lnTo>
                    <a:pt x="2747" y="0"/>
                  </a:lnTo>
                  <a:close/>
                </a:path>
              </a:pathLst>
            </a:custGeom>
            <a:solidFill>
              <a:srgbClr val="7ED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115176" y="4450719"/>
              <a:ext cx="928998" cy="62045"/>
            </a:xfrm>
            <a:custGeom>
              <a:avLst/>
              <a:gdLst/>
              <a:ahLst/>
              <a:cxnLst/>
              <a:rect l="l" t="t" r="r" b="b"/>
              <a:pathLst>
                <a:path w="5495" h="367" extrusionOk="0">
                  <a:moveTo>
                    <a:pt x="187" y="0"/>
                  </a:moveTo>
                  <a:cubicBezTo>
                    <a:pt x="82" y="0"/>
                    <a:pt x="0" y="82"/>
                    <a:pt x="0" y="180"/>
                  </a:cubicBezTo>
                  <a:cubicBezTo>
                    <a:pt x="0" y="285"/>
                    <a:pt x="82" y="367"/>
                    <a:pt x="187" y="367"/>
                  </a:cubicBezTo>
                  <a:lnTo>
                    <a:pt x="5307" y="367"/>
                  </a:lnTo>
                  <a:cubicBezTo>
                    <a:pt x="5412" y="367"/>
                    <a:pt x="5495" y="285"/>
                    <a:pt x="5495" y="180"/>
                  </a:cubicBezTo>
                  <a:cubicBezTo>
                    <a:pt x="5495" y="82"/>
                    <a:pt x="5412" y="0"/>
                    <a:pt x="5307" y="0"/>
                  </a:cubicBezTo>
                  <a:close/>
                </a:path>
              </a:pathLst>
            </a:custGeom>
            <a:solidFill>
              <a:srgbClr val="F2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4115176" y="4450719"/>
              <a:ext cx="464584" cy="62045"/>
            </a:xfrm>
            <a:custGeom>
              <a:avLst/>
              <a:gdLst/>
              <a:ahLst/>
              <a:cxnLst/>
              <a:rect l="l" t="t" r="r" b="b"/>
              <a:pathLst>
                <a:path w="2748" h="367" extrusionOk="0">
                  <a:moveTo>
                    <a:pt x="187" y="0"/>
                  </a:moveTo>
                  <a:cubicBezTo>
                    <a:pt x="82" y="0"/>
                    <a:pt x="0" y="82"/>
                    <a:pt x="0" y="180"/>
                  </a:cubicBezTo>
                  <a:cubicBezTo>
                    <a:pt x="0" y="285"/>
                    <a:pt x="82" y="367"/>
                    <a:pt x="187" y="367"/>
                  </a:cubicBezTo>
                  <a:lnTo>
                    <a:pt x="2747" y="367"/>
                  </a:lnTo>
                  <a:lnTo>
                    <a:pt x="2747" y="0"/>
                  </a:lnTo>
                  <a:close/>
                </a:path>
              </a:pathLst>
            </a:custGeom>
            <a:solidFill>
              <a:srgbClr val="7ED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579585" y="4034322"/>
              <a:ext cx="737620" cy="700754"/>
            </a:xfrm>
            <a:custGeom>
              <a:avLst/>
              <a:gdLst/>
              <a:ahLst/>
              <a:cxnLst/>
              <a:rect l="l" t="t" r="r" b="b"/>
              <a:pathLst>
                <a:path w="4363" h="4145" extrusionOk="0">
                  <a:moveTo>
                    <a:pt x="756" y="0"/>
                  </a:moveTo>
                  <a:lnTo>
                    <a:pt x="375" y="382"/>
                  </a:lnTo>
                  <a:lnTo>
                    <a:pt x="0" y="756"/>
                  </a:lnTo>
                  <a:lnTo>
                    <a:pt x="3227" y="3983"/>
                  </a:lnTo>
                  <a:cubicBezTo>
                    <a:pt x="3342" y="4097"/>
                    <a:pt x="3471" y="4145"/>
                    <a:pt x="3595" y="4145"/>
                  </a:cubicBezTo>
                  <a:cubicBezTo>
                    <a:pt x="4007" y="4145"/>
                    <a:pt x="4363" y="3613"/>
                    <a:pt x="3983" y="3227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4070882" y="2161297"/>
              <a:ext cx="1017587" cy="63397"/>
            </a:xfrm>
            <a:custGeom>
              <a:avLst/>
              <a:gdLst/>
              <a:ahLst/>
              <a:cxnLst/>
              <a:rect l="l" t="t" r="r" b="b"/>
              <a:pathLst>
                <a:path w="6019" h="375" extrusionOk="0">
                  <a:moveTo>
                    <a:pt x="180" y="1"/>
                  </a:moveTo>
                  <a:cubicBezTo>
                    <a:pt x="82" y="1"/>
                    <a:pt x="0" y="83"/>
                    <a:pt x="0" y="188"/>
                  </a:cubicBezTo>
                  <a:cubicBezTo>
                    <a:pt x="0" y="285"/>
                    <a:pt x="82" y="375"/>
                    <a:pt x="180" y="375"/>
                  </a:cubicBezTo>
                  <a:lnTo>
                    <a:pt x="5839" y="375"/>
                  </a:lnTo>
                  <a:cubicBezTo>
                    <a:pt x="5936" y="375"/>
                    <a:pt x="6019" y="285"/>
                    <a:pt x="6019" y="188"/>
                  </a:cubicBezTo>
                  <a:cubicBezTo>
                    <a:pt x="6019" y="83"/>
                    <a:pt x="5936" y="1"/>
                    <a:pt x="5839" y="1"/>
                  </a:cubicBezTo>
                  <a:close/>
                </a:path>
              </a:pathLst>
            </a:custGeom>
            <a:solidFill>
              <a:srgbClr val="F2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4070882" y="2161297"/>
              <a:ext cx="508878" cy="63397"/>
            </a:xfrm>
            <a:custGeom>
              <a:avLst/>
              <a:gdLst/>
              <a:ahLst/>
              <a:cxnLst/>
              <a:rect l="l" t="t" r="r" b="b"/>
              <a:pathLst>
                <a:path w="3010" h="375" extrusionOk="0">
                  <a:moveTo>
                    <a:pt x="180" y="1"/>
                  </a:moveTo>
                  <a:cubicBezTo>
                    <a:pt x="82" y="1"/>
                    <a:pt x="0" y="83"/>
                    <a:pt x="0" y="188"/>
                  </a:cubicBezTo>
                  <a:cubicBezTo>
                    <a:pt x="0" y="285"/>
                    <a:pt x="82" y="375"/>
                    <a:pt x="180" y="375"/>
                  </a:cubicBezTo>
                  <a:lnTo>
                    <a:pt x="3009" y="375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7ED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4191084" y="1913285"/>
              <a:ext cx="777180" cy="62214"/>
            </a:xfrm>
            <a:custGeom>
              <a:avLst/>
              <a:gdLst/>
              <a:ahLst/>
              <a:cxnLst/>
              <a:rect l="l" t="t" r="r" b="b"/>
              <a:pathLst>
                <a:path w="4597" h="368" extrusionOk="0">
                  <a:moveTo>
                    <a:pt x="180" y="0"/>
                  </a:moveTo>
                  <a:cubicBezTo>
                    <a:pt x="83" y="0"/>
                    <a:pt x="0" y="83"/>
                    <a:pt x="0" y="180"/>
                  </a:cubicBezTo>
                  <a:cubicBezTo>
                    <a:pt x="0" y="285"/>
                    <a:pt x="83" y="367"/>
                    <a:pt x="180" y="367"/>
                  </a:cubicBezTo>
                  <a:lnTo>
                    <a:pt x="4409" y="367"/>
                  </a:lnTo>
                  <a:cubicBezTo>
                    <a:pt x="4514" y="367"/>
                    <a:pt x="4596" y="285"/>
                    <a:pt x="4596" y="180"/>
                  </a:cubicBezTo>
                  <a:cubicBezTo>
                    <a:pt x="4596" y="83"/>
                    <a:pt x="4514" y="0"/>
                    <a:pt x="4409" y="0"/>
                  </a:cubicBezTo>
                  <a:close/>
                </a:path>
              </a:pathLst>
            </a:custGeom>
            <a:solidFill>
              <a:srgbClr val="F2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4579585" y="1913285"/>
              <a:ext cx="388675" cy="62214"/>
            </a:xfrm>
            <a:custGeom>
              <a:avLst/>
              <a:gdLst/>
              <a:ahLst/>
              <a:cxnLst/>
              <a:rect l="l" t="t" r="r" b="b"/>
              <a:pathLst>
                <a:path w="2299" h="368" extrusionOk="0">
                  <a:moveTo>
                    <a:pt x="0" y="0"/>
                  </a:moveTo>
                  <a:lnTo>
                    <a:pt x="0" y="367"/>
                  </a:lnTo>
                  <a:lnTo>
                    <a:pt x="2111" y="367"/>
                  </a:lnTo>
                  <a:cubicBezTo>
                    <a:pt x="2216" y="367"/>
                    <a:pt x="2298" y="285"/>
                    <a:pt x="2298" y="180"/>
                  </a:cubicBezTo>
                  <a:cubicBezTo>
                    <a:pt x="2298" y="83"/>
                    <a:pt x="2216" y="0"/>
                    <a:pt x="2111" y="0"/>
                  </a:cubicBezTo>
                  <a:close/>
                </a:path>
              </a:pathLst>
            </a:custGeom>
            <a:solidFill>
              <a:srgbClr val="7ED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4191084" y="2409309"/>
              <a:ext cx="777180" cy="63567"/>
            </a:xfrm>
            <a:custGeom>
              <a:avLst/>
              <a:gdLst/>
              <a:ahLst/>
              <a:cxnLst/>
              <a:rect l="l" t="t" r="r" b="b"/>
              <a:pathLst>
                <a:path w="4597" h="376" extrusionOk="0">
                  <a:moveTo>
                    <a:pt x="180" y="1"/>
                  </a:moveTo>
                  <a:cubicBezTo>
                    <a:pt x="83" y="1"/>
                    <a:pt x="0" y="83"/>
                    <a:pt x="0" y="188"/>
                  </a:cubicBezTo>
                  <a:cubicBezTo>
                    <a:pt x="0" y="293"/>
                    <a:pt x="83" y="375"/>
                    <a:pt x="180" y="375"/>
                  </a:cubicBezTo>
                  <a:lnTo>
                    <a:pt x="4409" y="375"/>
                  </a:lnTo>
                  <a:cubicBezTo>
                    <a:pt x="4514" y="375"/>
                    <a:pt x="4596" y="293"/>
                    <a:pt x="4596" y="188"/>
                  </a:cubicBezTo>
                  <a:cubicBezTo>
                    <a:pt x="4596" y="83"/>
                    <a:pt x="4514" y="1"/>
                    <a:pt x="4409" y="1"/>
                  </a:cubicBezTo>
                  <a:close/>
                </a:path>
              </a:pathLst>
            </a:custGeom>
            <a:solidFill>
              <a:srgbClr val="F2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4579585" y="2409309"/>
              <a:ext cx="388675" cy="63567"/>
            </a:xfrm>
            <a:custGeom>
              <a:avLst/>
              <a:gdLst/>
              <a:ahLst/>
              <a:cxnLst/>
              <a:rect l="l" t="t" r="r" b="b"/>
              <a:pathLst>
                <a:path w="2299" h="376" extrusionOk="0">
                  <a:moveTo>
                    <a:pt x="0" y="1"/>
                  </a:moveTo>
                  <a:lnTo>
                    <a:pt x="0" y="375"/>
                  </a:lnTo>
                  <a:lnTo>
                    <a:pt x="2111" y="375"/>
                  </a:lnTo>
                  <a:cubicBezTo>
                    <a:pt x="2216" y="375"/>
                    <a:pt x="2298" y="293"/>
                    <a:pt x="2298" y="188"/>
                  </a:cubicBezTo>
                  <a:cubicBezTo>
                    <a:pt x="2298" y="83"/>
                    <a:pt x="2216" y="1"/>
                    <a:pt x="2111" y="1"/>
                  </a:cubicBezTo>
                  <a:close/>
                </a:path>
              </a:pathLst>
            </a:custGeom>
            <a:solidFill>
              <a:srgbClr val="7ED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069529" y="3393920"/>
              <a:ext cx="1018940" cy="62214"/>
            </a:xfrm>
            <a:custGeom>
              <a:avLst/>
              <a:gdLst/>
              <a:ahLst/>
              <a:cxnLst/>
              <a:rect l="l" t="t" r="r" b="b"/>
              <a:pathLst>
                <a:path w="6027" h="368" extrusionOk="0">
                  <a:moveTo>
                    <a:pt x="188" y="1"/>
                  </a:moveTo>
                  <a:cubicBezTo>
                    <a:pt x="90" y="1"/>
                    <a:pt x="1" y="83"/>
                    <a:pt x="8" y="188"/>
                  </a:cubicBezTo>
                  <a:cubicBezTo>
                    <a:pt x="8" y="285"/>
                    <a:pt x="90" y="367"/>
                    <a:pt x="188" y="367"/>
                  </a:cubicBezTo>
                  <a:lnTo>
                    <a:pt x="5847" y="367"/>
                  </a:lnTo>
                  <a:cubicBezTo>
                    <a:pt x="5944" y="367"/>
                    <a:pt x="6027" y="285"/>
                    <a:pt x="6027" y="188"/>
                  </a:cubicBezTo>
                  <a:cubicBezTo>
                    <a:pt x="6027" y="83"/>
                    <a:pt x="5944" y="1"/>
                    <a:pt x="5847" y="1"/>
                  </a:cubicBezTo>
                  <a:close/>
                </a:path>
              </a:pathLst>
            </a:custGeom>
            <a:solidFill>
              <a:srgbClr val="F2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4069529" y="3393920"/>
              <a:ext cx="510231" cy="62214"/>
            </a:xfrm>
            <a:custGeom>
              <a:avLst/>
              <a:gdLst/>
              <a:ahLst/>
              <a:cxnLst/>
              <a:rect l="l" t="t" r="r" b="b"/>
              <a:pathLst>
                <a:path w="3018" h="368" extrusionOk="0">
                  <a:moveTo>
                    <a:pt x="188" y="1"/>
                  </a:moveTo>
                  <a:cubicBezTo>
                    <a:pt x="90" y="1"/>
                    <a:pt x="1" y="83"/>
                    <a:pt x="8" y="188"/>
                  </a:cubicBezTo>
                  <a:cubicBezTo>
                    <a:pt x="8" y="285"/>
                    <a:pt x="90" y="367"/>
                    <a:pt x="188" y="367"/>
                  </a:cubicBezTo>
                  <a:lnTo>
                    <a:pt x="3017" y="367"/>
                  </a:lnTo>
                  <a:lnTo>
                    <a:pt x="3017" y="1"/>
                  </a:lnTo>
                  <a:close/>
                </a:path>
              </a:pathLst>
            </a:custGeom>
            <a:solidFill>
              <a:srgbClr val="7ED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4191084" y="3145907"/>
              <a:ext cx="777180" cy="62214"/>
            </a:xfrm>
            <a:custGeom>
              <a:avLst/>
              <a:gdLst/>
              <a:ahLst/>
              <a:cxnLst/>
              <a:rect l="l" t="t" r="r" b="b"/>
              <a:pathLst>
                <a:path w="4597" h="368" extrusionOk="0">
                  <a:moveTo>
                    <a:pt x="180" y="0"/>
                  </a:moveTo>
                  <a:cubicBezTo>
                    <a:pt x="83" y="0"/>
                    <a:pt x="0" y="83"/>
                    <a:pt x="0" y="180"/>
                  </a:cubicBezTo>
                  <a:cubicBezTo>
                    <a:pt x="0" y="285"/>
                    <a:pt x="83" y="367"/>
                    <a:pt x="180" y="367"/>
                  </a:cubicBezTo>
                  <a:lnTo>
                    <a:pt x="4409" y="367"/>
                  </a:lnTo>
                  <a:cubicBezTo>
                    <a:pt x="4514" y="367"/>
                    <a:pt x="4596" y="285"/>
                    <a:pt x="4596" y="180"/>
                  </a:cubicBezTo>
                  <a:cubicBezTo>
                    <a:pt x="4596" y="83"/>
                    <a:pt x="4514" y="0"/>
                    <a:pt x="4409" y="0"/>
                  </a:cubicBezTo>
                  <a:close/>
                </a:path>
              </a:pathLst>
            </a:custGeom>
            <a:solidFill>
              <a:srgbClr val="F2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4579585" y="3145907"/>
              <a:ext cx="388675" cy="62214"/>
            </a:xfrm>
            <a:custGeom>
              <a:avLst/>
              <a:gdLst/>
              <a:ahLst/>
              <a:cxnLst/>
              <a:rect l="l" t="t" r="r" b="b"/>
              <a:pathLst>
                <a:path w="2299" h="368" extrusionOk="0">
                  <a:moveTo>
                    <a:pt x="0" y="0"/>
                  </a:moveTo>
                  <a:lnTo>
                    <a:pt x="0" y="367"/>
                  </a:lnTo>
                  <a:lnTo>
                    <a:pt x="2111" y="367"/>
                  </a:lnTo>
                  <a:cubicBezTo>
                    <a:pt x="2216" y="367"/>
                    <a:pt x="2298" y="285"/>
                    <a:pt x="2298" y="180"/>
                  </a:cubicBezTo>
                  <a:cubicBezTo>
                    <a:pt x="2298" y="83"/>
                    <a:pt x="2216" y="0"/>
                    <a:pt x="2111" y="0"/>
                  </a:cubicBezTo>
                  <a:close/>
                </a:path>
              </a:pathLst>
            </a:custGeom>
            <a:solidFill>
              <a:srgbClr val="7ED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4191084" y="3641932"/>
              <a:ext cx="777180" cy="63567"/>
            </a:xfrm>
            <a:custGeom>
              <a:avLst/>
              <a:gdLst/>
              <a:ahLst/>
              <a:cxnLst/>
              <a:rect l="l" t="t" r="r" b="b"/>
              <a:pathLst>
                <a:path w="4597" h="376" extrusionOk="0">
                  <a:moveTo>
                    <a:pt x="180" y="1"/>
                  </a:moveTo>
                  <a:cubicBezTo>
                    <a:pt x="83" y="1"/>
                    <a:pt x="0" y="83"/>
                    <a:pt x="0" y="188"/>
                  </a:cubicBezTo>
                  <a:cubicBezTo>
                    <a:pt x="0" y="293"/>
                    <a:pt x="83" y="375"/>
                    <a:pt x="180" y="375"/>
                  </a:cubicBezTo>
                  <a:lnTo>
                    <a:pt x="4409" y="375"/>
                  </a:lnTo>
                  <a:cubicBezTo>
                    <a:pt x="4514" y="375"/>
                    <a:pt x="4596" y="293"/>
                    <a:pt x="4596" y="188"/>
                  </a:cubicBezTo>
                  <a:cubicBezTo>
                    <a:pt x="4596" y="83"/>
                    <a:pt x="4514" y="1"/>
                    <a:pt x="4409" y="1"/>
                  </a:cubicBezTo>
                  <a:close/>
                </a:path>
              </a:pathLst>
            </a:custGeom>
            <a:solidFill>
              <a:srgbClr val="F2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579585" y="3641932"/>
              <a:ext cx="388675" cy="63567"/>
            </a:xfrm>
            <a:custGeom>
              <a:avLst/>
              <a:gdLst/>
              <a:ahLst/>
              <a:cxnLst/>
              <a:rect l="l" t="t" r="r" b="b"/>
              <a:pathLst>
                <a:path w="2299" h="376" extrusionOk="0">
                  <a:moveTo>
                    <a:pt x="0" y="1"/>
                  </a:moveTo>
                  <a:lnTo>
                    <a:pt x="0" y="375"/>
                  </a:lnTo>
                  <a:lnTo>
                    <a:pt x="2111" y="375"/>
                  </a:lnTo>
                  <a:cubicBezTo>
                    <a:pt x="2216" y="375"/>
                    <a:pt x="2298" y="293"/>
                    <a:pt x="2298" y="188"/>
                  </a:cubicBezTo>
                  <a:cubicBezTo>
                    <a:pt x="2298" y="83"/>
                    <a:pt x="2216" y="1"/>
                    <a:pt x="2111" y="1"/>
                  </a:cubicBezTo>
                  <a:close/>
                </a:path>
              </a:pathLst>
            </a:custGeom>
            <a:solidFill>
              <a:srgbClr val="7ED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4579585" y="1596972"/>
              <a:ext cx="625362" cy="1218754"/>
            </a:xfrm>
            <a:custGeom>
              <a:avLst/>
              <a:gdLst/>
              <a:ahLst/>
              <a:cxnLst/>
              <a:rect l="l" t="t" r="r" b="b"/>
              <a:pathLst>
                <a:path w="3699" h="7209" extrusionOk="0">
                  <a:moveTo>
                    <a:pt x="756" y="0"/>
                  </a:moveTo>
                  <a:lnTo>
                    <a:pt x="0" y="756"/>
                  </a:lnTo>
                  <a:lnTo>
                    <a:pt x="2134" y="2889"/>
                  </a:lnTo>
                  <a:cubicBezTo>
                    <a:pt x="2531" y="3286"/>
                    <a:pt x="2531" y="3930"/>
                    <a:pt x="2134" y="4319"/>
                  </a:cubicBezTo>
                  <a:lnTo>
                    <a:pt x="0" y="6453"/>
                  </a:lnTo>
                  <a:lnTo>
                    <a:pt x="756" y="7209"/>
                  </a:lnTo>
                  <a:lnTo>
                    <a:pt x="2890" y="5075"/>
                  </a:lnTo>
                  <a:cubicBezTo>
                    <a:pt x="3698" y="4267"/>
                    <a:pt x="3698" y="2949"/>
                    <a:pt x="2890" y="2133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3953046" y="2815563"/>
              <a:ext cx="626715" cy="1218923"/>
            </a:xfrm>
            <a:custGeom>
              <a:avLst/>
              <a:gdLst/>
              <a:ahLst/>
              <a:cxnLst/>
              <a:rect l="l" t="t" r="r" b="b"/>
              <a:pathLst>
                <a:path w="3707" h="7210" extrusionOk="0">
                  <a:moveTo>
                    <a:pt x="2950" y="1"/>
                  </a:moveTo>
                  <a:lnTo>
                    <a:pt x="817" y="2134"/>
                  </a:lnTo>
                  <a:cubicBezTo>
                    <a:pt x="1" y="2950"/>
                    <a:pt x="1" y="4268"/>
                    <a:pt x="817" y="5076"/>
                  </a:cubicBezTo>
                  <a:lnTo>
                    <a:pt x="2950" y="7209"/>
                  </a:lnTo>
                  <a:lnTo>
                    <a:pt x="3325" y="6835"/>
                  </a:lnTo>
                  <a:lnTo>
                    <a:pt x="3706" y="6453"/>
                  </a:lnTo>
                  <a:lnTo>
                    <a:pt x="1573" y="4320"/>
                  </a:lnTo>
                  <a:cubicBezTo>
                    <a:pt x="1176" y="3923"/>
                    <a:pt x="1176" y="3287"/>
                    <a:pt x="1573" y="2890"/>
                  </a:cubicBezTo>
                  <a:lnTo>
                    <a:pt x="3706" y="757"/>
                  </a:lnTo>
                  <a:lnTo>
                    <a:pt x="2950" y="1"/>
                  </a:ln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3839269" y="895200"/>
              <a:ext cx="740494" cy="701768"/>
            </a:xfrm>
            <a:custGeom>
              <a:avLst/>
              <a:gdLst/>
              <a:ahLst/>
              <a:cxnLst/>
              <a:rect l="l" t="t" r="r" b="b"/>
              <a:pathLst>
                <a:path w="4380" h="4151" extrusionOk="0">
                  <a:moveTo>
                    <a:pt x="779" y="1"/>
                  </a:moveTo>
                  <a:cubicBezTo>
                    <a:pt x="362" y="1"/>
                    <a:pt x="1" y="540"/>
                    <a:pt x="397" y="925"/>
                  </a:cubicBezTo>
                  <a:lnTo>
                    <a:pt x="3623" y="4151"/>
                  </a:lnTo>
                  <a:lnTo>
                    <a:pt x="4379" y="3395"/>
                  </a:lnTo>
                  <a:lnTo>
                    <a:pt x="1153" y="169"/>
                  </a:lnTo>
                  <a:cubicBezTo>
                    <a:pt x="1036" y="50"/>
                    <a:pt x="905" y="1"/>
                    <a:pt x="779" y="1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6" name="Google Shape;626;p42"/>
            <p:cNvGrpSpPr/>
            <p:nvPr/>
          </p:nvGrpSpPr>
          <p:grpSpPr>
            <a:xfrm>
              <a:off x="3839438" y="896722"/>
              <a:ext cx="1477936" cy="3839875"/>
              <a:chOff x="3831763" y="896722"/>
              <a:chExt cx="1477936" cy="3839875"/>
            </a:xfrm>
          </p:grpSpPr>
          <p:sp>
            <p:nvSpPr>
              <p:cNvPr id="627" name="Google Shape;627;p42"/>
              <p:cNvSpPr/>
              <p:nvPr/>
            </p:nvSpPr>
            <p:spPr>
              <a:xfrm>
                <a:off x="3831763" y="4034322"/>
                <a:ext cx="740325" cy="702275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4154" extrusionOk="0">
                    <a:moveTo>
                      <a:pt x="3622" y="0"/>
                    </a:moveTo>
                    <a:lnTo>
                      <a:pt x="396" y="3227"/>
                    </a:lnTo>
                    <a:cubicBezTo>
                      <a:pt x="0" y="3611"/>
                      <a:pt x="361" y="4154"/>
                      <a:pt x="776" y="4154"/>
                    </a:cubicBezTo>
                    <a:cubicBezTo>
                      <a:pt x="903" y="4154"/>
                      <a:pt x="1035" y="4103"/>
                      <a:pt x="1152" y="3983"/>
                    </a:cubicBezTo>
                    <a:lnTo>
                      <a:pt x="4378" y="756"/>
                    </a:lnTo>
                    <a:lnTo>
                      <a:pt x="3997" y="382"/>
                    </a:lnTo>
                    <a:lnTo>
                      <a:pt x="3622" y="0"/>
                    </a:ln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2"/>
              <p:cNvSpPr/>
              <p:nvPr/>
            </p:nvSpPr>
            <p:spPr>
              <a:xfrm>
                <a:off x="4571910" y="896722"/>
                <a:ext cx="737789" cy="700247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4142" extrusionOk="0">
                    <a:moveTo>
                      <a:pt x="3593" y="1"/>
                    </a:moveTo>
                    <a:cubicBezTo>
                      <a:pt x="3470" y="1"/>
                      <a:pt x="3342" y="48"/>
                      <a:pt x="3227" y="160"/>
                    </a:cubicBezTo>
                    <a:lnTo>
                      <a:pt x="0" y="3386"/>
                    </a:lnTo>
                    <a:lnTo>
                      <a:pt x="756" y="4142"/>
                    </a:lnTo>
                    <a:lnTo>
                      <a:pt x="3983" y="916"/>
                    </a:lnTo>
                    <a:cubicBezTo>
                      <a:pt x="4363" y="529"/>
                      <a:pt x="4007" y="1"/>
                      <a:pt x="3593" y="1"/>
                    </a:cubicBez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2"/>
              <p:cNvSpPr/>
              <p:nvPr/>
            </p:nvSpPr>
            <p:spPr>
              <a:xfrm>
                <a:off x="4571910" y="2815563"/>
                <a:ext cx="625362" cy="1218923"/>
              </a:xfrm>
              <a:custGeom>
                <a:avLst/>
                <a:gdLst/>
                <a:ahLst/>
                <a:cxnLst/>
                <a:rect l="l" t="t" r="r" b="b"/>
                <a:pathLst>
                  <a:path w="3699" h="7210" extrusionOk="0">
                    <a:moveTo>
                      <a:pt x="756" y="1"/>
                    </a:moveTo>
                    <a:lnTo>
                      <a:pt x="0" y="757"/>
                    </a:lnTo>
                    <a:lnTo>
                      <a:pt x="2134" y="2890"/>
                    </a:lnTo>
                    <a:cubicBezTo>
                      <a:pt x="2531" y="3287"/>
                      <a:pt x="2531" y="3923"/>
                      <a:pt x="2134" y="4320"/>
                    </a:cubicBezTo>
                    <a:lnTo>
                      <a:pt x="0" y="6453"/>
                    </a:lnTo>
                    <a:lnTo>
                      <a:pt x="375" y="6835"/>
                    </a:lnTo>
                    <a:lnTo>
                      <a:pt x="756" y="7209"/>
                    </a:lnTo>
                    <a:lnTo>
                      <a:pt x="2890" y="5076"/>
                    </a:lnTo>
                    <a:cubicBezTo>
                      <a:pt x="3698" y="4268"/>
                      <a:pt x="3698" y="2950"/>
                      <a:pt x="2890" y="2134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2"/>
              <p:cNvSpPr/>
              <p:nvPr/>
            </p:nvSpPr>
            <p:spPr>
              <a:xfrm>
                <a:off x="3945371" y="1596972"/>
                <a:ext cx="626715" cy="1218754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209" extrusionOk="0">
                    <a:moveTo>
                      <a:pt x="2950" y="0"/>
                    </a:moveTo>
                    <a:lnTo>
                      <a:pt x="817" y="2133"/>
                    </a:lnTo>
                    <a:cubicBezTo>
                      <a:pt x="1" y="2949"/>
                      <a:pt x="1" y="4267"/>
                      <a:pt x="817" y="5075"/>
                    </a:cubicBezTo>
                    <a:lnTo>
                      <a:pt x="2950" y="7209"/>
                    </a:lnTo>
                    <a:lnTo>
                      <a:pt x="3706" y="6453"/>
                    </a:lnTo>
                    <a:lnTo>
                      <a:pt x="1573" y="4319"/>
                    </a:lnTo>
                    <a:cubicBezTo>
                      <a:pt x="1176" y="3922"/>
                      <a:pt x="1176" y="3286"/>
                      <a:pt x="1573" y="2889"/>
                    </a:cubicBezTo>
                    <a:lnTo>
                      <a:pt x="3706" y="756"/>
                    </a:lnTo>
                    <a:lnTo>
                      <a:pt x="2950" y="0"/>
                    </a:lnTo>
                    <a:close/>
                  </a:path>
                </a:pathLst>
              </a:custGeom>
              <a:solidFill>
                <a:srgbClr val="F04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1" name="Google Shape;631;p42"/>
          <p:cNvGrpSpPr/>
          <p:nvPr/>
        </p:nvGrpSpPr>
        <p:grpSpPr>
          <a:xfrm>
            <a:off x="457196" y="1102450"/>
            <a:ext cx="3548700" cy="989100"/>
            <a:chOff x="457196" y="1102450"/>
            <a:chExt cx="3548700" cy="989100"/>
          </a:xfrm>
        </p:grpSpPr>
        <p:sp>
          <p:nvSpPr>
            <p:cNvPr id="632" name="Google Shape;632;p42"/>
            <p:cNvSpPr/>
            <p:nvPr/>
          </p:nvSpPr>
          <p:spPr>
            <a:xfrm>
              <a:off x="457196" y="1102450"/>
              <a:ext cx="3548700" cy="989100"/>
            </a:xfrm>
            <a:prstGeom prst="homePlate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457200" y="1102475"/>
              <a:ext cx="740400" cy="9858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42"/>
          <p:cNvGrpSpPr/>
          <p:nvPr/>
        </p:nvGrpSpPr>
        <p:grpSpPr>
          <a:xfrm>
            <a:off x="5137975" y="1099225"/>
            <a:ext cx="3548700" cy="989100"/>
            <a:chOff x="5137975" y="1099225"/>
            <a:chExt cx="3548700" cy="989100"/>
          </a:xfrm>
        </p:grpSpPr>
        <p:sp>
          <p:nvSpPr>
            <p:cNvPr id="635" name="Google Shape;635;p42"/>
            <p:cNvSpPr/>
            <p:nvPr/>
          </p:nvSpPr>
          <p:spPr>
            <a:xfrm flipH="1">
              <a:off x="5137975" y="1099225"/>
              <a:ext cx="3548700" cy="989100"/>
            </a:xfrm>
            <a:prstGeom prst="homePlate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7943875" y="1102475"/>
              <a:ext cx="740400" cy="9858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42"/>
          <p:cNvGrpSpPr/>
          <p:nvPr/>
        </p:nvGrpSpPr>
        <p:grpSpPr>
          <a:xfrm>
            <a:off x="457196" y="2314774"/>
            <a:ext cx="3548700" cy="989100"/>
            <a:chOff x="457196" y="2314774"/>
            <a:chExt cx="3548700" cy="989100"/>
          </a:xfrm>
        </p:grpSpPr>
        <p:sp>
          <p:nvSpPr>
            <p:cNvPr id="638" name="Google Shape;638;p42"/>
            <p:cNvSpPr/>
            <p:nvPr/>
          </p:nvSpPr>
          <p:spPr>
            <a:xfrm>
              <a:off x="457196" y="2314774"/>
              <a:ext cx="3548700" cy="989100"/>
            </a:xfrm>
            <a:prstGeom prst="homePlate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457200" y="2316413"/>
              <a:ext cx="740400" cy="9858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42"/>
          <p:cNvGrpSpPr/>
          <p:nvPr/>
        </p:nvGrpSpPr>
        <p:grpSpPr>
          <a:xfrm>
            <a:off x="5137975" y="2311559"/>
            <a:ext cx="3548700" cy="990654"/>
            <a:chOff x="5137975" y="2311559"/>
            <a:chExt cx="3548700" cy="990654"/>
          </a:xfrm>
        </p:grpSpPr>
        <p:sp>
          <p:nvSpPr>
            <p:cNvPr id="641" name="Google Shape;641;p42"/>
            <p:cNvSpPr/>
            <p:nvPr/>
          </p:nvSpPr>
          <p:spPr>
            <a:xfrm flipH="1">
              <a:off x="5137975" y="2311559"/>
              <a:ext cx="3548700" cy="989100"/>
            </a:xfrm>
            <a:prstGeom prst="homePlate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943875" y="2316413"/>
              <a:ext cx="740400" cy="9858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42"/>
          <p:cNvGrpSpPr/>
          <p:nvPr/>
        </p:nvGrpSpPr>
        <p:grpSpPr>
          <a:xfrm>
            <a:off x="457196" y="3546205"/>
            <a:ext cx="3548700" cy="989100"/>
            <a:chOff x="457196" y="3546205"/>
            <a:chExt cx="3548700" cy="989100"/>
          </a:xfrm>
        </p:grpSpPr>
        <p:sp>
          <p:nvSpPr>
            <p:cNvPr id="644" name="Google Shape;644;p42"/>
            <p:cNvSpPr/>
            <p:nvPr/>
          </p:nvSpPr>
          <p:spPr>
            <a:xfrm>
              <a:off x="457196" y="3546205"/>
              <a:ext cx="3548700" cy="989100"/>
            </a:xfrm>
            <a:prstGeom prst="homePlate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457200" y="3547813"/>
              <a:ext cx="740400" cy="9858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42"/>
          <p:cNvGrpSpPr/>
          <p:nvPr/>
        </p:nvGrpSpPr>
        <p:grpSpPr>
          <a:xfrm>
            <a:off x="5137975" y="3542999"/>
            <a:ext cx="3548700" cy="990614"/>
            <a:chOff x="5137975" y="3542999"/>
            <a:chExt cx="3548700" cy="990614"/>
          </a:xfrm>
        </p:grpSpPr>
        <p:sp>
          <p:nvSpPr>
            <p:cNvPr id="647" name="Google Shape;647;p42"/>
            <p:cNvSpPr/>
            <p:nvPr/>
          </p:nvSpPr>
          <p:spPr>
            <a:xfrm flipH="1">
              <a:off x="5137975" y="3542999"/>
              <a:ext cx="3548700" cy="989100"/>
            </a:xfrm>
            <a:prstGeom prst="homePlate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7943875" y="3547813"/>
              <a:ext cx="740400" cy="9858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0" name="Google Shape;650;p42"/>
          <p:cNvSpPr txBox="1"/>
          <p:nvPr/>
        </p:nvSpPr>
        <p:spPr>
          <a:xfrm>
            <a:off x="1295450" y="1485675"/>
            <a:ext cx="250574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USED TO COMPUTE CONVERGED VALUE OF BASE VECTOR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1295474" y="2657476"/>
            <a:ext cx="2485865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COMPUTE THE HIDDEN STATES WITH OBSERVED VARIABLES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6145125" y="1485675"/>
            <a:ext cx="17034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MATRIX OF OBSERVED VARIABLES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5302259" y="2657476"/>
            <a:ext cx="2544296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CONVERGED PI VALUE OBTAINED FROM MARKOV MODEL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1295475" y="3929225"/>
            <a:ext cx="1705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MATRIX OF HIDDEN STATES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6143163" y="2339426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BASE VECTOR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6" name="Google Shape;656;p42"/>
          <p:cNvSpPr txBox="1"/>
          <p:nvPr/>
        </p:nvSpPr>
        <p:spPr>
          <a:xfrm>
            <a:off x="5371194" y="1165863"/>
            <a:ext cx="2475356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EMISSION MATRIX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5153450" y="3753760"/>
            <a:ext cx="2758094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OBTAINED A SEQUENCE OF HIDDEN STATES FROM OBSERVED VARIABLES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8" name="Google Shape;658;p42"/>
          <p:cNvSpPr txBox="1"/>
          <p:nvPr/>
        </p:nvSpPr>
        <p:spPr>
          <a:xfrm>
            <a:off x="1295463" y="3609426"/>
            <a:ext cx="2345906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TRANSMISSION MATRIX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9" name="Google Shape;659;p42"/>
          <p:cNvSpPr txBox="1"/>
          <p:nvPr/>
        </p:nvSpPr>
        <p:spPr>
          <a:xfrm>
            <a:off x="1295463" y="2339426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HMM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0" name="Google Shape;660;p42"/>
          <p:cNvSpPr txBox="1"/>
          <p:nvPr/>
        </p:nvSpPr>
        <p:spPr>
          <a:xfrm>
            <a:off x="1295450" y="1165863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MARKOV MODEL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61" name="Google Shape;661;p42"/>
          <p:cNvGrpSpPr/>
          <p:nvPr/>
        </p:nvGrpSpPr>
        <p:grpSpPr>
          <a:xfrm>
            <a:off x="605829" y="1479086"/>
            <a:ext cx="443142" cy="232578"/>
            <a:chOff x="2084325" y="363300"/>
            <a:chExt cx="484150" cy="254100"/>
          </a:xfrm>
        </p:grpSpPr>
        <p:sp>
          <p:nvSpPr>
            <p:cNvPr id="662" name="Google Shape;662;p42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42"/>
          <p:cNvGrpSpPr/>
          <p:nvPr/>
        </p:nvGrpSpPr>
        <p:grpSpPr>
          <a:xfrm>
            <a:off x="628906" y="2589229"/>
            <a:ext cx="396988" cy="440168"/>
            <a:chOff x="3300325" y="249875"/>
            <a:chExt cx="433725" cy="480900"/>
          </a:xfrm>
        </p:grpSpPr>
        <p:sp>
          <p:nvSpPr>
            <p:cNvPr id="665" name="Google Shape;665;p42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42"/>
          <p:cNvGrpSpPr/>
          <p:nvPr/>
        </p:nvGrpSpPr>
        <p:grpSpPr>
          <a:xfrm>
            <a:off x="606275" y="3846943"/>
            <a:ext cx="442250" cy="387538"/>
            <a:chOff x="899850" y="871450"/>
            <a:chExt cx="483175" cy="423400"/>
          </a:xfrm>
        </p:grpSpPr>
        <p:sp>
          <p:nvSpPr>
            <p:cNvPr id="672" name="Google Shape;672;p42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42"/>
          <p:cNvGrpSpPr/>
          <p:nvPr/>
        </p:nvGrpSpPr>
        <p:grpSpPr>
          <a:xfrm>
            <a:off x="8083477" y="2588794"/>
            <a:ext cx="461197" cy="441037"/>
            <a:chOff x="5045500" y="842250"/>
            <a:chExt cx="503875" cy="481850"/>
          </a:xfrm>
        </p:grpSpPr>
        <p:sp>
          <p:nvSpPr>
            <p:cNvPr id="677" name="Google Shape;677;p42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9" name="Google Shape;679;p42"/>
          <p:cNvGrpSpPr/>
          <p:nvPr/>
        </p:nvGrpSpPr>
        <p:grpSpPr>
          <a:xfrm>
            <a:off x="8093568" y="3820205"/>
            <a:ext cx="441014" cy="441014"/>
            <a:chOff x="3271200" y="1435075"/>
            <a:chExt cx="481825" cy="481825"/>
          </a:xfrm>
        </p:grpSpPr>
        <p:sp>
          <p:nvSpPr>
            <p:cNvPr id="680" name="Google Shape;680;p42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42"/>
          <p:cNvGrpSpPr/>
          <p:nvPr/>
        </p:nvGrpSpPr>
        <p:grpSpPr>
          <a:xfrm>
            <a:off x="8091405" y="1374856"/>
            <a:ext cx="445339" cy="441037"/>
            <a:chOff x="5049725" y="1435050"/>
            <a:chExt cx="486550" cy="481850"/>
          </a:xfrm>
        </p:grpSpPr>
        <p:sp>
          <p:nvSpPr>
            <p:cNvPr id="683" name="Google Shape;683;p42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43"/>
          <p:cNvGrpSpPr/>
          <p:nvPr/>
        </p:nvGrpSpPr>
        <p:grpSpPr>
          <a:xfrm>
            <a:off x="2134411" y="2449413"/>
            <a:ext cx="623303" cy="627821"/>
            <a:chOff x="-24353875" y="3147725"/>
            <a:chExt cx="289875" cy="296175"/>
          </a:xfrm>
        </p:grpSpPr>
        <p:sp>
          <p:nvSpPr>
            <p:cNvPr id="692" name="Google Shape;692;p43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43"/>
          <p:cNvSpPr txBox="1">
            <a:spLocks noGrp="1"/>
          </p:cNvSpPr>
          <p:nvPr>
            <p:ph type="title"/>
          </p:nvPr>
        </p:nvSpPr>
        <p:spPr>
          <a:xfrm>
            <a:off x="596209" y="456173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MARKOV MODEL</a:t>
            </a:r>
            <a:endParaRPr sz="3200"/>
          </a:p>
        </p:txBody>
      </p:sp>
      <p:grpSp>
        <p:nvGrpSpPr>
          <p:cNvPr id="695" name="Google Shape;695;p43"/>
          <p:cNvGrpSpPr/>
          <p:nvPr/>
        </p:nvGrpSpPr>
        <p:grpSpPr>
          <a:xfrm>
            <a:off x="457211" y="1218555"/>
            <a:ext cx="1489370" cy="3516697"/>
            <a:chOff x="1050825" y="751676"/>
            <a:chExt cx="1664658" cy="3984926"/>
          </a:xfrm>
        </p:grpSpPr>
        <p:sp>
          <p:nvSpPr>
            <p:cNvPr id="696" name="Google Shape;696;p43"/>
            <p:cNvSpPr/>
            <p:nvPr/>
          </p:nvSpPr>
          <p:spPr>
            <a:xfrm>
              <a:off x="1206182" y="2531916"/>
              <a:ext cx="1329110" cy="1463140"/>
            </a:xfrm>
            <a:custGeom>
              <a:avLst/>
              <a:gdLst/>
              <a:ahLst/>
              <a:cxnLst/>
              <a:rect l="l" t="t" r="r" b="b"/>
              <a:pathLst>
                <a:path w="14022" h="15436" extrusionOk="0">
                  <a:moveTo>
                    <a:pt x="11805" y="337"/>
                  </a:moveTo>
                  <a:cubicBezTo>
                    <a:pt x="12898" y="2740"/>
                    <a:pt x="9927" y="4874"/>
                    <a:pt x="6685" y="7082"/>
                  </a:cubicBezTo>
                  <a:cubicBezTo>
                    <a:pt x="3511" y="9245"/>
                    <a:pt x="1408" y="10510"/>
                    <a:pt x="704" y="11416"/>
                  </a:cubicBezTo>
                  <a:cubicBezTo>
                    <a:pt x="1" y="12322"/>
                    <a:pt x="2853" y="15436"/>
                    <a:pt x="2561" y="15077"/>
                  </a:cubicBezTo>
                  <a:cubicBezTo>
                    <a:pt x="1468" y="12988"/>
                    <a:pt x="7209" y="9650"/>
                    <a:pt x="8669" y="8744"/>
                  </a:cubicBezTo>
                  <a:cubicBezTo>
                    <a:pt x="10129" y="7830"/>
                    <a:pt x="13550" y="4956"/>
                    <a:pt x="13744" y="4170"/>
                  </a:cubicBezTo>
                  <a:cubicBezTo>
                    <a:pt x="14021" y="3077"/>
                    <a:pt x="12142" y="1"/>
                    <a:pt x="11805" y="337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188457" y="3745220"/>
              <a:ext cx="1359537" cy="991382"/>
            </a:xfrm>
            <a:custGeom>
              <a:avLst/>
              <a:gdLst/>
              <a:ahLst/>
              <a:cxnLst/>
              <a:rect l="l" t="t" r="r" b="b"/>
              <a:pathLst>
                <a:path w="14343" h="10459" extrusionOk="0">
                  <a:moveTo>
                    <a:pt x="13774" y="3766"/>
                  </a:moveTo>
                  <a:cubicBezTo>
                    <a:pt x="13205" y="4425"/>
                    <a:pt x="11177" y="6521"/>
                    <a:pt x="9006" y="7861"/>
                  </a:cubicBezTo>
                  <a:cubicBezTo>
                    <a:pt x="6842" y="9208"/>
                    <a:pt x="4327" y="10458"/>
                    <a:pt x="4327" y="10458"/>
                  </a:cubicBezTo>
                  <a:lnTo>
                    <a:pt x="0" y="10458"/>
                  </a:lnTo>
                  <a:cubicBezTo>
                    <a:pt x="0" y="10458"/>
                    <a:pt x="4881" y="7838"/>
                    <a:pt x="6603" y="6663"/>
                  </a:cubicBezTo>
                  <a:cubicBezTo>
                    <a:pt x="8325" y="5488"/>
                    <a:pt x="13647" y="1977"/>
                    <a:pt x="12254" y="1"/>
                  </a:cubicBezTo>
                  <a:cubicBezTo>
                    <a:pt x="13946" y="1109"/>
                    <a:pt x="14343" y="3100"/>
                    <a:pt x="13774" y="3766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192722" y="1402974"/>
              <a:ext cx="1362381" cy="1421339"/>
            </a:xfrm>
            <a:custGeom>
              <a:avLst/>
              <a:gdLst/>
              <a:ahLst/>
              <a:cxnLst/>
              <a:rect l="l" t="t" r="r" b="b"/>
              <a:pathLst>
                <a:path w="14373" h="14995" extrusionOk="0">
                  <a:moveTo>
                    <a:pt x="2456" y="14897"/>
                  </a:moveTo>
                  <a:cubicBezTo>
                    <a:pt x="1572" y="12599"/>
                    <a:pt x="7988" y="9276"/>
                    <a:pt x="9118" y="8437"/>
                  </a:cubicBezTo>
                  <a:cubicBezTo>
                    <a:pt x="10241" y="7599"/>
                    <a:pt x="14373" y="4372"/>
                    <a:pt x="14305" y="3295"/>
                  </a:cubicBezTo>
                  <a:cubicBezTo>
                    <a:pt x="14238" y="2217"/>
                    <a:pt x="11970" y="1"/>
                    <a:pt x="12015" y="532"/>
                  </a:cubicBezTo>
                  <a:cubicBezTo>
                    <a:pt x="13505" y="3721"/>
                    <a:pt x="7014" y="6648"/>
                    <a:pt x="5847" y="7486"/>
                  </a:cubicBezTo>
                  <a:cubicBezTo>
                    <a:pt x="4671" y="8325"/>
                    <a:pt x="614" y="10840"/>
                    <a:pt x="307" y="11753"/>
                  </a:cubicBezTo>
                  <a:cubicBezTo>
                    <a:pt x="0" y="12659"/>
                    <a:pt x="2680" y="14995"/>
                    <a:pt x="2456" y="14897"/>
                  </a:cubicBezTo>
                  <a:close/>
                </a:path>
              </a:pathLst>
            </a:custGeom>
            <a:solidFill>
              <a:srgbClr val="B52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154428" y="765799"/>
              <a:ext cx="1414229" cy="946643"/>
            </a:xfrm>
            <a:custGeom>
              <a:avLst/>
              <a:gdLst/>
              <a:ahLst/>
              <a:cxnLst/>
              <a:rect l="l" t="t" r="r" b="b"/>
              <a:pathLst>
                <a:path w="14920" h="9987" extrusionOk="0">
                  <a:moveTo>
                    <a:pt x="2837" y="9987"/>
                  </a:moveTo>
                  <a:cubicBezTo>
                    <a:pt x="2388" y="9762"/>
                    <a:pt x="1153" y="8557"/>
                    <a:pt x="1153" y="8557"/>
                  </a:cubicBezTo>
                  <a:cubicBezTo>
                    <a:pt x="1153" y="8557"/>
                    <a:pt x="0" y="7075"/>
                    <a:pt x="839" y="6236"/>
                  </a:cubicBezTo>
                  <a:cubicBezTo>
                    <a:pt x="1550" y="5518"/>
                    <a:pt x="2920" y="4073"/>
                    <a:pt x="5128" y="2696"/>
                  </a:cubicBezTo>
                  <a:cubicBezTo>
                    <a:pt x="7179" y="1423"/>
                    <a:pt x="11176" y="1"/>
                    <a:pt x="11176" y="1"/>
                  </a:cubicBezTo>
                  <a:lnTo>
                    <a:pt x="14919" y="143"/>
                  </a:lnTo>
                  <a:cubicBezTo>
                    <a:pt x="14919" y="143"/>
                    <a:pt x="10353" y="2516"/>
                    <a:pt x="9222" y="3309"/>
                  </a:cubicBezTo>
                  <a:cubicBezTo>
                    <a:pt x="8100" y="4103"/>
                    <a:pt x="696" y="7329"/>
                    <a:pt x="2837" y="9987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060778" y="2491441"/>
              <a:ext cx="1582383" cy="1610819"/>
            </a:xfrm>
            <a:custGeom>
              <a:avLst/>
              <a:gdLst/>
              <a:ahLst/>
              <a:cxnLst/>
              <a:rect l="l" t="t" r="r" b="b"/>
              <a:pathLst>
                <a:path w="16694" h="16994" extrusionOk="0">
                  <a:moveTo>
                    <a:pt x="1856" y="1"/>
                  </a:moveTo>
                  <a:cubicBezTo>
                    <a:pt x="1565" y="390"/>
                    <a:pt x="0" y="3085"/>
                    <a:pt x="1542" y="4822"/>
                  </a:cubicBezTo>
                  <a:cubicBezTo>
                    <a:pt x="2568" y="5982"/>
                    <a:pt x="5509" y="7674"/>
                    <a:pt x="7037" y="8879"/>
                  </a:cubicBezTo>
                  <a:cubicBezTo>
                    <a:pt x="8564" y="10077"/>
                    <a:pt x="11161" y="11948"/>
                    <a:pt x="12688" y="13018"/>
                  </a:cubicBezTo>
                  <a:cubicBezTo>
                    <a:pt x="14635" y="14381"/>
                    <a:pt x="15173" y="16252"/>
                    <a:pt x="15121" y="16993"/>
                  </a:cubicBezTo>
                  <a:cubicBezTo>
                    <a:pt x="15256" y="16851"/>
                    <a:pt x="16693" y="14987"/>
                    <a:pt x="16311" y="13078"/>
                  </a:cubicBezTo>
                  <a:cubicBezTo>
                    <a:pt x="15870" y="10877"/>
                    <a:pt x="9919" y="8257"/>
                    <a:pt x="3908" y="3025"/>
                  </a:cubicBezTo>
                  <a:cubicBezTo>
                    <a:pt x="2934" y="2172"/>
                    <a:pt x="1976" y="1333"/>
                    <a:pt x="1856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050825" y="3611852"/>
              <a:ext cx="1454609" cy="1117639"/>
            </a:xfrm>
            <a:custGeom>
              <a:avLst/>
              <a:gdLst/>
              <a:ahLst/>
              <a:cxnLst/>
              <a:rect l="l" t="t" r="r" b="b"/>
              <a:pathLst>
                <a:path w="15346" h="11791" extrusionOk="0">
                  <a:moveTo>
                    <a:pt x="2343" y="1"/>
                  </a:moveTo>
                  <a:cubicBezTo>
                    <a:pt x="2141" y="233"/>
                    <a:pt x="0" y="3639"/>
                    <a:pt x="2141" y="5338"/>
                  </a:cubicBezTo>
                  <a:cubicBezTo>
                    <a:pt x="4282" y="7037"/>
                    <a:pt x="7486" y="9537"/>
                    <a:pt x="8175" y="10016"/>
                  </a:cubicBezTo>
                  <a:cubicBezTo>
                    <a:pt x="8856" y="10496"/>
                    <a:pt x="10705" y="11791"/>
                    <a:pt x="10705" y="11791"/>
                  </a:cubicBezTo>
                  <a:lnTo>
                    <a:pt x="15346" y="11551"/>
                  </a:lnTo>
                  <a:cubicBezTo>
                    <a:pt x="15346" y="11551"/>
                    <a:pt x="8788" y="7374"/>
                    <a:pt x="7329" y="6086"/>
                  </a:cubicBezTo>
                  <a:cubicBezTo>
                    <a:pt x="6438" y="5286"/>
                    <a:pt x="5562" y="4657"/>
                    <a:pt x="4327" y="3332"/>
                  </a:cubicBezTo>
                  <a:cubicBezTo>
                    <a:pt x="3563" y="2501"/>
                    <a:pt x="2246" y="1423"/>
                    <a:pt x="2343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1052247" y="1354062"/>
              <a:ext cx="1595842" cy="1586648"/>
            </a:xfrm>
            <a:custGeom>
              <a:avLst/>
              <a:gdLst/>
              <a:ahLst/>
              <a:cxnLst/>
              <a:rect l="l" t="t" r="r" b="b"/>
              <a:pathLst>
                <a:path w="16836" h="16739" extrusionOk="0">
                  <a:moveTo>
                    <a:pt x="1939" y="0"/>
                  </a:moveTo>
                  <a:cubicBezTo>
                    <a:pt x="831" y="831"/>
                    <a:pt x="0" y="3781"/>
                    <a:pt x="1340" y="5210"/>
                  </a:cubicBezTo>
                  <a:cubicBezTo>
                    <a:pt x="2688" y="6633"/>
                    <a:pt x="4200" y="7478"/>
                    <a:pt x="7441" y="9634"/>
                  </a:cubicBezTo>
                  <a:cubicBezTo>
                    <a:pt x="9245" y="10832"/>
                    <a:pt x="11304" y="11977"/>
                    <a:pt x="13160" y="13220"/>
                  </a:cubicBezTo>
                  <a:cubicBezTo>
                    <a:pt x="15024" y="14463"/>
                    <a:pt x="15503" y="15975"/>
                    <a:pt x="15308" y="16738"/>
                  </a:cubicBezTo>
                  <a:cubicBezTo>
                    <a:pt x="15713" y="16229"/>
                    <a:pt x="16835" y="14298"/>
                    <a:pt x="16461" y="13033"/>
                  </a:cubicBezTo>
                  <a:cubicBezTo>
                    <a:pt x="16079" y="11760"/>
                    <a:pt x="14912" y="10832"/>
                    <a:pt x="13482" y="9821"/>
                  </a:cubicBezTo>
                  <a:cubicBezTo>
                    <a:pt x="11199" y="8212"/>
                    <a:pt x="5832" y="5368"/>
                    <a:pt x="4656" y="4185"/>
                  </a:cubicBezTo>
                  <a:cubicBezTo>
                    <a:pt x="3481" y="3002"/>
                    <a:pt x="2021" y="2164"/>
                    <a:pt x="1939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1206182" y="751676"/>
              <a:ext cx="1509301" cy="1035269"/>
            </a:xfrm>
            <a:custGeom>
              <a:avLst/>
              <a:gdLst/>
              <a:ahLst/>
              <a:cxnLst/>
              <a:rect l="l" t="t" r="r" b="b"/>
              <a:pathLst>
                <a:path w="15923" h="10922" extrusionOk="0">
                  <a:moveTo>
                    <a:pt x="1" y="0"/>
                  </a:moveTo>
                  <a:lnTo>
                    <a:pt x="4440" y="0"/>
                  </a:lnTo>
                  <a:cubicBezTo>
                    <a:pt x="4440" y="0"/>
                    <a:pt x="11484" y="3818"/>
                    <a:pt x="13864" y="5914"/>
                  </a:cubicBezTo>
                  <a:cubicBezTo>
                    <a:pt x="15923" y="7725"/>
                    <a:pt x="14837" y="9671"/>
                    <a:pt x="13827" y="10922"/>
                  </a:cubicBezTo>
                  <a:cubicBezTo>
                    <a:pt x="14598" y="9222"/>
                    <a:pt x="9732" y="6370"/>
                    <a:pt x="8766" y="5659"/>
                  </a:cubicBezTo>
                  <a:cubicBezTo>
                    <a:pt x="6730" y="41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43"/>
          <p:cNvSpPr/>
          <p:nvPr/>
        </p:nvSpPr>
        <p:spPr>
          <a:xfrm>
            <a:off x="3882452" y="2603778"/>
            <a:ext cx="5007671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PROBABILITY OF THE FUTURE STATE DEPENDS ONLY ON THE CURRENT STATE AND NOT ON THE PAST STATES</a:t>
            </a:r>
            <a:endParaRPr sz="1800" b="1" i="0" u="none" strike="noStrike" cap="none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05" name="Google Shape;705;p43"/>
          <p:cNvCxnSpPr/>
          <p:nvPr/>
        </p:nvCxnSpPr>
        <p:spPr>
          <a:xfrm rot="10800000">
            <a:off x="2927827" y="2763323"/>
            <a:ext cx="914100" cy="0"/>
          </a:xfrm>
          <a:prstGeom prst="straightConnector1">
            <a:avLst/>
          </a:prstGeom>
          <a:noFill/>
          <a:ln w="9525" cap="flat" cmpd="sng">
            <a:solidFill>
              <a:srgbClr val="FE7300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/>
          <p:nvPr/>
        </p:nvSpPr>
        <p:spPr>
          <a:xfrm flipH="1">
            <a:off x="457197" y="3208625"/>
            <a:ext cx="2243255" cy="1278261"/>
          </a:xfrm>
          <a:custGeom>
            <a:avLst/>
            <a:gdLst/>
            <a:ahLst/>
            <a:cxnLst/>
            <a:rect l="l" t="t" r="r" b="b"/>
            <a:pathLst>
              <a:path w="78967" h="39902" extrusionOk="0">
                <a:moveTo>
                  <a:pt x="27881" y="3374"/>
                </a:moveTo>
                <a:cubicBezTo>
                  <a:pt x="19687" y="5442"/>
                  <a:pt x="7970" y="8199"/>
                  <a:pt x="3528" y="12564"/>
                </a:cubicBezTo>
                <a:cubicBezTo>
                  <a:pt x="-914" y="16929"/>
                  <a:pt x="-378" y="25124"/>
                  <a:pt x="1230" y="29566"/>
                </a:cubicBezTo>
                <a:cubicBezTo>
                  <a:pt x="2838" y="34008"/>
                  <a:pt x="5289" y="37837"/>
                  <a:pt x="13177" y="39215"/>
                </a:cubicBezTo>
                <a:cubicBezTo>
                  <a:pt x="21065" y="40594"/>
                  <a:pt x="38297" y="39598"/>
                  <a:pt x="48559" y="37837"/>
                </a:cubicBezTo>
                <a:cubicBezTo>
                  <a:pt x="58821" y="36076"/>
                  <a:pt x="70079" y="33778"/>
                  <a:pt x="74750" y="28647"/>
                </a:cubicBezTo>
                <a:cubicBezTo>
                  <a:pt x="79422" y="23516"/>
                  <a:pt x="80264" y="11798"/>
                  <a:pt x="76588" y="7050"/>
                </a:cubicBezTo>
                <a:cubicBezTo>
                  <a:pt x="72912" y="2302"/>
                  <a:pt x="60812" y="771"/>
                  <a:pt x="52694" y="158"/>
                </a:cubicBezTo>
                <a:cubicBezTo>
                  <a:pt x="44576" y="-455"/>
                  <a:pt x="36075" y="1306"/>
                  <a:pt x="27881" y="3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4"/>
          <p:cNvSpPr/>
          <p:nvPr/>
        </p:nvSpPr>
        <p:spPr>
          <a:xfrm>
            <a:off x="6443547" y="3208625"/>
            <a:ext cx="2243255" cy="1278261"/>
          </a:xfrm>
          <a:custGeom>
            <a:avLst/>
            <a:gdLst/>
            <a:ahLst/>
            <a:cxnLst/>
            <a:rect l="l" t="t" r="r" b="b"/>
            <a:pathLst>
              <a:path w="78967" h="39902" extrusionOk="0">
                <a:moveTo>
                  <a:pt x="27881" y="3374"/>
                </a:moveTo>
                <a:cubicBezTo>
                  <a:pt x="19687" y="5442"/>
                  <a:pt x="7970" y="8199"/>
                  <a:pt x="3528" y="12564"/>
                </a:cubicBezTo>
                <a:cubicBezTo>
                  <a:pt x="-914" y="16929"/>
                  <a:pt x="-378" y="25124"/>
                  <a:pt x="1230" y="29566"/>
                </a:cubicBezTo>
                <a:cubicBezTo>
                  <a:pt x="2838" y="34008"/>
                  <a:pt x="5289" y="37837"/>
                  <a:pt x="13177" y="39215"/>
                </a:cubicBezTo>
                <a:cubicBezTo>
                  <a:pt x="21065" y="40594"/>
                  <a:pt x="38297" y="39598"/>
                  <a:pt x="48559" y="37837"/>
                </a:cubicBezTo>
                <a:cubicBezTo>
                  <a:pt x="58821" y="36076"/>
                  <a:pt x="70079" y="33778"/>
                  <a:pt x="74750" y="28647"/>
                </a:cubicBezTo>
                <a:cubicBezTo>
                  <a:pt x="79422" y="23516"/>
                  <a:pt x="80264" y="11798"/>
                  <a:pt x="76588" y="7050"/>
                </a:cubicBezTo>
                <a:cubicBezTo>
                  <a:pt x="72912" y="2302"/>
                  <a:pt x="60812" y="771"/>
                  <a:pt x="52694" y="158"/>
                </a:cubicBezTo>
                <a:cubicBezTo>
                  <a:pt x="44576" y="-455"/>
                  <a:pt x="36075" y="1306"/>
                  <a:pt x="27881" y="3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4 NUCLEOTIDES RELATION IN A SEQUENCE</a:t>
            </a:r>
            <a:endParaRPr/>
          </a:p>
        </p:txBody>
      </p:sp>
      <p:grpSp>
        <p:nvGrpSpPr>
          <p:cNvPr id="713" name="Google Shape;713;p44"/>
          <p:cNvGrpSpPr/>
          <p:nvPr/>
        </p:nvGrpSpPr>
        <p:grpSpPr>
          <a:xfrm>
            <a:off x="116279" y="635364"/>
            <a:ext cx="340918" cy="345799"/>
            <a:chOff x="5265324" y="2636472"/>
            <a:chExt cx="340918" cy="345799"/>
          </a:xfrm>
        </p:grpSpPr>
        <p:sp>
          <p:nvSpPr>
            <p:cNvPr id="714" name="Google Shape;714;p44"/>
            <p:cNvSpPr/>
            <p:nvPr/>
          </p:nvSpPr>
          <p:spPr>
            <a:xfrm>
              <a:off x="5337695" y="2858557"/>
              <a:ext cx="23279" cy="26752"/>
            </a:xfrm>
            <a:custGeom>
              <a:avLst/>
              <a:gdLst/>
              <a:ahLst/>
              <a:cxnLst/>
              <a:rect l="l" t="t" r="r" b="b"/>
              <a:pathLst>
                <a:path w="248" h="285" extrusionOk="0">
                  <a:moveTo>
                    <a:pt x="210" y="30"/>
                  </a:moveTo>
                  <a:cubicBezTo>
                    <a:pt x="233" y="53"/>
                    <a:pt x="248" y="82"/>
                    <a:pt x="248" y="120"/>
                  </a:cubicBezTo>
                  <a:lnTo>
                    <a:pt x="248" y="127"/>
                  </a:lnTo>
                  <a:cubicBezTo>
                    <a:pt x="248" y="135"/>
                    <a:pt x="248" y="150"/>
                    <a:pt x="240" y="157"/>
                  </a:cubicBezTo>
                  <a:cubicBezTo>
                    <a:pt x="240" y="172"/>
                    <a:pt x="233" y="187"/>
                    <a:pt x="225" y="202"/>
                  </a:cubicBezTo>
                  <a:cubicBezTo>
                    <a:pt x="210" y="225"/>
                    <a:pt x="188" y="240"/>
                    <a:pt x="166" y="255"/>
                  </a:cubicBezTo>
                  <a:cubicBezTo>
                    <a:pt x="98" y="285"/>
                    <a:pt x="46" y="232"/>
                    <a:pt x="16" y="172"/>
                  </a:cubicBezTo>
                  <a:cubicBezTo>
                    <a:pt x="1" y="142"/>
                    <a:pt x="1" y="97"/>
                    <a:pt x="23" y="75"/>
                  </a:cubicBezTo>
                  <a:cubicBezTo>
                    <a:pt x="61" y="45"/>
                    <a:pt x="98" y="23"/>
                    <a:pt x="143" y="8"/>
                  </a:cubicBezTo>
                  <a:cubicBezTo>
                    <a:pt x="166" y="0"/>
                    <a:pt x="195" y="8"/>
                    <a:pt x="210" y="3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5303340" y="2696921"/>
              <a:ext cx="90017" cy="152531"/>
            </a:xfrm>
            <a:custGeom>
              <a:avLst/>
              <a:gdLst/>
              <a:ahLst/>
              <a:cxnLst/>
              <a:rect l="l" t="t" r="r" b="b"/>
              <a:pathLst>
                <a:path w="959" h="1625" extrusionOk="0">
                  <a:moveTo>
                    <a:pt x="861" y="412"/>
                  </a:moveTo>
                  <a:cubicBezTo>
                    <a:pt x="704" y="757"/>
                    <a:pt x="262" y="1048"/>
                    <a:pt x="322" y="1445"/>
                  </a:cubicBezTo>
                  <a:cubicBezTo>
                    <a:pt x="322" y="1445"/>
                    <a:pt x="322" y="1445"/>
                    <a:pt x="322" y="1445"/>
                  </a:cubicBezTo>
                  <a:cubicBezTo>
                    <a:pt x="329" y="1468"/>
                    <a:pt x="337" y="1483"/>
                    <a:pt x="337" y="1498"/>
                  </a:cubicBezTo>
                  <a:lnTo>
                    <a:pt x="337" y="1505"/>
                  </a:lnTo>
                  <a:cubicBezTo>
                    <a:pt x="337" y="1513"/>
                    <a:pt x="337" y="1520"/>
                    <a:pt x="337" y="1528"/>
                  </a:cubicBezTo>
                  <a:cubicBezTo>
                    <a:pt x="337" y="1557"/>
                    <a:pt x="329" y="1580"/>
                    <a:pt x="307" y="1595"/>
                  </a:cubicBezTo>
                  <a:cubicBezTo>
                    <a:pt x="285" y="1617"/>
                    <a:pt x="247" y="1625"/>
                    <a:pt x="217" y="1617"/>
                  </a:cubicBezTo>
                  <a:cubicBezTo>
                    <a:pt x="180" y="1617"/>
                    <a:pt x="150" y="1587"/>
                    <a:pt x="142" y="1550"/>
                  </a:cubicBezTo>
                  <a:cubicBezTo>
                    <a:pt x="135" y="1528"/>
                    <a:pt x="127" y="1505"/>
                    <a:pt x="127" y="1483"/>
                  </a:cubicBezTo>
                  <a:cubicBezTo>
                    <a:pt x="127" y="1475"/>
                    <a:pt x="127" y="1475"/>
                    <a:pt x="120" y="1468"/>
                  </a:cubicBezTo>
                  <a:cubicBezTo>
                    <a:pt x="120" y="1445"/>
                    <a:pt x="120" y="1430"/>
                    <a:pt x="120" y="1408"/>
                  </a:cubicBezTo>
                  <a:cubicBezTo>
                    <a:pt x="0" y="1011"/>
                    <a:pt x="270" y="262"/>
                    <a:pt x="524" y="128"/>
                  </a:cubicBezTo>
                  <a:cubicBezTo>
                    <a:pt x="636" y="60"/>
                    <a:pt x="771" y="0"/>
                    <a:pt x="876" y="90"/>
                  </a:cubicBezTo>
                  <a:cubicBezTo>
                    <a:pt x="958" y="173"/>
                    <a:pt x="898" y="330"/>
                    <a:pt x="861" y="412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5265324" y="2636472"/>
              <a:ext cx="340918" cy="345799"/>
            </a:xfrm>
            <a:custGeom>
              <a:avLst/>
              <a:gdLst/>
              <a:ahLst/>
              <a:cxnLst/>
              <a:rect l="l" t="t" r="r" b="b"/>
              <a:pathLst>
                <a:path w="3632" h="3684" extrusionOk="0">
                  <a:moveTo>
                    <a:pt x="3354" y="996"/>
                  </a:moveTo>
                  <a:cubicBezTo>
                    <a:pt x="3137" y="585"/>
                    <a:pt x="2771" y="285"/>
                    <a:pt x="2329" y="143"/>
                  </a:cubicBezTo>
                  <a:cubicBezTo>
                    <a:pt x="1887" y="1"/>
                    <a:pt x="1416" y="46"/>
                    <a:pt x="1004" y="263"/>
                  </a:cubicBezTo>
                  <a:cubicBezTo>
                    <a:pt x="996" y="263"/>
                    <a:pt x="989" y="270"/>
                    <a:pt x="981" y="270"/>
                  </a:cubicBezTo>
                  <a:cubicBezTo>
                    <a:pt x="570" y="502"/>
                    <a:pt x="255" y="884"/>
                    <a:pt x="128" y="1348"/>
                  </a:cubicBezTo>
                  <a:cubicBezTo>
                    <a:pt x="1" y="1790"/>
                    <a:pt x="53" y="2269"/>
                    <a:pt x="270" y="2681"/>
                  </a:cubicBezTo>
                  <a:cubicBezTo>
                    <a:pt x="278" y="2688"/>
                    <a:pt x="278" y="2688"/>
                    <a:pt x="278" y="2696"/>
                  </a:cubicBezTo>
                  <a:cubicBezTo>
                    <a:pt x="495" y="3100"/>
                    <a:pt x="862" y="3399"/>
                    <a:pt x="1296" y="3541"/>
                  </a:cubicBezTo>
                  <a:cubicBezTo>
                    <a:pt x="1745" y="3684"/>
                    <a:pt x="2224" y="3639"/>
                    <a:pt x="2636" y="3414"/>
                  </a:cubicBezTo>
                  <a:cubicBezTo>
                    <a:pt x="3055" y="3190"/>
                    <a:pt x="3369" y="2800"/>
                    <a:pt x="3497" y="2336"/>
                  </a:cubicBezTo>
                  <a:cubicBezTo>
                    <a:pt x="3631" y="1887"/>
                    <a:pt x="3579" y="1408"/>
                    <a:pt x="3354" y="996"/>
                  </a:cubicBezTo>
                  <a:close/>
                  <a:moveTo>
                    <a:pt x="3302" y="2351"/>
                  </a:moveTo>
                  <a:cubicBezTo>
                    <a:pt x="3197" y="2733"/>
                    <a:pt x="2935" y="3047"/>
                    <a:pt x="2591" y="3242"/>
                  </a:cubicBezTo>
                  <a:cubicBezTo>
                    <a:pt x="2232" y="3429"/>
                    <a:pt x="1805" y="3467"/>
                    <a:pt x="1423" y="3339"/>
                  </a:cubicBezTo>
                  <a:cubicBezTo>
                    <a:pt x="1011" y="3212"/>
                    <a:pt x="667" y="2928"/>
                    <a:pt x="465" y="2546"/>
                  </a:cubicBezTo>
                  <a:cubicBezTo>
                    <a:pt x="263" y="2172"/>
                    <a:pt x="218" y="1737"/>
                    <a:pt x="330" y="1333"/>
                  </a:cubicBezTo>
                  <a:cubicBezTo>
                    <a:pt x="435" y="951"/>
                    <a:pt x="690" y="629"/>
                    <a:pt x="1041" y="442"/>
                  </a:cubicBezTo>
                  <a:cubicBezTo>
                    <a:pt x="1401" y="255"/>
                    <a:pt x="1820" y="218"/>
                    <a:pt x="2209" y="345"/>
                  </a:cubicBezTo>
                  <a:cubicBezTo>
                    <a:pt x="3055" y="615"/>
                    <a:pt x="3534" y="1498"/>
                    <a:pt x="3302" y="23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5303340" y="2696921"/>
              <a:ext cx="90017" cy="152531"/>
            </a:xfrm>
            <a:custGeom>
              <a:avLst/>
              <a:gdLst/>
              <a:ahLst/>
              <a:cxnLst/>
              <a:rect l="l" t="t" r="r" b="b"/>
              <a:pathLst>
                <a:path w="959" h="1625" extrusionOk="0">
                  <a:moveTo>
                    <a:pt x="876" y="90"/>
                  </a:moveTo>
                  <a:cubicBezTo>
                    <a:pt x="771" y="0"/>
                    <a:pt x="636" y="68"/>
                    <a:pt x="524" y="128"/>
                  </a:cubicBezTo>
                  <a:cubicBezTo>
                    <a:pt x="270" y="262"/>
                    <a:pt x="0" y="1011"/>
                    <a:pt x="120" y="1408"/>
                  </a:cubicBezTo>
                  <a:cubicBezTo>
                    <a:pt x="120" y="1430"/>
                    <a:pt x="120" y="1445"/>
                    <a:pt x="120" y="1468"/>
                  </a:cubicBezTo>
                  <a:cubicBezTo>
                    <a:pt x="127" y="1475"/>
                    <a:pt x="127" y="1475"/>
                    <a:pt x="127" y="1483"/>
                  </a:cubicBezTo>
                  <a:cubicBezTo>
                    <a:pt x="127" y="1505"/>
                    <a:pt x="135" y="1528"/>
                    <a:pt x="142" y="1550"/>
                  </a:cubicBezTo>
                  <a:cubicBezTo>
                    <a:pt x="150" y="1587"/>
                    <a:pt x="180" y="1617"/>
                    <a:pt x="217" y="1617"/>
                  </a:cubicBezTo>
                  <a:cubicBezTo>
                    <a:pt x="247" y="1625"/>
                    <a:pt x="285" y="1617"/>
                    <a:pt x="307" y="1595"/>
                  </a:cubicBezTo>
                  <a:cubicBezTo>
                    <a:pt x="329" y="1580"/>
                    <a:pt x="337" y="1557"/>
                    <a:pt x="337" y="1528"/>
                  </a:cubicBezTo>
                  <a:cubicBezTo>
                    <a:pt x="337" y="1520"/>
                    <a:pt x="337" y="1513"/>
                    <a:pt x="337" y="1505"/>
                  </a:cubicBezTo>
                  <a:lnTo>
                    <a:pt x="337" y="1498"/>
                  </a:lnTo>
                  <a:cubicBezTo>
                    <a:pt x="337" y="1483"/>
                    <a:pt x="329" y="1468"/>
                    <a:pt x="322" y="1445"/>
                  </a:cubicBezTo>
                  <a:cubicBezTo>
                    <a:pt x="322" y="1445"/>
                    <a:pt x="322" y="1445"/>
                    <a:pt x="322" y="1445"/>
                  </a:cubicBezTo>
                  <a:cubicBezTo>
                    <a:pt x="262" y="1048"/>
                    <a:pt x="704" y="757"/>
                    <a:pt x="861" y="412"/>
                  </a:cubicBezTo>
                  <a:cubicBezTo>
                    <a:pt x="898" y="330"/>
                    <a:pt x="958" y="173"/>
                    <a:pt x="876" y="90"/>
                  </a:cubicBezTo>
                  <a:close/>
                  <a:moveTo>
                    <a:pt x="696" y="300"/>
                  </a:moveTo>
                  <a:cubicBezTo>
                    <a:pt x="674" y="360"/>
                    <a:pt x="644" y="420"/>
                    <a:pt x="606" y="472"/>
                  </a:cubicBezTo>
                  <a:cubicBezTo>
                    <a:pt x="532" y="584"/>
                    <a:pt x="442" y="689"/>
                    <a:pt x="359" y="801"/>
                  </a:cubicBezTo>
                  <a:cubicBezTo>
                    <a:pt x="322" y="846"/>
                    <a:pt x="292" y="891"/>
                    <a:pt x="262" y="944"/>
                  </a:cubicBezTo>
                  <a:cubicBezTo>
                    <a:pt x="270" y="869"/>
                    <a:pt x="292" y="801"/>
                    <a:pt x="314" y="727"/>
                  </a:cubicBezTo>
                  <a:cubicBezTo>
                    <a:pt x="382" y="562"/>
                    <a:pt x="502" y="292"/>
                    <a:pt x="704" y="240"/>
                  </a:cubicBezTo>
                  <a:cubicBezTo>
                    <a:pt x="704" y="247"/>
                    <a:pt x="711" y="247"/>
                    <a:pt x="711" y="247"/>
                  </a:cubicBezTo>
                  <a:cubicBezTo>
                    <a:pt x="711" y="262"/>
                    <a:pt x="704" y="285"/>
                    <a:pt x="696" y="3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337695" y="2858557"/>
              <a:ext cx="23279" cy="26752"/>
            </a:xfrm>
            <a:custGeom>
              <a:avLst/>
              <a:gdLst/>
              <a:ahLst/>
              <a:cxnLst/>
              <a:rect l="l" t="t" r="r" b="b"/>
              <a:pathLst>
                <a:path w="248" h="285" extrusionOk="0">
                  <a:moveTo>
                    <a:pt x="248" y="120"/>
                  </a:moveTo>
                  <a:lnTo>
                    <a:pt x="248" y="127"/>
                  </a:lnTo>
                  <a:cubicBezTo>
                    <a:pt x="248" y="135"/>
                    <a:pt x="248" y="150"/>
                    <a:pt x="240" y="157"/>
                  </a:cubicBezTo>
                  <a:cubicBezTo>
                    <a:pt x="240" y="172"/>
                    <a:pt x="233" y="187"/>
                    <a:pt x="225" y="202"/>
                  </a:cubicBezTo>
                  <a:cubicBezTo>
                    <a:pt x="210" y="225"/>
                    <a:pt x="188" y="240"/>
                    <a:pt x="166" y="255"/>
                  </a:cubicBezTo>
                  <a:cubicBezTo>
                    <a:pt x="98" y="285"/>
                    <a:pt x="46" y="232"/>
                    <a:pt x="16" y="172"/>
                  </a:cubicBezTo>
                  <a:cubicBezTo>
                    <a:pt x="1" y="142"/>
                    <a:pt x="1" y="97"/>
                    <a:pt x="23" y="75"/>
                  </a:cubicBezTo>
                  <a:cubicBezTo>
                    <a:pt x="61" y="45"/>
                    <a:pt x="98" y="23"/>
                    <a:pt x="143" y="8"/>
                  </a:cubicBezTo>
                  <a:cubicBezTo>
                    <a:pt x="166" y="0"/>
                    <a:pt x="195" y="8"/>
                    <a:pt x="210" y="30"/>
                  </a:cubicBezTo>
                  <a:cubicBezTo>
                    <a:pt x="233" y="53"/>
                    <a:pt x="248" y="82"/>
                    <a:pt x="248" y="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333471" y="2832556"/>
              <a:ext cx="1502" cy="49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" y="0"/>
                  </a:moveTo>
                  <a:lnTo>
                    <a:pt x="16" y="53"/>
                  </a:lnTo>
                  <a:cubicBezTo>
                    <a:pt x="16" y="38"/>
                    <a:pt x="8" y="23"/>
                    <a:pt x="1" y="0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5333471" y="2832556"/>
              <a:ext cx="1502" cy="4975"/>
            </a:xfrm>
            <a:custGeom>
              <a:avLst/>
              <a:gdLst/>
              <a:ahLst/>
              <a:cxnLst/>
              <a:rect l="l" t="t" r="r" b="b"/>
              <a:pathLst>
                <a:path w="16" h="53" extrusionOk="0">
                  <a:moveTo>
                    <a:pt x="16" y="53"/>
                  </a:moveTo>
                  <a:lnTo>
                    <a:pt x="1" y="0"/>
                  </a:lnTo>
                  <a:cubicBezTo>
                    <a:pt x="8" y="23"/>
                    <a:pt x="16" y="38"/>
                    <a:pt x="16" y="53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44"/>
          <p:cNvSpPr/>
          <p:nvPr/>
        </p:nvSpPr>
        <p:spPr>
          <a:xfrm rot="-386789">
            <a:off x="2921860" y="3392940"/>
            <a:ext cx="647944" cy="295506"/>
          </a:xfrm>
          <a:custGeom>
            <a:avLst/>
            <a:gdLst/>
            <a:ahLst/>
            <a:cxnLst/>
            <a:rect l="l" t="t" r="r" b="b"/>
            <a:pathLst>
              <a:path w="28088" h="12810" extrusionOk="0">
                <a:moveTo>
                  <a:pt x="7573" y="0"/>
                </a:moveTo>
                <a:lnTo>
                  <a:pt x="1" y="6405"/>
                </a:lnTo>
                <a:lnTo>
                  <a:pt x="7573" y="12810"/>
                </a:lnTo>
                <a:lnTo>
                  <a:pt x="7573" y="8773"/>
                </a:lnTo>
                <a:lnTo>
                  <a:pt x="28087" y="6405"/>
                </a:lnTo>
                <a:lnTo>
                  <a:pt x="7573" y="4037"/>
                </a:lnTo>
                <a:lnTo>
                  <a:pt x="7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4"/>
          <p:cNvSpPr txBox="1"/>
          <p:nvPr/>
        </p:nvSpPr>
        <p:spPr>
          <a:xfrm>
            <a:off x="852610" y="3380776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CYTOSINE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3" name="Google Shape;723;p44"/>
          <p:cNvSpPr/>
          <p:nvPr/>
        </p:nvSpPr>
        <p:spPr>
          <a:xfrm>
            <a:off x="6443547" y="1116150"/>
            <a:ext cx="2243255" cy="1278261"/>
          </a:xfrm>
          <a:custGeom>
            <a:avLst/>
            <a:gdLst/>
            <a:ahLst/>
            <a:cxnLst/>
            <a:rect l="l" t="t" r="r" b="b"/>
            <a:pathLst>
              <a:path w="78967" h="39902" extrusionOk="0">
                <a:moveTo>
                  <a:pt x="27881" y="3374"/>
                </a:moveTo>
                <a:cubicBezTo>
                  <a:pt x="19687" y="5442"/>
                  <a:pt x="7970" y="8199"/>
                  <a:pt x="3528" y="12564"/>
                </a:cubicBezTo>
                <a:cubicBezTo>
                  <a:pt x="-914" y="16929"/>
                  <a:pt x="-378" y="25124"/>
                  <a:pt x="1230" y="29566"/>
                </a:cubicBezTo>
                <a:cubicBezTo>
                  <a:pt x="2838" y="34008"/>
                  <a:pt x="5289" y="37837"/>
                  <a:pt x="13177" y="39215"/>
                </a:cubicBezTo>
                <a:cubicBezTo>
                  <a:pt x="21065" y="40594"/>
                  <a:pt x="38297" y="39598"/>
                  <a:pt x="48559" y="37837"/>
                </a:cubicBezTo>
                <a:cubicBezTo>
                  <a:pt x="58821" y="36076"/>
                  <a:pt x="70079" y="33778"/>
                  <a:pt x="74750" y="28647"/>
                </a:cubicBezTo>
                <a:cubicBezTo>
                  <a:pt x="79422" y="23516"/>
                  <a:pt x="80264" y="11798"/>
                  <a:pt x="76588" y="7050"/>
                </a:cubicBezTo>
                <a:cubicBezTo>
                  <a:pt x="72912" y="2302"/>
                  <a:pt x="60812" y="771"/>
                  <a:pt x="52694" y="158"/>
                </a:cubicBezTo>
                <a:cubicBezTo>
                  <a:pt x="44576" y="-455"/>
                  <a:pt x="36075" y="1306"/>
                  <a:pt x="27881" y="3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4"/>
          <p:cNvSpPr txBox="1"/>
          <p:nvPr/>
        </p:nvSpPr>
        <p:spPr>
          <a:xfrm>
            <a:off x="6578085" y="1288701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GUANINE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5" name="Google Shape;725;p44"/>
          <p:cNvSpPr txBox="1"/>
          <p:nvPr/>
        </p:nvSpPr>
        <p:spPr>
          <a:xfrm>
            <a:off x="6578085" y="3380776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THYMINE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6" name="Google Shape;726;p44"/>
          <p:cNvSpPr/>
          <p:nvPr/>
        </p:nvSpPr>
        <p:spPr>
          <a:xfrm rot="9900083">
            <a:off x="5744834" y="1824935"/>
            <a:ext cx="647945" cy="295506"/>
          </a:xfrm>
          <a:custGeom>
            <a:avLst/>
            <a:gdLst/>
            <a:ahLst/>
            <a:cxnLst/>
            <a:rect l="l" t="t" r="r" b="b"/>
            <a:pathLst>
              <a:path w="28088" h="12810" extrusionOk="0">
                <a:moveTo>
                  <a:pt x="7573" y="0"/>
                </a:moveTo>
                <a:lnTo>
                  <a:pt x="1" y="6405"/>
                </a:lnTo>
                <a:lnTo>
                  <a:pt x="7573" y="12810"/>
                </a:lnTo>
                <a:lnTo>
                  <a:pt x="7573" y="8773"/>
                </a:lnTo>
                <a:lnTo>
                  <a:pt x="28087" y="6405"/>
                </a:lnTo>
                <a:lnTo>
                  <a:pt x="7573" y="4037"/>
                </a:lnTo>
                <a:lnTo>
                  <a:pt x="7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4"/>
          <p:cNvSpPr/>
          <p:nvPr/>
        </p:nvSpPr>
        <p:spPr>
          <a:xfrm rot="-9123781">
            <a:off x="5772687" y="3597284"/>
            <a:ext cx="647942" cy="295505"/>
          </a:xfrm>
          <a:custGeom>
            <a:avLst/>
            <a:gdLst/>
            <a:ahLst/>
            <a:cxnLst/>
            <a:rect l="l" t="t" r="r" b="b"/>
            <a:pathLst>
              <a:path w="28088" h="12810" extrusionOk="0">
                <a:moveTo>
                  <a:pt x="7573" y="0"/>
                </a:moveTo>
                <a:lnTo>
                  <a:pt x="1" y="6405"/>
                </a:lnTo>
                <a:lnTo>
                  <a:pt x="7573" y="12810"/>
                </a:lnTo>
                <a:lnTo>
                  <a:pt x="7573" y="8773"/>
                </a:lnTo>
                <a:lnTo>
                  <a:pt x="28087" y="6405"/>
                </a:lnTo>
                <a:lnTo>
                  <a:pt x="7573" y="4037"/>
                </a:lnTo>
                <a:lnTo>
                  <a:pt x="7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4"/>
          <p:cNvSpPr/>
          <p:nvPr/>
        </p:nvSpPr>
        <p:spPr>
          <a:xfrm flipH="1">
            <a:off x="457197" y="1116150"/>
            <a:ext cx="2243255" cy="1278261"/>
          </a:xfrm>
          <a:custGeom>
            <a:avLst/>
            <a:gdLst/>
            <a:ahLst/>
            <a:cxnLst/>
            <a:rect l="l" t="t" r="r" b="b"/>
            <a:pathLst>
              <a:path w="78967" h="39902" extrusionOk="0">
                <a:moveTo>
                  <a:pt x="27881" y="3374"/>
                </a:moveTo>
                <a:cubicBezTo>
                  <a:pt x="19687" y="5442"/>
                  <a:pt x="7970" y="8199"/>
                  <a:pt x="3528" y="12564"/>
                </a:cubicBezTo>
                <a:cubicBezTo>
                  <a:pt x="-914" y="16929"/>
                  <a:pt x="-378" y="25124"/>
                  <a:pt x="1230" y="29566"/>
                </a:cubicBezTo>
                <a:cubicBezTo>
                  <a:pt x="2838" y="34008"/>
                  <a:pt x="5289" y="37837"/>
                  <a:pt x="13177" y="39215"/>
                </a:cubicBezTo>
                <a:cubicBezTo>
                  <a:pt x="21065" y="40594"/>
                  <a:pt x="38297" y="39598"/>
                  <a:pt x="48559" y="37837"/>
                </a:cubicBezTo>
                <a:cubicBezTo>
                  <a:pt x="58821" y="36076"/>
                  <a:pt x="70079" y="33778"/>
                  <a:pt x="74750" y="28647"/>
                </a:cubicBezTo>
                <a:cubicBezTo>
                  <a:pt x="79422" y="23516"/>
                  <a:pt x="80264" y="11798"/>
                  <a:pt x="76588" y="7050"/>
                </a:cubicBezTo>
                <a:cubicBezTo>
                  <a:pt x="72912" y="2302"/>
                  <a:pt x="60812" y="771"/>
                  <a:pt x="52694" y="158"/>
                </a:cubicBezTo>
                <a:cubicBezTo>
                  <a:pt x="44576" y="-455"/>
                  <a:pt x="36075" y="1306"/>
                  <a:pt x="27881" y="33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4"/>
          <p:cNvSpPr/>
          <p:nvPr/>
        </p:nvSpPr>
        <p:spPr>
          <a:xfrm rot="1484583">
            <a:off x="2972983" y="1760877"/>
            <a:ext cx="647927" cy="295498"/>
          </a:xfrm>
          <a:custGeom>
            <a:avLst/>
            <a:gdLst/>
            <a:ahLst/>
            <a:cxnLst/>
            <a:rect l="l" t="t" r="r" b="b"/>
            <a:pathLst>
              <a:path w="28088" h="12810" extrusionOk="0">
                <a:moveTo>
                  <a:pt x="7573" y="0"/>
                </a:moveTo>
                <a:lnTo>
                  <a:pt x="1" y="6405"/>
                </a:lnTo>
                <a:lnTo>
                  <a:pt x="7573" y="12810"/>
                </a:lnTo>
                <a:lnTo>
                  <a:pt x="7573" y="8773"/>
                </a:lnTo>
                <a:lnTo>
                  <a:pt x="28087" y="6405"/>
                </a:lnTo>
                <a:lnTo>
                  <a:pt x="7573" y="4037"/>
                </a:lnTo>
                <a:lnTo>
                  <a:pt x="75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4"/>
          <p:cNvSpPr txBox="1"/>
          <p:nvPr/>
        </p:nvSpPr>
        <p:spPr>
          <a:xfrm>
            <a:off x="672698" y="1453371"/>
            <a:ext cx="197753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After A nucleotide, any other nucleotide can come or it itself can come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1" name="Google Shape;731;p44"/>
          <p:cNvSpPr txBox="1"/>
          <p:nvPr/>
        </p:nvSpPr>
        <p:spPr>
          <a:xfrm>
            <a:off x="852610" y="1288701"/>
            <a:ext cx="17034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ADENINE</a:t>
            </a:r>
            <a:endParaRPr sz="15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32" name="Google Shape;732;p44"/>
          <p:cNvGrpSpPr/>
          <p:nvPr/>
        </p:nvGrpSpPr>
        <p:grpSpPr>
          <a:xfrm>
            <a:off x="6587206" y="2970615"/>
            <a:ext cx="727352" cy="700932"/>
            <a:chOff x="-1740369" y="3329165"/>
            <a:chExt cx="727352" cy="700932"/>
          </a:xfrm>
        </p:grpSpPr>
        <p:sp>
          <p:nvSpPr>
            <p:cNvPr id="733" name="Google Shape;733;p44"/>
            <p:cNvSpPr/>
            <p:nvPr/>
          </p:nvSpPr>
          <p:spPr>
            <a:xfrm>
              <a:off x="-1719140" y="3356522"/>
              <a:ext cx="674985" cy="659428"/>
            </a:xfrm>
            <a:custGeom>
              <a:avLst/>
              <a:gdLst/>
              <a:ahLst/>
              <a:cxnLst/>
              <a:rect l="l" t="t" r="r" b="b"/>
              <a:pathLst>
                <a:path w="81397" h="79521" extrusionOk="0">
                  <a:moveTo>
                    <a:pt x="0" y="44311"/>
                  </a:moveTo>
                  <a:lnTo>
                    <a:pt x="35835" y="79520"/>
                  </a:lnTo>
                  <a:lnTo>
                    <a:pt x="81397" y="0"/>
                  </a:lnTo>
                  <a:close/>
                  <a:moveTo>
                    <a:pt x="50966" y="26735"/>
                  </a:moveTo>
                  <a:lnTo>
                    <a:pt x="36461" y="53241"/>
                  </a:lnTo>
                  <a:lnTo>
                    <a:pt x="23606" y="41637"/>
                  </a:ln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-1740369" y="3329165"/>
              <a:ext cx="727352" cy="700932"/>
            </a:xfrm>
            <a:custGeom>
              <a:avLst/>
              <a:gdLst/>
              <a:ahLst/>
              <a:cxnLst/>
              <a:rect l="l" t="t" r="r" b="b"/>
              <a:pathLst>
                <a:path w="87712" h="84526" extrusionOk="0">
                  <a:moveTo>
                    <a:pt x="14107" y="43856"/>
                  </a:moveTo>
                  <a:cubicBezTo>
                    <a:pt x="14221" y="43116"/>
                    <a:pt x="12969" y="43457"/>
                    <a:pt x="12856" y="44197"/>
                  </a:cubicBezTo>
                  <a:cubicBezTo>
                    <a:pt x="12401" y="46529"/>
                    <a:pt x="13026" y="48463"/>
                    <a:pt x="13026" y="50625"/>
                  </a:cubicBezTo>
                  <a:cubicBezTo>
                    <a:pt x="13026" y="51307"/>
                    <a:pt x="14278" y="50625"/>
                    <a:pt x="14278" y="49999"/>
                  </a:cubicBezTo>
                  <a:cubicBezTo>
                    <a:pt x="14278" y="47894"/>
                    <a:pt x="13652" y="46074"/>
                    <a:pt x="14107" y="43856"/>
                  </a:cubicBezTo>
                  <a:close/>
                  <a:moveTo>
                    <a:pt x="25597" y="45505"/>
                  </a:moveTo>
                  <a:lnTo>
                    <a:pt x="37656" y="57564"/>
                  </a:lnTo>
                  <a:cubicBezTo>
                    <a:pt x="38054" y="57905"/>
                    <a:pt x="38623" y="57905"/>
                    <a:pt x="39078" y="57621"/>
                  </a:cubicBezTo>
                  <a:cubicBezTo>
                    <a:pt x="39248" y="57564"/>
                    <a:pt x="39362" y="57450"/>
                    <a:pt x="39476" y="57280"/>
                  </a:cubicBezTo>
                  <a:lnTo>
                    <a:pt x="55118" y="30147"/>
                  </a:lnTo>
                  <a:cubicBezTo>
                    <a:pt x="55346" y="29749"/>
                    <a:pt x="55118" y="29351"/>
                    <a:pt x="54606" y="29237"/>
                  </a:cubicBezTo>
                  <a:cubicBezTo>
                    <a:pt x="54265" y="29180"/>
                    <a:pt x="53867" y="29237"/>
                    <a:pt x="53582" y="29408"/>
                  </a:cubicBezTo>
                  <a:lnTo>
                    <a:pt x="25938" y="44481"/>
                  </a:lnTo>
                  <a:cubicBezTo>
                    <a:pt x="25483" y="44766"/>
                    <a:pt x="25313" y="45221"/>
                    <a:pt x="25597" y="45505"/>
                  </a:cubicBezTo>
                  <a:close/>
                  <a:moveTo>
                    <a:pt x="51933" y="32024"/>
                  </a:moveTo>
                  <a:lnTo>
                    <a:pt x="51933" y="32024"/>
                  </a:lnTo>
                  <a:lnTo>
                    <a:pt x="38338" y="55573"/>
                  </a:lnTo>
                  <a:lnTo>
                    <a:pt x="27929" y="45107"/>
                  </a:lnTo>
                  <a:lnTo>
                    <a:pt x="51933" y="32024"/>
                  </a:lnTo>
                  <a:close/>
                  <a:moveTo>
                    <a:pt x="86175" y="114"/>
                  </a:moveTo>
                  <a:cubicBezTo>
                    <a:pt x="87199" y="342"/>
                    <a:pt x="87711" y="1138"/>
                    <a:pt x="87256" y="1934"/>
                  </a:cubicBezTo>
                  <a:lnTo>
                    <a:pt x="40272" y="83274"/>
                  </a:lnTo>
                  <a:lnTo>
                    <a:pt x="40272" y="83274"/>
                  </a:lnTo>
                  <a:cubicBezTo>
                    <a:pt x="40102" y="83559"/>
                    <a:pt x="39817" y="83786"/>
                    <a:pt x="39533" y="83957"/>
                  </a:cubicBezTo>
                  <a:cubicBezTo>
                    <a:pt x="38623" y="84526"/>
                    <a:pt x="37542" y="84469"/>
                    <a:pt x="36689" y="83843"/>
                  </a:cubicBezTo>
                  <a:lnTo>
                    <a:pt x="569" y="47724"/>
                  </a:lnTo>
                  <a:cubicBezTo>
                    <a:pt x="1" y="47098"/>
                    <a:pt x="285" y="46188"/>
                    <a:pt x="1252" y="45619"/>
                  </a:cubicBezTo>
                  <a:lnTo>
                    <a:pt x="84184" y="512"/>
                  </a:lnTo>
                  <a:cubicBezTo>
                    <a:pt x="84753" y="114"/>
                    <a:pt x="85493" y="0"/>
                    <a:pt x="86175" y="114"/>
                  </a:cubicBezTo>
                  <a:close/>
                  <a:moveTo>
                    <a:pt x="73661" y="18145"/>
                  </a:moveTo>
                  <a:lnTo>
                    <a:pt x="73661" y="18145"/>
                  </a:lnTo>
                  <a:lnTo>
                    <a:pt x="69737" y="15017"/>
                  </a:lnTo>
                  <a:cubicBezTo>
                    <a:pt x="69111" y="14221"/>
                    <a:pt x="67916" y="15244"/>
                    <a:pt x="68542" y="16098"/>
                  </a:cubicBezTo>
                  <a:lnTo>
                    <a:pt x="72865" y="19567"/>
                  </a:lnTo>
                  <a:lnTo>
                    <a:pt x="71216" y="22411"/>
                  </a:lnTo>
                  <a:lnTo>
                    <a:pt x="68940" y="20591"/>
                  </a:lnTo>
                  <a:cubicBezTo>
                    <a:pt x="68542" y="20079"/>
                    <a:pt x="67860" y="20705"/>
                    <a:pt x="68201" y="21160"/>
                  </a:cubicBezTo>
                  <a:lnTo>
                    <a:pt x="70760" y="23208"/>
                  </a:lnTo>
                  <a:lnTo>
                    <a:pt x="69794" y="24857"/>
                  </a:lnTo>
                  <a:lnTo>
                    <a:pt x="67348" y="22923"/>
                  </a:lnTo>
                  <a:cubicBezTo>
                    <a:pt x="66949" y="22411"/>
                    <a:pt x="66267" y="23037"/>
                    <a:pt x="66608" y="23549"/>
                  </a:cubicBezTo>
                  <a:lnTo>
                    <a:pt x="69338" y="25711"/>
                  </a:lnTo>
                  <a:lnTo>
                    <a:pt x="66153" y="31171"/>
                  </a:lnTo>
                  <a:lnTo>
                    <a:pt x="62285" y="28100"/>
                  </a:lnTo>
                  <a:cubicBezTo>
                    <a:pt x="61660" y="27246"/>
                    <a:pt x="60465" y="28327"/>
                    <a:pt x="61091" y="29123"/>
                  </a:cubicBezTo>
                  <a:lnTo>
                    <a:pt x="65357" y="32593"/>
                  </a:lnTo>
                  <a:lnTo>
                    <a:pt x="63707" y="35437"/>
                  </a:lnTo>
                  <a:lnTo>
                    <a:pt x="61489" y="33617"/>
                  </a:lnTo>
                  <a:cubicBezTo>
                    <a:pt x="61091" y="33162"/>
                    <a:pt x="60408" y="33731"/>
                    <a:pt x="60749" y="34243"/>
                  </a:cubicBezTo>
                  <a:lnTo>
                    <a:pt x="63252" y="36234"/>
                  </a:lnTo>
                  <a:lnTo>
                    <a:pt x="62285" y="37883"/>
                  </a:lnTo>
                  <a:lnTo>
                    <a:pt x="59896" y="35949"/>
                  </a:lnTo>
                  <a:cubicBezTo>
                    <a:pt x="59498" y="35494"/>
                    <a:pt x="58815" y="36120"/>
                    <a:pt x="59157" y="36575"/>
                  </a:cubicBezTo>
                  <a:lnTo>
                    <a:pt x="61830" y="38679"/>
                  </a:lnTo>
                  <a:lnTo>
                    <a:pt x="59555" y="42604"/>
                  </a:lnTo>
                  <a:lnTo>
                    <a:pt x="55289" y="39191"/>
                  </a:lnTo>
                  <a:cubicBezTo>
                    <a:pt x="54663" y="38338"/>
                    <a:pt x="53412" y="39419"/>
                    <a:pt x="54037" y="40215"/>
                  </a:cubicBezTo>
                  <a:lnTo>
                    <a:pt x="58759" y="44026"/>
                  </a:lnTo>
                  <a:lnTo>
                    <a:pt x="57109" y="46813"/>
                  </a:lnTo>
                  <a:lnTo>
                    <a:pt x="54436" y="44709"/>
                  </a:lnTo>
                  <a:cubicBezTo>
                    <a:pt x="54094" y="44254"/>
                    <a:pt x="53355" y="44823"/>
                    <a:pt x="53753" y="45335"/>
                  </a:cubicBezTo>
                  <a:lnTo>
                    <a:pt x="56654" y="47667"/>
                  </a:lnTo>
                  <a:lnTo>
                    <a:pt x="55687" y="49316"/>
                  </a:lnTo>
                  <a:lnTo>
                    <a:pt x="52843" y="47041"/>
                  </a:lnTo>
                  <a:cubicBezTo>
                    <a:pt x="52502" y="46586"/>
                    <a:pt x="51762" y="47212"/>
                    <a:pt x="52160" y="47667"/>
                  </a:cubicBezTo>
                  <a:lnTo>
                    <a:pt x="55232" y="50113"/>
                  </a:lnTo>
                  <a:lnTo>
                    <a:pt x="52559" y="54777"/>
                  </a:lnTo>
                  <a:lnTo>
                    <a:pt x="48691" y="51648"/>
                  </a:lnTo>
                  <a:cubicBezTo>
                    <a:pt x="48065" y="50852"/>
                    <a:pt x="46814" y="51876"/>
                    <a:pt x="47439" y="52729"/>
                  </a:cubicBezTo>
                  <a:lnTo>
                    <a:pt x="51705" y="56142"/>
                  </a:lnTo>
                  <a:lnTo>
                    <a:pt x="50113" y="58986"/>
                  </a:lnTo>
                  <a:lnTo>
                    <a:pt x="47894" y="57223"/>
                  </a:lnTo>
                  <a:cubicBezTo>
                    <a:pt x="47496" y="56711"/>
                    <a:pt x="46814" y="57336"/>
                    <a:pt x="47155" y="57792"/>
                  </a:cubicBezTo>
                  <a:lnTo>
                    <a:pt x="49601" y="59782"/>
                  </a:lnTo>
                  <a:lnTo>
                    <a:pt x="48691" y="61489"/>
                  </a:lnTo>
                  <a:lnTo>
                    <a:pt x="46302" y="59555"/>
                  </a:lnTo>
                  <a:cubicBezTo>
                    <a:pt x="45904" y="59043"/>
                    <a:pt x="45221" y="59669"/>
                    <a:pt x="45562" y="60181"/>
                  </a:cubicBezTo>
                  <a:lnTo>
                    <a:pt x="48179" y="62285"/>
                  </a:lnTo>
                  <a:lnTo>
                    <a:pt x="45562" y="66893"/>
                  </a:lnTo>
                  <a:lnTo>
                    <a:pt x="41353" y="63537"/>
                  </a:lnTo>
                  <a:cubicBezTo>
                    <a:pt x="40727" y="62683"/>
                    <a:pt x="39476" y="63764"/>
                    <a:pt x="40102" y="64560"/>
                  </a:cubicBezTo>
                  <a:lnTo>
                    <a:pt x="44709" y="68258"/>
                  </a:lnTo>
                  <a:lnTo>
                    <a:pt x="43116" y="71102"/>
                  </a:lnTo>
                  <a:lnTo>
                    <a:pt x="40500" y="69054"/>
                  </a:lnTo>
                  <a:cubicBezTo>
                    <a:pt x="40159" y="68599"/>
                    <a:pt x="39419" y="69168"/>
                    <a:pt x="39817" y="69680"/>
                  </a:cubicBezTo>
                  <a:lnTo>
                    <a:pt x="42604" y="71955"/>
                  </a:lnTo>
                  <a:lnTo>
                    <a:pt x="41694" y="73604"/>
                  </a:lnTo>
                  <a:lnTo>
                    <a:pt x="38907" y="71386"/>
                  </a:lnTo>
                  <a:cubicBezTo>
                    <a:pt x="38566" y="70931"/>
                    <a:pt x="37826" y="71500"/>
                    <a:pt x="38225" y="72012"/>
                  </a:cubicBezTo>
                  <a:lnTo>
                    <a:pt x="41182" y="74401"/>
                  </a:lnTo>
                  <a:lnTo>
                    <a:pt x="38054" y="79805"/>
                  </a:lnTo>
                  <a:lnTo>
                    <a:pt x="5177" y="46927"/>
                  </a:lnTo>
                  <a:lnTo>
                    <a:pt x="9329" y="44652"/>
                  </a:lnTo>
                  <a:cubicBezTo>
                    <a:pt x="9272" y="47098"/>
                    <a:pt x="10182" y="49089"/>
                    <a:pt x="10467" y="51421"/>
                  </a:cubicBezTo>
                  <a:cubicBezTo>
                    <a:pt x="10524" y="51933"/>
                    <a:pt x="11547" y="51421"/>
                    <a:pt x="11491" y="50852"/>
                  </a:cubicBezTo>
                  <a:cubicBezTo>
                    <a:pt x="11206" y="48577"/>
                    <a:pt x="10296" y="46586"/>
                    <a:pt x="10410" y="44083"/>
                  </a:cubicBezTo>
                  <a:lnTo>
                    <a:pt x="15358" y="41410"/>
                  </a:lnTo>
                  <a:cubicBezTo>
                    <a:pt x="14903" y="43913"/>
                    <a:pt x="15586" y="46074"/>
                    <a:pt x="15927" y="48235"/>
                  </a:cubicBezTo>
                  <a:cubicBezTo>
                    <a:pt x="16041" y="48918"/>
                    <a:pt x="17292" y="48292"/>
                    <a:pt x="17179" y="47610"/>
                  </a:cubicBezTo>
                  <a:cubicBezTo>
                    <a:pt x="16837" y="45391"/>
                    <a:pt x="16155" y="43287"/>
                    <a:pt x="16667" y="40670"/>
                  </a:cubicBezTo>
                  <a:lnTo>
                    <a:pt x="18316" y="39760"/>
                  </a:lnTo>
                  <a:cubicBezTo>
                    <a:pt x="17975" y="41694"/>
                    <a:pt x="17918" y="43685"/>
                    <a:pt x="18032" y="45619"/>
                  </a:cubicBezTo>
                  <a:cubicBezTo>
                    <a:pt x="18089" y="46302"/>
                    <a:pt x="19340" y="45676"/>
                    <a:pt x="19283" y="44993"/>
                  </a:cubicBezTo>
                  <a:cubicBezTo>
                    <a:pt x="19169" y="43002"/>
                    <a:pt x="19283" y="41012"/>
                    <a:pt x="19625" y="39078"/>
                  </a:cubicBezTo>
                  <a:lnTo>
                    <a:pt x="21502" y="38054"/>
                  </a:lnTo>
                  <a:cubicBezTo>
                    <a:pt x="21558" y="39248"/>
                    <a:pt x="21672" y="40443"/>
                    <a:pt x="21900" y="41637"/>
                  </a:cubicBezTo>
                  <a:cubicBezTo>
                    <a:pt x="22014" y="42263"/>
                    <a:pt x="23265" y="41637"/>
                    <a:pt x="23151" y="41012"/>
                  </a:cubicBezTo>
                  <a:cubicBezTo>
                    <a:pt x="22924" y="39817"/>
                    <a:pt x="22810" y="38566"/>
                    <a:pt x="22753" y="37371"/>
                  </a:cubicBezTo>
                  <a:lnTo>
                    <a:pt x="24801" y="36234"/>
                  </a:lnTo>
                  <a:cubicBezTo>
                    <a:pt x="24914" y="37883"/>
                    <a:pt x="25256" y="39419"/>
                    <a:pt x="25256" y="41125"/>
                  </a:cubicBezTo>
                  <a:cubicBezTo>
                    <a:pt x="25256" y="41694"/>
                    <a:pt x="26621" y="41182"/>
                    <a:pt x="26621" y="40613"/>
                  </a:cubicBezTo>
                  <a:cubicBezTo>
                    <a:pt x="26621" y="38850"/>
                    <a:pt x="26166" y="37257"/>
                    <a:pt x="26109" y="35551"/>
                  </a:cubicBezTo>
                  <a:lnTo>
                    <a:pt x="80828" y="57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44"/>
          <p:cNvGrpSpPr/>
          <p:nvPr/>
        </p:nvGrpSpPr>
        <p:grpSpPr>
          <a:xfrm>
            <a:off x="6578086" y="679624"/>
            <a:ext cx="654593" cy="736123"/>
            <a:chOff x="-1149818" y="2599467"/>
            <a:chExt cx="629235" cy="817914"/>
          </a:xfrm>
        </p:grpSpPr>
        <p:sp>
          <p:nvSpPr>
            <p:cNvPr id="736" name="Google Shape;736;p44"/>
            <p:cNvSpPr/>
            <p:nvPr/>
          </p:nvSpPr>
          <p:spPr>
            <a:xfrm>
              <a:off x="-782378" y="3281052"/>
              <a:ext cx="125009" cy="120755"/>
            </a:xfrm>
            <a:custGeom>
              <a:avLst/>
              <a:gdLst/>
              <a:ahLst/>
              <a:cxnLst/>
              <a:rect l="l" t="t" r="r" b="b"/>
              <a:pathLst>
                <a:path w="15075" h="14562" extrusionOk="0">
                  <a:moveTo>
                    <a:pt x="513" y="2446"/>
                  </a:moveTo>
                  <a:cubicBezTo>
                    <a:pt x="1" y="6599"/>
                    <a:pt x="1309" y="14448"/>
                    <a:pt x="7509" y="14505"/>
                  </a:cubicBezTo>
                  <a:cubicBezTo>
                    <a:pt x="13709" y="14562"/>
                    <a:pt x="15074" y="9784"/>
                    <a:pt x="14790" y="6656"/>
                  </a:cubicBezTo>
                  <a:cubicBezTo>
                    <a:pt x="14562" y="3470"/>
                    <a:pt x="12287" y="0"/>
                    <a:pt x="12287" y="0"/>
                  </a:cubicBezTo>
                  <a:cubicBezTo>
                    <a:pt x="12287" y="0"/>
                    <a:pt x="11093" y="512"/>
                    <a:pt x="9614" y="1309"/>
                  </a:cubicBezTo>
                  <a:cubicBezTo>
                    <a:pt x="8192" y="2105"/>
                    <a:pt x="4893" y="4380"/>
                    <a:pt x="513" y="2446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-986614" y="2744743"/>
              <a:ext cx="341037" cy="519807"/>
            </a:xfrm>
            <a:custGeom>
              <a:avLst/>
              <a:gdLst/>
              <a:ahLst/>
              <a:cxnLst/>
              <a:rect l="l" t="t" r="r" b="b"/>
              <a:pathLst>
                <a:path w="41126" h="62684" extrusionOk="0">
                  <a:moveTo>
                    <a:pt x="15586" y="1878"/>
                  </a:moveTo>
                  <a:cubicBezTo>
                    <a:pt x="4266" y="6258"/>
                    <a:pt x="0" y="18658"/>
                    <a:pt x="2617" y="27759"/>
                  </a:cubicBezTo>
                  <a:cubicBezTo>
                    <a:pt x="5177" y="36860"/>
                    <a:pt x="11718" y="38623"/>
                    <a:pt x="14960" y="47041"/>
                  </a:cubicBezTo>
                  <a:cubicBezTo>
                    <a:pt x="18145" y="55403"/>
                    <a:pt x="20819" y="58929"/>
                    <a:pt x="24232" y="60807"/>
                  </a:cubicBezTo>
                  <a:cubicBezTo>
                    <a:pt x="27701" y="62684"/>
                    <a:pt x="31512" y="62684"/>
                    <a:pt x="34300" y="58702"/>
                  </a:cubicBezTo>
                  <a:cubicBezTo>
                    <a:pt x="37087" y="54777"/>
                    <a:pt x="35835" y="49715"/>
                    <a:pt x="35835" y="45449"/>
                  </a:cubicBezTo>
                  <a:cubicBezTo>
                    <a:pt x="35892" y="39249"/>
                    <a:pt x="36461" y="32992"/>
                    <a:pt x="37599" y="26849"/>
                  </a:cubicBezTo>
                  <a:cubicBezTo>
                    <a:pt x="38964" y="19681"/>
                    <a:pt x="41125" y="21445"/>
                    <a:pt x="38452" y="15472"/>
                  </a:cubicBezTo>
                  <a:cubicBezTo>
                    <a:pt x="35778" y="9443"/>
                    <a:pt x="26791" y="1"/>
                    <a:pt x="15586" y="1878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-1149818" y="2599467"/>
              <a:ext cx="629235" cy="817914"/>
            </a:xfrm>
            <a:custGeom>
              <a:avLst/>
              <a:gdLst/>
              <a:ahLst/>
              <a:cxnLst/>
              <a:rect l="l" t="t" r="r" b="b"/>
              <a:pathLst>
                <a:path w="75880" h="98633" extrusionOk="0">
                  <a:moveTo>
                    <a:pt x="55516" y="18202"/>
                  </a:moveTo>
                  <a:cubicBezTo>
                    <a:pt x="56028" y="18316"/>
                    <a:pt x="56597" y="18202"/>
                    <a:pt x="56938" y="17804"/>
                  </a:cubicBezTo>
                  <a:lnTo>
                    <a:pt x="64048" y="7964"/>
                  </a:lnTo>
                  <a:cubicBezTo>
                    <a:pt x="64333" y="7622"/>
                    <a:pt x="64105" y="7110"/>
                    <a:pt x="63650" y="7053"/>
                  </a:cubicBezTo>
                  <a:cubicBezTo>
                    <a:pt x="63138" y="6883"/>
                    <a:pt x="62570" y="7053"/>
                    <a:pt x="62228" y="7452"/>
                  </a:cubicBezTo>
                  <a:lnTo>
                    <a:pt x="55118" y="17235"/>
                  </a:lnTo>
                  <a:cubicBezTo>
                    <a:pt x="54834" y="17577"/>
                    <a:pt x="55061" y="18145"/>
                    <a:pt x="55516" y="18202"/>
                  </a:cubicBezTo>
                  <a:close/>
                  <a:moveTo>
                    <a:pt x="47041" y="57052"/>
                  </a:moveTo>
                  <a:lnTo>
                    <a:pt x="47098" y="57052"/>
                  </a:lnTo>
                  <a:cubicBezTo>
                    <a:pt x="47212" y="58929"/>
                    <a:pt x="48065" y="63423"/>
                    <a:pt x="48918" y="67859"/>
                  </a:cubicBezTo>
                  <a:cubicBezTo>
                    <a:pt x="48691" y="67803"/>
                    <a:pt x="48463" y="67859"/>
                    <a:pt x="48292" y="67973"/>
                  </a:cubicBezTo>
                  <a:lnTo>
                    <a:pt x="45392" y="70703"/>
                  </a:lnTo>
                  <a:lnTo>
                    <a:pt x="45050" y="69680"/>
                  </a:lnTo>
                  <a:lnTo>
                    <a:pt x="48179" y="66779"/>
                  </a:lnTo>
                  <a:cubicBezTo>
                    <a:pt x="48406" y="66608"/>
                    <a:pt x="48349" y="66324"/>
                    <a:pt x="48122" y="66267"/>
                  </a:cubicBezTo>
                  <a:cubicBezTo>
                    <a:pt x="47894" y="66153"/>
                    <a:pt x="47610" y="66153"/>
                    <a:pt x="47439" y="66380"/>
                  </a:cubicBezTo>
                  <a:lnTo>
                    <a:pt x="44766" y="68826"/>
                  </a:lnTo>
                  <a:lnTo>
                    <a:pt x="44311" y="67461"/>
                  </a:lnTo>
                  <a:lnTo>
                    <a:pt x="46984" y="65015"/>
                  </a:lnTo>
                  <a:cubicBezTo>
                    <a:pt x="47155" y="64845"/>
                    <a:pt x="47155" y="64560"/>
                    <a:pt x="46927" y="64503"/>
                  </a:cubicBezTo>
                  <a:cubicBezTo>
                    <a:pt x="46700" y="64390"/>
                    <a:pt x="46415" y="64447"/>
                    <a:pt x="46245" y="64617"/>
                  </a:cubicBezTo>
                  <a:lnTo>
                    <a:pt x="44026" y="66608"/>
                  </a:lnTo>
                  <a:cubicBezTo>
                    <a:pt x="42946" y="63309"/>
                    <a:pt x="41979" y="60237"/>
                    <a:pt x="41524" y="58645"/>
                  </a:cubicBezTo>
                  <a:cubicBezTo>
                    <a:pt x="41467" y="58360"/>
                    <a:pt x="41353" y="58019"/>
                    <a:pt x="41239" y="57735"/>
                  </a:cubicBezTo>
                  <a:lnTo>
                    <a:pt x="41239" y="57678"/>
                  </a:lnTo>
                  <a:cubicBezTo>
                    <a:pt x="42377" y="57450"/>
                    <a:pt x="43401" y="56768"/>
                    <a:pt x="44026" y="55801"/>
                  </a:cubicBezTo>
                  <a:lnTo>
                    <a:pt x="44026" y="55801"/>
                  </a:lnTo>
                  <a:cubicBezTo>
                    <a:pt x="44140" y="55914"/>
                    <a:pt x="44254" y="56085"/>
                    <a:pt x="44368" y="56199"/>
                  </a:cubicBezTo>
                  <a:cubicBezTo>
                    <a:pt x="45164" y="56711"/>
                    <a:pt x="46074" y="56995"/>
                    <a:pt x="47041" y="57052"/>
                  </a:cubicBezTo>
                  <a:close/>
                  <a:moveTo>
                    <a:pt x="48122" y="57109"/>
                  </a:moveTo>
                  <a:cubicBezTo>
                    <a:pt x="48463" y="61375"/>
                    <a:pt x="49146" y="65641"/>
                    <a:pt x="50056" y="69793"/>
                  </a:cubicBezTo>
                  <a:cubicBezTo>
                    <a:pt x="50170" y="69793"/>
                    <a:pt x="50226" y="69793"/>
                    <a:pt x="50340" y="69850"/>
                  </a:cubicBezTo>
                  <a:cubicBezTo>
                    <a:pt x="50568" y="69964"/>
                    <a:pt x="50568" y="70248"/>
                    <a:pt x="50397" y="70362"/>
                  </a:cubicBezTo>
                  <a:lnTo>
                    <a:pt x="50226" y="70533"/>
                  </a:lnTo>
                  <a:cubicBezTo>
                    <a:pt x="50340" y="71102"/>
                    <a:pt x="50454" y="71614"/>
                    <a:pt x="50568" y="72182"/>
                  </a:cubicBezTo>
                  <a:lnTo>
                    <a:pt x="52217" y="70647"/>
                  </a:lnTo>
                  <a:cubicBezTo>
                    <a:pt x="52388" y="70476"/>
                    <a:pt x="52672" y="70419"/>
                    <a:pt x="52900" y="70533"/>
                  </a:cubicBezTo>
                  <a:cubicBezTo>
                    <a:pt x="53127" y="70590"/>
                    <a:pt x="53184" y="70874"/>
                    <a:pt x="52957" y="71045"/>
                  </a:cubicBezTo>
                  <a:lnTo>
                    <a:pt x="50795" y="73092"/>
                  </a:lnTo>
                  <a:cubicBezTo>
                    <a:pt x="50909" y="73604"/>
                    <a:pt x="51023" y="74116"/>
                    <a:pt x="51137" y="74628"/>
                  </a:cubicBezTo>
                  <a:lnTo>
                    <a:pt x="54379" y="71614"/>
                  </a:lnTo>
                  <a:cubicBezTo>
                    <a:pt x="54606" y="67746"/>
                    <a:pt x="53582" y="62058"/>
                    <a:pt x="53810" y="58474"/>
                  </a:cubicBezTo>
                  <a:lnTo>
                    <a:pt x="53810" y="58474"/>
                  </a:lnTo>
                  <a:cubicBezTo>
                    <a:pt x="54436" y="47382"/>
                    <a:pt x="59839" y="40386"/>
                    <a:pt x="53412" y="29863"/>
                  </a:cubicBezTo>
                  <a:cubicBezTo>
                    <a:pt x="51023" y="25824"/>
                    <a:pt x="47155" y="22866"/>
                    <a:pt x="42661" y="21558"/>
                  </a:cubicBezTo>
                  <a:cubicBezTo>
                    <a:pt x="38566" y="20534"/>
                    <a:pt x="34243" y="21388"/>
                    <a:pt x="30830" y="23890"/>
                  </a:cubicBezTo>
                  <a:cubicBezTo>
                    <a:pt x="27019" y="26791"/>
                    <a:pt x="24573" y="31114"/>
                    <a:pt x="23947" y="35892"/>
                  </a:cubicBezTo>
                  <a:cubicBezTo>
                    <a:pt x="23435" y="39646"/>
                    <a:pt x="23777" y="45448"/>
                    <a:pt x="26791" y="49771"/>
                  </a:cubicBezTo>
                  <a:cubicBezTo>
                    <a:pt x="29237" y="53355"/>
                    <a:pt x="33560" y="58702"/>
                    <a:pt x="35722" y="62854"/>
                  </a:cubicBezTo>
                  <a:cubicBezTo>
                    <a:pt x="36518" y="64390"/>
                    <a:pt x="37428" y="66551"/>
                    <a:pt x="38395" y="68713"/>
                  </a:cubicBezTo>
                  <a:lnTo>
                    <a:pt x="42206" y="65186"/>
                  </a:lnTo>
                  <a:cubicBezTo>
                    <a:pt x="42263" y="65129"/>
                    <a:pt x="42377" y="65072"/>
                    <a:pt x="42547" y="65015"/>
                  </a:cubicBezTo>
                  <a:cubicBezTo>
                    <a:pt x="41979" y="63138"/>
                    <a:pt x="41524" y="61375"/>
                    <a:pt x="41182" y="60180"/>
                  </a:cubicBezTo>
                  <a:cubicBezTo>
                    <a:pt x="41125" y="59839"/>
                    <a:pt x="40557" y="57791"/>
                    <a:pt x="40329" y="57791"/>
                  </a:cubicBezTo>
                  <a:cubicBezTo>
                    <a:pt x="38452" y="57735"/>
                    <a:pt x="34755" y="56824"/>
                    <a:pt x="35096" y="54435"/>
                  </a:cubicBezTo>
                  <a:cubicBezTo>
                    <a:pt x="35380" y="52672"/>
                    <a:pt x="37258" y="52274"/>
                    <a:pt x="38452" y="53525"/>
                  </a:cubicBezTo>
                  <a:cubicBezTo>
                    <a:pt x="39419" y="54549"/>
                    <a:pt x="40215" y="55687"/>
                    <a:pt x="40898" y="56938"/>
                  </a:cubicBezTo>
                  <a:cubicBezTo>
                    <a:pt x="40955" y="57052"/>
                    <a:pt x="40898" y="57052"/>
                    <a:pt x="41012" y="56995"/>
                  </a:cubicBezTo>
                  <a:cubicBezTo>
                    <a:pt x="41581" y="56881"/>
                    <a:pt x="42149" y="56654"/>
                    <a:pt x="42661" y="56256"/>
                  </a:cubicBezTo>
                  <a:cubicBezTo>
                    <a:pt x="43003" y="56028"/>
                    <a:pt x="43287" y="55744"/>
                    <a:pt x="43571" y="55402"/>
                  </a:cubicBezTo>
                  <a:lnTo>
                    <a:pt x="43571" y="55346"/>
                  </a:lnTo>
                  <a:cubicBezTo>
                    <a:pt x="42547" y="54322"/>
                    <a:pt x="41524" y="53127"/>
                    <a:pt x="41467" y="51762"/>
                  </a:cubicBezTo>
                  <a:cubicBezTo>
                    <a:pt x="41410" y="50624"/>
                    <a:pt x="41410" y="48975"/>
                    <a:pt x="42263" y="48122"/>
                  </a:cubicBezTo>
                  <a:cubicBezTo>
                    <a:pt x="44311" y="46188"/>
                    <a:pt x="45392" y="51023"/>
                    <a:pt x="45278" y="52331"/>
                  </a:cubicBezTo>
                  <a:cubicBezTo>
                    <a:pt x="45107" y="53355"/>
                    <a:pt x="44823" y="54379"/>
                    <a:pt x="44368" y="55289"/>
                  </a:cubicBezTo>
                  <a:lnTo>
                    <a:pt x="44368" y="55346"/>
                  </a:lnTo>
                  <a:cubicBezTo>
                    <a:pt x="45164" y="55857"/>
                    <a:pt x="46131" y="56142"/>
                    <a:pt x="47098" y="56199"/>
                  </a:cubicBezTo>
                  <a:lnTo>
                    <a:pt x="47098" y="56199"/>
                  </a:lnTo>
                  <a:cubicBezTo>
                    <a:pt x="47098" y="54435"/>
                    <a:pt x="47269" y="52445"/>
                    <a:pt x="48065" y="50909"/>
                  </a:cubicBezTo>
                  <a:cubicBezTo>
                    <a:pt x="50283" y="46700"/>
                    <a:pt x="54549" y="52843"/>
                    <a:pt x="51648" y="55744"/>
                  </a:cubicBezTo>
                  <a:cubicBezTo>
                    <a:pt x="50681" y="56426"/>
                    <a:pt x="49544" y="56881"/>
                    <a:pt x="48292" y="56995"/>
                  </a:cubicBezTo>
                  <a:cubicBezTo>
                    <a:pt x="48236" y="57052"/>
                    <a:pt x="48179" y="57109"/>
                    <a:pt x="48122" y="57109"/>
                  </a:cubicBezTo>
                  <a:close/>
                  <a:moveTo>
                    <a:pt x="48122" y="56256"/>
                  </a:moveTo>
                  <a:lnTo>
                    <a:pt x="48122" y="56199"/>
                  </a:lnTo>
                  <a:cubicBezTo>
                    <a:pt x="48463" y="56199"/>
                    <a:pt x="48804" y="56142"/>
                    <a:pt x="49146" y="56085"/>
                  </a:cubicBezTo>
                  <a:cubicBezTo>
                    <a:pt x="50511" y="55801"/>
                    <a:pt x="51819" y="55061"/>
                    <a:pt x="51933" y="53582"/>
                  </a:cubicBezTo>
                  <a:cubicBezTo>
                    <a:pt x="52331" y="49657"/>
                    <a:pt x="48975" y="48747"/>
                    <a:pt x="48292" y="51819"/>
                  </a:cubicBezTo>
                  <a:cubicBezTo>
                    <a:pt x="48065" y="53241"/>
                    <a:pt x="48008" y="54720"/>
                    <a:pt x="48122" y="56199"/>
                  </a:cubicBezTo>
                  <a:lnTo>
                    <a:pt x="48008" y="56256"/>
                  </a:lnTo>
                  <a:lnTo>
                    <a:pt x="48122" y="56256"/>
                  </a:lnTo>
                  <a:close/>
                  <a:moveTo>
                    <a:pt x="43856" y="55004"/>
                  </a:moveTo>
                  <a:lnTo>
                    <a:pt x="43856" y="55004"/>
                  </a:lnTo>
                  <a:lnTo>
                    <a:pt x="43856" y="55004"/>
                  </a:lnTo>
                  <a:cubicBezTo>
                    <a:pt x="43230" y="54435"/>
                    <a:pt x="42718" y="53753"/>
                    <a:pt x="42434" y="52957"/>
                  </a:cubicBezTo>
                  <a:cubicBezTo>
                    <a:pt x="42092" y="51876"/>
                    <a:pt x="42036" y="50738"/>
                    <a:pt x="42377" y="49601"/>
                  </a:cubicBezTo>
                  <a:cubicBezTo>
                    <a:pt x="42491" y="49089"/>
                    <a:pt x="42889" y="47837"/>
                    <a:pt x="43742" y="48861"/>
                  </a:cubicBezTo>
                  <a:cubicBezTo>
                    <a:pt x="44140" y="49544"/>
                    <a:pt x="44425" y="50283"/>
                    <a:pt x="44481" y="51079"/>
                  </a:cubicBezTo>
                  <a:cubicBezTo>
                    <a:pt x="44766" y="52388"/>
                    <a:pt x="44538" y="53810"/>
                    <a:pt x="43856" y="55004"/>
                  </a:cubicBezTo>
                  <a:lnTo>
                    <a:pt x="43856" y="55004"/>
                  </a:lnTo>
                  <a:close/>
                  <a:moveTo>
                    <a:pt x="40102" y="57109"/>
                  </a:moveTo>
                  <a:lnTo>
                    <a:pt x="40102" y="57166"/>
                  </a:lnTo>
                  <a:cubicBezTo>
                    <a:pt x="38680" y="57336"/>
                    <a:pt x="37258" y="56881"/>
                    <a:pt x="36234" y="55857"/>
                  </a:cubicBezTo>
                  <a:cubicBezTo>
                    <a:pt x="35267" y="54663"/>
                    <a:pt x="36177" y="52786"/>
                    <a:pt x="37713" y="53867"/>
                  </a:cubicBezTo>
                  <a:cubicBezTo>
                    <a:pt x="38736" y="54720"/>
                    <a:pt x="39590" y="55857"/>
                    <a:pt x="40102" y="57109"/>
                  </a:cubicBezTo>
                  <a:close/>
                  <a:moveTo>
                    <a:pt x="59043" y="82819"/>
                  </a:moveTo>
                  <a:cubicBezTo>
                    <a:pt x="58702" y="82193"/>
                    <a:pt x="58247" y="81511"/>
                    <a:pt x="57735" y="80942"/>
                  </a:cubicBezTo>
                  <a:cubicBezTo>
                    <a:pt x="57621" y="80828"/>
                    <a:pt x="57450" y="80715"/>
                    <a:pt x="57280" y="80658"/>
                  </a:cubicBezTo>
                  <a:cubicBezTo>
                    <a:pt x="56540" y="80373"/>
                    <a:pt x="55687" y="80544"/>
                    <a:pt x="55118" y="81113"/>
                  </a:cubicBezTo>
                  <a:cubicBezTo>
                    <a:pt x="54037" y="82421"/>
                    <a:pt x="52559" y="83274"/>
                    <a:pt x="50909" y="83672"/>
                  </a:cubicBezTo>
                  <a:cubicBezTo>
                    <a:pt x="49146" y="84014"/>
                    <a:pt x="47269" y="83786"/>
                    <a:pt x="45619" y="83047"/>
                  </a:cubicBezTo>
                  <a:lnTo>
                    <a:pt x="45448" y="82990"/>
                  </a:lnTo>
                  <a:lnTo>
                    <a:pt x="45278" y="82876"/>
                  </a:lnTo>
                  <a:cubicBezTo>
                    <a:pt x="45050" y="82762"/>
                    <a:pt x="44766" y="82705"/>
                    <a:pt x="44538" y="82705"/>
                  </a:cubicBezTo>
                  <a:cubicBezTo>
                    <a:pt x="43799" y="82648"/>
                    <a:pt x="43059" y="83104"/>
                    <a:pt x="42775" y="83786"/>
                  </a:cubicBezTo>
                  <a:cubicBezTo>
                    <a:pt x="42491" y="84924"/>
                    <a:pt x="42377" y="86061"/>
                    <a:pt x="42434" y="87199"/>
                  </a:cubicBezTo>
                  <a:cubicBezTo>
                    <a:pt x="42547" y="88337"/>
                    <a:pt x="42775" y="89474"/>
                    <a:pt x="43116" y="90612"/>
                  </a:cubicBezTo>
                  <a:cubicBezTo>
                    <a:pt x="43970" y="93115"/>
                    <a:pt x="45562" y="95219"/>
                    <a:pt x="47724" y="96698"/>
                  </a:cubicBezTo>
                  <a:cubicBezTo>
                    <a:pt x="49942" y="98234"/>
                    <a:pt x="52672" y="98632"/>
                    <a:pt x="55175" y="97779"/>
                  </a:cubicBezTo>
                  <a:cubicBezTo>
                    <a:pt x="57564" y="96926"/>
                    <a:pt x="59441" y="94992"/>
                    <a:pt x="60181" y="92546"/>
                  </a:cubicBezTo>
                  <a:cubicBezTo>
                    <a:pt x="60977" y="90100"/>
                    <a:pt x="60920" y="87427"/>
                    <a:pt x="60010" y="84981"/>
                  </a:cubicBezTo>
                  <a:cubicBezTo>
                    <a:pt x="59782" y="84241"/>
                    <a:pt x="59441" y="83502"/>
                    <a:pt x="59043" y="82819"/>
                  </a:cubicBezTo>
                  <a:close/>
                  <a:moveTo>
                    <a:pt x="45505" y="86744"/>
                  </a:moveTo>
                  <a:lnTo>
                    <a:pt x="45505" y="86744"/>
                  </a:lnTo>
                  <a:cubicBezTo>
                    <a:pt x="45505" y="86346"/>
                    <a:pt x="45505" y="85948"/>
                    <a:pt x="45505" y="85606"/>
                  </a:cubicBezTo>
                  <a:cubicBezTo>
                    <a:pt x="47439" y="86118"/>
                    <a:pt x="49430" y="86175"/>
                    <a:pt x="51364" y="85777"/>
                  </a:cubicBezTo>
                  <a:cubicBezTo>
                    <a:pt x="53070" y="85436"/>
                    <a:pt x="54663" y="84696"/>
                    <a:pt x="56028" y="83672"/>
                  </a:cubicBezTo>
                  <a:lnTo>
                    <a:pt x="56199" y="83900"/>
                  </a:lnTo>
                  <a:cubicBezTo>
                    <a:pt x="56426" y="84412"/>
                    <a:pt x="56654" y="84867"/>
                    <a:pt x="56881" y="85379"/>
                  </a:cubicBezTo>
                  <a:lnTo>
                    <a:pt x="56825" y="85379"/>
                  </a:lnTo>
                  <a:cubicBezTo>
                    <a:pt x="50852" y="89702"/>
                    <a:pt x="46302" y="87882"/>
                    <a:pt x="45562" y="87540"/>
                  </a:cubicBezTo>
                  <a:cubicBezTo>
                    <a:pt x="45562" y="87256"/>
                    <a:pt x="45505" y="87028"/>
                    <a:pt x="45505" y="86744"/>
                  </a:cubicBezTo>
                  <a:close/>
                  <a:moveTo>
                    <a:pt x="57223" y="92318"/>
                  </a:moveTo>
                  <a:lnTo>
                    <a:pt x="57223" y="92318"/>
                  </a:lnTo>
                  <a:cubicBezTo>
                    <a:pt x="56768" y="93911"/>
                    <a:pt x="55687" y="95162"/>
                    <a:pt x="54208" y="95788"/>
                  </a:cubicBezTo>
                  <a:cubicBezTo>
                    <a:pt x="52729" y="96186"/>
                    <a:pt x="51193" y="95902"/>
                    <a:pt x="49999" y="94992"/>
                  </a:cubicBezTo>
                  <a:cubicBezTo>
                    <a:pt x="49089" y="94366"/>
                    <a:pt x="48349" y="93683"/>
                    <a:pt x="47724" y="92830"/>
                  </a:cubicBezTo>
                  <a:cubicBezTo>
                    <a:pt x="49885" y="93228"/>
                    <a:pt x="53412" y="93228"/>
                    <a:pt x="57564" y="90839"/>
                  </a:cubicBezTo>
                  <a:cubicBezTo>
                    <a:pt x="57507" y="91351"/>
                    <a:pt x="57393" y="91863"/>
                    <a:pt x="57223" y="92318"/>
                  </a:cubicBezTo>
                  <a:close/>
                  <a:moveTo>
                    <a:pt x="46643" y="90782"/>
                  </a:moveTo>
                  <a:lnTo>
                    <a:pt x="46643" y="90782"/>
                  </a:lnTo>
                  <a:cubicBezTo>
                    <a:pt x="46586" y="90782"/>
                    <a:pt x="46529" y="90782"/>
                    <a:pt x="46529" y="90726"/>
                  </a:cubicBezTo>
                  <a:cubicBezTo>
                    <a:pt x="46359" y="90441"/>
                    <a:pt x="46245" y="90100"/>
                    <a:pt x="46131" y="89816"/>
                  </a:cubicBezTo>
                  <a:cubicBezTo>
                    <a:pt x="46074" y="89645"/>
                    <a:pt x="46017" y="89474"/>
                    <a:pt x="45960" y="89360"/>
                  </a:cubicBezTo>
                  <a:cubicBezTo>
                    <a:pt x="48236" y="89872"/>
                    <a:pt x="52388" y="90157"/>
                    <a:pt x="57337" y="86915"/>
                  </a:cubicBezTo>
                  <a:cubicBezTo>
                    <a:pt x="57507" y="87597"/>
                    <a:pt x="57621" y="88280"/>
                    <a:pt x="57621" y="88962"/>
                  </a:cubicBezTo>
                  <a:cubicBezTo>
                    <a:pt x="51307" y="93285"/>
                    <a:pt x="46643" y="90839"/>
                    <a:pt x="46643" y="90782"/>
                  </a:cubicBezTo>
                  <a:close/>
                  <a:moveTo>
                    <a:pt x="75595" y="20989"/>
                  </a:moveTo>
                  <a:cubicBezTo>
                    <a:pt x="75197" y="20648"/>
                    <a:pt x="74628" y="20591"/>
                    <a:pt x="74173" y="20876"/>
                  </a:cubicBezTo>
                  <a:lnTo>
                    <a:pt x="63423" y="26450"/>
                  </a:lnTo>
                  <a:cubicBezTo>
                    <a:pt x="62968" y="26677"/>
                    <a:pt x="62797" y="27133"/>
                    <a:pt x="63082" y="27474"/>
                  </a:cubicBezTo>
                  <a:cubicBezTo>
                    <a:pt x="63480" y="27815"/>
                    <a:pt x="64048" y="27815"/>
                    <a:pt x="64447" y="27588"/>
                  </a:cubicBezTo>
                  <a:lnTo>
                    <a:pt x="75197" y="22013"/>
                  </a:lnTo>
                  <a:cubicBezTo>
                    <a:pt x="75709" y="21786"/>
                    <a:pt x="75880" y="21274"/>
                    <a:pt x="75595" y="20989"/>
                  </a:cubicBezTo>
                  <a:close/>
                  <a:moveTo>
                    <a:pt x="43742" y="18487"/>
                  </a:moveTo>
                  <a:cubicBezTo>
                    <a:pt x="49316" y="19966"/>
                    <a:pt x="54151" y="23606"/>
                    <a:pt x="57109" y="28611"/>
                  </a:cubicBezTo>
                  <a:cubicBezTo>
                    <a:pt x="60181" y="33560"/>
                    <a:pt x="61375" y="39419"/>
                    <a:pt x="60579" y="45221"/>
                  </a:cubicBezTo>
                  <a:cubicBezTo>
                    <a:pt x="59441" y="52729"/>
                    <a:pt x="57450" y="52445"/>
                    <a:pt x="57052" y="59270"/>
                  </a:cubicBezTo>
                  <a:cubicBezTo>
                    <a:pt x="56711" y="65129"/>
                    <a:pt x="58645" y="75140"/>
                    <a:pt x="55573" y="77870"/>
                  </a:cubicBezTo>
                  <a:cubicBezTo>
                    <a:pt x="52388" y="80771"/>
                    <a:pt x="48122" y="81682"/>
                    <a:pt x="43514" y="79861"/>
                  </a:cubicBezTo>
                  <a:cubicBezTo>
                    <a:pt x="39021" y="78098"/>
                    <a:pt x="35551" y="68883"/>
                    <a:pt x="32878" y="63878"/>
                  </a:cubicBezTo>
                  <a:cubicBezTo>
                    <a:pt x="29408" y="57166"/>
                    <a:pt x="26564" y="57280"/>
                    <a:pt x="23265" y="51933"/>
                  </a:cubicBezTo>
                  <a:cubicBezTo>
                    <a:pt x="20193" y="46984"/>
                    <a:pt x="18999" y="41125"/>
                    <a:pt x="19795" y="35323"/>
                  </a:cubicBezTo>
                  <a:cubicBezTo>
                    <a:pt x="20535" y="29806"/>
                    <a:pt x="23435" y="24800"/>
                    <a:pt x="27929" y="21444"/>
                  </a:cubicBezTo>
                  <a:cubicBezTo>
                    <a:pt x="32480" y="18088"/>
                    <a:pt x="38281" y="17008"/>
                    <a:pt x="43742" y="18487"/>
                  </a:cubicBezTo>
                  <a:close/>
                  <a:moveTo>
                    <a:pt x="38736" y="69509"/>
                  </a:moveTo>
                  <a:cubicBezTo>
                    <a:pt x="38964" y="69964"/>
                    <a:pt x="39192" y="70476"/>
                    <a:pt x="39419" y="70931"/>
                  </a:cubicBezTo>
                  <a:lnTo>
                    <a:pt x="43230" y="67404"/>
                  </a:lnTo>
                  <a:cubicBezTo>
                    <a:pt x="43059" y="66836"/>
                    <a:pt x="42889" y="66324"/>
                    <a:pt x="42718" y="65812"/>
                  </a:cubicBezTo>
                  <a:lnTo>
                    <a:pt x="38736" y="69509"/>
                  </a:lnTo>
                  <a:close/>
                  <a:moveTo>
                    <a:pt x="39817" y="71670"/>
                  </a:moveTo>
                  <a:cubicBezTo>
                    <a:pt x="40045" y="72069"/>
                    <a:pt x="40272" y="72467"/>
                    <a:pt x="40443" y="72865"/>
                  </a:cubicBezTo>
                  <a:lnTo>
                    <a:pt x="43856" y="69680"/>
                  </a:lnTo>
                  <a:cubicBezTo>
                    <a:pt x="43742" y="69225"/>
                    <a:pt x="43628" y="68770"/>
                    <a:pt x="43458" y="68314"/>
                  </a:cubicBezTo>
                  <a:lnTo>
                    <a:pt x="39817" y="71670"/>
                  </a:lnTo>
                  <a:close/>
                  <a:moveTo>
                    <a:pt x="40898" y="73548"/>
                  </a:moveTo>
                  <a:cubicBezTo>
                    <a:pt x="41069" y="73832"/>
                    <a:pt x="41239" y="74116"/>
                    <a:pt x="41467" y="74401"/>
                  </a:cubicBezTo>
                  <a:lnTo>
                    <a:pt x="44481" y="71557"/>
                  </a:lnTo>
                  <a:cubicBezTo>
                    <a:pt x="44368" y="71215"/>
                    <a:pt x="44254" y="70874"/>
                    <a:pt x="44140" y="70533"/>
                  </a:cubicBezTo>
                  <a:close/>
                  <a:moveTo>
                    <a:pt x="43003" y="76164"/>
                  </a:moveTo>
                  <a:lnTo>
                    <a:pt x="43003" y="76164"/>
                  </a:lnTo>
                  <a:cubicBezTo>
                    <a:pt x="42604" y="75823"/>
                    <a:pt x="42263" y="75481"/>
                    <a:pt x="41922" y="75083"/>
                  </a:cubicBezTo>
                  <a:lnTo>
                    <a:pt x="44766" y="72410"/>
                  </a:lnTo>
                  <a:cubicBezTo>
                    <a:pt x="44936" y="72979"/>
                    <a:pt x="45107" y="73491"/>
                    <a:pt x="45278" y="74003"/>
                  </a:cubicBezTo>
                  <a:lnTo>
                    <a:pt x="43003" y="76164"/>
                  </a:lnTo>
                  <a:close/>
                  <a:moveTo>
                    <a:pt x="45164" y="77188"/>
                  </a:moveTo>
                  <a:lnTo>
                    <a:pt x="46074" y="76335"/>
                  </a:lnTo>
                  <a:cubicBezTo>
                    <a:pt x="45903" y="75880"/>
                    <a:pt x="45733" y="75368"/>
                    <a:pt x="45562" y="74856"/>
                  </a:cubicBezTo>
                  <a:lnTo>
                    <a:pt x="43685" y="76619"/>
                  </a:lnTo>
                  <a:cubicBezTo>
                    <a:pt x="43799" y="76733"/>
                    <a:pt x="43970" y="76790"/>
                    <a:pt x="44140" y="76847"/>
                  </a:cubicBezTo>
                  <a:cubicBezTo>
                    <a:pt x="44481" y="77017"/>
                    <a:pt x="44823" y="77131"/>
                    <a:pt x="45164" y="77188"/>
                  </a:cubicBezTo>
                  <a:close/>
                  <a:moveTo>
                    <a:pt x="45676" y="71557"/>
                  </a:moveTo>
                  <a:lnTo>
                    <a:pt x="46188" y="73149"/>
                  </a:lnTo>
                  <a:lnTo>
                    <a:pt x="49373" y="70192"/>
                  </a:lnTo>
                  <a:lnTo>
                    <a:pt x="49032" y="68428"/>
                  </a:lnTo>
                  <a:close/>
                  <a:moveTo>
                    <a:pt x="46131" y="77415"/>
                  </a:moveTo>
                  <a:cubicBezTo>
                    <a:pt x="46245" y="77472"/>
                    <a:pt x="46415" y="77472"/>
                    <a:pt x="46529" y="77472"/>
                  </a:cubicBezTo>
                  <a:cubicBezTo>
                    <a:pt x="46529" y="77359"/>
                    <a:pt x="46472" y="77245"/>
                    <a:pt x="46415" y="77131"/>
                  </a:cubicBezTo>
                  <a:lnTo>
                    <a:pt x="46131" y="77415"/>
                  </a:lnTo>
                  <a:close/>
                  <a:moveTo>
                    <a:pt x="46472" y="74003"/>
                  </a:moveTo>
                  <a:lnTo>
                    <a:pt x="46472" y="74003"/>
                  </a:lnTo>
                  <a:lnTo>
                    <a:pt x="49601" y="71159"/>
                  </a:lnTo>
                  <a:cubicBezTo>
                    <a:pt x="49658" y="71727"/>
                    <a:pt x="49771" y="72239"/>
                    <a:pt x="49885" y="72808"/>
                  </a:cubicBezTo>
                  <a:lnTo>
                    <a:pt x="46984" y="75481"/>
                  </a:lnTo>
                  <a:cubicBezTo>
                    <a:pt x="46814" y="75026"/>
                    <a:pt x="46643" y="74514"/>
                    <a:pt x="46472" y="74003"/>
                  </a:cubicBezTo>
                  <a:close/>
                  <a:moveTo>
                    <a:pt x="48008" y="77529"/>
                  </a:moveTo>
                  <a:lnTo>
                    <a:pt x="48008" y="77529"/>
                  </a:lnTo>
                  <a:cubicBezTo>
                    <a:pt x="47894" y="77529"/>
                    <a:pt x="47781" y="77529"/>
                    <a:pt x="47610" y="77529"/>
                  </a:cubicBezTo>
                  <a:cubicBezTo>
                    <a:pt x="47496" y="77188"/>
                    <a:pt x="47382" y="76790"/>
                    <a:pt x="47269" y="76392"/>
                  </a:cubicBezTo>
                  <a:lnTo>
                    <a:pt x="50056" y="73718"/>
                  </a:lnTo>
                  <a:cubicBezTo>
                    <a:pt x="50170" y="74287"/>
                    <a:pt x="50283" y="74856"/>
                    <a:pt x="50397" y="75368"/>
                  </a:cubicBezTo>
                  <a:close/>
                  <a:moveTo>
                    <a:pt x="49487" y="77302"/>
                  </a:moveTo>
                  <a:cubicBezTo>
                    <a:pt x="49885" y="77188"/>
                    <a:pt x="50283" y="77074"/>
                    <a:pt x="50625" y="76903"/>
                  </a:cubicBezTo>
                  <a:cubicBezTo>
                    <a:pt x="50625" y="76733"/>
                    <a:pt x="50568" y="76505"/>
                    <a:pt x="50568" y="76278"/>
                  </a:cubicBezTo>
                  <a:close/>
                  <a:moveTo>
                    <a:pt x="53127" y="75311"/>
                  </a:moveTo>
                  <a:lnTo>
                    <a:pt x="53127" y="75311"/>
                  </a:lnTo>
                  <a:cubicBezTo>
                    <a:pt x="52672" y="75709"/>
                    <a:pt x="52160" y="76107"/>
                    <a:pt x="51592" y="76448"/>
                  </a:cubicBezTo>
                  <a:cubicBezTo>
                    <a:pt x="51478" y="76164"/>
                    <a:pt x="51421" y="75880"/>
                    <a:pt x="51364" y="75538"/>
                  </a:cubicBezTo>
                  <a:lnTo>
                    <a:pt x="54208" y="72865"/>
                  </a:lnTo>
                  <a:cubicBezTo>
                    <a:pt x="54151" y="73775"/>
                    <a:pt x="53753" y="74628"/>
                    <a:pt x="53127" y="75311"/>
                  </a:cubicBezTo>
                  <a:close/>
                  <a:moveTo>
                    <a:pt x="21558" y="18999"/>
                  </a:moveTo>
                  <a:cubicBezTo>
                    <a:pt x="21957" y="19340"/>
                    <a:pt x="22525" y="19397"/>
                    <a:pt x="22980" y="19169"/>
                  </a:cubicBezTo>
                  <a:cubicBezTo>
                    <a:pt x="23435" y="18885"/>
                    <a:pt x="23606" y="18430"/>
                    <a:pt x="23322" y="18088"/>
                  </a:cubicBezTo>
                  <a:lnTo>
                    <a:pt x="15358" y="8987"/>
                  </a:lnTo>
                  <a:cubicBezTo>
                    <a:pt x="14960" y="8703"/>
                    <a:pt x="14448" y="8646"/>
                    <a:pt x="13993" y="8874"/>
                  </a:cubicBezTo>
                  <a:cubicBezTo>
                    <a:pt x="13481" y="9158"/>
                    <a:pt x="13311" y="9613"/>
                    <a:pt x="13595" y="9898"/>
                  </a:cubicBezTo>
                  <a:lnTo>
                    <a:pt x="21558" y="18999"/>
                  </a:lnTo>
                  <a:close/>
                  <a:moveTo>
                    <a:pt x="15870" y="27644"/>
                  </a:moveTo>
                  <a:lnTo>
                    <a:pt x="4722" y="22923"/>
                  </a:lnTo>
                  <a:cubicBezTo>
                    <a:pt x="4210" y="22753"/>
                    <a:pt x="3641" y="22866"/>
                    <a:pt x="3300" y="23208"/>
                  </a:cubicBezTo>
                  <a:cubicBezTo>
                    <a:pt x="2901" y="23549"/>
                    <a:pt x="3072" y="24118"/>
                    <a:pt x="3470" y="24232"/>
                  </a:cubicBezTo>
                  <a:lnTo>
                    <a:pt x="14619" y="28896"/>
                  </a:lnTo>
                  <a:cubicBezTo>
                    <a:pt x="15131" y="29123"/>
                    <a:pt x="15700" y="29010"/>
                    <a:pt x="16098" y="28611"/>
                  </a:cubicBezTo>
                  <a:cubicBezTo>
                    <a:pt x="16439" y="28327"/>
                    <a:pt x="16325" y="27758"/>
                    <a:pt x="15870" y="27644"/>
                  </a:cubicBezTo>
                  <a:close/>
                  <a:moveTo>
                    <a:pt x="13083" y="40329"/>
                  </a:moveTo>
                  <a:lnTo>
                    <a:pt x="1024" y="41410"/>
                  </a:lnTo>
                  <a:cubicBezTo>
                    <a:pt x="456" y="41467"/>
                    <a:pt x="1" y="41865"/>
                    <a:pt x="1" y="42263"/>
                  </a:cubicBezTo>
                  <a:cubicBezTo>
                    <a:pt x="1" y="42661"/>
                    <a:pt x="456" y="42945"/>
                    <a:pt x="1024" y="42889"/>
                  </a:cubicBezTo>
                  <a:lnTo>
                    <a:pt x="13083" y="41808"/>
                  </a:lnTo>
                  <a:cubicBezTo>
                    <a:pt x="13595" y="41751"/>
                    <a:pt x="14107" y="41410"/>
                    <a:pt x="14107" y="41012"/>
                  </a:cubicBezTo>
                  <a:cubicBezTo>
                    <a:pt x="14107" y="40556"/>
                    <a:pt x="13652" y="40272"/>
                    <a:pt x="13083" y="40329"/>
                  </a:cubicBezTo>
                  <a:close/>
                  <a:moveTo>
                    <a:pt x="33560" y="12912"/>
                  </a:moveTo>
                  <a:cubicBezTo>
                    <a:pt x="33674" y="13310"/>
                    <a:pt x="34186" y="13481"/>
                    <a:pt x="34755" y="13367"/>
                  </a:cubicBezTo>
                  <a:cubicBezTo>
                    <a:pt x="35267" y="13254"/>
                    <a:pt x="35665" y="12855"/>
                    <a:pt x="35608" y="12457"/>
                  </a:cubicBezTo>
                  <a:lnTo>
                    <a:pt x="33048" y="626"/>
                  </a:lnTo>
                  <a:cubicBezTo>
                    <a:pt x="32935" y="228"/>
                    <a:pt x="32423" y="0"/>
                    <a:pt x="31854" y="171"/>
                  </a:cubicBezTo>
                  <a:cubicBezTo>
                    <a:pt x="31285" y="285"/>
                    <a:pt x="30944" y="683"/>
                    <a:pt x="31001" y="1081"/>
                  </a:cubicBezTo>
                  <a:lnTo>
                    <a:pt x="33560" y="12912"/>
                  </a:lnTo>
                  <a:close/>
                  <a:moveTo>
                    <a:pt x="46870" y="13822"/>
                  </a:moveTo>
                  <a:cubicBezTo>
                    <a:pt x="47382" y="13879"/>
                    <a:pt x="47837" y="13595"/>
                    <a:pt x="48065" y="13140"/>
                  </a:cubicBezTo>
                  <a:lnTo>
                    <a:pt x="51080" y="1422"/>
                  </a:lnTo>
                  <a:cubicBezTo>
                    <a:pt x="51193" y="1024"/>
                    <a:pt x="50852" y="683"/>
                    <a:pt x="50283" y="683"/>
                  </a:cubicBezTo>
                  <a:cubicBezTo>
                    <a:pt x="49771" y="626"/>
                    <a:pt x="49316" y="910"/>
                    <a:pt x="49089" y="1365"/>
                  </a:cubicBezTo>
                  <a:lnTo>
                    <a:pt x="46017" y="13083"/>
                  </a:lnTo>
                  <a:cubicBezTo>
                    <a:pt x="45960" y="13481"/>
                    <a:pt x="46302" y="13822"/>
                    <a:pt x="46870" y="13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-876713" y="2782482"/>
              <a:ext cx="206135" cy="236792"/>
            </a:xfrm>
            <a:custGeom>
              <a:avLst/>
              <a:gdLst/>
              <a:ahLst/>
              <a:cxnLst/>
              <a:rect l="l" t="t" r="r" b="b"/>
              <a:pathLst>
                <a:path w="24858" h="28555" extrusionOk="0">
                  <a:moveTo>
                    <a:pt x="11832" y="3072"/>
                  </a:moveTo>
                  <a:cubicBezTo>
                    <a:pt x="2105" y="0"/>
                    <a:pt x="1" y="9954"/>
                    <a:pt x="12458" y="19226"/>
                  </a:cubicBezTo>
                  <a:cubicBezTo>
                    <a:pt x="24858" y="28554"/>
                    <a:pt x="23606" y="7053"/>
                    <a:pt x="11832" y="3072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p44"/>
          <p:cNvGrpSpPr/>
          <p:nvPr/>
        </p:nvGrpSpPr>
        <p:grpSpPr>
          <a:xfrm>
            <a:off x="2062046" y="2970613"/>
            <a:ext cx="475940" cy="604241"/>
            <a:chOff x="-898879" y="3678213"/>
            <a:chExt cx="475940" cy="604241"/>
          </a:xfrm>
        </p:grpSpPr>
        <p:sp>
          <p:nvSpPr>
            <p:cNvPr id="741" name="Google Shape;741;p44"/>
            <p:cNvSpPr/>
            <p:nvPr/>
          </p:nvSpPr>
          <p:spPr>
            <a:xfrm>
              <a:off x="-898879" y="3694723"/>
              <a:ext cx="461784" cy="562256"/>
            </a:xfrm>
            <a:custGeom>
              <a:avLst/>
              <a:gdLst/>
              <a:ahLst/>
              <a:cxnLst/>
              <a:rect l="l" t="t" r="r" b="b"/>
              <a:pathLst>
                <a:path w="55687" h="67803" extrusionOk="0">
                  <a:moveTo>
                    <a:pt x="20420" y="28498"/>
                  </a:moveTo>
                  <a:cubicBezTo>
                    <a:pt x="14391" y="27588"/>
                    <a:pt x="0" y="32422"/>
                    <a:pt x="4437" y="48292"/>
                  </a:cubicBezTo>
                  <a:cubicBezTo>
                    <a:pt x="8874" y="64162"/>
                    <a:pt x="15870" y="67802"/>
                    <a:pt x="22070" y="67802"/>
                  </a:cubicBezTo>
                  <a:cubicBezTo>
                    <a:pt x="28213" y="67802"/>
                    <a:pt x="33503" y="65129"/>
                    <a:pt x="36859" y="64958"/>
                  </a:cubicBezTo>
                  <a:cubicBezTo>
                    <a:pt x="40215" y="64845"/>
                    <a:pt x="45732" y="62968"/>
                    <a:pt x="47041" y="61887"/>
                  </a:cubicBezTo>
                  <a:cubicBezTo>
                    <a:pt x="48406" y="60806"/>
                    <a:pt x="54322" y="53241"/>
                    <a:pt x="55004" y="45334"/>
                  </a:cubicBezTo>
                  <a:cubicBezTo>
                    <a:pt x="55687" y="37371"/>
                    <a:pt x="52729" y="24459"/>
                    <a:pt x="44367" y="22753"/>
                  </a:cubicBezTo>
                  <a:cubicBezTo>
                    <a:pt x="36006" y="20989"/>
                    <a:pt x="31569" y="24743"/>
                    <a:pt x="31569" y="24743"/>
                  </a:cubicBezTo>
                  <a:cubicBezTo>
                    <a:pt x="31569" y="24743"/>
                    <a:pt x="29976" y="23435"/>
                    <a:pt x="34129" y="19112"/>
                  </a:cubicBezTo>
                  <a:cubicBezTo>
                    <a:pt x="36802" y="16154"/>
                    <a:pt x="38907" y="12742"/>
                    <a:pt x="40215" y="9044"/>
                  </a:cubicBezTo>
                  <a:lnTo>
                    <a:pt x="39419" y="0"/>
                  </a:lnTo>
                  <a:cubicBezTo>
                    <a:pt x="39419" y="0"/>
                    <a:pt x="26734" y="2674"/>
                    <a:pt x="24630" y="7964"/>
                  </a:cubicBezTo>
                  <a:cubicBezTo>
                    <a:pt x="22468" y="13197"/>
                    <a:pt x="23151" y="20307"/>
                    <a:pt x="23151" y="20307"/>
                  </a:cubicBezTo>
                  <a:cubicBezTo>
                    <a:pt x="23151" y="20307"/>
                    <a:pt x="17178" y="11149"/>
                    <a:pt x="14107" y="11831"/>
                  </a:cubicBezTo>
                  <a:cubicBezTo>
                    <a:pt x="11035" y="12514"/>
                    <a:pt x="11718" y="13993"/>
                    <a:pt x="13595" y="18031"/>
                  </a:cubicBezTo>
                  <a:cubicBezTo>
                    <a:pt x="15472" y="22070"/>
                    <a:pt x="20420" y="28498"/>
                    <a:pt x="20420" y="28498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-892278" y="3678213"/>
              <a:ext cx="469339" cy="604241"/>
            </a:xfrm>
            <a:custGeom>
              <a:avLst/>
              <a:gdLst/>
              <a:ahLst/>
              <a:cxnLst/>
              <a:rect l="l" t="t" r="r" b="b"/>
              <a:pathLst>
                <a:path w="56598" h="72866" extrusionOk="0">
                  <a:moveTo>
                    <a:pt x="17577" y="46586"/>
                  </a:moveTo>
                  <a:cubicBezTo>
                    <a:pt x="18487" y="45335"/>
                    <a:pt x="19169" y="43913"/>
                    <a:pt x="19511" y="42434"/>
                  </a:cubicBezTo>
                  <a:cubicBezTo>
                    <a:pt x="19852" y="40955"/>
                    <a:pt x="19909" y="39419"/>
                    <a:pt x="19681" y="37940"/>
                  </a:cubicBezTo>
                  <a:cubicBezTo>
                    <a:pt x="19397" y="36575"/>
                    <a:pt x="18714" y="35608"/>
                    <a:pt x="17691" y="35380"/>
                  </a:cubicBezTo>
                  <a:cubicBezTo>
                    <a:pt x="16553" y="35096"/>
                    <a:pt x="15415" y="35722"/>
                    <a:pt x="14448" y="36916"/>
                  </a:cubicBezTo>
                  <a:cubicBezTo>
                    <a:pt x="12628" y="39362"/>
                    <a:pt x="11889" y="42491"/>
                    <a:pt x="12344" y="45562"/>
                  </a:cubicBezTo>
                  <a:cubicBezTo>
                    <a:pt x="12628" y="46927"/>
                    <a:pt x="13311" y="47837"/>
                    <a:pt x="14278" y="48065"/>
                  </a:cubicBezTo>
                  <a:cubicBezTo>
                    <a:pt x="15415" y="48349"/>
                    <a:pt x="16610" y="47780"/>
                    <a:pt x="17577" y="46586"/>
                  </a:cubicBezTo>
                  <a:close/>
                  <a:moveTo>
                    <a:pt x="55175" y="51933"/>
                  </a:moveTo>
                  <a:cubicBezTo>
                    <a:pt x="55858" y="52445"/>
                    <a:pt x="55573" y="53525"/>
                    <a:pt x="54720" y="53582"/>
                  </a:cubicBezTo>
                  <a:cubicBezTo>
                    <a:pt x="54322" y="54891"/>
                    <a:pt x="53810" y="56199"/>
                    <a:pt x="53298" y="57450"/>
                  </a:cubicBezTo>
                  <a:cubicBezTo>
                    <a:pt x="53241" y="57735"/>
                    <a:pt x="53127" y="58076"/>
                    <a:pt x="52900" y="58247"/>
                  </a:cubicBezTo>
                  <a:cubicBezTo>
                    <a:pt x="52502" y="58986"/>
                    <a:pt x="52103" y="59669"/>
                    <a:pt x="51705" y="60351"/>
                  </a:cubicBezTo>
                  <a:cubicBezTo>
                    <a:pt x="51705" y="60749"/>
                    <a:pt x="51478" y="61091"/>
                    <a:pt x="51137" y="61261"/>
                  </a:cubicBezTo>
                  <a:cubicBezTo>
                    <a:pt x="50625" y="62058"/>
                    <a:pt x="50056" y="62797"/>
                    <a:pt x="49430" y="63480"/>
                  </a:cubicBezTo>
                  <a:cubicBezTo>
                    <a:pt x="49544" y="63593"/>
                    <a:pt x="49714" y="63707"/>
                    <a:pt x="49885" y="63821"/>
                  </a:cubicBezTo>
                  <a:cubicBezTo>
                    <a:pt x="50852" y="64504"/>
                    <a:pt x="49885" y="66153"/>
                    <a:pt x="48918" y="65414"/>
                  </a:cubicBezTo>
                  <a:cubicBezTo>
                    <a:pt x="48634" y="65243"/>
                    <a:pt x="48349" y="65072"/>
                    <a:pt x="48065" y="64902"/>
                  </a:cubicBezTo>
                  <a:cubicBezTo>
                    <a:pt x="44993" y="67803"/>
                    <a:pt x="40898" y="69452"/>
                    <a:pt x="36632" y="69395"/>
                  </a:cubicBezTo>
                  <a:cubicBezTo>
                    <a:pt x="31797" y="69395"/>
                    <a:pt x="27815" y="72865"/>
                    <a:pt x="22924" y="72410"/>
                  </a:cubicBezTo>
                  <a:cubicBezTo>
                    <a:pt x="19056" y="72012"/>
                    <a:pt x="14903" y="71272"/>
                    <a:pt x="11661" y="68940"/>
                  </a:cubicBezTo>
                  <a:cubicBezTo>
                    <a:pt x="5746" y="64674"/>
                    <a:pt x="1878" y="58190"/>
                    <a:pt x="911" y="50966"/>
                  </a:cubicBezTo>
                  <a:cubicBezTo>
                    <a:pt x="1" y="44709"/>
                    <a:pt x="512" y="38054"/>
                    <a:pt x="5575" y="33560"/>
                  </a:cubicBezTo>
                  <a:cubicBezTo>
                    <a:pt x="8476" y="31001"/>
                    <a:pt x="12401" y="28441"/>
                    <a:pt x="16212" y="28327"/>
                  </a:cubicBezTo>
                  <a:cubicBezTo>
                    <a:pt x="12116" y="23322"/>
                    <a:pt x="4892" y="15870"/>
                    <a:pt x="11149" y="12912"/>
                  </a:cubicBezTo>
                  <a:cubicBezTo>
                    <a:pt x="14335" y="10466"/>
                    <a:pt x="17861" y="12400"/>
                    <a:pt x="20591" y="15358"/>
                  </a:cubicBezTo>
                  <a:cubicBezTo>
                    <a:pt x="20591" y="15472"/>
                    <a:pt x="20591" y="15586"/>
                    <a:pt x="20591" y="15643"/>
                  </a:cubicBezTo>
                  <a:cubicBezTo>
                    <a:pt x="20648" y="15643"/>
                    <a:pt x="20705" y="15586"/>
                    <a:pt x="20819" y="15529"/>
                  </a:cubicBezTo>
                  <a:cubicBezTo>
                    <a:pt x="20705" y="15472"/>
                    <a:pt x="20648" y="15415"/>
                    <a:pt x="20591" y="15358"/>
                  </a:cubicBezTo>
                  <a:cubicBezTo>
                    <a:pt x="21672" y="6655"/>
                    <a:pt x="30034" y="0"/>
                    <a:pt x="39760" y="910"/>
                  </a:cubicBezTo>
                  <a:cubicBezTo>
                    <a:pt x="40784" y="910"/>
                    <a:pt x="41637" y="1764"/>
                    <a:pt x="41637" y="2788"/>
                  </a:cubicBezTo>
                  <a:cubicBezTo>
                    <a:pt x="41808" y="8134"/>
                    <a:pt x="40955" y="13481"/>
                    <a:pt x="37883" y="17975"/>
                  </a:cubicBezTo>
                  <a:cubicBezTo>
                    <a:pt x="36575" y="19795"/>
                    <a:pt x="35153" y="21558"/>
                    <a:pt x="33560" y="23151"/>
                  </a:cubicBezTo>
                  <a:cubicBezTo>
                    <a:pt x="36575" y="21900"/>
                    <a:pt x="39931" y="21843"/>
                    <a:pt x="42946" y="22923"/>
                  </a:cubicBezTo>
                  <a:cubicBezTo>
                    <a:pt x="48520" y="25028"/>
                    <a:pt x="52843" y="29465"/>
                    <a:pt x="54777" y="35039"/>
                  </a:cubicBezTo>
                  <a:cubicBezTo>
                    <a:pt x="56483" y="39988"/>
                    <a:pt x="56597" y="46188"/>
                    <a:pt x="55175" y="51933"/>
                  </a:cubicBezTo>
                  <a:close/>
                  <a:moveTo>
                    <a:pt x="36689" y="4721"/>
                  </a:moveTo>
                  <a:cubicBezTo>
                    <a:pt x="29124" y="5404"/>
                    <a:pt x="23435" y="11490"/>
                    <a:pt x="24459" y="18999"/>
                  </a:cubicBezTo>
                  <a:cubicBezTo>
                    <a:pt x="24971" y="20193"/>
                    <a:pt x="25483" y="21388"/>
                    <a:pt x="25995" y="22582"/>
                  </a:cubicBezTo>
                  <a:cubicBezTo>
                    <a:pt x="26052" y="22582"/>
                    <a:pt x="26052" y="22639"/>
                    <a:pt x="26052" y="22696"/>
                  </a:cubicBezTo>
                  <a:cubicBezTo>
                    <a:pt x="26109" y="22241"/>
                    <a:pt x="26223" y="21843"/>
                    <a:pt x="26280" y="21388"/>
                  </a:cubicBezTo>
                  <a:cubicBezTo>
                    <a:pt x="26735" y="19226"/>
                    <a:pt x="27474" y="17065"/>
                    <a:pt x="28555" y="15131"/>
                  </a:cubicBezTo>
                  <a:cubicBezTo>
                    <a:pt x="31626" y="9898"/>
                    <a:pt x="34015" y="8134"/>
                    <a:pt x="34015" y="8134"/>
                  </a:cubicBezTo>
                  <a:cubicBezTo>
                    <a:pt x="34243" y="7907"/>
                    <a:pt x="34641" y="7850"/>
                    <a:pt x="34925" y="8021"/>
                  </a:cubicBezTo>
                  <a:cubicBezTo>
                    <a:pt x="35153" y="8191"/>
                    <a:pt x="35153" y="8533"/>
                    <a:pt x="34869" y="8703"/>
                  </a:cubicBezTo>
                  <a:cubicBezTo>
                    <a:pt x="34869" y="8703"/>
                    <a:pt x="32707" y="10353"/>
                    <a:pt x="29806" y="15358"/>
                  </a:cubicBezTo>
                  <a:cubicBezTo>
                    <a:pt x="28725" y="17292"/>
                    <a:pt x="28043" y="19283"/>
                    <a:pt x="27588" y="21388"/>
                  </a:cubicBezTo>
                  <a:cubicBezTo>
                    <a:pt x="27360" y="22639"/>
                    <a:pt x="27133" y="23834"/>
                    <a:pt x="27019" y="24914"/>
                  </a:cubicBezTo>
                  <a:cubicBezTo>
                    <a:pt x="27190" y="24857"/>
                    <a:pt x="27360" y="24801"/>
                    <a:pt x="27588" y="24744"/>
                  </a:cubicBezTo>
                  <a:cubicBezTo>
                    <a:pt x="29067" y="22639"/>
                    <a:pt x="30887" y="20762"/>
                    <a:pt x="32593" y="18714"/>
                  </a:cubicBezTo>
                  <a:cubicBezTo>
                    <a:pt x="35892" y="14903"/>
                    <a:pt x="37713" y="10125"/>
                    <a:pt x="37826" y="5120"/>
                  </a:cubicBezTo>
                  <a:cubicBezTo>
                    <a:pt x="37826" y="5120"/>
                    <a:pt x="37826" y="5120"/>
                    <a:pt x="37826" y="5063"/>
                  </a:cubicBezTo>
                  <a:cubicBezTo>
                    <a:pt x="37769" y="5063"/>
                    <a:pt x="37713" y="5063"/>
                    <a:pt x="37599" y="5063"/>
                  </a:cubicBezTo>
                  <a:cubicBezTo>
                    <a:pt x="37258" y="5120"/>
                    <a:pt x="36916" y="4949"/>
                    <a:pt x="36689" y="4721"/>
                  </a:cubicBezTo>
                  <a:close/>
                  <a:moveTo>
                    <a:pt x="12685" y="16382"/>
                  </a:moveTo>
                  <a:cubicBezTo>
                    <a:pt x="11889" y="17008"/>
                    <a:pt x="16496" y="22696"/>
                    <a:pt x="17122" y="23435"/>
                  </a:cubicBezTo>
                  <a:cubicBezTo>
                    <a:pt x="18714" y="25312"/>
                    <a:pt x="19795" y="27815"/>
                    <a:pt x="21615" y="29294"/>
                  </a:cubicBezTo>
                  <a:cubicBezTo>
                    <a:pt x="22184" y="29351"/>
                    <a:pt x="22696" y="29635"/>
                    <a:pt x="23037" y="30034"/>
                  </a:cubicBezTo>
                  <a:cubicBezTo>
                    <a:pt x="23094" y="30090"/>
                    <a:pt x="23094" y="30090"/>
                    <a:pt x="23094" y="30090"/>
                  </a:cubicBezTo>
                  <a:lnTo>
                    <a:pt x="23208" y="30090"/>
                  </a:lnTo>
                  <a:cubicBezTo>
                    <a:pt x="23379" y="30034"/>
                    <a:pt x="23549" y="29920"/>
                    <a:pt x="23720" y="29806"/>
                  </a:cubicBezTo>
                  <a:lnTo>
                    <a:pt x="23720" y="29806"/>
                  </a:lnTo>
                  <a:cubicBezTo>
                    <a:pt x="23891" y="29635"/>
                    <a:pt x="24118" y="29408"/>
                    <a:pt x="24232" y="29180"/>
                  </a:cubicBezTo>
                  <a:cubicBezTo>
                    <a:pt x="23720" y="28100"/>
                    <a:pt x="23037" y="26678"/>
                    <a:pt x="22525" y="25483"/>
                  </a:cubicBezTo>
                  <a:cubicBezTo>
                    <a:pt x="22412" y="25426"/>
                    <a:pt x="22412" y="25312"/>
                    <a:pt x="22355" y="25256"/>
                  </a:cubicBezTo>
                  <a:cubicBezTo>
                    <a:pt x="21558" y="23890"/>
                    <a:pt x="20762" y="22582"/>
                    <a:pt x="19852" y="21274"/>
                  </a:cubicBezTo>
                  <a:cubicBezTo>
                    <a:pt x="19624" y="20989"/>
                    <a:pt x="19454" y="20591"/>
                    <a:pt x="19511" y="20193"/>
                  </a:cubicBezTo>
                  <a:cubicBezTo>
                    <a:pt x="17577" y="17633"/>
                    <a:pt x="15017" y="14960"/>
                    <a:pt x="13481" y="15813"/>
                  </a:cubicBezTo>
                  <a:cubicBezTo>
                    <a:pt x="13311" y="15984"/>
                    <a:pt x="13140" y="16098"/>
                    <a:pt x="12913" y="16211"/>
                  </a:cubicBezTo>
                  <a:cubicBezTo>
                    <a:pt x="12856" y="16268"/>
                    <a:pt x="12742" y="16325"/>
                    <a:pt x="12685" y="16382"/>
                  </a:cubicBezTo>
                  <a:close/>
                  <a:moveTo>
                    <a:pt x="43799" y="40045"/>
                  </a:moveTo>
                  <a:lnTo>
                    <a:pt x="43799" y="40045"/>
                  </a:lnTo>
                  <a:cubicBezTo>
                    <a:pt x="46245" y="42661"/>
                    <a:pt x="49487" y="44254"/>
                    <a:pt x="52388" y="46245"/>
                  </a:cubicBezTo>
                  <a:cubicBezTo>
                    <a:pt x="52274" y="47496"/>
                    <a:pt x="52103" y="48747"/>
                    <a:pt x="51819" y="49999"/>
                  </a:cubicBezTo>
                  <a:cubicBezTo>
                    <a:pt x="49487" y="48520"/>
                    <a:pt x="47325" y="46757"/>
                    <a:pt x="45448" y="44709"/>
                  </a:cubicBezTo>
                  <a:cubicBezTo>
                    <a:pt x="44652" y="43799"/>
                    <a:pt x="43287" y="45164"/>
                    <a:pt x="44140" y="46074"/>
                  </a:cubicBezTo>
                  <a:cubicBezTo>
                    <a:pt x="46245" y="48349"/>
                    <a:pt x="48691" y="50340"/>
                    <a:pt x="51364" y="51933"/>
                  </a:cubicBezTo>
                  <a:cubicBezTo>
                    <a:pt x="51080" y="52900"/>
                    <a:pt x="50795" y="53810"/>
                    <a:pt x="50397" y="54720"/>
                  </a:cubicBezTo>
                  <a:cubicBezTo>
                    <a:pt x="47951" y="52729"/>
                    <a:pt x="45619" y="50625"/>
                    <a:pt x="43230" y="48520"/>
                  </a:cubicBezTo>
                  <a:cubicBezTo>
                    <a:pt x="42320" y="47724"/>
                    <a:pt x="41012" y="49032"/>
                    <a:pt x="41922" y="49885"/>
                  </a:cubicBezTo>
                  <a:cubicBezTo>
                    <a:pt x="44425" y="52160"/>
                    <a:pt x="46984" y="54379"/>
                    <a:pt x="49658" y="56483"/>
                  </a:cubicBezTo>
                  <a:cubicBezTo>
                    <a:pt x="49373" y="56995"/>
                    <a:pt x="49146" y="57450"/>
                    <a:pt x="48861" y="57905"/>
                  </a:cubicBezTo>
                  <a:cubicBezTo>
                    <a:pt x="47155" y="56881"/>
                    <a:pt x="45562" y="55630"/>
                    <a:pt x="44083" y="54208"/>
                  </a:cubicBezTo>
                  <a:cubicBezTo>
                    <a:pt x="43173" y="53355"/>
                    <a:pt x="41865" y="54720"/>
                    <a:pt x="42718" y="55573"/>
                  </a:cubicBezTo>
                  <a:cubicBezTo>
                    <a:pt x="44311" y="57052"/>
                    <a:pt x="46017" y="58417"/>
                    <a:pt x="47837" y="59498"/>
                  </a:cubicBezTo>
                  <a:cubicBezTo>
                    <a:pt x="47382" y="60181"/>
                    <a:pt x="46870" y="60863"/>
                    <a:pt x="46302" y="61432"/>
                  </a:cubicBezTo>
                  <a:cubicBezTo>
                    <a:pt x="44993" y="60579"/>
                    <a:pt x="43799" y="59612"/>
                    <a:pt x="42661" y="58474"/>
                  </a:cubicBezTo>
                  <a:cubicBezTo>
                    <a:pt x="41751" y="57621"/>
                    <a:pt x="40443" y="58986"/>
                    <a:pt x="41296" y="59839"/>
                  </a:cubicBezTo>
                  <a:cubicBezTo>
                    <a:pt x="42434" y="60920"/>
                    <a:pt x="43628" y="61887"/>
                    <a:pt x="44880" y="62797"/>
                  </a:cubicBezTo>
                  <a:cubicBezTo>
                    <a:pt x="42604" y="64731"/>
                    <a:pt x="39647" y="65755"/>
                    <a:pt x="36632" y="65584"/>
                  </a:cubicBezTo>
                  <a:cubicBezTo>
                    <a:pt x="31740" y="65414"/>
                    <a:pt x="27815" y="68713"/>
                    <a:pt x="22924" y="68599"/>
                  </a:cubicBezTo>
                  <a:cubicBezTo>
                    <a:pt x="15984" y="68371"/>
                    <a:pt x="10580" y="64333"/>
                    <a:pt x="7338" y="58417"/>
                  </a:cubicBezTo>
                  <a:cubicBezTo>
                    <a:pt x="4779" y="53753"/>
                    <a:pt x="3584" y="47610"/>
                    <a:pt x="4608" y="42377"/>
                  </a:cubicBezTo>
                  <a:cubicBezTo>
                    <a:pt x="5461" y="38168"/>
                    <a:pt x="13538" y="29180"/>
                    <a:pt x="18657" y="32593"/>
                  </a:cubicBezTo>
                  <a:cubicBezTo>
                    <a:pt x="19397" y="33333"/>
                    <a:pt x="20364" y="33788"/>
                    <a:pt x="21445" y="33901"/>
                  </a:cubicBezTo>
                  <a:lnTo>
                    <a:pt x="21615" y="33901"/>
                  </a:lnTo>
                  <a:cubicBezTo>
                    <a:pt x="22639" y="34015"/>
                    <a:pt x="23663" y="33901"/>
                    <a:pt x="24630" y="33617"/>
                  </a:cubicBezTo>
                  <a:cubicBezTo>
                    <a:pt x="25654" y="33276"/>
                    <a:pt x="26621" y="32764"/>
                    <a:pt x="27474" y="32081"/>
                  </a:cubicBezTo>
                  <a:lnTo>
                    <a:pt x="27474" y="32081"/>
                  </a:lnTo>
                  <a:lnTo>
                    <a:pt x="27474" y="32081"/>
                  </a:lnTo>
                  <a:cubicBezTo>
                    <a:pt x="27588" y="31968"/>
                    <a:pt x="27702" y="31911"/>
                    <a:pt x="27815" y="31797"/>
                  </a:cubicBezTo>
                  <a:cubicBezTo>
                    <a:pt x="28043" y="31683"/>
                    <a:pt x="28270" y="31512"/>
                    <a:pt x="28441" y="31342"/>
                  </a:cubicBezTo>
                  <a:cubicBezTo>
                    <a:pt x="28441" y="31342"/>
                    <a:pt x="28498" y="31285"/>
                    <a:pt x="28498" y="31285"/>
                  </a:cubicBezTo>
                  <a:cubicBezTo>
                    <a:pt x="28555" y="31228"/>
                    <a:pt x="28669" y="31114"/>
                    <a:pt x="28725" y="31057"/>
                  </a:cubicBezTo>
                  <a:cubicBezTo>
                    <a:pt x="36518" y="23037"/>
                    <a:pt x="46870" y="25824"/>
                    <a:pt x="51080" y="36063"/>
                  </a:cubicBezTo>
                  <a:cubicBezTo>
                    <a:pt x="52047" y="38623"/>
                    <a:pt x="52502" y="41296"/>
                    <a:pt x="52445" y="44026"/>
                  </a:cubicBezTo>
                  <a:cubicBezTo>
                    <a:pt x="49942" y="42377"/>
                    <a:pt x="47212" y="40955"/>
                    <a:pt x="45164" y="38679"/>
                  </a:cubicBezTo>
                  <a:cubicBezTo>
                    <a:pt x="44311" y="37826"/>
                    <a:pt x="42946" y="39135"/>
                    <a:pt x="43799" y="40045"/>
                  </a:cubicBezTo>
                  <a:close/>
                  <a:moveTo>
                    <a:pt x="21786" y="47780"/>
                  </a:moveTo>
                  <a:cubicBezTo>
                    <a:pt x="22184" y="47951"/>
                    <a:pt x="22469" y="48292"/>
                    <a:pt x="22639" y="48634"/>
                  </a:cubicBezTo>
                  <a:cubicBezTo>
                    <a:pt x="22810" y="48975"/>
                    <a:pt x="22867" y="49373"/>
                    <a:pt x="22867" y="49771"/>
                  </a:cubicBezTo>
                  <a:cubicBezTo>
                    <a:pt x="22810" y="50113"/>
                    <a:pt x="22696" y="50454"/>
                    <a:pt x="22525" y="50795"/>
                  </a:cubicBezTo>
                  <a:cubicBezTo>
                    <a:pt x="22127" y="51535"/>
                    <a:pt x="21558" y="52160"/>
                    <a:pt x="20762" y="52615"/>
                  </a:cubicBezTo>
                  <a:cubicBezTo>
                    <a:pt x="20023" y="53127"/>
                    <a:pt x="19113" y="53355"/>
                    <a:pt x="18202" y="53241"/>
                  </a:cubicBezTo>
                  <a:cubicBezTo>
                    <a:pt x="17918" y="53241"/>
                    <a:pt x="17634" y="53127"/>
                    <a:pt x="17406" y="53014"/>
                  </a:cubicBezTo>
                  <a:cubicBezTo>
                    <a:pt x="17008" y="52843"/>
                    <a:pt x="16724" y="52558"/>
                    <a:pt x="16496" y="52160"/>
                  </a:cubicBezTo>
                  <a:cubicBezTo>
                    <a:pt x="16325" y="51819"/>
                    <a:pt x="16268" y="51421"/>
                    <a:pt x="16325" y="51023"/>
                  </a:cubicBezTo>
                  <a:cubicBezTo>
                    <a:pt x="16382" y="50681"/>
                    <a:pt x="16496" y="50340"/>
                    <a:pt x="16667" y="50056"/>
                  </a:cubicBezTo>
                  <a:cubicBezTo>
                    <a:pt x="17008" y="49259"/>
                    <a:pt x="17634" y="48634"/>
                    <a:pt x="18373" y="48179"/>
                  </a:cubicBezTo>
                  <a:cubicBezTo>
                    <a:pt x="19169" y="47724"/>
                    <a:pt x="20023" y="47496"/>
                    <a:pt x="20933" y="47553"/>
                  </a:cubicBezTo>
                  <a:cubicBezTo>
                    <a:pt x="21217" y="47610"/>
                    <a:pt x="21502" y="47667"/>
                    <a:pt x="21786" y="47780"/>
                  </a:cubicBezTo>
                  <a:close/>
                  <a:moveTo>
                    <a:pt x="21274" y="50568"/>
                  </a:moveTo>
                  <a:cubicBezTo>
                    <a:pt x="21388" y="50340"/>
                    <a:pt x="21502" y="50113"/>
                    <a:pt x="21502" y="49828"/>
                  </a:cubicBezTo>
                  <a:cubicBezTo>
                    <a:pt x="21558" y="49601"/>
                    <a:pt x="21502" y="49316"/>
                    <a:pt x="21388" y="49089"/>
                  </a:cubicBezTo>
                  <a:cubicBezTo>
                    <a:pt x="21331" y="48861"/>
                    <a:pt x="21160" y="48691"/>
                    <a:pt x="20933" y="48634"/>
                  </a:cubicBezTo>
                  <a:cubicBezTo>
                    <a:pt x="20819" y="48577"/>
                    <a:pt x="20705" y="48520"/>
                    <a:pt x="20535" y="48520"/>
                  </a:cubicBezTo>
                  <a:cubicBezTo>
                    <a:pt x="20080" y="48463"/>
                    <a:pt x="19568" y="48634"/>
                    <a:pt x="19169" y="48861"/>
                  </a:cubicBezTo>
                  <a:cubicBezTo>
                    <a:pt x="18601" y="49202"/>
                    <a:pt x="18146" y="49658"/>
                    <a:pt x="17861" y="50226"/>
                  </a:cubicBezTo>
                  <a:cubicBezTo>
                    <a:pt x="17747" y="50454"/>
                    <a:pt x="17691" y="50681"/>
                    <a:pt x="17691" y="50966"/>
                  </a:cubicBezTo>
                  <a:cubicBezTo>
                    <a:pt x="17634" y="51250"/>
                    <a:pt x="17691" y="51478"/>
                    <a:pt x="17804" y="51762"/>
                  </a:cubicBezTo>
                  <a:cubicBezTo>
                    <a:pt x="17861" y="51933"/>
                    <a:pt x="18032" y="52103"/>
                    <a:pt x="18259" y="52217"/>
                  </a:cubicBezTo>
                  <a:cubicBezTo>
                    <a:pt x="18373" y="52274"/>
                    <a:pt x="18487" y="52274"/>
                    <a:pt x="18601" y="52331"/>
                  </a:cubicBezTo>
                  <a:cubicBezTo>
                    <a:pt x="19113" y="52331"/>
                    <a:pt x="19624" y="52217"/>
                    <a:pt x="20023" y="51933"/>
                  </a:cubicBezTo>
                  <a:cubicBezTo>
                    <a:pt x="20591" y="51592"/>
                    <a:pt x="20990" y="51136"/>
                    <a:pt x="21274" y="50568"/>
                  </a:cubicBezTo>
                  <a:close/>
                  <a:moveTo>
                    <a:pt x="14903" y="47155"/>
                  </a:moveTo>
                  <a:lnTo>
                    <a:pt x="14903" y="47155"/>
                  </a:lnTo>
                  <a:cubicBezTo>
                    <a:pt x="14335" y="47041"/>
                    <a:pt x="13879" y="46302"/>
                    <a:pt x="13652" y="45278"/>
                  </a:cubicBezTo>
                  <a:cubicBezTo>
                    <a:pt x="13424" y="43856"/>
                    <a:pt x="13481" y="42434"/>
                    <a:pt x="13823" y="41068"/>
                  </a:cubicBezTo>
                  <a:cubicBezTo>
                    <a:pt x="14164" y="39703"/>
                    <a:pt x="14733" y="38395"/>
                    <a:pt x="15586" y="37314"/>
                  </a:cubicBezTo>
                  <a:cubicBezTo>
                    <a:pt x="16155" y="36575"/>
                    <a:pt x="16724" y="36177"/>
                    <a:pt x="17122" y="36290"/>
                  </a:cubicBezTo>
                  <a:cubicBezTo>
                    <a:pt x="17691" y="36461"/>
                    <a:pt x="18146" y="37144"/>
                    <a:pt x="18373" y="38168"/>
                  </a:cubicBezTo>
                  <a:cubicBezTo>
                    <a:pt x="18771" y="41012"/>
                    <a:pt x="18089" y="43856"/>
                    <a:pt x="16439" y="46188"/>
                  </a:cubicBezTo>
                  <a:cubicBezTo>
                    <a:pt x="15870" y="46870"/>
                    <a:pt x="15302" y="47269"/>
                    <a:pt x="14903" y="471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-862558" y="3869247"/>
              <a:ext cx="405653" cy="379241"/>
            </a:xfrm>
            <a:custGeom>
              <a:avLst/>
              <a:gdLst/>
              <a:ahLst/>
              <a:cxnLst/>
              <a:rect l="l" t="t" r="r" b="b"/>
              <a:pathLst>
                <a:path w="48918" h="45733" extrusionOk="0">
                  <a:moveTo>
                    <a:pt x="3754" y="35380"/>
                  </a:moveTo>
                  <a:cubicBezTo>
                    <a:pt x="6996" y="41353"/>
                    <a:pt x="12400" y="45334"/>
                    <a:pt x="19340" y="45562"/>
                  </a:cubicBezTo>
                  <a:cubicBezTo>
                    <a:pt x="24231" y="45733"/>
                    <a:pt x="28099" y="42377"/>
                    <a:pt x="33048" y="42604"/>
                  </a:cubicBezTo>
                  <a:cubicBezTo>
                    <a:pt x="36063" y="42718"/>
                    <a:pt x="39020" y="41694"/>
                    <a:pt x="41296" y="39760"/>
                  </a:cubicBezTo>
                  <a:cubicBezTo>
                    <a:pt x="40044" y="38850"/>
                    <a:pt x="38850" y="37883"/>
                    <a:pt x="37712" y="36802"/>
                  </a:cubicBezTo>
                  <a:cubicBezTo>
                    <a:pt x="36859" y="35949"/>
                    <a:pt x="38167" y="34641"/>
                    <a:pt x="39077" y="35494"/>
                  </a:cubicBezTo>
                  <a:cubicBezTo>
                    <a:pt x="40215" y="36575"/>
                    <a:pt x="41409" y="37542"/>
                    <a:pt x="42718" y="38395"/>
                  </a:cubicBezTo>
                  <a:cubicBezTo>
                    <a:pt x="43286" y="37826"/>
                    <a:pt x="43798" y="37144"/>
                    <a:pt x="44253" y="36518"/>
                  </a:cubicBezTo>
                  <a:cubicBezTo>
                    <a:pt x="42433" y="35380"/>
                    <a:pt x="40727" y="34015"/>
                    <a:pt x="39134" y="32536"/>
                  </a:cubicBezTo>
                  <a:cubicBezTo>
                    <a:pt x="38281" y="31683"/>
                    <a:pt x="39589" y="30318"/>
                    <a:pt x="40499" y="31171"/>
                  </a:cubicBezTo>
                  <a:cubicBezTo>
                    <a:pt x="41978" y="32593"/>
                    <a:pt x="43571" y="33844"/>
                    <a:pt x="45277" y="34868"/>
                  </a:cubicBezTo>
                  <a:cubicBezTo>
                    <a:pt x="45562" y="34413"/>
                    <a:pt x="45789" y="33958"/>
                    <a:pt x="46017" y="33446"/>
                  </a:cubicBezTo>
                  <a:cubicBezTo>
                    <a:pt x="43400" y="31342"/>
                    <a:pt x="40841" y="29123"/>
                    <a:pt x="38338" y="26848"/>
                  </a:cubicBezTo>
                  <a:cubicBezTo>
                    <a:pt x="37428" y="25995"/>
                    <a:pt x="38736" y="24687"/>
                    <a:pt x="39646" y="25483"/>
                  </a:cubicBezTo>
                  <a:cubicBezTo>
                    <a:pt x="41978" y="27588"/>
                    <a:pt x="44367" y="29692"/>
                    <a:pt x="46813" y="31683"/>
                  </a:cubicBezTo>
                  <a:cubicBezTo>
                    <a:pt x="47211" y="30773"/>
                    <a:pt x="47496" y="29863"/>
                    <a:pt x="47780" y="28896"/>
                  </a:cubicBezTo>
                  <a:cubicBezTo>
                    <a:pt x="45107" y="27303"/>
                    <a:pt x="42661" y="25312"/>
                    <a:pt x="40556" y="23037"/>
                  </a:cubicBezTo>
                  <a:cubicBezTo>
                    <a:pt x="39703" y="22127"/>
                    <a:pt x="41068" y="20819"/>
                    <a:pt x="41864" y="21672"/>
                  </a:cubicBezTo>
                  <a:cubicBezTo>
                    <a:pt x="43741" y="23720"/>
                    <a:pt x="45903" y="25483"/>
                    <a:pt x="48235" y="26962"/>
                  </a:cubicBezTo>
                  <a:cubicBezTo>
                    <a:pt x="48463" y="25710"/>
                    <a:pt x="48690" y="24516"/>
                    <a:pt x="48747" y="23265"/>
                  </a:cubicBezTo>
                  <a:cubicBezTo>
                    <a:pt x="45903" y="21217"/>
                    <a:pt x="42661" y="19624"/>
                    <a:pt x="40215" y="17008"/>
                  </a:cubicBezTo>
                  <a:cubicBezTo>
                    <a:pt x="39362" y="16154"/>
                    <a:pt x="40727" y="14789"/>
                    <a:pt x="41580" y="15699"/>
                  </a:cubicBezTo>
                  <a:cubicBezTo>
                    <a:pt x="43628" y="17918"/>
                    <a:pt x="46358" y="19340"/>
                    <a:pt x="48861" y="20989"/>
                  </a:cubicBezTo>
                  <a:cubicBezTo>
                    <a:pt x="48918" y="18316"/>
                    <a:pt x="48463" y="15586"/>
                    <a:pt x="47496" y="13026"/>
                  </a:cubicBezTo>
                  <a:cubicBezTo>
                    <a:pt x="43286" y="2844"/>
                    <a:pt x="32934" y="0"/>
                    <a:pt x="25141" y="8020"/>
                  </a:cubicBezTo>
                  <a:cubicBezTo>
                    <a:pt x="25085" y="8134"/>
                    <a:pt x="24971" y="8191"/>
                    <a:pt x="24914" y="8248"/>
                  </a:cubicBezTo>
                  <a:cubicBezTo>
                    <a:pt x="24857" y="8305"/>
                    <a:pt x="24857" y="8305"/>
                    <a:pt x="24857" y="8305"/>
                  </a:cubicBezTo>
                  <a:cubicBezTo>
                    <a:pt x="24686" y="8532"/>
                    <a:pt x="24459" y="8646"/>
                    <a:pt x="24174" y="8760"/>
                  </a:cubicBezTo>
                  <a:cubicBezTo>
                    <a:pt x="24118" y="8874"/>
                    <a:pt x="24004" y="8987"/>
                    <a:pt x="23890" y="9044"/>
                  </a:cubicBezTo>
                  <a:lnTo>
                    <a:pt x="23890" y="9044"/>
                  </a:lnTo>
                  <a:lnTo>
                    <a:pt x="23890" y="9044"/>
                  </a:lnTo>
                  <a:cubicBezTo>
                    <a:pt x="23037" y="9727"/>
                    <a:pt x="22070" y="10239"/>
                    <a:pt x="21046" y="10580"/>
                  </a:cubicBezTo>
                  <a:cubicBezTo>
                    <a:pt x="20079" y="10864"/>
                    <a:pt x="19055" y="10978"/>
                    <a:pt x="18031" y="10864"/>
                  </a:cubicBezTo>
                  <a:lnTo>
                    <a:pt x="17861" y="10864"/>
                  </a:lnTo>
                  <a:cubicBezTo>
                    <a:pt x="16780" y="10751"/>
                    <a:pt x="15813" y="10296"/>
                    <a:pt x="15073" y="9556"/>
                  </a:cubicBezTo>
                  <a:cubicBezTo>
                    <a:pt x="9954" y="6200"/>
                    <a:pt x="1877" y="15131"/>
                    <a:pt x="1024" y="19340"/>
                  </a:cubicBezTo>
                  <a:cubicBezTo>
                    <a:pt x="0" y="24573"/>
                    <a:pt x="1195" y="30773"/>
                    <a:pt x="3754" y="35437"/>
                  </a:cubicBezTo>
                  <a:close/>
                  <a:moveTo>
                    <a:pt x="15927" y="19397"/>
                  </a:moveTo>
                  <a:cubicBezTo>
                    <a:pt x="15585" y="20876"/>
                    <a:pt x="14903" y="22298"/>
                    <a:pt x="13993" y="23549"/>
                  </a:cubicBezTo>
                  <a:cubicBezTo>
                    <a:pt x="13026" y="24743"/>
                    <a:pt x="11831" y="25312"/>
                    <a:pt x="10694" y="25028"/>
                  </a:cubicBezTo>
                  <a:cubicBezTo>
                    <a:pt x="9727" y="24800"/>
                    <a:pt x="9044" y="23890"/>
                    <a:pt x="8760" y="22525"/>
                  </a:cubicBezTo>
                  <a:cubicBezTo>
                    <a:pt x="8305" y="19454"/>
                    <a:pt x="9044" y="16325"/>
                    <a:pt x="10864" y="13879"/>
                  </a:cubicBezTo>
                  <a:cubicBezTo>
                    <a:pt x="11831" y="12685"/>
                    <a:pt x="12969" y="12059"/>
                    <a:pt x="14107" y="12343"/>
                  </a:cubicBezTo>
                  <a:cubicBezTo>
                    <a:pt x="15130" y="12571"/>
                    <a:pt x="15813" y="13538"/>
                    <a:pt x="16097" y="14903"/>
                  </a:cubicBezTo>
                  <a:cubicBezTo>
                    <a:pt x="16325" y="16382"/>
                    <a:pt x="16268" y="17918"/>
                    <a:pt x="15927" y="19397"/>
                  </a:cubicBezTo>
                  <a:close/>
                  <a:moveTo>
                    <a:pt x="17349" y="24516"/>
                  </a:moveTo>
                  <a:cubicBezTo>
                    <a:pt x="17633" y="24573"/>
                    <a:pt x="17918" y="24630"/>
                    <a:pt x="18202" y="24743"/>
                  </a:cubicBezTo>
                  <a:cubicBezTo>
                    <a:pt x="18600" y="24914"/>
                    <a:pt x="18885" y="25255"/>
                    <a:pt x="19055" y="25597"/>
                  </a:cubicBezTo>
                  <a:cubicBezTo>
                    <a:pt x="19226" y="25938"/>
                    <a:pt x="19283" y="26336"/>
                    <a:pt x="19226" y="26734"/>
                  </a:cubicBezTo>
                  <a:cubicBezTo>
                    <a:pt x="19226" y="27076"/>
                    <a:pt x="19112" y="27417"/>
                    <a:pt x="18941" y="27758"/>
                  </a:cubicBezTo>
                  <a:cubicBezTo>
                    <a:pt x="18543" y="28498"/>
                    <a:pt x="17918" y="29123"/>
                    <a:pt x="17178" y="29578"/>
                  </a:cubicBezTo>
                  <a:cubicBezTo>
                    <a:pt x="16439" y="30090"/>
                    <a:pt x="15529" y="30261"/>
                    <a:pt x="14618" y="30204"/>
                  </a:cubicBezTo>
                  <a:cubicBezTo>
                    <a:pt x="14334" y="30204"/>
                    <a:pt x="14050" y="30090"/>
                    <a:pt x="13765" y="29977"/>
                  </a:cubicBezTo>
                  <a:cubicBezTo>
                    <a:pt x="13424" y="29806"/>
                    <a:pt x="13140" y="29521"/>
                    <a:pt x="12912" y="29123"/>
                  </a:cubicBezTo>
                  <a:cubicBezTo>
                    <a:pt x="12741" y="28782"/>
                    <a:pt x="12684" y="28384"/>
                    <a:pt x="12741" y="27986"/>
                  </a:cubicBezTo>
                  <a:cubicBezTo>
                    <a:pt x="12798" y="27644"/>
                    <a:pt x="12912" y="27303"/>
                    <a:pt x="13026" y="26962"/>
                  </a:cubicBezTo>
                  <a:cubicBezTo>
                    <a:pt x="13424" y="26222"/>
                    <a:pt x="14050" y="25597"/>
                    <a:pt x="14789" y="25142"/>
                  </a:cubicBezTo>
                  <a:cubicBezTo>
                    <a:pt x="15585" y="24630"/>
                    <a:pt x="16439" y="24459"/>
                    <a:pt x="17349" y="24516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-862558" y="3920188"/>
              <a:ext cx="171696" cy="326882"/>
            </a:xfrm>
            <a:custGeom>
              <a:avLst/>
              <a:gdLst/>
              <a:ahLst/>
              <a:cxnLst/>
              <a:rect l="l" t="t" r="r" b="b"/>
              <a:pathLst>
                <a:path w="20705" h="39419" extrusionOk="0">
                  <a:moveTo>
                    <a:pt x="3754" y="29237"/>
                  </a:moveTo>
                  <a:cubicBezTo>
                    <a:pt x="6996" y="35210"/>
                    <a:pt x="12400" y="39191"/>
                    <a:pt x="19340" y="39419"/>
                  </a:cubicBezTo>
                  <a:cubicBezTo>
                    <a:pt x="19795" y="39419"/>
                    <a:pt x="20250" y="39419"/>
                    <a:pt x="20705" y="39362"/>
                  </a:cubicBezTo>
                  <a:cubicBezTo>
                    <a:pt x="16097" y="38452"/>
                    <a:pt x="11888" y="34755"/>
                    <a:pt x="7338" y="25028"/>
                  </a:cubicBezTo>
                  <a:cubicBezTo>
                    <a:pt x="1536" y="12799"/>
                    <a:pt x="7053" y="7964"/>
                    <a:pt x="14050" y="5575"/>
                  </a:cubicBezTo>
                  <a:cubicBezTo>
                    <a:pt x="15358" y="5120"/>
                    <a:pt x="16382" y="4835"/>
                    <a:pt x="17235" y="4608"/>
                  </a:cubicBezTo>
                  <a:cubicBezTo>
                    <a:pt x="16439" y="4437"/>
                    <a:pt x="15642" y="3982"/>
                    <a:pt x="15073" y="3413"/>
                  </a:cubicBezTo>
                  <a:cubicBezTo>
                    <a:pt x="9954" y="0"/>
                    <a:pt x="1877" y="8988"/>
                    <a:pt x="1024" y="13197"/>
                  </a:cubicBezTo>
                  <a:cubicBezTo>
                    <a:pt x="0" y="18430"/>
                    <a:pt x="1195" y="24573"/>
                    <a:pt x="3754" y="29237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-793697" y="3802269"/>
              <a:ext cx="102363" cy="125474"/>
            </a:xfrm>
            <a:custGeom>
              <a:avLst/>
              <a:gdLst/>
              <a:ahLst/>
              <a:cxnLst/>
              <a:rect l="l" t="t" r="r" b="b"/>
              <a:pathLst>
                <a:path w="12344" h="15131" extrusionOk="0">
                  <a:moveTo>
                    <a:pt x="5234" y="8475"/>
                  </a:moveTo>
                  <a:cubicBezTo>
                    <a:pt x="6826" y="10352"/>
                    <a:pt x="7907" y="12855"/>
                    <a:pt x="9727" y="14334"/>
                  </a:cubicBezTo>
                  <a:cubicBezTo>
                    <a:pt x="10296" y="14391"/>
                    <a:pt x="10808" y="14675"/>
                    <a:pt x="11149" y="15074"/>
                  </a:cubicBezTo>
                  <a:cubicBezTo>
                    <a:pt x="11206" y="15130"/>
                    <a:pt x="11206" y="15130"/>
                    <a:pt x="11206" y="15130"/>
                  </a:cubicBezTo>
                  <a:lnTo>
                    <a:pt x="11320" y="15130"/>
                  </a:lnTo>
                  <a:cubicBezTo>
                    <a:pt x="11491" y="15074"/>
                    <a:pt x="11661" y="14960"/>
                    <a:pt x="11832" y="14846"/>
                  </a:cubicBezTo>
                  <a:lnTo>
                    <a:pt x="11832" y="14846"/>
                  </a:lnTo>
                  <a:cubicBezTo>
                    <a:pt x="12003" y="14675"/>
                    <a:pt x="12230" y="14448"/>
                    <a:pt x="12344" y="14220"/>
                  </a:cubicBezTo>
                  <a:cubicBezTo>
                    <a:pt x="11832" y="13140"/>
                    <a:pt x="11149" y="11718"/>
                    <a:pt x="10581" y="10523"/>
                  </a:cubicBezTo>
                  <a:cubicBezTo>
                    <a:pt x="10524" y="10466"/>
                    <a:pt x="10524" y="10352"/>
                    <a:pt x="10467" y="10296"/>
                  </a:cubicBezTo>
                  <a:cubicBezTo>
                    <a:pt x="9670" y="8930"/>
                    <a:pt x="8874" y="7622"/>
                    <a:pt x="7964" y="6314"/>
                  </a:cubicBezTo>
                  <a:cubicBezTo>
                    <a:pt x="7736" y="6029"/>
                    <a:pt x="7566" y="5631"/>
                    <a:pt x="7623" y="5233"/>
                  </a:cubicBezTo>
                  <a:cubicBezTo>
                    <a:pt x="5689" y="2673"/>
                    <a:pt x="3129" y="0"/>
                    <a:pt x="1593" y="853"/>
                  </a:cubicBezTo>
                  <a:cubicBezTo>
                    <a:pt x="1423" y="1024"/>
                    <a:pt x="1252" y="1138"/>
                    <a:pt x="1025" y="1251"/>
                  </a:cubicBezTo>
                  <a:cubicBezTo>
                    <a:pt x="968" y="1308"/>
                    <a:pt x="854" y="1365"/>
                    <a:pt x="797" y="1422"/>
                  </a:cubicBezTo>
                  <a:cubicBezTo>
                    <a:pt x="1" y="2048"/>
                    <a:pt x="4608" y="7736"/>
                    <a:pt x="5234" y="8475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-697943" y="3717362"/>
              <a:ext cx="119346" cy="167459"/>
            </a:xfrm>
            <a:custGeom>
              <a:avLst/>
              <a:gdLst/>
              <a:ahLst/>
              <a:cxnLst/>
              <a:rect l="l" t="t" r="r" b="b"/>
              <a:pathLst>
                <a:path w="14392" h="20194" extrusionOk="0">
                  <a:moveTo>
                    <a:pt x="13254" y="0"/>
                  </a:moveTo>
                  <a:cubicBezTo>
                    <a:pt x="5689" y="683"/>
                    <a:pt x="0" y="6769"/>
                    <a:pt x="1024" y="14278"/>
                  </a:cubicBezTo>
                  <a:cubicBezTo>
                    <a:pt x="1536" y="15472"/>
                    <a:pt x="2048" y="16667"/>
                    <a:pt x="2560" y="17861"/>
                  </a:cubicBezTo>
                  <a:cubicBezTo>
                    <a:pt x="2560" y="17861"/>
                    <a:pt x="2617" y="17918"/>
                    <a:pt x="2617" y="17975"/>
                  </a:cubicBezTo>
                  <a:cubicBezTo>
                    <a:pt x="2674" y="17520"/>
                    <a:pt x="2731" y="17122"/>
                    <a:pt x="2845" y="16667"/>
                  </a:cubicBezTo>
                  <a:cubicBezTo>
                    <a:pt x="3300" y="14505"/>
                    <a:pt x="4039" y="12344"/>
                    <a:pt x="5120" y="10410"/>
                  </a:cubicBezTo>
                  <a:cubicBezTo>
                    <a:pt x="8191" y="5177"/>
                    <a:pt x="10580" y="3413"/>
                    <a:pt x="10580" y="3413"/>
                  </a:cubicBezTo>
                  <a:cubicBezTo>
                    <a:pt x="10808" y="3186"/>
                    <a:pt x="11206" y="3129"/>
                    <a:pt x="11490" y="3300"/>
                  </a:cubicBezTo>
                  <a:cubicBezTo>
                    <a:pt x="11718" y="3470"/>
                    <a:pt x="11718" y="3812"/>
                    <a:pt x="11434" y="3982"/>
                  </a:cubicBezTo>
                  <a:cubicBezTo>
                    <a:pt x="11434" y="3982"/>
                    <a:pt x="9272" y="5632"/>
                    <a:pt x="6314" y="10637"/>
                  </a:cubicBezTo>
                  <a:cubicBezTo>
                    <a:pt x="5290" y="12571"/>
                    <a:pt x="4608" y="14562"/>
                    <a:pt x="4153" y="16667"/>
                  </a:cubicBezTo>
                  <a:cubicBezTo>
                    <a:pt x="3925" y="17918"/>
                    <a:pt x="3698" y="19113"/>
                    <a:pt x="3584" y="20193"/>
                  </a:cubicBezTo>
                  <a:cubicBezTo>
                    <a:pt x="3755" y="20136"/>
                    <a:pt x="3925" y="20080"/>
                    <a:pt x="4153" y="20023"/>
                  </a:cubicBezTo>
                  <a:cubicBezTo>
                    <a:pt x="5632" y="17918"/>
                    <a:pt x="7452" y="16041"/>
                    <a:pt x="9158" y="13993"/>
                  </a:cubicBezTo>
                  <a:cubicBezTo>
                    <a:pt x="12401" y="10182"/>
                    <a:pt x="14278" y="5404"/>
                    <a:pt x="14391" y="399"/>
                  </a:cubicBezTo>
                  <a:cubicBezTo>
                    <a:pt x="14391" y="399"/>
                    <a:pt x="14391" y="399"/>
                    <a:pt x="14391" y="342"/>
                  </a:cubicBezTo>
                  <a:cubicBezTo>
                    <a:pt x="14334" y="342"/>
                    <a:pt x="14221" y="342"/>
                    <a:pt x="14164" y="342"/>
                  </a:cubicBezTo>
                  <a:cubicBezTo>
                    <a:pt x="13823" y="399"/>
                    <a:pt x="13481" y="228"/>
                    <a:pt x="13254" y="0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7" name="Google Shape;747;p44"/>
          <p:cNvGrpSpPr/>
          <p:nvPr/>
        </p:nvGrpSpPr>
        <p:grpSpPr>
          <a:xfrm rot="899883">
            <a:off x="1929499" y="809584"/>
            <a:ext cx="547068" cy="756328"/>
            <a:chOff x="-336631" y="3413599"/>
            <a:chExt cx="658483" cy="910359"/>
          </a:xfrm>
        </p:grpSpPr>
        <p:sp>
          <p:nvSpPr>
            <p:cNvPr id="748" name="Google Shape;748;p44"/>
            <p:cNvSpPr/>
            <p:nvPr/>
          </p:nvSpPr>
          <p:spPr>
            <a:xfrm>
              <a:off x="-326257" y="3413599"/>
              <a:ext cx="634426" cy="895267"/>
            </a:xfrm>
            <a:custGeom>
              <a:avLst/>
              <a:gdLst/>
              <a:ahLst/>
              <a:cxnLst/>
              <a:rect l="l" t="t" r="r" b="b"/>
              <a:pathLst>
                <a:path w="76506" h="107961" extrusionOk="0">
                  <a:moveTo>
                    <a:pt x="33162" y="8589"/>
                  </a:moveTo>
                  <a:cubicBezTo>
                    <a:pt x="29067" y="9954"/>
                    <a:pt x="17292" y="19226"/>
                    <a:pt x="16041" y="32309"/>
                  </a:cubicBezTo>
                  <a:cubicBezTo>
                    <a:pt x="14733" y="45448"/>
                    <a:pt x="26223" y="59441"/>
                    <a:pt x="26223" y="59441"/>
                  </a:cubicBezTo>
                  <a:lnTo>
                    <a:pt x="24744" y="68940"/>
                  </a:lnTo>
                  <a:cubicBezTo>
                    <a:pt x="24744" y="68940"/>
                    <a:pt x="2219" y="97039"/>
                    <a:pt x="1138" y="100054"/>
                  </a:cubicBezTo>
                  <a:cubicBezTo>
                    <a:pt x="1" y="103125"/>
                    <a:pt x="2333" y="107335"/>
                    <a:pt x="7281" y="107619"/>
                  </a:cubicBezTo>
                  <a:cubicBezTo>
                    <a:pt x="12230" y="107960"/>
                    <a:pt x="15984" y="100225"/>
                    <a:pt x="16382" y="97267"/>
                  </a:cubicBezTo>
                  <a:cubicBezTo>
                    <a:pt x="16837" y="94309"/>
                    <a:pt x="29408" y="71215"/>
                    <a:pt x="29408" y="71215"/>
                  </a:cubicBezTo>
                  <a:lnTo>
                    <a:pt x="36063" y="65641"/>
                  </a:lnTo>
                  <a:cubicBezTo>
                    <a:pt x="36063" y="65641"/>
                    <a:pt x="49715" y="68542"/>
                    <a:pt x="56427" y="65641"/>
                  </a:cubicBezTo>
                  <a:cubicBezTo>
                    <a:pt x="63195" y="62797"/>
                    <a:pt x="74856" y="52331"/>
                    <a:pt x="75482" y="40386"/>
                  </a:cubicBezTo>
                  <a:cubicBezTo>
                    <a:pt x="75652" y="37200"/>
                    <a:pt x="76506" y="31228"/>
                    <a:pt x="74685" y="26450"/>
                  </a:cubicBezTo>
                  <a:cubicBezTo>
                    <a:pt x="69737" y="13310"/>
                    <a:pt x="55289" y="0"/>
                    <a:pt x="33162" y="8589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-160697" y="3499443"/>
              <a:ext cx="424054" cy="430182"/>
            </a:xfrm>
            <a:custGeom>
              <a:avLst/>
              <a:gdLst/>
              <a:ahLst/>
              <a:cxnLst/>
              <a:rect l="l" t="t" r="r" b="b"/>
              <a:pathLst>
                <a:path w="51137" h="51876" extrusionOk="0">
                  <a:moveTo>
                    <a:pt x="32821" y="1934"/>
                  </a:moveTo>
                  <a:cubicBezTo>
                    <a:pt x="26621" y="0"/>
                    <a:pt x="19909" y="569"/>
                    <a:pt x="14164" y="3641"/>
                  </a:cubicBezTo>
                  <a:cubicBezTo>
                    <a:pt x="14050" y="3698"/>
                    <a:pt x="13937" y="3755"/>
                    <a:pt x="13880" y="3811"/>
                  </a:cubicBezTo>
                  <a:cubicBezTo>
                    <a:pt x="7964" y="6997"/>
                    <a:pt x="3641" y="12457"/>
                    <a:pt x="1821" y="18942"/>
                  </a:cubicBezTo>
                  <a:cubicBezTo>
                    <a:pt x="1" y="25256"/>
                    <a:pt x="740" y="31968"/>
                    <a:pt x="3812" y="37769"/>
                  </a:cubicBezTo>
                  <a:cubicBezTo>
                    <a:pt x="3869" y="37826"/>
                    <a:pt x="3869" y="37883"/>
                    <a:pt x="3926" y="37940"/>
                  </a:cubicBezTo>
                  <a:cubicBezTo>
                    <a:pt x="6997" y="43628"/>
                    <a:pt x="12173" y="47894"/>
                    <a:pt x="18317" y="49885"/>
                  </a:cubicBezTo>
                  <a:cubicBezTo>
                    <a:pt x="24573" y="51876"/>
                    <a:pt x="31342" y="51250"/>
                    <a:pt x="37144" y="48122"/>
                  </a:cubicBezTo>
                  <a:cubicBezTo>
                    <a:pt x="43117" y="44880"/>
                    <a:pt x="47496" y="39419"/>
                    <a:pt x="49317" y="32878"/>
                  </a:cubicBezTo>
                  <a:cubicBezTo>
                    <a:pt x="51137" y="26564"/>
                    <a:pt x="50397" y="19795"/>
                    <a:pt x="47269" y="13993"/>
                  </a:cubicBezTo>
                  <a:cubicBezTo>
                    <a:pt x="44197" y="8248"/>
                    <a:pt x="39021" y="3925"/>
                    <a:pt x="32821" y="1934"/>
                  </a:cubicBezTo>
                  <a:close/>
                  <a:moveTo>
                    <a:pt x="46530" y="33105"/>
                  </a:moveTo>
                  <a:lnTo>
                    <a:pt x="46530" y="33105"/>
                  </a:lnTo>
                  <a:cubicBezTo>
                    <a:pt x="45051" y="38452"/>
                    <a:pt x="41410" y="42946"/>
                    <a:pt x="36518" y="45619"/>
                  </a:cubicBezTo>
                  <a:cubicBezTo>
                    <a:pt x="31456" y="48292"/>
                    <a:pt x="25484" y="48861"/>
                    <a:pt x="20023" y="47041"/>
                  </a:cubicBezTo>
                  <a:cubicBezTo>
                    <a:pt x="14221" y="45221"/>
                    <a:pt x="9443" y="41182"/>
                    <a:pt x="6599" y="35835"/>
                  </a:cubicBezTo>
                  <a:cubicBezTo>
                    <a:pt x="3755" y="30602"/>
                    <a:pt x="3016" y="24459"/>
                    <a:pt x="4665" y="18771"/>
                  </a:cubicBezTo>
                  <a:cubicBezTo>
                    <a:pt x="6144" y="13367"/>
                    <a:pt x="9728" y="8874"/>
                    <a:pt x="14619" y="6200"/>
                  </a:cubicBezTo>
                  <a:cubicBezTo>
                    <a:pt x="19682" y="3527"/>
                    <a:pt x="25654" y="3015"/>
                    <a:pt x="31172" y="4778"/>
                  </a:cubicBezTo>
                  <a:cubicBezTo>
                    <a:pt x="36917" y="6655"/>
                    <a:pt x="41752" y="10637"/>
                    <a:pt x="44596" y="15984"/>
                  </a:cubicBezTo>
                  <a:cubicBezTo>
                    <a:pt x="47440" y="21217"/>
                    <a:pt x="48122" y="27360"/>
                    <a:pt x="46530" y="33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-336631" y="3441429"/>
              <a:ext cx="658483" cy="882529"/>
            </a:xfrm>
            <a:custGeom>
              <a:avLst/>
              <a:gdLst/>
              <a:ahLst/>
              <a:cxnLst/>
              <a:rect l="l" t="t" r="r" b="b"/>
              <a:pathLst>
                <a:path w="79407" h="106425" extrusionOk="0">
                  <a:moveTo>
                    <a:pt x="74457" y="17918"/>
                  </a:moveTo>
                  <a:cubicBezTo>
                    <a:pt x="70533" y="10580"/>
                    <a:pt x="63934" y="5062"/>
                    <a:pt x="55971" y="2560"/>
                  </a:cubicBezTo>
                  <a:cubicBezTo>
                    <a:pt x="48008" y="0"/>
                    <a:pt x="39362" y="796"/>
                    <a:pt x="32024" y="4778"/>
                  </a:cubicBezTo>
                  <a:cubicBezTo>
                    <a:pt x="24516" y="8817"/>
                    <a:pt x="18942" y="15756"/>
                    <a:pt x="16610" y="24004"/>
                  </a:cubicBezTo>
                  <a:cubicBezTo>
                    <a:pt x="13140" y="36290"/>
                    <a:pt x="17235" y="49487"/>
                    <a:pt x="27019" y="57677"/>
                  </a:cubicBezTo>
                  <a:lnTo>
                    <a:pt x="24459" y="65527"/>
                  </a:lnTo>
                  <a:lnTo>
                    <a:pt x="24402" y="65527"/>
                  </a:lnTo>
                  <a:cubicBezTo>
                    <a:pt x="22411" y="67347"/>
                    <a:pt x="18657" y="72012"/>
                    <a:pt x="14732" y="77188"/>
                  </a:cubicBezTo>
                  <a:cubicBezTo>
                    <a:pt x="9272" y="84468"/>
                    <a:pt x="3299" y="92944"/>
                    <a:pt x="1365" y="96072"/>
                  </a:cubicBezTo>
                  <a:cubicBezTo>
                    <a:pt x="0" y="98120"/>
                    <a:pt x="171" y="100850"/>
                    <a:pt x="1877" y="102727"/>
                  </a:cubicBezTo>
                  <a:cubicBezTo>
                    <a:pt x="2446" y="103410"/>
                    <a:pt x="3129" y="104036"/>
                    <a:pt x="3925" y="104491"/>
                  </a:cubicBezTo>
                  <a:cubicBezTo>
                    <a:pt x="4721" y="105003"/>
                    <a:pt x="5575" y="105401"/>
                    <a:pt x="6485" y="105571"/>
                  </a:cubicBezTo>
                  <a:cubicBezTo>
                    <a:pt x="9443" y="106425"/>
                    <a:pt x="12571" y="105173"/>
                    <a:pt x="14164" y="102614"/>
                  </a:cubicBezTo>
                  <a:cubicBezTo>
                    <a:pt x="14164" y="102557"/>
                    <a:pt x="14221" y="102500"/>
                    <a:pt x="14221" y="102443"/>
                  </a:cubicBezTo>
                  <a:lnTo>
                    <a:pt x="17008" y="97324"/>
                  </a:lnTo>
                  <a:cubicBezTo>
                    <a:pt x="17406" y="97665"/>
                    <a:pt x="17918" y="97324"/>
                    <a:pt x="17633" y="96698"/>
                  </a:cubicBezTo>
                  <a:cubicBezTo>
                    <a:pt x="17577" y="96641"/>
                    <a:pt x="17520" y="96527"/>
                    <a:pt x="17520" y="96413"/>
                  </a:cubicBezTo>
                  <a:lnTo>
                    <a:pt x="31399" y="70760"/>
                  </a:lnTo>
                  <a:cubicBezTo>
                    <a:pt x="31911" y="70646"/>
                    <a:pt x="32366" y="70419"/>
                    <a:pt x="32650" y="70021"/>
                  </a:cubicBezTo>
                  <a:lnTo>
                    <a:pt x="38395" y="63707"/>
                  </a:lnTo>
                  <a:cubicBezTo>
                    <a:pt x="46188" y="66039"/>
                    <a:pt x="54549" y="65129"/>
                    <a:pt x="61659" y="61318"/>
                  </a:cubicBezTo>
                  <a:cubicBezTo>
                    <a:pt x="69224" y="57222"/>
                    <a:pt x="74799" y="50340"/>
                    <a:pt x="77074" y="42092"/>
                  </a:cubicBezTo>
                  <a:cubicBezTo>
                    <a:pt x="79406" y="34015"/>
                    <a:pt x="78439" y="25312"/>
                    <a:pt x="74457" y="17918"/>
                  </a:cubicBezTo>
                  <a:close/>
                  <a:moveTo>
                    <a:pt x="25142" y="77131"/>
                  </a:moveTo>
                  <a:lnTo>
                    <a:pt x="25142" y="77131"/>
                  </a:lnTo>
                  <a:cubicBezTo>
                    <a:pt x="24744" y="75936"/>
                    <a:pt x="24402" y="74685"/>
                    <a:pt x="23947" y="73490"/>
                  </a:cubicBezTo>
                  <a:cubicBezTo>
                    <a:pt x="23720" y="72922"/>
                    <a:pt x="22866" y="73263"/>
                    <a:pt x="23094" y="73832"/>
                  </a:cubicBezTo>
                  <a:cubicBezTo>
                    <a:pt x="23606" y="75254"/>
                    <a:pt x="24004" y="76790"/>
                    <a:pt x="24573" y="78212"/>
                  </a:cubicBezTo>
                  <a:lnTo>
                    <a:pt x="23492" y="80146"/>
                  </a:lnTo>
                  <a:cubicBezTo>
                    <a:pt x="22810" y="78780"/>
                    <a:pt x="22184" y="77415"/>
                    <a:pt x="21444" y="76050"/>
                  </a:cubicBezTo>
                  <a:cubicBezTo>
                    <a:pt x="21160" y="75538"/>
                    <a:pt x="20250" y="75879"/>
                    <a:pt x="20591" y="76391"/>
                  </a:cubicBezTo>
                  <a:cubicBezTo>
                    <a:pt x="21444" y="77984"/>
                    <a:pt x="22127" y="79577"/>
                    <a:pt x="22980" y="81169"/>
                  </a:cubicBezTo>
                  <a:lnTo>
                    <a:pt x="21558" y="83786"/>
                  </a:lnTo>
                  <a:cubicBezTo>
                    <a:pt x="20762" y="81909"/>
                    <a:pt x="19966" y="80089"/>
                    <a:pt x="19055" y="78325"/>
                  </a:cubicBezTo>
                  <a:cubicBezTo>
                    <a:pt x="18771" y="77756"/>
                    <a:pt x="17918" y="78155"/>
                    <a:pt x="18202" y="78667"/>
                  </a:cubicBezTo>
                  <a:cubicBezTo>
                    <a:pt x="19226" y="80714"/>
                    <a:pt x="20136" y="82762"/>
                    <a:pt x="20989" y="84810"/>
                  </a:cubicBezTo>
                  <a:lnTo>
                    <a:pt x="19283" y="87938"/>
                  </a:lnTo>
                  <a:cubicBezTo>
                    <a:pt x="18487" y="86175"/>
                    <a:pt x="17577" y="84412"/>
                    <a:pt x="16894" y="82591"/>
                  </a:cubicBezTo>
                  <a:cubicBezTo>
                    <a:pt x="16723" y="82023"/>
                    <a:pt x="15870" y="82421"/>
                    <a:pt x="16041" y="82933"/>
                  </a:cubicBezTo>
                  <a:cubicBezTo>
                    <a:pt x="16780" y="85037"/>
                    <a:pt x="17861" y="86971"/>
                    <a:pt x="18714" y="88962"/>
                  </a:cubicBezTo>
                  <a:lnTo>
                    <a:pt x="17577" y="91067"/>
                  </a:lnTo>
                  <a:cubicBezTo>
                    <a:pt x="17178" y="89986"/>
                    <a:pt x="16666" y="88962"/>
                    <a:pt x="16154" y="87938"/>
                  </a:cubicBezTo>
                  <a:cubicBezTo>
                    <a:pt x="15927" y="87369"/>
                    <a:pt x="15074" y="87768"/>
                    <a:pt x="15301" y="88280"/>
                  </a:cubicBezTo>
                  <a:cubicBezTo>
                    <a:pt x="15870" y="89417"/>
                    <a:pt x="16439" y="90612"/>
                    <a:pt x="16894" y="91806"/>
                  </a:cubicBezTo>
                  <a:cubicBezTo>
                    <a:pt x="16894" y="91863"/>
                    <a:pt x="16951" y="91977"/>
                    <a:pt x="17065" y="92034"/>
                  </a:cubicBezTo>
                  <a:lnTo>
                    <a:pt x="16154" y="93683"/>
                  </a:lnTo>
                  <a:cubicBezTo>
                    <a:pt x="15472" y="92318"/>
                    <a:pt x="14676" y="90953"/>
                    <a:pt x="13936" y="89645"/>
                  </a:cubicBezTo>
                  <a:cubicBezTo>
                    <a:pt x="13481" y="88848"/>
                    <a:pt x="12571" y="89190"/>
                    <a:pt x="13026" y="89929"/>
                  </a:cubicBezTo>
                  <a:cubicBezTo>
                    <a:pt x="13936" y="91465"/>
                    <a:pt x="14789" y="93058"/>
                    <a:pt x="15643" y="94650"/>
                  </a:cubicBezTo>
                  <a:lnTo>
                    <a:pt x="14619" y="96470"/>
                  </a:lnTo>
                  <a:cubicBezTo>
                    <a:pt x="13765" y="94991"/>
                    <a:pt x="13026" y="93456"/>
                    <a:pt x="12287" y="91863"/>
                  </a:cubicBezTo>
                  <a:cubicBezTo>
                    <a:pt x="11945" y="91124"/>
                    <a:pt x="11035" y="91408"/>
                    <a:pt x="11376" y="92204"/>
                  </a:cubicBezTo>
                  <a:cubicBezTo>
                    <a:pt x="12230" y="93968"/>
                    <a:pt x="13140" y="95731"/>
                    <a:pt x="14107" y="97437"/>
                  </a:cubicBezTo>
                  <a:lnTo>
                    <a:pt x="13424" y="98689"/>
                  </a:lnTo>
                  <a:cubicBezTo>
                    <a:pt x="12912" y="97380"/>
                    <a:pt x="12287" y="96129"/>
                    <a:pt x="11490" y="94991"/>
                  </a:cubicBezTo>
                  <a:cubicBezTo>
                    <a:pt x="11035" y="94252"/>
                    <a:pt x="10296" y="94878"/>
                    <a:pt x="10808" y="95560"/>
                  </a:cubicBezTo>
                  <a:cubicBezTo>
                    <a:pt x="11604" y="96869"/>
                    <a:pt x="12287" y="98291"/>
                    <a:pt x="12855" y="99713"/>
                  </a:cubicBezTo>
                  <a:lnTo>
                    <a:pt x="12287" y="100793"/>
                  </a:lnTo>
                  <a:cubicBezTo>
                    <a:pt x="12287" y="100736"/>
                    <a:pt x="12287" y="100736"/>
                    <a:pt x="12287" y="100736"/>
                  </a:cubicBezTo>
                  <a:cubicBezTo>
                    <a:pt x="11433" y="99258"/>
                    <a:pt x="10694" y="97722"/>
                    <a:pt x="10068" y="96129"/>
                  </a:cubicBezTo>
                  <a:cubicBezTo>
                    <a:pt x="9670" y="95390"/>
                    <a:pt x="8760" y="95674"/>
                    <a:pt x="9158" y="96470"/>
                  </a:cubicBezTo>
                  <a:cubicBezTo>
                    <a:pt x="9841" y="98006"/>
                    <a:pt x="10580" y="99542"/>
                    <a:pt x="11376" y="101021"/>
                  </a:cubicBezTo>
                  <a:cubicBezTo>
                    <a:pt x="11490" y="101248"/>
                    <a:pt x="11718" y="101362"/>
                    <a:pt x="11945" y="101419"/>
                  </a:cubicBezTo>
                  <a:lnTo>
                    <a:pt x="11775" y="101760"/>
                  </a:lnTo>
                  <a:cubicBezTo>
                    <a:pt x="10978" y="102898"/>
                    <a:pt x="9499" y="103069"/>
                    <a:pt x="8077" y="102727"/>
                  </a:cubicBezTo>
                  <a:cubicBezTo>
                    <a:pt x="7338" y="102557"/>
                    <a:pt x="6655" y="102272"/>
                    <a:pt x="6030" y="101874"/>
                  </a:cubicBezTo>
                  <a:cubicBezTo>
                    <a:pt x="5404" y="101476"/>
                    <a:pt x="4835" y="101021"/>
                    <a:pt x="4380" y="100452"/>
                  </a:cubicBezTo>
                  <a:cubicBezTo>
                    <a:pt x="3470" y="99314"/>
                    <a:pt x="3072" y="98006"/>
                    <a:pt x="3754" y="96925"/>
                  </a:cubicBezTo>
                  <a:cubicBezTo>
                    <a:pt x="5632" y="93911"/>
                    <a:pt x="11433" y="85549"/>
                    <a:pt x="16894" y="78382"/>
                  </a:cubicBezTo>
                  <a:cubicBezTo>
                    <a:pt x="20022" y="74173"/>
                    <a:pt x="23037" y="70362"/>
                    <a:pt x="24971" y="68314"/>
                  </a:cubicBezTo>
                  <a:lnTo>
                    <a:pt x="28668" y="70646"/>
                  </a:lnTo>
                  <a:lnTo>
                    <a:pt x="25142" y="77131"/>
                  </a:lnTo>
                  <a:close/>
                  <a:moveTo>
                    <a:pt x="31854" y="67404"/>
                  </a:moveTo>
                  <a:lnTo>
                    <a:pt x="31854" y="67404"/>
                  </a:lnTo>
                  <a:lnTo>
                    <a:pt x="27417" y="64901"/>
                  </a:lnTo>
                  <a:lnTo>
                    <a:pt x="29237" y="59384"/>
                  </a:lnTo>
                  <a:cubicBezTo>
                    <a:pt x="31114" y="60635"/>
                    <a:pt x="33105" y="61716"/>
                    <a:pt x="35210" y="62626"/>
                  </a:cubicBezTo>
                  <a:lnTo>
                    <a:pt x="35835" y="62967"/>
                  </a:lnTo>
                  <a:close/>
                  <a:moveTo>
                    <a:pt x="74287" y="42263"/>
                  </a:moveTo>
                  <a:lnTo>
                    <a:pt x="74287" y="42263"/>
                  </a:lnTo>
                  <a:cubicBezTo>
                    <a:pt x="72296" y="49316"/>
                    <a:pt x="67518" y="55345"/>
                    <a:pt x="61090" y="58815"/>
                  </a:cubicBezTo>
                  <a:cubicBezTo>
                    <a:pt x="54435" y="62342"/>
                    <a:pt x="46586" y="63024"/>
                    <a:pt x="39419" y="60692"/>
                  </a:cubicBezTo>
                  <a:cubicBezTo>
                    <a:pt x="38622" y="60465"/>
                    <a:pt x="37826" y="60180"/>
                    <a:pt x="37087" y="59839"/>
                  </a:cubicBezTo>
                  <a:lnTo>
                    <a:pt x="31228" y="56597"/>
                  </a:lnTo>
                  <a:cubicBezTo>
                    <a:pt x="27360" y="53866"/>
                    <a:pt x="24175" y="50283"/>
                    <a:pt x="21956" y="46131"/>
                  </a:cubicBezTo>
                  <a:cubicBezTo>
                    <a:pt x="18259" y="39305"/>
                    <a:pt x="17349" y="31285"/>
                    <a:pt x="19454" y="23833"/>
                  </a:cubicBezTo>
                  <a:cubicBezTo>
                    <a:pt x="21388" y="16723"/>
                    <a:pt x="26166" y="10751"/>
                    <a:pt x="32650" y="7281"/>
                  </a:cubicBezTo>
                  <a:cubicBezTo>
                    <a:pt x="39305" y="3697"/>
                    <a:pt x="47098" y="3015"/>
                    <a:pt x="54322" y="5347"/>
                  </a:cubicBezTo>
                  <a:cubicBezTo>
                    <a:pt x="61773" y="7793"/>
                    <a:pt x="68030" y="12969"/>
                    <a:pt x="71727" y="19908"/>
                  </a:cubicBezTo>
                  <a:cubicBezTo>
                    <a:pt x="75481" y="26734"/>
                    <a:pt x="76391" y="34754"/>
                    <a:pt x="74287" y="422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-113057" y="3574441"/>
              <a:ext cx="111799" cy="194816"/>
            </a:xfrm>
            <a:custGeom>
              <a:avLst/>
              <a:gdLst/>
              <a:ahLst/>
              <a:cxnLst/>
              <a:rect l="l" t="t" r="r" b="b"/>
              <a:pathLst>
                <a:path w="13482" h="23493" extrusionOk="0">
                  <a:moveTo>
                    <a:pt x="12287" y="1309"/>
                  </a:moveTo>
                  <a:cubicBezTo>
                    <a:pt x="10751" y="0"/>
                    <a:pt x="8874" y="911"/>
                    <a:pt x="7282" y="1764"/>
                  </a:cubicBezTo>
                  <a:cubicBezTo>
                    <a:pt x="3755" y="3641"/>
                    <a:pt x="1" y="14278"/>
                    <a:pt x="1594" y="19852"/>
                  </a:cubicBezTo>
                  <a:cubicBezTo>
                    <a:pt x="1594" y="20136"/>
                    <a:pt x="1650" y="20421"/>
                    <a:pt x="1707" y="20705"/>
                  </a:cubicBezTo>
                  <a:cubicBezTo>
                    <a:pt x="1707" y="20762"/>
                    <a:pt x="1707" y="20819"/>
                    <a:pt x="1764" y="20876"/>
                  </a:cubicBezTo>
                  <a:cubicBezTo>
                    <a:pt x="1821" y="21217"/>
                    <a:pt x="1878" y="21502"/>
                    <a:pt x="1935" y="21843"/>
                  </a:cubicBezTo>
                  <a:cubicBezTo>
                    <a:pt x="2390" y="23492"/>
                    <a:pt x="5120" y="22867"/>
                    <a:pt x="4665" y="21217"/>
                  </a:cubicBezTo>
                  <a:cubicBezTo>
                    <a:pt x="4665" y="21160"/>
                    <a:pt x="4665" y="21160"/>
                    <a:pt x="4665" y="21160"/>
                  </a:cubicBezTo>
                  <a:cubicBezTo>
                    <a:pt x="4665" y="20876"/>
                    <a:pt x="4608" y="20648"/>
                    <a:pt x="4494" y="20421"/>
                  </a:cubicBezTo>
                  <a:cubicBezTo>
                    <a:pt x="4494" y="20364"/>
                    <a:pt x="4494" y="20364"/>
                    <a:pt x="4494" y="20364"/>
                  </a:cubicBezTo>
                  <a:cubicBezTo>
                    <a:pt x="3641" y="14790"/>
                    <a:pt x="9898" y="10637"/>
                    <a:pt x="12060" y="5859"/>
                  </a:cubicBezTo>
                  <a:cubicBezTo>
                    <a:pt x="12572" y="4608"/>
                    <a:pt x="13482" y="2389"/>
                    <a:pt x="12287" y="1309"/>
                  </a:cubicBezTo>
                  <a:close/>
                  <a:moveTo>
                    <a:pt x="9784" y="4210"/>
                  </a:moveTo>
                  <a:lnTo>
                    <a:pt x="9784" y="4210"/>
                  </a:lnTo>
                  <a:cubicBezTo>
                    <a:pt x="9443" y="5063"/>
                    <a:pt x="9045" y="5859"/>
                    <a:pt x="8476" y="6656"/>
                  </a:cubicBezTo>
                  <a:cubicBezTo>
                    <a:pt x="7452" y="8248"/>
                    <a:pt x="6144" y="9727"/>
                    <a:pt x="5006" y="11263"/>
                  </a:cubicBezTo>
                  <a:cubicBezTo>
                    <a:pt x="4494" y="11946"/>
                    <a:pt x="4039" y="12628"/>
                    <a:pt x="3641" y="13311"/>
                  </a:cubicBezTo>
                  <a:lnTo>
                    <a:pt x="3641" y="13311"/>
                  </a:lnTo>
                  <a:cubicBezTo>
                    <a:pt x="3812" y="12287"/>
                    <a:pt x="4039" y="11263"/>
                    <a:pt x="4324" y="10239"/>
                  </a:cubicBezTo>
                  <a:cubicBezTo>
                    <a:pt x="5291" y="7907"/>
                    <a:pt x="6997" y="4096"/>
                    <a:pt x="9898" y="3413"/>
                  </a:cubicBezTo>
                  <a:cubicBezTo>
                    <a:pt x="9898" y="3470"/>
                    <a:pt x="9955" y="3470"/>
                    <a:pt x="10012" y="3527"/>
                  </a:cubicBezTo>
                  <a:cubicBezTo>
                    <a:pt x="9955" y="3755"/>
                    <a:pt x="9898" y="3982"/>
                    <a:pt x="9784" y="4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-73435" y="3776322"/>
              <a:ext cx="32084" cy="32084"/>
            </a:xfrm>
            <a:custGeom>
              <a:avLst/>
              <a:gdLst/>
              <a:ahLst/>
              <a:cxnLst/>
              <a:rect l="l" t="t" r="r" b="b"/>
              <a:pathLst>
                <a:path w="3869" h="3869" extrusionOk="0">
                  <a:moveTo>
                    <a:pt x="2390" y="57"/>
                  </a:moveTo>
                  <a:cubicBezTo>
                    <a:pt x="1195" y="399"/>
                    <a:pt x="1" y="1024"/>
                    <a:pt x="570" y="2333"/>
                  </a:cubicBezTo>
                  <a:cubicBezTo>
                    <a:pt x="911" y="3186"/>
                    <a:pt x="1707" y="3869"/>
                    <a:pt x="2731" y="3470"/>
                  </a:cubicBezTo>
                  <a:cubicBezTo>
                    <a:pt x="3414" y="3129"/>
                    <a:pt x="3869" y="2390"/>
                    <a:pt x="3812" y="1593"/>
                  </a:cubicBezTo>
                  <a:cubicBezTo>
                    <a:pt x="3755" y="1138"/>
                    <a:pt x="3584" y="683"/>
                    <a:pt x="3300" y="342"/>
                  </a:cubicBezTo>
                  <a:cubicBezTo>
                    <a:pt x="3072" y="57"/>
                    <a:pt x="2674" y="1"/>
                    <a:pt x="239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-135695" y="3524445"/>
              <a:ext cx="374058" cy="380186"/>
            </a:xfrm>
            <a:custGeom>
              <a:avLst/>
              <a:gdLst/>
              <a:ahLst/>
              <a:cxnLst/>
              <a:rect l="l" t="t" r="r" b="b"/>
              <a:pathLst>
                <a:path w="45108" h="45847" extrusionOk="0">
                  <a:moveTo>
                    <a:pt x="28157" y="1763"/>
                  </a:moveTo>
                  <a:cubicBezTo>
                    <a:pt x="22639" y="0"/>
                    <a:pt x="16667" y="512"/>
                    <a:pt x="11604" y="3185"/>
                  </a:cubicBezTo>
                  <a:cubicBezTo>
                    <a:pt x="6713" y="5859"/>
                    <a:pt x="3129" y="10352"/>
                    <a:pt x="1650" y="15756"/>
                  </a:cubicBezTo>
                  <a:cubicBezTo>
                    <a:pt x="1" y="21444"/>
                    <a:pt x="740" y="27587"/>
                    <a:pt x="3584" y="32820"/>
                  </a:cubicBezTo>
                  <a:cubicBezTo>
                    <a:pt x="6428" y="38167"/>
                    <a:pt x="11206" y="42206"/>
                    <a:pt x="17008" y="44026"/>
                  </a:cubicBezTo>
                  <a:cubicBezTo>
                    <a:pt x="22469" y="45846"/>
                    <a:pt x="28441" y="45334"/>
                    <a:pt x="33503" y="42604"/>
                  </a:cubicBezTo>
                  <a:cubicBezTo>
                    <a:pt x="38395" y="39931"/>
                    <a:pt x="42036" y="35437"/>
                    <a:pt x="43515" y="30090"/>
                  </a:cubicBezTo>
                  <a:cubicBezTo>
                    <a:pt x="45107" y="24345"/>
                    <a:pt x="44425" y="18202"/>
                    <a:pt x="41581" y="12969"/>
                  </a:cubicBezTo>
                  <a:cubicBezTo>
                    <a:pt x="38737" y="7622"/>
                    <a:pt x="33902" y="3640"/>
                    <a:pt x="28157" y="1763"/>
                  </a:cubicBezTo>
                  <a:close/>
                  <a:moveTo>
                    <a:pt x="7224" y="26450"/>
                  </a:moveTo>
                  <a:lnTo>
                    <a:pt x="7395" y="27246"/>
                  </a:lnTo>
                  <a:cubicBezTo>
                    <a:pt x="7850" y="28896"/>
                    <a:pt x="5120" y="29521"/>
                    <a:pt x="4665" y="27872"/>
                  </a:cubicBezTo>
                  <a:cubicBezTo>
                    <a:pt x="4608" y="27587"/>
                    <a:pt x="4551" y="27246"/>
                    <a:pt x="4494" y="26905"/>
                  </a:cubicBezTo>
                  <a:cubicBezTo>
                    <a:pt x="4437" y="26848"/>
                    <a:pt x="4437" y="26791"/>
                    <a:pt x="4437" y="26734"/>
                  </a:cubicBezTo>
                  <a:cubicBezTo>
                    <a:pt x="4380" y="26450"/>
                    <a:pt x="4324" y="26165"/>
                    <a:pt x="4324" y="25881"/>
                  </a:cubicBezTo>
                  <a:cubicBezTo>
                    <a:pt x="2731" y="20307"/>
                    <a:pt x="6485" y="9670"/>
                    <a:pt x="10012" y="7793"/>
                  </a:cubicBezTo>
                  <a:cubicBezTo>
                    <a:pt x="11604" y="6940"/>
                    <a:pt x="13481" y="6029"/>
                    <a:pt x="15017" y="7338"/>
                  </a:cubicBezTo>
                  <a:cubicBezTo>
                    <a:pt x="16212" y="8418"/>
                    <a:pt x="15302" y="10694"/>
                    <a:pt x="14790" y="11888"/>
                  </a:cubicBezTo>
                  <a:cubicBezTo>
                    <a:pt x="12628" y="16666"/>
                    <a:pt x="6371" y="20819"/>
                    <a:pt x="7224" y="26393"/>
                  </a:cubicBezTo>
                  <a:cubicBezTo>
                    <a:pt x="7224" y="26393"/>
                    <a:pt x="7224" y="26450"/>
                    <a:pt x="7224" y="26450"/>
                  </a:cubicBezTo>
                  <a:close/>
                  <a:moveTo>
                    <a:pt x="8078" y="32707"/>
                  </a:moveTo>
                  <a:cubicBezTo>
                    <a:pt x="7509" y="31342"/>
                    <a:pt x="8703" y="30773"/>
                    <a:pt x="9898" y="30431"/>
                  </a:cubicBezTo>
                  <a:cubicBezTo>
                    <a:pt x="10182" y="30375"/>
                    <a:pt x="10580" y="30431"/>
                    <a:pt x="10808" y="30716"/>
                  </a:cubicBezTo>
                  <a:cubicBezTo>
                    <a:pt x="11092" y="31057"/>
                    <a:pt x="11263" y="31512"/>
                    <a:pt x="11320" y="31967"/>
                  </a:cubicBezTo>
                  <a:cubicBezTo>
                    <a:pt x="11377" y="32764"/>
                    <a:pt x="10922" y="33503"/>
                    <a:pt x="10239" y="33844"/>
                  </a:cubicBezTo>
                  <a:cubicBezTo>
                    <a:pt x="9215" y="34243"/>
                    <a:pt x="8419" y="33560"/>
                    <a:pt x="8078" y="32707"/>
                  </a:cubicBezTo>
                  <a:close/>
                </a:path>
              </a:pathLst>
            </a:custGeom>
            <a:solidFill>
              <a:srgbClr val="EBE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-130977" y="3549439"/>
              <a:ext cx="276414" cy="267458"/>
            </a:xfrm>
            <a:custGeom>
              <a:avLst/>
              <a:gdLst/>
              <a:ahLst/>
              <a:cxnLst/>
              <a:rect l="l" t="t" r="r" b="b"/>
              <a:pathLst>
                <a:path w="33333" h="32253" extrusionOk="0">
                  <a:moveTo>
                    <a:pt x="10865" y="2959"/>
                  </a:moveTo>
                  <a:cubicBezTo>
                    <a:pt x="3413" y="6144"/>
                    <a:pt x="0" y="14847"/>
                    <a:pt x="3243" y="22469"/>
                  </a:cubicBezTo>
                  <a:cubicBezTo>
                    <a:pt x="3413" y="22924"/>
                    <a:pt x="3641" y="23322"/>
                    <a:pt x="3868" y="23720"/>
                  </a:cubicBezTo>
                  <a:lnTo>
                    <a:pt x="3868" y="23720"/>
                  </a:lnTo>
                  <a:cubicBezTo>
                    <a:pt x="3811" y="23436"/>
                    <a:pt x="3755" y="23151"/>
                    <a:pt x="3755" y="22867"/>
                  </a:cubicBezTo>
                  <a:cubicBezTo>
                    <a:pt x="2162" y="17293"/>
                    <a:pt x="5916" y="6656"/>
                    <a:pt x="9443" y="4779"/>
                  </a:cubicBezTo>
                  <a:cubicBezTo>
                    <a:pt x="11035" y="3926"/>
                    <a:pt x="12912" y="3015"/>
                    <a:pt x="14448" y="4324"/>
                  </a:cubicBezTo>
                  <a:cubicBezTo>
                    <a:pt x="15643" y="5404"/>
                    <a:pt x="14733" y="7680"/>
                    <a:pt x="14221" y="8874"/>
                  </a:cubicBezTo>
                  <a:cubicBezTo>
                    <a:pt x="12059" y="13652"/>
                    <a:pt x="5802" y="17805"/>
                    <a:pt x="6655" y="23379"/>
                  </a:cubicBezTo>
                  <a:cubicBezTo>
                    <a:pt x="6655" y="23379"/>
                    <a:pt x="6655" y="23436"/>
                    <a:pt x="6655" y="23436"/>
                  </a:cubicBezTo>
                  <a:lnTo>
                    <a:pt x="6826" y="24232"/>
                  </a:lnTo>
                  <a:cubicBezTo>
                    <a:pt x="7054" y="25199"/>
                    <a:pt x="6200" y="26052"/>
                    <a:pt x="5233" y="25825"/>
                  </a:cubicBezTo>
                  <a:cubicBezTo>
                    <a:pt x="5916" y="26735"/>
                    <a:pt x="6712" y="27588"/>
                    <a:pt x="7622" y="28328"/>
                  </a:cubicBezTo>
                  <a:cubicBezTo>
                    <a:pt x="8077" y="27873"/>
                    <a:pt x="8646" y="27588"/>
                    <a:pt x="9329" y="27417"/>
                  </a:cubicBezTo>
                  <a:cubicBezTo>
                    <a:pt x="9613" y="27361"/>
                    <a:pt x="10011" y="27417"/>
                    <a:pt x="10239" y="27702"/>
                  </a:cubicBezTo>
                  <a:cubicBezTo>
                    <a:pt x="10808" y="28384"/>
                    <a:pt x="10922" y="29351"/>
                    <a:pt x="10410" y="30148"/>
                  </a:cubicBezTo>
                  <a:cubicBezTo>
                    <a:pt x="14221" y="32082"/>
                    <a:pt x="18657" y="32252"/>
                    <a:pt x="22582" y="30546"/>
                  </a:cubicBezTo>
                  <a:cubicBezTo>
                    <a:pt x="29977" y="27190"/>
                    <a:pt x="33333" y="18544"/>
                    <a:pt x="30204" y="11036"/>
                  </a:cubicBezTo>
                  <a:cubicBezTo>
                    <a:pt x="27019" y="3584"/>
                    <a:pt x="18430" y="1"/>
                    <a:pt x="10865" y="2959"/>
                  </a:cubicBezTo>
                  <a:close/>
                </a:path>
              </a:pathLst>
            </a:custGeom>
            <a:solidFill>
              <a:srgbClr val="EBE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-311165" y="4007923"/>
              <a:ext cx="212271" cy="288206"/>
            </a:xfrm>
            <a:custGeom>
              <a:avLst/>
              <a:gdLst/>
              <a:ahLst/>
              <a:cxnLst/>
              <a:rect l="l" t="t" r="r" b="b"/>
              <a:pathLst>
                <a:path w="25598" h="34755" extrusionOk="0">
                  <a:moveTo>
                    <a:pt x="25597" y="2332"/>
                  </a:moveTo>
                  <a:lnTo>
                    <a:pt x="21900" y="0"/>
                  </a:lnTo>
                  <a:cubicBezTo>
                    <a:pt x="19966" y="2048"/>
                    <a:pt x="16951" y="5859"/>
                    <a:pt x="13823" y="10068"/>
                  </a:cubicBezTo>
                  <a:cubicBezTo>
                    <a:pt x="8362" y="17235"/>
                    <a:pt x="2561" y="25597"/>
                    <a:pt x="683" y="28611"/>
                  </a:cubicBezTo>
                  <a:cubicBezTo>
                    <a:pt x="1" y="29692"/>
                    <a:pt x="399" y="31000"/>
                    <a:pt x="1309" y="32138"/>
                  </a:cubicBezTo>
                  <a:cubicBezTo>
                    <a:pt x="1764" y="32707"/>
                    <a:pt x="2333" y="33162"/>
                    <a:pt x="2959" y="33560"/>
                  </a:cubicBezTo>
                  <a:cubicBezTo>
                    <a:pt x="3584" y="33958"/>
                    <a:pt x="4267" y="34243"/>
                    <a:pt x="5006" y="34413"/>
                  </a:cubicBezTo>
                  <a:cubicBezTo>
                    <a:pt x="6428" y="34755"/>
                    <a:pt x="7907" y="34584"/>
                    <a:pt x="8704" y="33446"/>
                  </a:cubicBezTo>
                  <a:lnTo>
                    <a:pt x="8874" y="33105"/>
                  </a:lnTo>
                  <a:cubicBezTo>
                    <a:pt x="8647" y="33048"/>
                    <a:pt x="8419" y="32934"/>
                    <a:pt x="8305" y="32707"/>
                  </a:cubicBezTo>
                  <a:cubicBezTo>
                    <a:pt x="7509" y="31228"/>
                    <a:pt x="6770" y="29692"/>
                    <a:pt x="6087" y="28156"/>
                  </a:cubicBezTo>
                  <a:cubicBezTo>
                    <a:pt x="5689" y="27360"/>
                    <a:pt x="6599" y="27076"/>
                    <a:pt x="6997" y="27872"/>
                  </a:cubicBezTo>
                  <a:cubicBezTo>
                    <a:pt x="7623" y="29408"/>
                    <a:pt x="8362" y="30944"/>
                    <a:pt x="9216" y="32422"/>
                  </a:cubicBezTo>
                  <a:cubicBezTo>
                    <a:pt x="9216" y="32422"/>
                    <a:pt x="9216" y="32422"/>
                    <a:pt x="9216" y="32479"/>
                  </a:cubicBezTo>
                  <a:lnTo>
                    <a:pt x="9784" y="31399"/>
                  </a:lnTo>
                  <a:cubicBezTo>
                    <a:pt x="9216" y="29977"/>
                    <a:pt x="8533" y="28555"/>
                    <a:pt x="7737" y="27246"/>
                  </a:cubicBezTo>
                  <a:cubicBezTo>
                    <a:pt x="7225" y="26564"/>
                    <a:pt x="7964" y="25938"/>
                    <a:pt x="8419" y="26677"/>
                  </a:cubicBezTo>
                  <a:cubicBezTo>
                    <a:pt x="9216" y="27815"/>
                    <a:pt x="9841" y="29066"/>
                    <a:pt x="10353" y="30375"/>
                  </a:cubicBezTo>
                  <a:lnTo>
                    <a:pt x="11036" y="29123"/>
                  </a:lnTo>
                  <a:cubicBezTo>
                    <a:pt x="10069" y="27417"/>
                    <a:pt x="9159" y="25654"/>
                    <a:pt x="8305" y="23890"/>
                  </a:cubicBezTo>
                  <a:cubicBezTo>
                    <a:pt x="7964" y="23094"/>
                    <a:pt x="8874" y="22810"/>
                    <a:pt x="9216" y="23549"/>
                  </a:cubicBezTo>
                  <a:cubicBezTo>
                    <a:pt x="9955" y="25142"/>
                    <a:pt x="10694" y="26677"/>
                    <a:pt x="11548" y="28156"/>
                  </a:cubicBezTo>
                  <a:lnTo>
                    <a:pt x="12572" y="26336"/>
                  </a:lnTo>
                  <a:cubicBezTo>
                    <a:pt x="11718" y="24744"/>
                    <a:pt x="10865" y="23151"/>
                    <a:pt x="9955" y="21615"/>
                  </a:cubicBezTo>
                  <a:cubicBezTo>
                    <a:pt x="9500" y="20876"/>
                    <a:pt x="10410" y="20534"/>
                    <a:pt x="10865" y="21331"/>
                  </a:cubicBezTo>
                  <a:cubicBezTo>
                    <a:pt x="11605" y="22639"/>
                    <a:pt x="12401" y="24004"/>
                    <a:pt x="13083" y="25369"/>
                  </a:cubicBezTo>
                  <a:lnTo>
                    <a:pt x="13994" y="23720"/>
                  </a:lnTo>
                  <a:cubicBezTo>
                    <a:pt x="13880" y="23663"/>
                    <a:pt x="13823" y="23549"/>
                    <a:pt x="13823" y="23492"/>
                  </a:cubicBezTo>
                  <a:cubicBezTo>
                    <a:pt x="13368" y="22298"/>
                    <a:pt x="12799" y="21103"/>
                    <a:pt x="12230" y="19966"/>
                  </a:cubicBezTo>
                  <a:cubicBezTo>
                    <a:pt x="12003" y="19454"/>
                    <a:pt x="12856" y="19055"/>
                    <a:pt x="13083" y="19624"/>
                  </a:cubicBezTo>
                  <a:cubicBezTo>
                    <a:pt x="13595" y="20648"/>
                    <a:pt x="14107" y="21672"/>
                    <a:pt x="14506" y="22753"/>
                  </a:cubicBezTo>
                  <a:lnTo>
                    <a:pt x="15643" y="20648"/>
                  </a:lnTo>
                  <a:cubicBezTo>
                    <a:pt x="14790" y="18657"/>
                    <a:pt x="13709" y="16723"/>
                    <a:pt x="12970" y="14619"/>
                  </a:cubicBezTo>
                  <a:cubicBezTo>
                    <a:pt x="12799" y="14107"/>
                    <a:pt x="13652" y="13709"/>
                    <a:pt x="13823" y="14277"/>
                  </a:cubicBezTo>
                  <a:cubicBezTo>
                    <a:pt x="14506" y="16154"/>
                    <a:pt x="15416" y="17861"/>
                    <a:pt x="16212" y="19624"/>
                  </a:cubicBezTo>
                  <a:lnTo>
                    <a:pt x="17918" y="16496"/>
                  </a:lnTo>
                  <a:cubicBezTo>
                    <a:pt x="17065" y="14448"/>
                    <a:pt x="16155" y="12400"/>
                    <a:pt x="15131" y="10353"/>
                  </a:cubicBezTo>
                  <a:cubicBezTo>
                    <a:pt x="14847" y="9841"/>
                    <a:pt x="15700" y="9499"/>
                    <a:pt x="15984" y="10011"/>
                  </a:cubicBezTo>
                  <a:cubicBezTo>
                    <a:pt x="16895" y="11775"/>
                    <a:pt x="17691" y="13595"/>
                    <a:pt x="18487" y="15472"/>
                  </a:cubicBezTo>
                  <a:lnTo>
                    <a:pt x="19909" y="12855"/>
                  </a:lnTo>
                  <a:cubicBezTo>
                    <a:pt x="19056" y="11263"/>
                    <a:pt x="18373" y="9670"/>
                    <a:pt x="17520" y="8077"/>
                  </a:cubicBezTo>
                  <a:cubicBezTo>
                    <a:pt x="17179" y="7565"/>
                    <a:pt x="18089" y="7224"/>
                    <a:pt x="18373" y="7736"/>
                  </a:cubicBezTo>
                  <a:cubicBezTo>
                    <a:pt x="19113" y="9101"/>
                    <a:pt x="19739" y="10466"/>
                    <a:pt x="20421" y="11832"/>
                  </a:cubicBezTo>
                  <a:lnTo>
                    <a:pt x="21502" y="9898"/>
                  </a:lnTo>
                  <a:cubicBezTo>
                    <a:pt x="20933" y="8476"/>
                    <a:pt x="20535" y="6940"/>
                    <a:pt x="20023" y="5518"/>
                  </a:cubicBezTo>
                  <a:cubicBezTo>
                    <a:pt x="19795" y="4949"/>
                    <a:pt x="20649" y="4608"/>
                    <a:pt x="20876" y="5176"/>
                  </a:cubicBezTo>
                  <a:cubicBezTo>
                    <a:pt x="21331" y="6371"/>
                    <a:pt x="21673" y="7622"/>
                    <a:pt x="22071" y="8817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6" name="Google Shape;756;p44"/>
          <p:cNvSpPr txBox="1"/>
          <p:nvPr/>
        </p:nvSpPr>
        <p:spPr>
          <a:xfrm>
            <a:off x="744142" y="3578817"/>
            <a:ext cx="197753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After C nucleotide, any other nucleotide can come or it itself can come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6550107" y="1488852"/>
            <a:ext cx="197753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After G nucleotide, any other nucleotide can come or it itself can come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6464776" y="3598850"/>
            <a:ext cx="197753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After T nucleotide, any other nucleotide can come or it itself can come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9" name="Google Shape;759;p44"/>
          <p:cNvSpPr/>
          <p:nvPr/>
        </p:nvSpPr>
        <p:spPr>
          <a:xfrm>
            <a:off x="4911425" y="1592724"/>
            <a:ext cx="723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54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4"/>
          <p:cNvSpPr/>
          <p:nvPr/>
        </p:nvSpPr>
        <p:spPr>
          <a:xfrm>
            <a:off x="3710153" y="1600185"/>
            <a:ext cx="68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1" name="Google Shape;761;p44"/>
          <p:cNvSpPr/>
          <p:nvPr/>
        </p:nvSpPr>
        <p:spPr>
          <a:xfrm>
            <a:off x="5006513" y="2840178"/>
            <a:ext cx="607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54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4"/>
          <p:cNvSpPr/>
          <p:nvPr/>
        </p:nvSpPr>
        <p:spPr>
          <a:xfrm>
            <a:off x="3642050" y="2858946"/>
            <a:ext cx="68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54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44"/>
          <p:cNvCxnSpPr/>
          <p:nvPr/>
        </p:nvCxnSpPr>
        <p:spPr>
          <a:xfrm>
            <a:off x="4418523" y="1942862"/>
            <a:ext cx="4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64" name="Google Shape;764;p44"/>
          <p:cNvCxnSpPr/>
          <p:nvPr/>
        </p:nvCxnSpPr>
        <p:spPr>
          <a:xfrm>
            <a:off x="4467529" y="3181500"/>
            <a:ext cx="4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65" name="Google Shape;765;p44"/>
          <p:cNvCxnSpPr/>
          <p:nvPr/>
        </p:nvCxnSpPr>
        <p:spPr>
          <a:xfrm flipH="1">
            <a:off x="4410056" y="2187479"/>
            <a:ext cx="434100" cy="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66" name="Google Shape;766;p44"/>
          <p:cNvCxnSpPr/>
          <p:nvPr/>
        </p:nvCxnSpPr>
        <p:spPr>
          <a:xfrm flipH="1">
            <a:off x="4468856" y="3457256"/>
            <a:ext cx="434100" cy="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67" name="Google Shape;767;p44"/>
          <p:cNvCxnSpPr/>
          <p:nvPr/>
        </p:nvCxnSpPr>
        <p:spPr>
          <a:xfrm rot="10800000">
            <a:off x="3911986" y="2516194"/>
            <a:ext cx="0" cy="39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68" name="Google Shape;768;p44"/>
          <p:cNvCxnSpPr/>
          <p:nvPr/>
        </p:nvCxnSpPr>
        <p:spPr>
          <a:xfrm>
            <a:off x="4137704" y="2525829"/>
            <a:ext cx="0" cy="415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69" name="Google Shape;769;p44"/>
          <p:cNvCxnSpPr/>
          <p:nvPr/>
        </p:nvCxnSpPr>
        <p:spPr>
          <a:xfrm rot="10800000">
            <a:off x="5196500" y="2481908"/>
            <a:ext cx="0" cy="39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70" name="Google Shape;770;p44"/>
          <p:cNvCxnSpPr/>
          <p:nvPr/>
        </p:nvCxnSpPr>
        <p:spPr>
          <a:xfrm>
            <a:off x="5422218" y="2491543"/>
            <a:ext cx="0" cy="415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71" name="Google Shape;771;p44"/>
          <p:cNvSpPr/>
          <p:nvPr/>
        </p:nvSpPr>
        <p:spPr>
          <a:xfrm>
            <a:off x="3790163" y="1430750"/>
            <a:ext cx="475800" cy="289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4"/>
          <p:cNvSpPr/>
          <p:nvPr/>
        </p:nvSpPr>
        <p:spPr>
          <a:xfrm>
            <a:off x="5065225" y="1415750"/>
            <a:ext cx="475800" cy="319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4"/>
          <p:cNvSpPr/>
          <p:nvPr/>
        </p:nvSpPr>
        <p:spPr>
          <a:xfrm rot="-10602596">
            <a:off x="5095835" y="3662949"/>
            <a:ext cx="475684" cy="3200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4"/>
          <p:cNvSpPr/>
          <p:nvPr/>
        </p:nvSpPr>
        <p:spPr>
          <a:xfrm rot="-10602596">
            <a:off x="3807573" y="3715974"/>
            <a:ext cx="475684" cy="3200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DBC74A-78CF-44D3-9852-E9628946955E}"/>
              </a:ext>
            </a:extLst>
          </p:cNvPr>
          <p:cNvCxnSpPr/>
          <p:nvPr/>
        </p:nvCxnSpPr>
        <p:spPr>
          <a:xfrm>
            <a:off x="4292049" y="2394411"/>
            <a:ext cx="714464" cy="576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5B5AA3-5DBE-40AF-AC68-AA72E8271462}"/>
              </a:ext>
            </a:extLst>
          </p:cNvPr>
          <p:cNvCxnSpPr>
            <a:cxnSpLocks/>
          </p:cNvCxnSpPr>
          <p:nvPr/>
        </p:nvCxnSpPr>
        <p:spPr>
          <a:xfrm flipV="1">
            <a:off x="4395053" y="2390051"/>
            <a:ext cx="557075" cy="549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RANDOM WALK OF NUCLEOTIDES</a:t>
            </a:r>
            <a:endParaRPr/>
          </a:p>
        </p:txBody>
      </p:sp>
      <p:sp>
        <p:nvSpPr>
          <p:cNvPr id="780" name="Google Shape;780;p45"/>
          <p:cNvSpPr/>
          <p:nvPr/>
        </p:nvSpPr>
        <p:spPr>
          <a:xfrm>
            <a:off x="457200" y="1709959"/>
            <a:ext cx="793800" cy="793800"/>
          </a:xfrm>
          <a:prstGeom prst="flowChartConnector">
            <a:avLst/>
          </a:prstGeom>
          <a:solidFill>
            <a:schemeClr val="accent2"/>
          </a:solidFill>
          <a:ln w="7620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5"/>
          <p:cNvSpPr/>
          <p:nvPr/>
        </p:nvSpPr>
        <p:spPr>
          <a:xfrm>
            <a:off x="1971592" y="1709959"/>
            <a:ext cx="793800" cy="793800"/>
          </a:xfrm>
          <a:prstGeom prst="flowChartConnector">
            <a:avLst/>
          </a:prstGeom>
          <a:solidFill>
            <a:schemeClr val="accent5"/>
          </a:solidFill>
          <a:ln w="7620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5"/>
          <p:cNvSpPr/>
          <p:nvPr/>
        </p:nvSpPr>
        <p:spPr>
          <a:xfrm>
            <a:off x="3485984" y="1736695"/>
            <a:ext cx="793800" cy="793800"/>
          </a:xfrm>
          <a:prstGeom prst="flowChartConnector">
            <a:avLst/>
          </a:prstGeom>
          <a:solidFill>
            <a:schemeClr val="accent4"/>
          </a:solidFill>
          <a:ln w="76200" cap="flat" cmpd="sng">
            <a:solidFill>
              <a:srgbClr val="7ED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p45"/>
          <p:cNvCxnSpPr/>
          <p:nvPr/>
        </p:nvCxnSpPr>
        <p:spPr>
          <a:xfrm>
            <a:off x="1408471" y="2122420"/>
            <a:ext cx="44389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84" name="Google Shape;784;p45"/>
          <p:cNvCxnSpPr/>
          <p:nvPr/>
        </p:nvCxnSpPr>
        <p:spPr>
          <a:xfrm>
            <a:off x="2910699" y="2122420"/>
            <a:ext cx="44389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85" name="Google Shape;785;p45"/>
          <p:cNvCxnSpPr/>
          <p:nvPr/>
        </p:nvCxnSpPr>
        <p:spPr>
          <a:xfrm>
            <a:off x="4441956" y="2071620"/>
            <a:ext cx="44389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86" name="Google Shape;786;p45"/>
          <p:cNvSpPr/>
          <p:nvPr/>
        </p:nvSpPr>
        <p:spPr>
          <a:xfrm>
            <a:off x="5023726" y="1647984"/>
            <a:ext cx="793800" cy="793800"/>
          </a:xfrm>
          <a:prstGeom prst="flowChartConnector">
            <a:avLst/>
          </a:prstGeom>
          <a:solidFill>
            <a:schemeClr val="accent2"/>
          </a:solidFill>
          <a:ln w="7620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5"/>
          <p:cNvSpPr/>
          <p:nvPr/>
        </p:nvSpPr>
        <p:spPr>
          <a:xfrm>
            <a:off x="6514768" y="1647984"/>
            <a:ext cx="793800" cy="793800"/>
          </a:xfrm>
          <a:prstGeom prst="flowChartConnector">
            <a:avLst/>
          </a:prstGeom>
          <a:solidFill>
            <a:schemeClr val="accent5"/>
          </a:solidFill>
          <a:ln w="7620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5"/>
          <p:cNvSpPr/>
          <p:nvPr/>
        </p:nvSpPr>
        <p:spPr>
          <a:xfrm>
            <a:off x="8029160" y="1674720"/>
            <a:ext cx="793800" cy="793800"/>
          </a:xfrm>
          <a:prstGeom prst="flowChartConnector">
            <a:avLst/>
          </a:prstGeom>
          <a:solidFill>
            <a:schemeClr val="accent4"/>
          </a:solidFill>
          <a:ln w="76200" cap="flat" cmpd="sng">
            <a:solidFill>
              <a:srgbClr val="7ED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p45"/>
          <p:cNvCxnSpPr/>
          <p:nvPr/>
        </p:nvCxnSpPr>
        <p:spPr>
          <a:xfrm>
            <a:off x="5907900" y="2089469"/>
            <a:ext cx="44389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90" name="Google Shape;790;p45"/>
          <p:cNvCxnSpPr/>
          <p:nvPr/>
        </p:nvCxnSpPr>
        <p:spPr>
          <a:xfrm>
            <a:off x="7410128" y="2089469"/>
            <a:ext cx="44389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91" name="Google Shape;791;p45"/>
          <p:cNvCxnSpPr/>
          <p:nvPr/>
        </p:nvCxnSpPr>
        <p:spPr>
          <a:xfrm>
            <a:off x="8464852" y="2626498"/>
            <a:ext cx="0" cy="48681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92" name="Google Shape;792;p45"/>
          <p:cNvSpPr/>
          <p:nvPr/>
        </p:nvSpPr>
        <p:spPr>
          <a:xfrm>
            <a:off x="8067952" y="3271292"/>
            <a:ext cx="793800" cy="793800"/>
          </a:xfrm>
          <a:prstGeom prst="flowChartConnector">
            <a:avLst/>
          </a:prstGeom>
          <a:solidFill>
            <a:schemeClr val="accent2"/>
          </a:solidFill>
          <a:ln w="7620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5"/>
          <p:cNvSpPr/>
          <p:nvPr/>
        </p:nvSpPr>
        <p:spPr>
          <a:xfrm>
            <a:off x="6616328" y="3382678"/>
            <a:ext cx="793800" cy="793800"/>
          </a:xfrm>
          <a:prstGeom prst="flowChartConnector">
            <a:avLst/>
          </a:prstGeom>
          <a:solidFill>
            <a:schemeClr val="accent5"/>
          </a:solidFill>
          <a:ln w="7620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5"/>
          <p:cNvSpPr/>
          <p:nvPr/>
        </p:nvSpPr>
        <p:spPr>
          <a:xfrm>
            <a:off x="5156987" y="3395799"/>
            <a:ext cx="793800" cy="793800"/>
          </a:xfrm>
          <a:prstGeom prst="flowChartConnector">
            <a:avLst/>
          </a:prstGeom>
          <a:solidFill>
            <a:schemeClr val="accent4"/>
          </a:solidFill>
          <a:ln w="76200" cap="flat" cmpd="sng">
            <a:solidFill>
              <a:srgbClr val="7ED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5" name="Google Shape;795;p45"/>
          <p:cNvCxnSpPr/>
          <p:nvPr/>
        </p:nvCxnSpPr>
        <p:spPr>
          <a:xfrm rot="10800000">
            <a:off x="7497049" y="3771733"/>
            <a:ext cx="47443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96" name="Google Shape;796;p45"/>
          <p:cNvCxnSpPr/>
          <p:nvPr/>
        </p:nvCxnSpPr>
        <p:spPr>
          <a:xfrm rot="10800000">
            <a:off x="6040334" y="3792699"/>
            <a:ext cx="47443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97" name="Google Shape;797;p45"/>
          <p:cNvCxnSpPr/>
          <p:nvPr/>
        </p:nvCxnSpPr>
        <p:spPr>
          <a:xfrm rot="10800000">
            <a:off x="4549292" y="3792699"/>
            <a:ext cx="47443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98" name="Google Shape;798;p45"/>
          <p:cNvSpPr/>
          <p:nvPr/>
        </p:nvSpPr>
        <p:spPr>
          <a:xfrm>
            <a:off x="3623983" y="3409291"/>
            <a:ext cx="828839" cy="793783"/>
          </a:xfrm>
          <a:custGeom>
            <a:avLst/>
            <a:gdLst/>
            <a:ahLst/>
            <a:cxnLst/>
            <a:rect l="l" t="t" r="r" b="b"/>
            <a:pathLst>
              <a:path w="10356" h="10356" extrusionOk="0">
                <a:moveTo>
                  <a:pt x="5178" y="0"/>
                </a:moveTo>
                <a:cubicBezTo>
                  <a:pt x="2318" y="0"/>
                  <a:pt x="1" y="2318"/>
                  <a:pt x="1" y="5178"/>
                </a:cubicBezTo>
                <a:cubicBezTo>
                  <a:pt x="1" y="8038"/>
                  <a:pt x="2318" y="10355"/>
                  <a:pt x="5178" y="10355"/>
                </a:cubicBezTo>
                <a:cubicBezTo>
                  <a:pt x="8037" y="10355"/>
                  <a:pt x="10356" y="8038"/>
                  <a:pt x="10356" y="5178"/>
                </a:cubicBezTo>
                <a:cubicBezTo>
                  <a:pt x="10356" y="2318"/>
                  <a:pt x="8037" y="0"/>
                  <a:pt x="5178" y="0"/>
                </a:cubicBezTo>
                <a:close/>
              </a:path>
            </a:pathLst>
          </a:custGeom>
          <a:solidFill>
            <a:srgbClr val="0756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4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9" name="Google Shape;7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63" y="3874504"/>
            <a:ext cx="2654436" cy="51437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00" name="Google Shape;800;p45"/>
          <p:cNvSpPr/>
          <p:nvPr/>
        </p:nvSpPr>
        <p:spPr>
          <a:xfrm>
            <a:off x="19161" y="4661484"/>
            <a:ext cx="36663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is any of the nucleotides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46"/>
          <p:cNvGrpSpPr/>
          <p:nvPr/>
        </p:nvGrpSpPr>
        <p:grpSpPr>
          <a:xfrm>
            <a:off x="457211" y="355600"/>
            <a:ext cx="1489370" cy="4379652"/>
            <a:chOff x="1050825" y="751676"/>
            <a:chExt cx="1664658" cy="3984926"/>
          </a:xfrm>
        </p:grpSpPr>
        <p:sp>
          <p:nvSpPr>
            <p:cNvPr id="806" name="Google Shape;806;p46"/>
            <p:cNvSpPr/>
            <p:nvPr/>
          </p:nvSpPr>
          <p:spPr>
            <a:xfrm>
              <a:off x="1206182" y="2531916"/>
              <a:ext cx="1329110" cy="1463140"/>
            </a:xfrm>
            <a:custGeom>
              <a:avLst/>
              <a:gdLst/>
              <a:ahLst/>
              <a:cxnLst/>
              <a:rect l="l" t="t" r="r" b="b"/>
              <a:pathLst>
                <a:path w="14022" h="15436" extrusionOk="0">
                  <a:moveTo>
                    <a:pt x="11805" y="337"/>
                  </a:moveTo>
                  <a:cubicBezTo>
                    <a:pt x="12898" y="2740"/>
                    <a:pt x="9927" y="4874"/>
                    <a:pt x="6685" y="7082"/>
                  </a:cubicBezTo>
                  <a:cubicBezTo>
                    <a:pt x="3511" y="9245"/>
                    <a:pt x="1408" y="10510"/>
                    <a:pt x="704" y="11416"/>
                  </a:cubicBezTo>
                  <a:cubicBezTo>
                    <a:pt x="1" y="12322"/>
                    <a:pt x="2853" y="15436"/>
                    <a:pt x="2561" y="15077"/>
                  </a:cubicBezTo>
                  <a:cubicBezTo>
                    <a:pt x="1468" y="12988"/>
                    <a:pt x="7209" y="9650"/>
                    <a:pt x="8669" y="8744"/>
                  </a:cubicBezTo>
                  <a:cubicBezTo>
                    <a:pt x="10129" y="7830"/>
                    <a:pt x="13550" y="4956"/>
                    <a:pt x="13744" y="4170"/>
                  </a:cubicBezTo>
                  <a:cubicBezTo>
                    <a:pt x="14021" y="3077"/>
                    <a:pt x="12142" y="1"/>
                    <a:pt x="11805" y="337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1188457" y="3745220"/>
              <a:ext cx="1359537" cy="991382"/>
            </a:xfrm>
            <a:custGeom>
              <a:avLst/>
              <a:gdLst/>
              <a:ahLst/>
              <a:cxnLst/>
              <a:rect l="l" t="t" r="r" b="b"/>
              <a:pathLst>
                <a:path w="14343" h="10459" extrusionOk="0">
                  <a:moveTo>
                    <a:pt x="13774" y="3766"/>
                  </a:moveTo>
                  <a:cubicBezTo>
                    <a:pt x="13205" y="4425"/>
                    <a:pt x="11177" y="6521"/>
                    <a:pt x="9006" y="7861"/>
                  </a:cubicBezTo>
                  <a:cubicBezTo>
                    <a:pt x="6842" y="9208"/>
                    <a:pt x="4327" y="10458"/>
                    <a:pt x="4327" y="10458"/>
                  </a:cubicBezTo>
                  <a:lnTo>
                    <a:pt x="0" y="10458"/>
                  </a:lnTo>
                  <a:cubicBezTo>
                    <a:pt x="0" y="10458"/>
                    <a:pt x="4881" y="7838"/>
                    <a:pt x="6603" y="6663"/>
                  </a:cubicBezTo>
                  <a:cubicBezTo>
                    <a:pt x="8325" y="5488"/>
                    <a:pt x="13647" y="1977"/>
                    <a:pt x="12254" y="1"/>
                  </a:cubicBezTo>
                  <a:cubicBezTo>
                    <a:pt x="13946" y="1109"/>
                    <a:pt x="14343" y="3100"/>
                    <a:pt x="13774" y="3766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1192722" y="1402974"/>
              <a:ext cx="1362381" cy="1421339"/>
            </a:xfrm>
            <a:custGeom>
              <a:avLst/>
              <a:gdLst/>
              <a:ahLst/>
              <a:cxnLst/>
              <a:rect l="l" t="t" r="r" b="b"/>
              <a:pathLst>
                <a:path w="14373" h="14995" extrusionOk="0">
                  <a:moveTo>
                    <a:pt x="2456" y="14897"/>
                  </a:moveTo>
                  <a:cubicBezTo>
                    <a:pt x="1572" y="12599"/>
                    <a:pt x="7988" y="9276"/>
                    <a:pt x="9118" y="8437"/>
                  </a:cubicBezTo>
                  <a:cubicBezTo>
                    <a:pt x="10241" y="7599"/>
                    <a:pt x="14373" y="4372"/>
                    <a:pt x="14305" y="3295"/>
                  </a:cubicBezTo>
                  <a:cubicBezTo>
                    <a:pt x="14238" y="2217"/>
                    <a:pt x="11970" y="1"/>
                    <a:pt x="12015" y="532"/>
                  </a:cubicBezTo>
                  <a:cubicBezTo>
                    <a:pt x="13505" y="3721"/>
                    <a:pt x="7014" y="6648"/>
                    <a:pt x="5847" y="7486"/>
                  </a:cubicBezTo>
                  <a:cubicBezTo>
                    <a:pt x="4671" y="8325"/>
                    <a:pt x="614" y="10840"/>
                    <a:pt x="307" y="11753"/>
                  </a:cubicBezTo>
                  <a:cubicBezTo>
                    <a:pt x="0" y="12659"/>
                    <a:pt x="2680" y="14995"/>
                    <a:pt x="2456" y="14897"/>
                  </a:cubicBezTo>
                  <a:close/>
                </a:path>
              </a:pathLst>
            </a:custGeom>
            <a:solidFill>
              <a:srgbClr val="B52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1154428" y="765799"/>
              <a:ext cx="1414229" cy="946643"/>
            </a:xfrm>
            <a:custGeom>
              <a:avLst/>
              <a:gdLst/>
              <a:ahLst/>
              <a:cxnLst/>
              <a:rect l="l" t="t" r="r" b="b"/>
              <a:pathLst>
                <a:path w="14920" h="9987" extrusionOk="0">
                  <a:moveTo>
                    <a:pt x="2837" y="9987"/>
                  </a:moveTo>
                  <a:cubicBezTo>
                    <a:pt x="2388" y="9762"/>
                    <a:pt x="1153" y="8557"/>
                    <a:pt x="1153" y="8557"/>
                  </a:cubicBezTo>
                  <a:cubicBezTo>
                    <a:pt x="1153" y="8557"/>
                    <a:pt x="0" y="7075"/>
                    <a:pt x="839" y="6236"/>
                  </a:cubicBezTo>
                  <a:cubicBezTo>
                    <a:pt x="1550" y="5518"/>
                    <a:pt x="2920" y="4073"/>
                    <a:pt x="5128" y="2696"/>
                  </a:cubicBezTo>
                  <a:cubicBezTo>
                    <a:pt x="7179" y="1423"/>
                    <a:pt x="11176" y="1"/>
                    <a:pt x="11176" y="1"/>
                  </a:cubicBezTo>
                  <a:lnTo>
                    <a:pt x="14919" y="143"/>
                  </a:lnTo>
                  <a:cubicBezTo>
                    <a:pt x="14919" y="143"/>
                    <a:pt x="10353" y="2516"/>
                    <a:pt x="9222" y="3309"/>
                  </a:cubicBezTo>
                  <a:cubicBezTo>
                    <a:pt x="8100" y="4103"/>
                    <a:pt x="696" y="7329"/>
                    <a:pt x="2837" y="9987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1060778" y="2491441"/>
              <a:ext cx="1582383" cy="1610819"/>
            </a:xfrm>
            <a:custGeom>
              <a:avLst/>
              <a:gdLst/>
              <a:ahLst/>
              <a:cxnLst/>
              <a:rect l="l" t="t" r="r" b="b"/>
              <a:pathLst>
                <a:path w="16694" h="16994" extrusionOk="0">
                  <a:moveTo>
                    <a:pt x="1856" y="1"/>
                  </a:moveTo>
                  <a:cubicBezTo>
                    <a:pt x="1565" y="390"/>
                    <a:pt x="0" y="3085"/>
                    <a:pt x="1542" y="4822"/>
                  </a:cubicBezTo>
                  <a:cubicBezTo>
                    <a:pt x="2568" y="5982"/>
                    <a:pt x="5509" y="7674"/>
                    <a:pt x="7037" y="8879"/>
                  </a:cubicBezTo>
                  <a:cubicBezTo>
                    <a:pt x="8564" y="10077"/>
                    <a:pt x="11161" y="11948"/>
                    <a:pt x="12688" y="13018"/>
                  </a:cubicBezTo>
                  <a:cubicBezTo>
                    <a:pt x="14635" y="14381"/>
                    <a:pt x="15173" y="16252"/>
                    <a:pt x="15121" y="16993"/>
                  </a:cubicBezTo>
                  <a:cubicBezTo>
                    <a:pt x="15256" y="16851"/>
                    <a:pt x="16693" y="14987"/>
                    <a:pt x="16311" y="13078"/>
                  </a:cubicBezTo>
                  <a:cubicBezTo>
                    <a:pt x="15870" y="10877"/>
                    <a:pt x="9919" y="8257"/>
                    <a:pt x="3908" y="3025"/>
                  </a:cubicBezTo>
                  <a:cubicBezTo>
                    <a:pt x="2934" y="2172"/>
                    <a:pt x="1976" y="1333"/>
                    <a:pt x="1856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1050825" y="3611852"/>
              <a:ext cx="1454609" cy="1117639"/>
            </a:xfrm>
            <a:custGeom>
              <a:avLst/>
              <a:gdLst/>
              <a:ahLst/>
              <a:cxnLst/>
              <a:rect l="l" t="t" r="r" b="b"/>
              <a:pathLst>
                <a:path w="15346" h="11791" extrusionOk="0">
                  <a:moveTo>
                    <a:pt x="2343" y="1"/>
                  </a:moveTo>
                  <a:cubicBezTo>
                    <a:pt x="2141" y="233"/>
                    <a:pt x="0" y="3639"/>
                    <a:pt x="2141" y="5338"/>
                  </a:cubicBezTo>
                  <a:cubicBezTo>
                    <a:pt x="4282" y="7037"/>
                    <a:pt x="7486" y="9537"/>
                    <a:pt x="8175" y="10016"/>
                  </a:cubicBezTo>
                  <a:cubicBezTo>
                    <a:pt x="8856" y="10496"/>
                    <a:pt x="10705" y="11791"/>
                    <a:pt x="10705" y="11791"/>
                  </a:cubicBezTo>
                  <a:lnTo>
                    <a:pt x="15346" y="11551"/>
                  </a:lnTo>
                  <a:cubicBezTo>
                    <a:pt x="15346" y="11551"/>
                    <a:pt x="8788" y="7374"/>
                    <a:pt x="7329" y="6086"/>
                  </a:cubicBezTo>
                  <a:cubicBezTo>
                    <a:pt x="6438" y="5286"/>
                    <a:pt x="5562" y="4657"/>
                    <a:pt x="4327" y="3332"/>
                  </a:cubicBezTo>
                  <a:cubicBezTo>
                    <a:pt x="3563" y="2501"/>
                    <a:pt x="2246" y="1423"/>
                    <a:pt x="2343" y="1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1052247" y="1354062"/>
              <a:ext cx="1595842" cy="1586648"/>
            </a:xfrm>
            <a:custGeom>
              <a:avLst/>
              <a:gdLst/>
              <a:ahLst/>
              <a:cxnLst/>
              <a:rect l="l" t="t" r="r" b="b"/>
              <a:pathLst>
                <a:path w="16836" h="16739" extrusionOk="0">
                  <a:moveTo>
                    <a:pt x="1939" y="0"/>
                  </a:moveTo>
                  <a:cubicBezTo>
                    <a:pt x="831" y="831"/>
                    <a:pt x="0" y="3781"/>
                    <a:pt x="1340" y="5210"/>
                  </a:cubicBezTo>
                  <a:cubicBezTo>
                    <a:pt x="2688" y="6633"/>
                    <a:pt x="4200" y="7478"/>
                    <a:pt x="7441" y="9634"/>
                  </a:cubicBezTo>
                  <a:cubicBezTo>
                    <a:pt x="9245" y="10832"/>
                    <a:pt x="11304" y="11977"/>
                    <a:pt x="13160" y="13220"/>
                  </a:cubicBezTo>
                  <a:cubicBezTo>
                    <a:pt x="15024" y="14463"/>
                    <a:pt x="15503" y="15975"/>
                    <a:pt x="15308" y="16738"/>
                  </a:cubicBezTo>
                  <a:cubicBezTo>
                    <a:pt x="15713" y="16229"/>
                    <a:pt x="16835" y="14298"/>
                    <a:pt x="16461" y="13033"/>
                  </a:cubicBezTo>
                  <a:cubicBezTo>
                    <a:pt x="16079" y="11760"/>
                    <a:pt x="14912" y="10832"/>
                    <a:pt x="13482" y="9821"/>
                  </a:cubicBezTo>
                  <a:cubicBezTo>
                    <a:pt x="11199" y="8212"/>
                    <a:pt x="5832" y="5368"/>
                    <a:pt x="4656" y="4185"/>
                  </a:cubicBezTo>
                  <a:cubicBezTo>
                    <a:pt x="3481" y="3002"/>
                    <a:pt x="2021" y="2164"/>
                    <a:pt x="1939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1206182" y="751676"/>
              <a:ext cx="1509301" cy="1035269"/>
            </a:xfrm>
            <a:custGeom>
              <a:avLst/>
              <a:gdLst/>
              <a:ahLst/>
              <a:cxnLst/>
              <a:rect l="l" t="t" r="r" b="b"/>
              <a:pathLst>
                <a:path w="15923" h="10922" extrusionOk="0">
                  <a:moveTo>
                    <a:pt x="1" y="0"/>
                  </a:moveTo>
                  <a:lnTo>
                    <a:pt x="4440" y="0"/>
                  </a:lnTo>
                  <a:cubicBezTo>
                    <a:pt x="4440" y="0"/>
                    <a:pt x="11484" y="3818"/>
                    <a:pt x="13864" y="5914"/>
                  </a:cubicBezTo>
                  <a:cubicBezTo>
                    <a:pt x="15923" y="7725"/>
                    <a:pt x="14837" y="9671"/>
                    <a:pt x="13827" y="10922"/>
                  </a:cubicBezTo>
                  <a:cubicBezTo>
                    <a:pt x="14598" y="9222"/>
                    <a:pt x="9732" y="6370"/>
                    <a:pt x="8766" y="5659"/>
                  </a:cubicBezTo>
                  <a:cubicBezTo>
                    <a:pt x="6730" y="41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46"/>
          <p:cNvSpPr/>
          <p:nvPr/>
        </p:nvSpPr>
        <p:spPr>
          <a:xfrm>
            <a:off x="2714172" y="371124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6"/>
          <p:cNvSpPr/>
          <p:nvPr/>
        </p:nvSpPr>
        <p:spPr>
          <a:xfrm>
            <a:off x="3280229" y="371123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6"/>
          <p:cNvSpPr/>
          <p:nvPr/>
        </p:nvSpPr>
        <p:spPr>
          <a:xfrm>
            <a:off x="3889831" y="371123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6"/>
          <p:cNvSpPr/>
          <p:nvPr/>
        </p:nvSpPr>
        <p:spPr>
          <a:xfrm>
            <a:off x="4477657" y="371122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6"/>
          <p:cNvSpPr/>
          <p:nvPr/>
        </p:nvSpPr>
        <p:spPr>
          <a:xfrm>
            <a:off x="2714172" y="815803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6"/>
          <p:cNvSpPr/>
          <p:nvPr/>
        </p:nvSpPr>
        <p:spPr>
          <a:xfrm>
            <a:off x="3280229" y="815802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46"/>
          <p:cNvSpPr/>
          <p:nvPr/>
        </p:nvSpPr>
        <p:spPr>
          <a:xfrm>
            <a:off x="3889831" y="815802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6"/>
          <p:cNvSpPr/>
          <p:nvPr/>
        </p:nvSpPr>
        <p:spPr>
          <a:xfrm>
            <a:off x="4477657" y="815801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6"/>
          <p:cNvSpPr/>
          <p:nvPr/>
        </p:nvSpPr>
        <p:spPr>
          <a:xfrm>
            <a:off x="2714172" y="1241177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6"/>
          <p:cNvSpPr/>
          <p:nvPr/>
        </p:nvSpPr>
        <p:spPr>
          <a:xfrm>
            <a:off x="3280229" y="1241176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6"/>
          <p:cNvSpPr/>
          <p:nvPr/>
        </p:nvSpPr>
        <p:spPr>
          <a:xfrm>
            <a:off x="3889831" y="1241176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6"/>
          <p:cNvSpPr/>
          <p:nvPr/>
        </p:nvSpPr>
        <p:spPr>
          <a:xfrm>
            <a:off x="4477657" y="1241175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6"/>
          <p:cNvSpPr/>
          <p:nvPr/>
        </p:nvSpPr>
        <p:spPr>
          <a:xfrm>
            <a:off x="2714172" y="1685856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6"/>
          <p:cNvSpPr/>
          <p:nvPr/>
        </p:nvSpPr>
        <p:spPr>
          <a:xfrm>
            <a:off x="3280229" y="1685855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6"/>
          <p:cNvSpPr/>
          <p:nvPr/>
        </p:nvSpPr>
        <p:spPr>
          <a:xfrm>
            <a:off x="3889831" y="1685855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6"/>
          <p:cNvSpPr/>
          <p:nvPr/>
        </p:nvSpPr>
        <p:spPr>
          <a:xfrm>
            <a:off x="4477657" y="1685854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6"/>
          <p:cNvSpPr/>
          <p:nvPr/>
        </p:nvSpPr>
        <p:spPr>
          <a:xfrm>
            <a:off x="5138629" y="1025116"/>
            <a:ext cx="609602" cy="3394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6"/>
          <p:cNvSpPr/>
          <p:nvPr/>
        </p:nvSpPr>
        <p:spPr>
          <a:xfrm>
            <a:off x="2714172" y="2558470"/>
            <a:ext cx="413657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6"/>
          <p:cNvSpPr/>
          <p:nvPr/>
        </p:nvSpPr>
        <p:spPr>
          <a:xfrm>
            <a:off x="3280229" y="2558469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6"/>
          <p:cNvSpPr/>
          <p:nvPr/>
        </p:nvSpPr>
        <p:spPr>
          <a:xfrm>
            <a:off x="3889831" y="2558469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6"/>
          <p:cNvSpPr/>
          <p:nvPr/>
        </p:nvSpPr>
        <p:spPr>
          <a:xfrm>
            <a:off x="4477657" y="2558468"/>
            <a:ext cx="413658" cy="33943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D5A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6"/>
          <p:cNvSpPr/>
          <p:nvPr/>
        </p:nvSpPr>
        <p:spPr>
          <a:xfrm>
            <a:off x="5138629" y="2557666"/>
            <a:ext cx="609602" cy="3394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6"/>
          <p:cNvSpPr/>
          <p:nvPr/>
        </p:nvSpPr>
        <p:spPr>
          <a:xfrm>
            <a:off x="4589548" y="4310014"/>
            <a:ext cx="45544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Finally arriving at converged value of pi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This is of the form eigen values &amp; eigen vectors.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7" name="Google Shape;83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1263" y="3308472"/>
            <a:ext cx="2056800" cy="111372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38" name="Google Shape;838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3676" y="2278182"/>
            <a:ext cx="669695" cy="87470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39" name="Google Shape;839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0115" y="739788"/>
            <a:ext cx="669695" cy="808253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NA Infographics by Slidesgo">
  <a:themeElements>
    <a:clrScheme name="Simple Light">
      <a:dk1>
        <a:srgbClr val="000000"/>
      </a:dk1>
      <a:lt1>
        <a:srgbClr val="D6D4CC"/>
      </a:lt1>
      <a:dk2>
        <a:srgbClr val="2B3B5C"/>
      </a:dk2>
      <a:lt2>
        <a:srgbClr val="075681"/>
      </a:lt2>
      <a:accent1>
        <a:srgbClr val="287CBC"/>
      </a:accent1>
      <a:accent2>
        <a:srgbClr val="FE7702"/>
      </a:accent2>
      <a:accent3>
        <a:srgbClr val="E94B86"/>
      </a:accent3>
      <a:accent4>
        <a:srgbClr val="25AC9B"/>
      </a:accent4>
      <a:accent5>
        <a:srgbClr val="ECB004"/>
      </a:accent5>
      <a:accent6>
        <a:srgbClr val="B52A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NA Infographics by Slidesgo">
  <a:themeElements>
    <a:clrScheme name="Simple Light">
      <a:dk1>
        <a:srgbClr val="000000"/>
      </a:dk1>
      <a:lt1>
        <a:srgbClr val="D6D4CC"/>
      </a:lt1>
      <a:dk2>
        <a:srgbClr val="2B3B5C"/>
      </a:dk2>
      <a:lt2>
        <a:srgbClr val="075681"/>
      </a:lt2>
      <a:accent1>
        <a:srgbClr val="287CBC"/>
      </a:accent1>
      <a:accent2>
        <a:srgbClr val="FE7702"/>
      </a:accent2>
      <a:accent3>
        <a:srgbClr val="E94B86"/>
      </a:accent3>
      <a:accent4>
        <a:srgbClr val="25AC9B"/>
      </a:accent4>
      <a:accent5>
        <a:srgbClr val="ECB004"/>
      </a:accent5>
      <a:accent6>
        <a:srgbClr val="B52A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On-screen Show (16:9)</PresentationFormat>
  <Paragraphs>129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</vt:lpstr>
      <vt:lpstr>Arial</vt:lpstr>
      <vt:lpstr>Fira Sans</vt:lpstr>
      <vt:lpstr>Arial</vt:lpstr>
      <vt:lpstr>Simple Light</vt:lpstr>
      <vt:lpstr>DNA Infographics by Slidesgo</vt:lpstr>
      <vt:lpstr>DNA Infographics by Slidesgo</vt:lpstr>
      <vt:lpstr> GENE PREDICTION USING HMM  [ Hidden Markov Model]</vt:lpstr>
      <vt:lpstr>HOW TO FIND MEANINGFUL INFORMATION IF WE HAVE A NEW SEQUENCE OF DNA ?</vt:lpstr>
      <vt:lpstr>HOW DO WE IDENTIFY &amp; LABEL THE DIFFERENT REGION OF DNA ?</vt:lpstr>
      <vt:lpstr>WHY PROBABILISTIC SEQUENCE MODELLING ?</vt:lpstr>
      <vt:lpstr>OVERVIEW</vt:lpstr>
      <vt:lpstr>MARKOV MODEL</vt:lpstr>
      <vt:lpstr>4 NUCLEOTIDES RELATION IN A SEQUENCE</vt:lpstr>
      <vt:lpstr>RANDOM WALK OF NUCLEOTIDES</vt:lpstr>
      <vt:lpstr>PowerPoint Presentation</vt:lpstr>
      <vt:lpstr>HIDDEN MARKOV MODEL</vt:lpstr>
      <vt:lpstr>OBSERVED VARIABLES</vt:lpstr>
      <vt:lpstr>HIDDEN STATES</vt:lpstr>
      <vt:lpstr>PowerPoint Presentation</vt:lpstr>
      <vt:lpstr>PowerPoint Presentation</vt:lpstr>
      <vt:lpstr>IMPLEMENTATION OF THE GENE PREDICTION</vt:lpstr>
      <vt:lpstr>WHAT IS THE NEED OF GENE PREDICTION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OF BIOLOGICAL SYSTEMS III 19BIO201</dc:title>
  <dc:creator>GHAAYATHRI DEVI K</dc:creator>
  <cp:lastModifiedBy>GHAAYATHRI DEVI K - [CB.EN.U4AIE20017]</cp:lastModifiedBy>
  <cp:revision>2</cp:revision>
  <dcterms:modified xsi:type="dcterms:W3CDTF">2022-08-17T04:26:15Z</dcterms:modified>
</cp:coreProperties>
</file>