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5"/>
  </p:notesMasterIdLst>
  <p:sldIdLst>
    <p:sldId id="328" r:id="rId2"/>
    <p:sldId id="258" r:id="rId3"/>
    <p:sldId id="260" r:id="rId4"/>
    <p:sldId id="262" r:id="rId5"/>
    <p:sldId id="312" r:id="rId6"/>
    <p:sldId id="316" r:id="rId7"/>
    <p:sldId id="321" r:id="rId8"/>
    <p:sldId id="329" r:id="rId9"/>
    <p:sldId id="313" r:id="rId10"/>
    <p:sldId id="281" r:id="rId11"/>
    <p:sldId id="324" r:id="rId12"/>
    <p:sldId id="325" r:id="rId13"/>
    <p:sldId id="326" r:id="rId14"/>
    <p:sldId id="318" r:id="rId15"/>
    <p:sldId id="322" r:id="rId16"/>
    <p:sldId id="323" r:id="rId17"/>
    <p:sldId id="314" r:id="rId18"/>
    <p:sldId id="315" r:id="rId19"/>
    <p:sldId id="317" r:id="rId20"/>
    <p:sldId id="265" r:id="rId21"/>
    <p:sldId id="283" r:id="rId22"/>
    <p:sldId id="278" r:id="rId23"/>
    <p:sldId id="270" r:id="rId24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6"/>
      <p:boldItalic r:id="rId27"/>
    </p:embeddedFont>
    <p:embeddedFont>
      <p:font typeface="Amasis MT Pro Medium" panose="02040604050005020304" pitchFamily="18" charset="0"/>
      <p:regular r:id="rId28"/>
      <p:italic r:id="rId29"/>
    </p:embeddedFont>
    <p:embeddedFont>
      <p:font typeface="Arial Rounded MT Bold" panose="020F0704030504030204" pitchFamily="34" charset="0"/>
      <p:regular r:id="rId30"/>
    </p:embeddedFont>
    <p:embeddedFont>
      <p:font typeface="Bad Script" panose="020B0604020202020204" charset="0"/>
      <p:regular r:id="rId31"/>
    </p:embeddedFont>
    <p:embeddedFont>
      <p:font typeface="Goudy Type" panose="00000500000000000000" pitchFamily="2" charset="0"/>
      <p:regular r:id="rId32"/>
      <p:bold r:id="rId33"/>
      <p:italic r:id="rId34"/>
      <p:boldItalic r:id="rId35"/>
    </p:embeddedFont>
    <p:embeddedFont>
      <p:font typeface="Posterama" panose="020B0504020200020000" pitchFamily="34" charset="0"/>
      <p:regular r:id="rId36"/>
      <p:bold r:id="rId37"/>
      <p:italic r:id="rId38"/>
      <p:boldItalic r:id="rId39"/>
    </p:embeddedFont>
    <p:embeddedFont>
      <p:font typeface="Raleway" pitchFamily="2" charset="0"/>
      <p:regular r:id="rId40"/>
      <p:bold r:id="rId41"/>
      <p:italic r:id="rId42"/>
      <p:boldItalic r:id="rId43"/>
    </p:embeddedFont>
    <p:embeddedFont>
      <p:font typeface="Raleway Thin" pitchFamily="2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Segoe Print" panose="02000600000000000000" pitchFamily="2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5822EA-9411-42E4-A2DF-C0084994CC76}">
  <a:tblStyle styleId="{375822EA-9411-42E4-A2DF-C0084994CC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42" autoAdjust="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0FB11-07C1-46D7-8BA9-40F94390122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11A488-795A-4039-BE2E-D8EA175DFC5C}">
      <dgm:prSet phldrT="[Text]" phldr="0"/>
      <dgm:spPr/>
      <dgm:t>
        <a:bodyPr/>
        <a:lstStyle/>
        <a:p>
          <a:pPr rtl="0"/>
          <a:r>
            <a:rPr lang="en-GB" dirty="0">
              <a:solidFill>
                <a:schemeClr val="tx2">
                  <a:lumMod val="10000"/>
                </a:schemeClr>
              </a:solidFill>
              <a:latin typeface="Amasis MT Pro Medium"/>
            </a:rPr>
            <a:t> Fluid Dynamics</a:t>
          </a:r>
        </a:p>
      </dgm:t>
    </dgm:pt>
    <dgm:pt modelId="{E87DDA88-3E84-4C68-9B68-B718E7BFE3AD}" type="parTrans" cxnId="{A3F5CF2E-99BA-49DF-9D7C-1A49E8971610}">
      <dgm:prSet/>
      <dgm:spPr/>
      <dgm:t>
        <a:bodyPr/>
        <a:lstStyle/>
        <a:p>
          <a:endParaRPr lang="en-GB"/>
        </a:p>
      </dgm:t>
    </dgm:pt>
    <dgm:pt modelId="{5E865A4F-2A5D-461E-B1B9-B739DF28A5A2}" type="sibTrans" cxnId="{A3F5CF2E-99BA-49DF-9D7C-1A49E8971610}">
      <dgm:prSet/>
      <dgm:spPr/>
      <dgm:t>
        <a:bodyPr/>
        <a:lstStyle/>
        <a:p>
          <a:endParaRPr lang="en-GB"/>
        </a:p>
      </dgm:t>
    </dgm:pt>
    <dgm:pt modelId="{F1DD35E6-32CF-4BA4-BAD5-7B01B686EDE7}">
      <dgm:prSet phldrT="[Text]" phldr="0"/>
      <dgm:spPr/>
      <dgm:t>
        <a:bodyPr/>
        <a:lstStyle/>
        <a:p>
          <a:pPr rtl="0"/>
          <a:r>
            <a:rPr lang="en-GB" dirty="0">
              <a:solidFill>
                <a:schemeClr val="tx2">
                  <a:lumMod val="10000"/>
                </a:schemeClr>
              </a:solidFill>
              <a:latin typeface="Amasis MT Pro Medium"/>
            </a:rPr>
            <a:t> Video Processing</a:t>
          </a:r>
        </a:p>
      </dgm:t>
    </dgm:pt>
    <dgm:pt modelId="{3586B41B-C355-4FDF-994F-FEC579EFC3C8}" type="parTrans" cxnId="{63CAC447-98D1-414A-91F8-87E86059CA62}">
      <dgm:prSet/>
      <dgm:spPr/>
      <dgm:t>
        <a:bodyPr/>
        <a:lstStyle/>
        <a:p>
          <a:endParaRPr lang="en-GB"/>
        </a:p>
      </dgm:t>
    </dgm:pt>
    <dgm:pt modelId="{7D34C17F-80BD-46F1-8560-432C8E97611B}" type="sibTrans" cxnId="{63CAC447-98D1-414A-91F8-87E86059CA62}">
      <dgm:prSet/>
      <dgm:spPr/>
      <dgm:t>
        <a:bodyPr/>
        <a:lstStyle/>
        <a:p>
          <a:endParaRPr lang="en-GB"/>
        </a:p>
      </dgm:t>
    </dgm:pt>
    <dgm:pt modelId="{298FF297-20CF-44EF-BA82-A09EDE926864}">
      <dgm:prSet phldrT="[Text]" phldr="0"/>
      <dgm:spPr/>
      <dgm:t>
        <a:bodyPr/>
        <a:lstStyle/>
        <a:p>
          <a:pPr rtl="0"/>
          <a:r>
            <a:rPr lang="en-GB" dirty="0">
              <a:solidFill>
                <a:schemeClr val="tx2">
                  <a:lumMod val="10000"/>
                </a:schemeClr>
              </a:solidFill>
              <a:latin typeface="Amasis MT Pro Medium"/>
            </a:rPr>
            <a:t> Epidemiology</a:t>
          </a:r>
        </a:p>
      </dgm:t>
    </dgm:pt>
    <dgm:pt modelId="{8250FD63-02EC-479E-BE97-2800889A66FD}" type="parTrans" cxnId="{3150F8E5-90F3-4FFA-8DFF-8486C200FEA9}">
      <dgm:prSet/>
      <dgm:spPr/>
      <dgm:t>
        <a:bodyPr/>
        <a:lstStyle/>
        <a:p>
          <a:endParaRPr lang="en-GB"/>
        </a:p>
      </dgm:t>
    </dgm:pt>
    <dgm:pt modelId="{8FE4BAAB-75F9-4082-9427-8E8D5697642E}" type="sibTrans" cxnId="{3150F8E5-90F3-4FFA-8DFF-8486C200FEA9}">
      <dgm:prSet/>
      <dgm:spPr/>
      <dgm:t>
        <a:bodyPr/>
        <a:lstStyle/>
        <a:p>
          <a:endParaRPr lang="en-GB"/>
        </a:p>
      </dgm:t>
    </dgm:pt>
    <dgm:pt modelId="{642CC956-462A-473F-A01F-F10B6AE0EB46}">
      <dgm:prSet phldrT="[Text]" phldr="0"/>
      <dgm:spPr/>
      <dgm:t>
        <a:bodyPr/>
        <a:lstStyle/>
        <a:p>
          <a:pPr rtl="0"/>
          <a:r>
            <a:rPr lang="en-GB" dirty="0">
              <a:solidFill>
                <a:schemeClr val="tx2">
                  <a:lumMod val="10000"/>
                </a:schemeClr>
              </a:solidFill>
              <a:latin typeface="Amasis MT Pro Medium"/>
            </a:rPr>
            <a:t> Neuroscience</a:t>
          </a:r>
        </a:p>
      </dgm:t>
    </dgm:pt>
    <dgm:pt modelId="{9919324B-567A-46E2-BE78-F70857ECAD91}" type="parTrans" cxnId="{5930CC84-7E21-4FBD-9C0E-8E091B837949}">
      <dgm:prSet/>
      <dgm:spPr/>
      <dgm:t>
        <a:bodyPr/>
        <a:lstStyle/>
        <a:p>
          <a:endParaRPr lang="en-GB"/>
        </a:p>
      </dgm:t>
    </dgm:pt>
    <dgm:pt modelId="{E4125AE2-BC62-4D0F-8135-A71D6F026E5B}" type="sibTrans" cxnId="{5930CC84-7E21-4FBD-9C0E-8E091B837949}">
      <dgm:prSet/>
      <dgm:spPr/>
      <dgm:t>
        <a:bodyPr/>
        <a:lstStyle/>
        <a:p>
          <a:endParaRPr lang="en-GB"/>
        </a:p>
      </dgm:t>
    </dgm:pt>
    <dgm:pt modelId="{D458EF77-63DB-4ECB-88E0-2A8C104A0B2B}">
      <dgm:prSet phldrT="[Text]" phldr="0"/>
      <dgm:spPr/>
      <dgm:t>
        <a:bodyPr/>
        <a:lstStyle/>
        <a:p>
          <a:pPr rtl="0"/>
          <a:r>
            <a:rPr lang="en-GB" dirty="0">
              <a:solidFill>
                <a:schemeClr val="tx2">
                  <a:lumMod val="10000"/>
                </a:schemeClr>
              </a:solidFill>
              <a:latin typeface="Amasis MT Pro Medium"/>
            </a:rPr>
            <a:t> Finance</a:t>
          </a:r>
        </a:p>
      </dgm:t>
    </dgm:pt>
    <dgm:pt modelId="{DE035FCC-119A-44CF-B795-F26D87C569DF}" type="parTrans" cxnId="{4B9083DD-DF85-450D-A2FF-5F4DAB2743EC}">
      <dgm:prSet/>
      <dgm:spPr/>
      <dgm:t>
        <a:bodyPr/>
        <a:lstStyle/>
        <a:p>
          <a:endParaRPr lang="en-GB"/>
        </a:p>
      </dgm:t>
    </dgm:pt>
    <dgm:pt modelId="{F133CA2B-4296-4D4B-9A6F-CE413A2D6271}" type="sibTrans" cxnId="{4B9083DD-DF85-450D-A2FF-5F4DAB2743EC}">
      <dgm:prSet/>
      <dgm:spPr/>
      <dgm:t>
        <a:bodyPr/>
        <a:lstStyle/>
        <a:p>
          <a:endParaRPr lang="en-GB"/>
        </a:p>
      </dgm:t>
    </dgm:pt>
    <dgm:pt modelId="{632219EB-BB7B-478E-BEBA-AEE8612F6192}" type="pres">
      <dgm:prSet presAssocID="{B730FB11-07C1-46D7-8BA9-40F943901227}" presName="diagram" presStyleCnt="0">
        <dgm:presLayoutVars>
          <dgm:dir/>
          <dgm:resizeHandles val="exact"/>
        </dgm:presLayoutVars>
      </dgm:prSet>
      <dgm:spPr/>
    </dgm:pt>
    <dgm:pt modelId="{9D44869B-13C0-417F-B4CD-40EFA3618EB5}" type="pres">
      <dgm:prSet presAssocID="{9511A488-795A-4039-BE2E-D8EA175DFC5C}" presName="node" presStyleLbl="node1" presStyleIdx="0" presStyleCnt="5">
        <dgm:presLayoutVars>
          <dgm:bulletEnabled val="1"/>
        </dgm:presLayoutVars>
      </dgm:prSet>
      <dgm:spPr/>
    </dgm:pt>
    <dgm:pt modelId="{46174D35-71FE-4F1C-B898-3EE8A8906E11}" type="pres">
      <dgm:prSet presAssocID="{5E865A4F-2A5D-461E-B1B9-B739DF28A5A2}" presName="sibTrans" presStyleCnt="0"/>
      <dgm:spPr/>
    </dgm:pt>
    <dgm:pt modelId="{F846F4D6-84E6-408C-90BD-7C0AB0309ACC}" type="pres">
      <dgm:prSet presAssocID="{F1DD35E6-32CF-4BA4-BAD5-7B01B686EDE7}" presName="node" presStyleLbl="node1" presStyleIdx="1" presStyleCnt="5">
        <dgm:presLayoutVars>
          <dgm:bulletEnabled val="1"/>
        </dgm:presLayoutVars>
      </dgm:prSet>
      <dgm:spPr/>
    </dgm:pt>
    <dgm:pt modelId="{1A82ED07-1087-4F0E-BFDE-C603CA044C0B}" type="pres">
      <dgm:prSet presAssocID="{7D34C17F-80BD-46F1-8560-432C8E97611B}" presName="sibTrans" presStyleCnt="0"/>
      <dgm:spPr/>
    </dgm:pt>
    <dgm:pt modelId="{37F167D9-9937-48B3-8C3E-15ADBFBE4C8D}" type="pres">
      <dgm:prSet presAssocID="{298FF297-20CF-44EF-BA82-A09EDE926864}" presName="node" presStyleLbl="node1" presStyleIdx="2" presStyleCnt="5">
        <dgm:presLayoutVars>
          <dgm:bulletEnabled val="1"/>
        </dgm:presLayoutVars>
      </dgm:prSet>
      <dgm:spPr/>
    </dgm:pt>
    <dgm:pt modelId="{3E83F548-42B2-4403-8CC9-DCAAC5F88DA4}" type="pres">
      <dgm:prSet presAssocID="{8FE4BAAB-75F9-4082-9427-8E8D5697642E}" presName="sibTrans" presStyleCnt="0"/>
      <dgm:spPr/>
    </dgm:pt>
    <dgm:pt modelId="{049B8586-DB4A-4D88-AD12-D6D1DB4F5060}" type="pres">
      <dgm:prSet presAssocID="{642CC956-462A-473F-A01F-F10B6AE0EB46}" presName="node" presStyleLbl="node1" presStyleIdx="3" presStyleCnt="5">
        <dgm:presLayoutVars>
          <dgm:bulletEnabled val="1"/>
        </dgm:presLayoutVars>
      </dgm:prSet>
      <dgm:spPr/>
    </dgm:pt>
    <dgm:pt modelId="{FE023D0A-FA85-4466-8BA0-D8A96339C20B}" type="pres">
      <dgm:prSet presAssocID="{E4125AE2-BC62-4D0F-8135-A71D6F026E5B}" presName="sibTrans" presStyleCnt="0"/>
      <dgm:spPr/>
    </dgm:pt>
    <dgm:pt modelId="{C63EE581-6562-43F0-8144-4F92ABE40002}" type="pres">
      <dgm:prSet presAssocID="{D458EF77-63DB-4ECB-88E0-2A8C104A0B2B}" presName="node" presStyleLbl="node1" presStyleIdx="4" presStyleCnt="5">
        <dgm:presLayoutVars>
          <dgm:bulletEnabled val="1"/>
        </dgm:presLayoutVars>
      </dgm:prSet>
      <dgm:spPr/>
    </dgm:pt>
  </dgm:ptLst>
  <dgm:cxnLst>
    <dgm:cxn modelId="{A3F5CF2E-99BA-49DF-9D7C-1A49E8971610}" srcId="{B730FB11-07C1-46D7-8BA9-40F943901227}" destId="{9511A488-795A-4039-BE2E-D8EA175DFC5C}" srcOrd="0" destOrd="0" parTransId="{E87DDA88-3E84-4C68-9B68-B718E7BFE3AD}" sibTransId="{5E865A4F-2A5D-461E-B1B9-B739DF28A5A2}"/>
    <dgm:cxn modelId="{63CAC447-98D1-414A-91F8-87E86059CA62}" srcId="{B730FB11-07C1-46D7-8BA9-40F943901227}" destId="{F1DD35E6-32CF-4BA4-BAD5-7B01B686EDE7}" srcOrd="1" destOrd="0" parTransId="{3586B41B-C355-4FDF-994F-FEC579EFC3C8}" sibTransId="{7D34C17F-80BD-46F1-8560-432C8E97611B}"/>
    <dgm:cxn modelId="{1F863368-E7AD-4E91-B997-CB29762E2C50}" type="presOf" srcId="{642CC956-462A-473F-A01F-F10B6AE0EB46}" destId="{049B8586-DB4A-4D88-AD12-D6D1DB4F5060}" srcOrd="0" destOrd="0" presId="urn:microsoft.com/office/officeart/2005/8/layout/default"/>
    <dgm:cxn modelId="{11DE244A-FDD4-4682-9BCC-5F7C0E1C558A}" type="presOf" srcId="{298FF297-20CF-44EF-BA82-A09EDE926864}" destId="{37F167D9-9937-48B3-8C3E-15ADBFBE4C8D}" srcOrd="0" destOrd="0" presId="urn:microsoft.com/office/officeart/2005/8/layout/default"/>
    <dgm:cxn modelId="{57865D4D-EA95-4F31-BE2D-4C6938ADBF29}" type="presOf" srcId="{9511A488-795A-4039-BE2E-D8EA175DFC5C}" destId="{9D44869B-13C0-417F-B4CD-40EFA3618EB5}" srcOrd="0" destOrd="0" presId="urn:microsoft.com/office/officeart/2005/8/layout/default"/>
    <dgm:cxn modelId="{38D82875-706A-4417-BB71-C57C778E49CA}" type="presOf" srcId="{D458EF77-63DB-4ECB-88E0-2A8C104A0B2B}" destId="{C63EE581-6562-43F0-8144-4F92ABE40002}" srcOrd="0" destOrd="0" presId="urn:microsoft.com/office/officeart/2005/8/layout/default"/>
    <dgm:cxn modelId="{5930CC84-7E21-4FBD-9C0E-8E091B837949}" srcId="{B730FB11-07C1-46D7-8BA9-40F943901227}" destId="{642CC956-462A-473F-A01F-F10B6AE0EB46}" srcOrd="3" destOrd="0" parTransId="{9919324B-567A-46E2-BE78-F70857ECAD91}" sibTransId="{E4125AE2-BC62-4D0F-8135-A71D6F026E5B}"/>
    <dgm:cxn modelId="{F59DDACC-C723-468B-B477-22150619819E}" type="presOf" srcId="{F1DD35E6-32CF-4BA4-BAD5-7B01B686EDE7}" destId="{F846F4D6-84E6-408C-90BD-7C0AB0309ACC}" srcOrd="0" destOrd="0" presId="urn:microsoft.com/office/officeart/2005/8/layout/default"/>
    <dgm:cxn modelId="{4B9083DD-DF85-450D-A2FF-5F4DAB2743EC}" srcId="{B730FB11-07C1-46D7-8BA9-40F943901227}" destId="{D458EF77-63DB-4ECB-88E0-2A8C104A0B2B}" srcOrd="4" destOrd="0" parTransId="{DE035FCC-119A-44CF-B795-F26D87C569DF}" sibTransId="{F133CA2B-4296-4D4B-9A6F-CE413A2D6271}"/>
    <dgm:cxn modelId="{3150F8E5-90F3-4FFA-8DFF-8486C200FEA9}" srcId="{B730FB11-07C1-46D7-8BA9-40F943901227}" destId="{298FF297-20CF-44EF-BA82-A09EDE926864}" srcOrd="2" destOrd="0" parTransId="{8250FD63-02EC-479E-BE97-2800889A66FD}" sibTransId="{8FE4BAAB-75F9-4082-9427-8E8D5697642E}"/>
    <dgm:cxn modelId="{6E02C6F1-33B9-467B-830C-57EBB3095336}" type="presOf" srcId="{B730FB11-07C1-46D7-8BA9-40F943901227}" destId="{632219EB-BB7B-478E-BEBA-AEE8612F6192}" srcOrd="0" destOrd="0" presId="urn:microsoft.com/office/officeart/2005/8/layout/default"/>
    <dgm:cxn modelId="{9E98F196-B637-4B07-8E26-5DC28A11E357}" type="presParOf" srcId="{632219EB-BB7B-478E-BEBA-AEE8612F6192}" destId="{9D44869B-13C0-417F-B4CD-40EFA3618EB5}" srcOrd="0" destOrd="0" presId="urn:microsoft.com/office/officeart/2005/8/layout/default"/>
    <dgm:cxn modelId="{ACDE157D-4782-4671-BF24-F017A5FA53FC}" type="presParOf" srcId="{632219EB-BB7B-478E-BEBA-AEE8612F6192}" destId="{46174D35-71FE-4F1C-B898-3EE8A8906E11}" srcOrd="1" destOrd="0" presId="urn:microsoft.com/office/officeart/2005/8/layout/default"/>
    <dgm:cxn modelId="{667D1246-0EED-4F8E-A049-8695D3DFD33B}" type="presParOf" srcId="{632219EB-BB7B-478E-BEBA-AEE8612F6192}" destId="{F846F4D6-84E6-408C-90BD-7C0AB0309ACC}" srcOrd="2" destOrd="0" presId="urn:microsoft.com/office/officeart/2005/8/layout/default"/>
    <dgm:cxn modelId="{73755388-B466-433A-B31C-A0AFEE2FE07D}" type="presParOf" srcId="{632219EB-BB7B-478E-BEBA-AEE8612F6192}" destId="{1A82ED07-1087-4F0E-BFDE-C603CA044C0B}" srcOrd="3" destOrd="0" presId="urn:microsoft.com/office/officeart/2005/8/layout/default"/>
    <dgm:cxn modelId="{1D2F645E-3D7E-451D-BFC0-405087B39D5A}" type="presParOf" srcId="{632219EB-BB7B-478E-BEBA-AEE8612F6192}" destId="{37F167D9-9937-48B3-8C3E-15ADBFBE4C8D}" srcOrd="4" destOrd="0" presId="urn:microsoft.com/office/officeart/2005/8/layout/default"/>
    <dgm:cxn modelId="{24CBD49E-9B74-4E07-B046-990B2F37197F}" type="presParOf" srcId="{632219EB-BB7B-478E-BEBA-AEE8612F6192}" destId="{3E83F548-42B2-4403-8CC9-DCAAC5F88DA4}" srcOrd="5" destOrd="0" presId="urn:microsoft.com/office/officeart/2005/8/layout/default"/>
    <dgm:cxn modelId="{7528AB2F-21C8-4E34-9BCE-F472844DD12D}" type="presParOf" srcId="{632219EB-BB7B-478E-BEBA-AEE8612F6192}" destId="{049B8586-DB4A-4D88-AD12-D6D1DB4F5060}" srcOrd="6" destOrd="0" presId="urn:microsoft.com/office/officeart/2005/8/layout/default"/>
    <dgm:cxn modelId="{17D29905-7F32-4943-8C84-34E8B2FF5F92}" type="presParOf" srcId="{632219EB-BB7B-478E-BEBA-AEE8612F6192}" destId="{FE023D0A-FA85-4466-8BA0-D8A96339C20B}" srcOrd="7" destOrd="0" presId="urn:microsoft.com/office/officeart/2005/8/layout/default"/>
    <dgm:cxn modelId="{B3E32E99-7439-405A-BDBC-247973CF9DAA}" type="presParOf" srcId="{632219EB-BB7B-478E-BEBA-AEE8612F6192}" destId="{C63EE581-6562-43F0-8144-4F92ABE400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4869B-13C0-417F-B4CD-40EFA3618EB5}">
      <dsp:nvSpPr>
        <dsp:cNvPr id="0" name=""/>
        <dsp:cNvSpPr/>
      </dsp:nvSpPr>
      <dsp:spPr>
        <a:xfrm>
          <a:off x="366228" y="446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2">
                  <a:lumMod val="10000"/>
                </a:schemeClr>
              </a:solidFill>
              <a:latin typeface="Amasis MT Pro Medium"/>
            </a:rPr>
            <a:t> Fluid Dynamics</a:t>
          </a:r>
        </a:p>
      </dsp:txBody>
      <dsp:txXfrm>
        <a:off x="366228" y="446"/>
        <a:ext cx="1828353" cy="1097012"/>
      </dsp:txXfrm>
    </dsp:sp>
    <dsp:sp modelId="{F846F4D6-84E6-408C-90BD-7C0AB0309ACC}">
      <dsp:nvSpPr>
        <dsp:cNvPr id="0" name=""/>
        <dsp:cNvSpPr/>
      </dsp:nvSpPr>
      <dsp:spPr>
        <a:xfrm>
          <a:off x="2377417" y="446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2">
                  <a:lumMod val="10000"/>
                </a:schemeClr>
              </a:solidFill>
              <a:latin typeface="Amasis MT Pro Medium"/>
            </a:rPr>
            <a:t> Video Processing</a:t>
          </a:r>
        </a:p>
      </dsp:txBody>
      <dsp:txXfrm>
        <a:off x="2377417" y="446"/>
        <a:ext cx="1828353" cy="1097012"/>
      </dsp:txXfrm>
    </dsp:sp>
    <dsp:sp modelId="{37F167D9-9937-48B3-8C3E-15ADBFBE4C8D}">
      <dsp:nvSpPr>
        <dsp:cNvPr id="0" name=""/>
        <dsp:cNvSpPr/>
      </dsp:nvSpPr>
      <dsp:spPr>
        <a:xfrm>
          <a:off x="366228" y="1280293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2">
                  <a:lumMod val="10000"/>
                </a:schemeClr>
              </a:solidFill>
              <a:latin typeface="Amasis MT Pro Medium"/>
            </a:rPr>
            <a:t> Epidemiology</a:t>
          </a:r>
        </a:p>
      </dsp:txBody>
      <dsp:txXfrm>
        <a:off x="366228" y="1280293"/>
        <a:ext cx="1828353" cy="1097012"/>
      </dsp:txXfrm>
    </dsp:sp>
    <dsp:sp modelId="{049B8586-DB4A-4D88-AD12-D6D1DB4F5060}">
      <dsp:nvSpPr>
        <dsp:cNvPr id="0" name=""/>
        <dsp:cNvSpPr/>
      </dsp:nvSpPr>
      <dsp:spPr>
        <a:xfrm>
          <a:off x="2377417" y="1280293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2">
                  <a:lumMod val="10000"/>
                </a:schemeClr>
              </a:solidFill>
              <a:latin typeface="Amasis MT Pro Medium"/>
            </a:rPr>
            <a:t> Neuroscience</a:t>
          </a:r>
        </a:p>
      </dsp:txBody>
      <dsp:txXfrm>
        <a:off x="2377417" y="1280293"/>
        <a:ext cx="1828353" cy="1097012"/>
      </dsp:txXfrm>
    </dsp:sp>
    <dsp:sp modelId="{C63EE581-6562-43F0-8144-4F92ABE40002}">
      <dsp:nvSpPr>
        <dsp:cNvPr id="0" name=""/>
        <dsp:cNvSpPr/>
      </dsp:nvSpPr>
      <dsp:spPr>
        <a:xfrm>
          <a:off x="1371823" y="2560141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2">
                  <a:lumMod val="10000"/>
                </a:schemeClr>
              </a:solidFill>
              <a:latin typeface="Amasis MT Pro Medium"/>
            </a:rPr>
            <a:t> Finance</a:t>
          </a:r>
        </a:p>
      </dsp:txBody>
      <dsp:txXfrm>
        <a:off x="1371823" y="2560141"/>
        <a:ext cx="1828353" cy="109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52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d830ba5413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d830ba5413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d762304e39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d762304e39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d4a2f4a51a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d4a2f4a51a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afead7cb4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afead7cb4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af5f55f87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af5f55f87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5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d830ba541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d830ba541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52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afead7cb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afead7cb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2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afead7cd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afead7cd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768100"/>
            <a:ext cx="4752000" cy="22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Font typeface="Raleway Thin"/>
              <a:buNone/>
              <a:defRPr sz="4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3519925"/>
            <a:ext cx="378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d Script"/>
              <a:buNone/>
              <a:defRPr sz="2800" b="1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2836504">
            <a:off x="8461173" y="4650540"/>
            <a:ext cx="838616" cy="763331"/>
            <a:chOff x="4779800" y="3121700"/>
            <a:chExt cx="150800" cy="137250"/>
          </a:xfrm>
        </p:grpSpPr>
        <p:sp>
          <p:nvSpPr>
            <p:cNvPr id="12" name="Google Shape;12;p2"/>
            <p:cNvSpPr/>
            <p:nvPr/>
          </p:nvSpPr>
          <p:spPr>
            <a:xfrm>
              <a:off x="4806475" y="3207375"/>
              <a:ext cx="51150" cy="51575"/>
            </a:xfrm>
            <a:custGeom>
              <a:avLst/>
              <a:gdLst/>
              <a:ahLst/>
              <a:cxnLst/>
              <a:rect l="l" t="t" r="r" b="b"/>
              <a:pathLst>
                <a:path w="2046" h="2063" extrusionOk="0">
                  <a:moveTo>
                    <a:pt x="1014" y="297"/>
                  </a:moveTo>
                  <a:cubicBezTo>
                    <a:pt x="1171" y="297"/>
                    <a:pt x="1329" y="350"/>
                    <a:pt x="1468" y="437"/>
                  </a:cubicBezTo>
                  <a:cubicBezTo>
                    <a:pt x="1661" y="594"/>
                    <a:pt x="1766" y="804"/>
                    <a:pt x="1766" y="1031"/>
                  </a:cubicBezTo>
                  <a:cubicBezTo>
                    <a:pt x="1766" y="1189"/>
                    <a:pt x="1713" y="1346"/>
                    <a:pt x="1608" y="1468"/>
                  </a:cubicBezTo>
                  <a:cubicBezTo>
                    <a:pt x="1468" y="1661"/>
                    <a:pt x="1241" y="1766"/>
                    <a:pt x="1014" y="1766"/>
                  </a:cubicBezTo>
                  <a:cubicBezTo>
                    <a:pt x="857" y="1766"/>
                    <a:pt x="717" y="1713"/>
                    <a:pt x="577" y="1608"/>
                  </a:cubicBezTo>
                  <a:cubicBezTo>
                    <a:pt x="385" y="1468"/>
                    <a:pt x="280" y="1259"/>
                    <a:pt x="280" y="1031"/>
                  </a:cubicBezTo>
                  <a:cubicBezTo>
                    <a:pt x="280" y="874"/>
                    <a:pt x="332" y="717"/>
                    <a:pt x="437" y="577"/>
                  </a:cubicBezTo>
                  <a:cubicBezTo>
                    <a:pt x="577" y="385"/>
                    <a:pt x="804" y="297"/>
                    <a:pt x="1014" y="297"/>
                  </a:cubicBezTo>
                  <a:close/>
                  <a:moveTo>
                    <a:pt x="1014" y="0"/>
                  </a:moveTo>
                  <a:cubicBezTo>
                    <a:pt x="717" y="0"/>
                    <a:pt x="402" y="140"/>
                    <a:pt x="210" y="402"/>
                  </a:cubicBezTo>
                  <a:cubicBezTo>
                    <a:pt x="70" y="594"/>
                    <a:pt x="0" y="804"/>
                    <a:pt x="0" y="1031"/>
                  </a:cubicBezTo>
                  <a:cubicBezTo>
                    <a:pt x="0" y="1346"/>
                    <a:pt x="140" y="1643"/>
                    <a:pt x="402" y="1853"/>
                  </a:cubicBezTo>
                  <a:cubicBezTo>
                    <a:pt x="577" y="1993"/>
                    <a:pt x="804" y="2063"/>
                    <a:pt x="1014" y="2063"/>
                  </a:cubicBezTo>
                  <a:cubicBezTo>
                    <a:pt x="1329" y="2063"/>
                    <a:pt x="1643" y="1923"/>
                    <a:pt x="1836" y="1661"/>
                  </a:cubicBezTo>
                  <a:cubicBezTo>
                    <a:pt x="1975" y="1468"/>
                    <a:pt x="2045" y="1241"/>
                    <a:pt x="2045" y="1031"/>
                  </a:cubicBezTo>
                  <a:cubicBezTo>
                    <a:pt x="2045" y="717"/>
                    <a:pt x="1905" y="420"/>
                    <a:pt x="1643" y="210"/>
                  </a:cubicBezTo>
                  <a:cubicBezTo>
                    <a:pt x="1451" y="70"/>
                    <a:pt x="1241" y="0"/>
                    <a:pt x="101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79800" y="3121700"/>
              <a:ext cx="54650" cy="54225"/>
            </a:xfrm>
            <a:custGeom>
              <a:avLst/>
              <a:gdLst/>
              <a:ahLst/>
              <a:cxnLst/>
              <a:rect l="l" t="t" r="r" b="b"/>
              <a:pathLst>
                <a:path w="2186" h="2169" extrusionOk="0">
                  <a:moveTo>
                    <a:pt x="1084" y="280"/>
                  </a:moveTo>
                  <a:cubicBezTo>
                    <a:pt x="1259" y="280"/>
                    <a:pt x="1434" y="333"/>
                    <a:pt x="1574" y="455"/>
                  </a:cubicBezTo>
                  <a:cubicBezTo>
                    <a:pt x="1784" y="613"/>
                    <a:pt x="1889" y="840"/>
                    <a:pt x="1889" y="1085"/>
                  </a:cubicBezTo>
                  <a:cubicBezTo>
                    <a:pt x="1889" y="1259"/>
                    <a:pt x="1836" y="1417"/>
                    <a:pt x="1731" y="1574"/>
                  </a:cubicBezTo>
                  <a:cubicBezTo>
                    <a:pt x="1574" y="1784"/>
                    <a:pt x="1329" y="1889"/>
                    <a:pt x="1084" y="1889"/>
                  </a:cubicBezTo>
                  <a:cubicBezTo>
                    <a:pt x="927" y="1889"/>
                    <a:pt x="752" y="1836"/>
                    <a:pt x="612" y="1714"/>
                  </a:cubicBezTo>
                  <a:cubicBezTo>
                    <a:pt x="403" y="1557"/>
                    <a:pt x="298" y="1329"/>
                    <a:pt x="298" y="1085"/>
                  </a:cubicBezTo>
                  <a:cubicBezTo>
                    <a:pt x="298" y="910"/>
                    <a:pt x="350" y="752"/>
                    <a:pt x="455" y="595"/>
                  </a:cubicBezTo>
                  <a:cubicBezTo>
                    <a:pt x="612" y="385"/>
                    <a:pt x="857" y="280"/>
                    <a:pt x="1084" y="280"/>
                  </a:cubicBezTo>
                  <a:close/>
                  <a:moveTo>
                    <a:pt x="1084" y="1"/>
                  </a:moveTo>
                  <a:cubicBezTo>
                    <a:pt x="770" y="1"/>
                    <a:pt x="438" y="141"/>
                    <a:pt x="228" y="420"/>
                  </a:cubicBezTo>
                  <a:cubicBezTo>
                    <a:pt x="71" y="613"/>
                    <a:pt x="1" y="857"/>
                    <a:pt x="1" y="1085"/>
                  </a:cubicBezTo>
                  <a:cubicBezTo>
                    <a:pt x="1" y="1417"/>
                    <a:pt x="140" y="1731"/>
                    <a:pt x="438" y="1959"/>
                  </a:cubicBezTo>
                  <a:cubicBezTo>
                    <a:pt x="630" y="2098"/>
                    <a:pt x="857" y="2168"/>
                    <a:pt x="1084" y="2168"/>
                  </a:cubicBezTo>
                  <a:cubicBezTo>
                    <a:pt x="1417" y="2168"/>
                    <a:pt x="1749" y="2029"/>
                    <a:pt x="1959" y="1749"/>
                  </a:cubicBezTo>
                  <a:cubicBezTo>
                    <a:pt x="2116" y="1557"/>
                    <a:pt x="2186" y="1312"/>
                    <a:pt x="2186" y="1085"/>
                  </a:cubicBezTo>
                  <a:cubicBezTo>
                    <a:pt x="2186" y="752"/>
                    <a:pt x="2028" y="438"/>
                    <a:pt x="1749" y="211"/>
                  </a:cubicBezTo>
                  <a:cubicBezTo>
                    <a:pt x="1556" y="71"/>
                    <a:pt x="1329" y="1"/>
                    <a:pt x="108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79000" y="3147925"/>
              <a:ext cx="51600" cy="51600"/>
            </a:xfrm>
            <a:custGeom>
              <a:avLst/>
              <a:gdLst/>
              <a:ahLst/>
              <a:cxnLst/>
              <a:rect l="l" t="t" r="r" b="b"/>
              <a:pathLst>
                <a:path w="2064" h="2064" extrusionOk="0">
                  <a:moveTo>
                    <a:pt x="1032" y="298"/>
                  </a:moveTo>
                  <a:cubicBezTo>
                    <a:pt x="1190" y="298"/>
                    <a:pt x="1347" y="350"/>
                    <a:pt x="1487" y="438"/>
                  </a:cubicBezTo>
                  <a:cubicBezTo>
                    <a:pt x="1679" y="595"/>
                    <a:pt x="1767" y="805"/>
                    <a:pt x="1767" y="1032"/>
                  </a:cubicBezTo>
                  <a:cubicBezTo>
                    <a:pt x="1767" y="1189"/>
                    <a:pt x="1732" y="1347"/>
                    <a:pt x="1627" y="1487"/>
                  </a:cubicBezTo>
                  <a:cubicBezTo>
                    <a:pt x="1469" y="1661"/>
                    <a:pt x="1260" y="1766"/>
                    <a:pt x="1032" y="1766"/>
                  </a:cubicBezTo>
                  <a:cubicBezTo>
                    <a:pt x="875" y="1766"/>
                    <a:pt x="718" y="1714"/>
                    <a:pt x="595" y="1626"/>
                  </a:cubicBezTo>
                  <a:cubicBezTo>
                    <a:pt x="403" y="1469"/>
                    <a:pt x="298" y="1259"/>
                    <a:pt x="298" y="1032"/>
                  </a:cubicBezTo>
                  <a:cubicBezTo>
                    <a:pt x="298" y="875"/>
                    <a:pt x="351" y="717"/>
                    <a:pt x="455" y="595"/>
                  </a:cubicBezTo>
                  <a:cubicBezTo>
                    <a:pt x="595" y="403"/>
                    <a:pt x="805" y="298"/>
                    <a:pt x="1032" y="298"/>
                  </a:cubicBezTo>
                  <a:close/>
                  <a:moveTo>
                    <a:pt x="1032" y="1"/>
                  </a:moveTo>
                  <a:cubicBezTo>
                    <a:pt x="735" y="1"/>
                    <a:pt x="420" y="140"/>
                    <a:pt x="211" y="403"/>
                  </a:cubicBezTo>
                  <a:cubicBezTo>
                    <a:pt x="71" y="595"/>
                    <a:pt x="1" y="822"/>
                    <a:pt x="1" y="1032"/>
                  </a:cubicBezTo>
                  <a:cubicBezTo>
                    <a:pt x="1" y="1347"/>
                    <a:pt x="141" y="1644"/>
                    <a:pt x="420" y="1854"/>
                  </a:cubicBezTo>
                  <a:cubicBezTo>
                    <a:pt x="595" y="1993"/>
                    <a:pt x="823" y="2063"/>
                    <a:pt x="1032" y="2063"/>
                  </a:cubicBezTo>
                  <a:cubicBezTo>
                    <a:pt x="1347" y="2063"/>
                    <a:pt x="1644" y="1924"/>
                    <a:pt x="1854" y="1661"/>
                  </a:cubicBezTo>
                  <a:cubicBezTo>
                    <a:pt x="1994" y="1469"/>
                    <a:pt x="2064" y="1242"/>
                    <a:pt x="2064" y="1032"/>
                  </a:cubicBezTo>
                  <a:cubicBezTo>
                    <a:pt x="2064" y="717"/>
                    <a:pt x="1924" y="420"/>
                    <a:pt x="1662" y="210"/>
                  </a:cubicBezTo>
                  <a:cubicBezTo>
                    <a:pt x="1469" y="71"/>
                    <a:pt x="1260" y="1"/>
                    <a:pt x="1032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13900" y="3147850"/>
              <a:ext cx="73450" cy="24225"/>
            </a:xfrm>
            <a:custGeom>
              <a:avLst/>
              <a:gdLst/>
              <a:ahLst/>
              <a:cxnLst/>
              <a:rect l="l" t="t" r="r" b="b"/>
              <a:pathLst>
                <a:path w="2938" h="969" extrusionOk="0">
                  <a:moveTo>
                    <a:pt x="164" y="0"/>
                  </a:moveTo>
                  <a:cubicBezTo>
                    <a:pt x="101" y="0"/>
                    <a:pt x="33" y="48"/>
                    <a:pt x="18" y="109"/>
                  </a:cubicBezTo>
                  <a:cubicBezTo>
                    <a:pt x="0" y="196"/>
                    <a:pt x="53" y="266"/>
                    <a:pt x="123" y="283"/>
                  </a:cubicBezTo>
                  <a:lnTo>
                    <a:pt x="2745" y="965"/>
                  </a:lnTo>
                  <a:cubicBezTo>
                    <a:pt x="2756" y="967"/>
                    <a:pt x="2767" y="968"/>
                    <a:pt x="2778" y="968"/>
                  </a:cubicBezTo>
                  <a:cubicBezTo>
                    <a:pt x="2850" y="968"/>
                    <a:pt x="2904" y="921"/>
                    <a:pt x="2920" y="860"/>
                  </a:cubicBezTo>
                  <a:cubicBezTo>
                    <a:pt x="2937" y="773"/>
                    <a:pt x="2902" y="703"/>
                    <a:pt x="2815" y="668"/>
                  </a:cubicBezTo>
                  <a:lnTo>
                    <a:pt x="192" y="4"/>
                  </a:lnTo>
                  <a:cubicBezTo>
                    <a:pt x="183" y="1"/>
                    <a:pt x="174" y="0"/>
                    <a:pt x="16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44925" y="3175575"/>
              <a:ext cx="57275" cy="47250"/>
            </a:xfrm>
            <a:custGeom>
              <a:avLst/>
              <a:gdLst/>
              <a:ahLst/>
              <a:cxnLst/>
              <a:rect l="l" t="t" r="r" b="b"/>
              <a:pathLst>
                <a:path w="2291" h="1890" extrusionOk="0">
                  <a:moveTo>
                    <a:pt x="2116" y="0"/>
                  </a:moveTo>
                  <a:cubicBezTo>
                    <a:pt x="2086" y="0"/>
                    <a:pt x="2056" y="10"/>
                    <a:pt x="2028" y="31"/>
                  </a:cubicBezTo>
                  <a:lnTo>
                    <a:pt x="70" y="1639"/>
                  </a:lnTo>
                  <a:cubicBezTo>
                    <a:pt x="18" y="1674"/>
                    <a:pt x="0" y="1779"/>
                    <a:pt x="53" y="1831"/>
                  </a:cubicBezTo>
                  <a:cubicBezTo>
                    <a:pt x="84" y="1872"/>
                    <a:pt x="126" y="1889"/>
                    <a:pt x="170" y="1889"/>
                  </a:cubicBezTo>
                  <a:cubicBezTo>
                    <a:pt x="202" y="1889"/>
                    <a:pt x="234" y="1881"/>
                    <a:pt x="263" y="1866"/>
                  </a:cubicBezTo>
                  <a:lnTo>
                    <a:pt x="2220" y="258"/>
                  </a:lnTo>
                  <a:cubicBezTo>
                    <a:pt x="2273" y="206"/>
                    <a:pt x="2290" y="118"/>
                    <a:pt x="2238" y="66"/>
                  </a:cubicBezTo>
                  <a:cubicBezTo>
                    <a:pt x="2206" y="24"/>
                    <a:pt x="2162" y="0"/>
                    <a:pt x="2116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-4794679">
            <a:off x="8160123" y="1627240"/>
            <a:ext cx="678761" cy="918614"/>
            <a:chOff x="5408700" y="2855000"/>
            <a:chExt cx="121525" cy="164475"/>
          </a:xfrm>
        </p:grpSpPr>
        <p:sp>
          <p:nvSpPr>
            <p:cNvPr id="18" name="Google Shape;18;p2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2305022">
            <a:off x="3386827" y="3310278"/>
            <a:ext cx="1097696" cy="577952"/>
            <a:chOff x="5771177" y="4198236"/>
            <a:chExt cx="450550" cy="237228"/>
          </a:xfrm>
        </p:grpSpPr>
        <p:sp>
          <p:nvSpPr>
            <p:cNvPr id="21" name="Google Shape;21;p2"/>
            <p:cNvSpPr/>
            <p:nvPr/>
          </p:nvSpPr>
          <p:spPr>
            <a:xfrm>
              <a:off x="5771177" y="4198236"/>
              <a:ext cx="91541" cy="20924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14" y="0"/>
                  </a:moveTo>
                  <a:cubicBezTo>
                    <a:pt x="1779" y="0"/>
                    <a:pt x="1743" y="10"/>
                    <a:pt x="1711" y="28"/>
                  </a:cubicBezTo>
                  <a:cubicBezTo>
                    <a:pt x="951" y="479"/>
                    <a:pt x="404" y="1228"/>
                    <a:pt x="190" y="2096"/>
                  </a:cubicBezTo>
                  <a:cubicBezTo>
                    <a:pt x="0" y="2939"/>
                    <a:pt x="166" y="3830"/>
                    <a:pt x="666" y="4543"/>
                  </a:cubicBezTo>
                  <a:cubicBezTo>
                    <a:pt x="701" y="4579"/>
                    <a:pt x="725" y="4603"/>
                    <a:pt x="772" y="4615"/>
                  </a:cubicBezTo>
                  <a:cubicBezTo>
                    <a:pt x="785" y="4618"/>
                    <a:pt x="798" y="4619"/>
                    <a:pt x="811" y="4619"/>
                  </a:cubicBezTo>
                  <a:cubicBezTo>
                    <a:pt x="845" y="4619"/>
                    <a:pt x="880" y="4608"/>
                    <a:pt x="915" y="4591"/>
                  </a:cubicBezTo>
                  <a:cubicBezTo>
                    <a:pt x="998" y="4555"/>
                    <a:pt x="1034" y="4448"/>
                    <a:pt x="974" y="4365"/>
                  </a:cubicBezTo>
                  <a:cubicBezTo>
                    <a:pt x="523" y="3723"/>
                    <a:pt x="357" y="2927"/>
                    <a:pt x="535" y="2155"/>
                  </a:cubicBezTo>
                  <a:cubicBezTo>
                    <a:pt x="725" y="1383"/>
                    <a:pt x="1224" y="705"/>
                    <a:pt x="1913" y="301"/>
                  </a:cubicBezTo>
                  <a:cubicBezTo>
                    <a:pt x="1996" y="254"/>
                    <a:pt x="2020" y="147"/>
                    <a:pt x="1961" y="75"/>
                  </a:cubicBezTo>
                  <a:cubicBezTo>
                    <a:pt x="1924" y="24"/>
                    <a:pt x="1870" y="0"/>
                    <a:pt x="181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35768" y="4270653"/>
              <a:ext cx="91541" cy="90671"/>
            </a:xfrm>
            <a:custGeom>
              <a:avLst/>
              <a:gdLst/>
              <a:ahLst/>
              <a:cxnLst/>
              <a:rect l="l" t="t" r="r" b="b"/>
              <a:pathLst>
                <a:path w="2021" h="2002" extrusionOk="0">
                  <a:moveTo>
                    <a:pt x="1824" y="0"/>
                  </a:moveTo>
                  <a:cubicBezTo>
                    <a:pt x="1779" y="0"/>
                    <a:pt x="1735" y="15"/>
                    <a:pt x="1699" y="45"/>
                  </a:cubicBezTo>
                  <a:lnTo>
                    <a:pt x="1034" y="627"/>
                  </a:lnTo>
                  <a:lnTo>
                    <a:pt x="749" y="104"/>
                  </a:lnTo>
                  <a:cubicBezTo>
                    <a:pt x="714" y="43"/>
                    <a:pt x="652" y="7"/>
                    <a:pt x="585" y="7"/>
                  </a:cubicBezTo>
                  <a:cubicBezTo>
                    <a:pt x="561" y="7"/>
                    <a:pt x="536" y="12"/>
                    <a:pt x="511" y="21"/>
                  </a:cubicBezTo>
                  <a:cubicBezTo>
                    <a:pt x="428" y="57"/>
                    <a:pt x="392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0"/>
                    <a:pt x="0" y="1637"/>
                    <a:pt x="71" y="1697"/>
                  </a:cubicBezTo>
                  <a:cubicBezTo>
                    <a:pt x="95" y="1720"/>
                    <a:pt x="119" y="1732"/>
                    <a:pt x="143" y="1744"/>
                  </a:cubicBezTo>
                  <a:cubicBezTo>
                    <a:pt x="157" y="1747"/>
                    <a:pt x="171" y="1749"/>
                    <a:pt x="186" y="1749"/>
                  </a:cubicBezTo>
                  <a:cubicBezTo>
                    <a:pt x="234" y="1749"/>
                    <a:pt x="285" y="1733"/>
                    <a:pt x="321" y="1697"/>
                  </a:cubicBezTo>
                  <a:lnTo>
                    <a:pt x="939" y="1162"/>
                  </a:lnTo>
                  <a:lnTo>
                    <a:pt x="1343" y="1911"/>
                  </a:lnTo>
                  <a:cubicBezTo>
                    <a:pt x="1367" y="1958"/>
                    <a:pt x="1414" y="1982"/>
                    <a:pt x="1450" y="1994"/>
                  </a:cubicBezTo>
                  <a:cubicBezTo>
                    <a:pt x="1469" y="1999"/>
                    <a:pt x="1489" y="2002"/>
                    <a:pt x="1508" y="2002"/>
                  </a:cubicBezTo>
                  <a:cubicBezTo>
                    <a:pt x="1535" y="2002"/>
                    <a:pt x="1560" y="1996"/>
                    <a:pt x="1580" y="1982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4"/>
                  </a:lnTo>
                  <a:lnTo>
                    <a:pt x="1949" y="271"/>
                  </a:lnTo>
                  <a:cubicBezTo>
                    <a:pt x="2020" y="211"/>
                    <a:pt x="2020" y="104"/>
                    <a:pt x="1949" y="45"/>
                  </a:cubicBezTo>
                  <a:cubicBezTo>
                    <a:pt x="1913" y="15"/>
                    <a:pt x="1869" y="0"/>
                    <a:pt x="182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40717" y="4309738"/>
              <a:ext cx="68939" cy="218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90" y="0"/>
                  </a:moveTo>
                  <a:cubicBezTo>
                    <a:pt x="103" y="0"/>
                    <a:pt x="23" y="58"/>
                    <a:pt x="12" y="145"/>
                  </a:cubicBezTo>
                  <a:cubicBezTo>
                    <a:pt x="0" y="228"/>
                    <a:pt x="48" y="299"/>
                    <a:pt x="131" y="323"/>
                  </a:cubicBezTo>
                  <a:lnTo>
                    <a:pt x="155" y="323"/>
                  </a:lnTo>
                  <a:lnTo>
                    <a:pt x="1307" y="477"/>
                  </a:lnTo>
                  <a:cubicBezTo>
                    <a:pt x="1322" y="481"/>
                    <a:pt x="1335" y="482"/>
                    <a:pt x="1349" y="482"/>
                  </a:cubicBezTo>
                  <a:cubicBezTo>
                    <a:pt x="1426" y="482"/>
                    <a:pt x="1489" y="427"/>
                    <a:pt x="1509" y="347"/>
                  </a:cubicBezTo>
                  <a:cubicBezTo>
                    <a:pt x="1521" y="251"/>
                    <a:pt x="1450" y="180"/>
                    <a:pt x="1367" y="168"/>
                  </a:cubicBezTo>
                  <a:lnTo>
                    <a:pt x="214" y="2"/>
                  </a:lnTo>
                  <a:cubicBezTo>
                    <a:pt x="206" y="1"/>
                    <a:pt x="198" y="0"/>
                    <a:pt x="190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17130" y="4296604"/>
              <a:ext cx="77545" cy="101903"/>
            </a:xfrm>
            <a:custGeom>
              <a:avLst/>
              <a:gdLst/>
              <a:ahLst/>
              <a:cxnLst/>
              <a:rect l="l" t="t" r="r" b="b"/>
              <a:pathLst>
                <a:path w="1712" h="2250" extrusionOk="0">
                  <a:moveTo>
                    <a:pt x="684" y="1"/>
                  </a:moveTo>
                  <a:cubicBezTo>
                    <a:pt x="639" y="1"/>
                    <a:pt x="595" y="19"/>
                    <a:pt x="559" y="54"/>
                  </a:cubicBezTo>
                  <a:cubicBezTo>
                    <a:pt x="405" y="197"/>
                    <a:pt x="357" y="435"/>
                    <a:pt x="428" y="637"/>
                  </a:cubicBezTo>
                  <a:cubicBezTo>
                    <a:pt x="512" y="850"/>
                    <a:pt x="690" y="1005"/>
                    <a:pt x="916" y="1041"/>
                  </a:cubicBezTo>
                  <a:cubicBezTo>
                    <a:pt x="935" y="1042"/>
                    <a:pt x="954" y="1043"/>
                    <a:pt x="973" y="1043"/>
                  </a:cubicBezTo>
                  <a:cubicBezTo>
                    <a:pt x="1108" y="1043"/>
                    <a:pt x="1241" y="1006"/>
                    <a:pt x="1355" y="934"/>
                  </a:cubicBezTo>
                  <a:cubicBezTo>
                    <a:pt x="1355" y="1005"/>
                    <a:pt x="1355" y="1076"/>
                    <a:pt x="1355" y="1147"/>
                  </a:cubicBezTo>
                  <a:cubicBezTo>
                    <a:pt x="1331" y="1409"/>
                    <a:pt x="1213" y="1658"/>
                    <a:pt x="999" y="1813"/>
                  </a:cubicBezTo>
                  <a:cubicBezTo>
                    <a:pt x="898" y="1884"/>
                    <a:pt x="779" y="1920"/>
                    <a:pt x="660" y="1920"/>
                  </a:cubicBezTo>
                  <a:cubicBezTo>
                    <a:pt x="541" y="1920"/>
                    <a:pt x="422" y="1884"/>
                    <a:pt x="321" y="1813"/>
                  </a:cubicBezTo>
                  <a:cubicBezTo>
                    <a:pt x="286" y="1783"/>
                    <a:pt x="241" y="1768"/>
                    <a:pt x="197" y="1768"/>
                  </a:cubicBezTo>
                  <a:cubicBezTo>
                    <a:pt x="152" y="1768"/>
                    <a:pt x="108" y="1783"/>
                    <a:pt x="72" y="1813"/>
                  </a:cubicBezTo>
                  <a:cubicBezTo>
                    <a:pt x="1" y="1872"/>
                    <a:pt x="1" y="1979"/>
                    <a:pt x="72" y="2039"/>
                  </a:cubicBezTo>
                  <a:cubicBezTo>
                    <a:pt x="167" y="2122"/>
                    <a:pt x="274" y="2181"/>
                    <a:pt x="393" y="2217"/>
                  </a:cubicBezTo>
                  <a:cubicBezTo>
                    <a:pt x="475" y="2238"/>
                    <a:pt x="559" y="2249"/>
                    <a:pt x="643" y="2249"/>
                  </a:cubicBezTo>
                  <a:cubicBezTo>
                    <a:pt x="840" y="2249"/>
                    <a:pt x="1038" y="2191"/>
                    <a:pt x="1213" y="2074"/>
                  </a:cubicBezTo>
                  <a:cubicBezTo>
                    <a:pt x="1498" y="1872"/>
                    <a:pt x="1688" y="1540"/>
                    <a:pt x="1700" y="1171"/>
                  </a:cubicBezTo>
                  <a:cubicBezTo>
                    <a:pt x="1712" y="934"/>
                    <a:pt x="1688" y="684"/>
                    <a:pt x="1640" y="446"/>
                  </a:cubicBezTo>
                  <a:cubicBezTo>
                    <a:pt x="1640" y="351"/>
                    <a:pt x="1617" y="268"/>
                    <a:pt x="1569" y="185"/>
                  </a:cubicBezTo>
                  <a:cubicBezTo>
                    <a:pt x="1534" y="133"/>
                    <a:pt x="1480" y="100"/>
                    <a:pt x="1421" y="100"/>
                  </a:cubicBezTo>
                  <a:cubicBezTo>
                    <a:pt x="1400" y="100"/>
                    <a:pt x="1378" y="104"/>
                    <a:pt x="1355" y="114"/>
                  </a:cubicBezTo>
                  <a:cubicBezTo>
                    <a:pt x="1272" y="137"/>
                    <a:pt x="1225" y="209"/>
                    <a:pt x="1236" y="292"/>
                  </a:cubicBezTo>
                  <a:cubicBezTo>
                    <a:pt x="1248" y="351"/>
                    <a:pt x="1272" y="411"/>
                    <a:pt x="1284" y="470"/>
                  </a:cubicBezTo>
                  <a:cubicBezTo>
                    <a:pt x="1272" y="518"/>
                    <a:pt x="1248" y="553"/>
                    <a:pt x="1213" y="589"/>
                  </a:cubicBezTo>
                  <a:cubicBezTo>
                    <a:pt x="1165" y="672"/>
                    <a:pt x="1070" y="720"/>
                    <a:pt x="975" y="720"/>
                  </a:cubicBezTo>
                  <a:cubicBezTo>
                    <a:pt x="880" y="696"/>
                    <a:pt x="797" y="625"/>
                    <a:pt x="773" y="530"/>
                  </a:cubicBezTo>
                  <a:cubicBezTo>
                    <a:pt x="725" y="446"/>
                    <a:pt x="749" y="351"/>
                    <a:pt x="809" y="280"/>
                  </a:cubicBezTo>
                  <a:cubicBezTo>
                    <a:pt x="880" y="221"/>
                    <a:pt x="880" y="114"/>
                    <a:pt x="809" y="54"/>
                  </a:cubicBezTo>
                  <a:cubicBezTo>
                    <a:pt x="773" y="19"/>
                    <a:pt x="728" y="1"/>
                    <a:pt x="68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82264" y="4248280"/>
              <a:ext cx="82392" cy="187184"/>
            </a:xfrm>
            <a:custGeom>
              <a:avLst/>
              <a:gdLst/>
              <a:ahLst/>
              <a:cxnLst/>
              <a:rect l="l" t="t" r="r" b="b"/>
              <a:pathLst>
                <a:path w="1819" h="4133" extrusionOk="0">
                  <a:moveTo>
                    <a:pt x="1137" y="0"/>
                  </a:moveTo>
                  <a:cubicBezTo>
                    <a:pt x="1110" y="0"/>
                    <a:pt x="1083" y="5"/>
                    <a:pt x="1058" y="16"/>
                  </a:cubicBezTo>
                  <a:cubicBezTo>
                    <a:pt x="975" y="64"/>
                    <a:pt x="939" y="159"/>
                    <a:pt x="987" y="242"/>
                  </a:cubicBezTo>
                  <a:cubicBezTo>
                    <a:pt x="1343" y="824"/>
                    <a:pt x="1462" y="1525"/>
                    <a:pt x="1296" y="2203"/>
                  </a:cubicBezTo>
                  <a:cubicBezTo>
                    <a:pt x="1117" y="2880"/>
                    <a:pt x="690" y="3462"/>
                    <a:pt x="95" y="3842"/>
                  </a:cubicBezTo>
                  <a:cubicBezTo>
                    <a:pt x="12" y="3890"/>
                    <a:pt x="0" y="3997"/>
                    <a:pt x="60" y="4068"/>
                  </a:cubicBezTo>
                  <a:cubicBezTo>
                    <a:pt x="84" y="4092"/>
                    <a:pt x="107" y="4116"/>
                    <a:pt x="143" y="4128"/>
                  </a:cubicBezTo>
                  <a:cubicBezTo>
                    <a:pt x="159" y="4131"/>
                    <a:pt x="174" y="4132"/>
                    <a:pt x="188" y="4132"/>
                  </a:cubicBezTo>
                  <a:cubicBezTo>
                    <a:pt x="228" y="4132"/>
                    <a:pt x="263" y="4121"/>
                    <a:pt x="297" y="4104"/>
                  </a:cubicBezTo>
                  <a:cubicBezTo>
                    <a:pt x="951" y="3688"/>
                    <a:pt x="1438" y="3023"/>
                    <a:pt x="1628" y="2274"/>
                  </a:cubicBezTo>
                  <a:cubicBezTo>
                    <a:pt x="1819" y="1525"/>
                    <a:pt x="1700" y="741"/>
                    <a:pt x="1296" y="87"/>
                  </a:cubicBezTo>
                  <a:cubicBezTo>
                    <a:pt x="1262" y="29"/>
                    <a:pt x="1200" y="0"/>
                    <a:pt x="1137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66241" y="4200409"/>
              <a:ext cx="55486" cy="69882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5" y="1"/>
                  </a:moveTo>
                  <a:cubicBezTo>
                    <a:pt x="271" y="1"/>
                    <a:pt x="184" y="21"/>
                    <a:pt x="107" y="63"/>
                  </a:cubicBezTo>
                  <a:cubicBezTo>
                    <a:pt x="24" y="111"/>
                    <a:pt x="0" y="218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6"/>
                  </a:cubicBezTo>
                  <a:cubicBezTo>
                    <a:pt x="317" y="331"/>
                    <a:pt x="337" y="329"/>
                    <a:pt x="355" y="329"/>
                  </a:cubicBezTo>
                  <a:cubicBezTo>
                    <a:pt x="382" y="329"/>
                    <a:pt x="407" y="334"/>
                    <a:pt x="428" y="348"/>
                  </a:cubicBezTo>
                  <a:cubicBezTo>
                    <a:pt x="511" y="396"/>
                    <a:pt x="571" y="479"/>
                    <a:pt x="571" y="574"/>
                  </a:cubicBezTo>
                  <a:cubicBezTo>
                    <a:pt x="571" y="764"/>
                    <a:pt x="404" y="942"/>
                    <a:pt x="226" y="1121"/>
                  </a:cubicBezTo>
                  <a:cubicBezTo>
                    <a:pt x="178" y="1156"/>
                    <a:pt x="167" y="1228"/>
                    <a:pt x="178" y="1275"/>
                  </a:cubicBezTo>
                  <a:cubicBezTo>
                    <a:pt x="202" y="1335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13" y="1541"/>
                    <a:pt x="1027" y="1543"/>
                    <a:pt x="1042" y="1543"/>
                  </a:cubicBezTo>
                  <a:cubicBezTo>
                    <a:pt x="1112" y="1543"/>
                    <a:pt x="1183" y="1496"/>
                    <a:pt x="1212" y="1418"/>
                  </a:cubicBezTo>
                  <a:cubicBezTo>
                    <a:pt x="1224" y="1323"/>
                    <a:pt x="1165" y="1239"/>
                    <a:pt x="1082" y="1228"/>
                  </a:cubicBezTo>
                  <a:lnTo>
                    <a:pt x="677" y="1133"/>
                  </a:lnTo>
                  <a:cubicBezTo>
                    <a:pt x="820" y="990"/>
                    <a:pt x="915" y="788"/>
                    <a:pt x="927" y="586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1"/>
                    <a:pt x="440" y="1"/>
                    <a:pt x="355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33301" y="121697"/>
            <a:ext cx="795235" cy="427209"/>
            <a:chOff x="6398747" y="583237"/>
            <a:chExt cx="483132" cy="259528"/>
          </a:xfrm>
        </p:grpSpPr>
        <p:sp>
          <p:nvSpPr>
            <p:cNvPr id="28" name="Google Shape;28;p2"/>
            <p:cNvSpPr/>
            <p:nvPr/>
          </p:nvSpPr>
          <p:spPr>
            <a:xfrm>
              <a:off x="6398747" y="583237"/>
              <a:ext cx="483132" cy="251361"/>
            </a:xfrm>
            <a:custGeom>
              <a:avLst/>
              <a:gdLst/>
              <a:ahLst/>
              <a:cxnLst/>
              <a:rect l="l" t="t" r="r" b="b"/>
              <a:pathLst>
                <a:path w="7867" h="4094" extrusionOk="0">
                  <a:moveTo>
                    <a:pt x="2121" y="0"/>
                  </a:moveTo>
                  <a:cubicBezTo>
                    <a:pt x="2095" y="0"/>
                    <a:pt x="2068" y="6"/>
                    <a:pt x="2044" y="18"/>
                  </a:cubicBezTo>
                  <a:cubicBezTo>
                    <a:pt x="1997" y="42"/>
                    <a:pt x="1961" y="77"/>
                    <a:pt x="1949" y="137"/>
                  </a:cubicBezTo>
                  <a:lnTo>
                    <a:pt x="1177" y="3321"/>
                  </a:lnTo>
                  <a:lnTo>
                    <a:pt x="369" y="1028"/>
                  </a:lnTo>
                  <a:cubicBezTo>
                    <a:pt x="340" y="952"/>
                    <a:pt x="273" y="914"/>
                    <a:pt x="199" y="914"/>
                  </a:cubicBezTo>
                  <a:cubicBezTo>
                    <a:pt x="181" y="914"/>
                    <a:pt x="162" y="916"/>
                    <a:pt x="143" y="921"/>
                  </a:cubicBezTo>
                  <a:cubicBezTo>
                    <a:pt x="60" y="945"/>
                    <a:pt x="0" y="1040"/>
                    <a:pt x="36" y="1123"/>
                  </a:cubicBezTo>
                  <a:lnTo>
                    <a:pt x="1034" y="3987"/>
                  </a:lnTo>
                  <a:cubicBezTo>
                    <a:pt x="1058" y="4034"/>
                    <a:pt x="1105" y="4082"/>
                    <a:pt x="1165" y="4094"/>
                  </a:cubicBezTo>
                  <a:lnTo>
                    <a:pt x="1212" y="4094"/>
                  </a:lnTo>
                  <a:cubicBezTo>
                    <a:pt x="1295" y="4094"/>
                    <a:pt x="1355" y="4034"/>
                    <a:pt x="1379" y="3963"/>
                  </a:cubicBezTo>
                  <a:lnTo>
                    <a:pt x="2246" y="398"/>
                  </a:lnTo>
                  <a:cubicBezTo>
                    <a:pt x="3463" y="960"/>
                    <a:pt x="4790" y="1247"/>
                    <a:pt x="6122" y="1247"/>
                  </a:cubicBezTo>
                  <a:cubicBezTo>
                    <a:pt x="6649" y="1247"/>
                    <a:pt x="7178" y="1202"/>
                    <a:pt x="7700" y="1111"/>
                  </a:cubicBezTo>
                  <a:cubicBezTo>
                    <a:pt x="7795" y="1099"/>
                    <a:pt x="7867" y="1004"/>
                    <a:pt x="7843" y="921"/>
                  </a:cubicBezTo>
                  <a:cubicBezTo>
                    <a:pt x="7823" y="840"/>
                    <a:pt x="7751" y="785"/>
                    <a:pt x="7679" y="785"/>
                  </a:cubicBezTo>
                  <a:cubicBezTo>
                    <a:pt x="7666" y="785"/>
                    <a:pt x="7653" y="787"/>
                    <a:pt x="7641" y="790"/>
                  </a:cubicBezTo>
                  <a:cubicBezTo>
                    <a:pt x="7135" y="878"/>
                    <a:pt x="6625" y="921"/>
                    <a:pt x="6118" y="921"/>
                  </a:cubicBezTo>
                  <a:cubicBezTo>
                    <a:pt x="4765" y="921"/>
                    <a:pt x="3425" y="614"/>
                    <a:pt x="2199" y="18"/>
                  </a:cubicBezTo>
                  <a:cubicBezTo>
                    <a:pt x="2175" y="6"/>
                    <a:pt x="2148" y="0"/>
                    <a:pt x="2121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524948" y="695963"/>
              <a:ext cx="124176" cy="131882"/>
            </a:xfrm>
            <a:custGeom>
              <a:avLst/>
              <a:gdLst/>
              <a:ahLst/>
              <a:cxnLst/>
              <a:rect l="l" t="t" r="r" b="b"/>
              <a:pathLst>
                <a:path w="2022" h="2148" extrusionOk="0">
                  <a:moveTo>
                    <a:pt x="600" y="0"/>
                  </a:moveTo>
                  <a:cubicBezTo>
                    <a:pt x="579" y="0"/>
                    <a:pt x="557" y="4"/>
                    <a:pt x="536" y="12"/>
                  </a:cubicBezTo>
                  <a:cubicBezTo>
                    <a:pt x="452" y="36"/>
                    <a:pt x="405" y="131"/>
                    <a:pt x="429" y="214"/>
                  </a:cubicBezTo>
                  <a:lnTo>
                    <a:pt x="761" y="1070"/>
                  </a:lnTo>
                  <a:lnTo>
                    <a:pt x="84" y="1628"/>
                  </a:lnTo>
                  <a:cubicBezTo>
                    <a:pt x="1" y="1676"/>
                    <a:pt x="1" y="1794"/>
                    <a:pt x="72" y="1854"/>
                  </a:cubicBezTo>
                  <a:cubicBezTo>
                    <a:pt x="96" y="1878"/>
                    <a:pt x="120" y="1901"/>
                    <a:pt x="155" y="1901"/>
                  </a:cubicBezTo>
                  <a:cubicBezTo>
                    <a:pt x="170" y="1904"/>
                    <a:pt x="185" y="1906"/>
                    <a:pt x="200" y="1906"/>
                  </a:cubicBezTo>
                  <a:cubicBezTo>
                    <a:pt x="244" y="1906"/>
                    <a:pt x="286" y="1892"/>
                    <a:pt x="322" y="1866"/>
                  </a:cubicBezTo>
                  <a:lnTo>
                    <a:pt x="892" y="1402"/>
                  </a:lnTo>
                  <a:lnTo>
                    <a:pt x="1142" y="2044"/>
                  </a:lnTo>
                  <a:cubicBezTo>
                    <a:pt x="1165" y="2091"/>
                    <a:pt x="1201" y="2127"/>
                    <a:pt x="1261" y="2139"/>
                  </a:cubicBezTo>
                  <a:cubicBezTo>
                    <a:pt x="1278" y="2145"/>
                    <a:pt x="1296" y="2148"/>
                    <a:pt x="1314" y="2148"/>
                  </a:cubicBezTo>
                  <a:cubicBezTo>
                    <a:pt x="1332" y="2148"/>
                    <a:pt x="1350" y="2145"/>
                    <a:pt x="1367" y="2139"/>
                  </a:cubicBezTo>
                  <a:cubicBezTo>
                    <a:pt x="1451" y="2115"/>
                    <a:pt x="1498" y="2020"/>
                    <a:pt x="1474" y="1937"/>
                  </a:cubicBezTo>
                  <a:lnTo>
                    <a:pt x="1177" y="1177"/>
                  </a:lnTo>
                  <a:lnTo>
                    <a:pt x="1938" y="559"/>
                  </a:lnTo>
                  <a:cubicBezTo>
                    <a:pt x="2009" y="511"/>
                    <a:pt x="2021" y="392"/>
                    <a:pt x="1950" y="333"/>
                  </a:cubicBezTo>
                  <a:cubicBezTo>
                    <a:pt x="1912" y="296"/>
                    <a:pt x="1865" y="278"/>
                    <a:pt x="1819" y="278"/>
                  </a:cubicBezTo>
                  <a:cubicBezTo>
                    <a:pt x="1776" y="278"/>
                    <a:pt x="1734" y="293"/>
                    <a:pt x="1700" y="321"/>
                  </a:cubicBezTo>
                  <a:lnTo>
                    <a:pt x="1047" y="844"/>
                  </a:lnTo>
                  <a:lnTo>
                    <a:pt x="761" y="107"/>
                  </a:lnTo>
                  <a:cubicBezTo>
                    <a:pt x="734" y="43"/>
                    <a:pt x="671" y="0"/>
                    <a:pt x="600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52684" y="747599"/>
              <a:ext cx="77441" cy="27567"/>
            </a:xfrm>
            <a:custGeom>
              <a:avLst/>
              <a:gdLst/>
              <a:ahLst/>
              <a:cxnLst/>
              <a:rect l="l" t="t" r="r" b="b"/>
              <a:pathLst>
                <a:path w="1261" h="449" extrusionOk="0">
                  <a:moveTo>
                    <a:pt x="205" y="1"/>
                  </a:moveTo>
                  <a:cubicBezTo>
                    <a:pt x="139" y="1"/>
                    <a:pt x="71" y="36"/>
                    <a:pt x="36" y="98"/>
                  </a:cubicBezTo>
                  <a:cubicBezTo>
                    <a:pt x="0" y="181"/>
                    <a:pt x="36" y="276"/>
                    <a:pt x="119" y="312"/>
                  </a:cubicBezTo>
                  <a:cubicBezTo>
                    <a:pt x="348" y="400"/>
                    <a:pt x="591" y="449"/>
                    <a:pt x="836" y="449"/>
                  </a:cubicBezTo>
                  <a:cubicBezTo>
                    <a:pt x="922" y="449"/>
                    <a:pt x="1008" y="443"/>
                    <a:pt x="1094" y="431"/>
                  </a:cubicBezTo>
                  <a:cubicBezTo>
                    <a:pt x="1189" y="419"/>
                    <a:pt x="1260" y="336"/>
                    <a:pt x="1236" y="240"/>
                  </a:cubicBezTo>
                  <a:cubicBezTo>
                    <a:pt x="1226" y="168"/>
                    <a:pt x="1153" y="105"/>
                    <a:pt x="1072" y="105"/>
                  </a:cubicBezTo>
                  <a:cubicBezTo>
                    <a:pt x="1060" y="105"/>
                    <a:pt x="1047" y="107"/>
                    <a:pt x="1034" y="110"/>
                  </a:cubicBezTo>
                  <a:cubicBezTo>
                    <a:pt x="971" y="119"/>
                    <a:pt x="905" y="123"/>
                    <a:pt x="839" y="123"/>
                  </a:cubicBezTo>
                  <a:cubicBezTo>
                    <a:pt x="647" y="123"/>
                    <a:pt x="451" y="85"/>
                    <a:pt x="274" y="15"/>
                  </a:cubicBezTo>
                  <a:cubicBezTo>
                    <a:pt x="252" y="5"/>
                    <a:pt x="229" y="1"/>
                    <a:pt x="205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40994" y="703822"/>
              <a:ext cx="118280" cy="138943"/>
            </a:xfrm>
            <a:custGeom>
              <a:avLst/>
              <a:gdLst/>
              <a:ahLst/>
              <a:cxnLst/>
              <a:rect l="l" t="t" r="r" b="b"/>
              <a:pathLst>
                <a:path w="1926" h="2263" extrusionOk="0">
                  <a:moveTo>
                    <a:pt x="1733" y="1"/>
                  </a:moveTo>
                  <a:cubicBezTo>
                    <a:pt x="1665" y="1"/>
                    <a:pt x="1604" y="36"/>
                    <a:pt x="1569" y="98"/>
                  </a:cubicBezTo>
                  <a:lnTo>
                    <a:pt x="1094" y="989"/>
                  </a:lnTo>
                  <a:lnTo>
                    <a:pt x="333" y="134"/>
                  </a:lnTo>
                  <a:cubicBezTo>
                    <a:pt x="299" y="93"/>
                    <a:pt x="250" y="72"/>
                    <a:pt x="199" y="72"/>
                  </a:cubicBezTo>
                  <a:cubicBezTo>
                    <a:pt x="160" y="72"/>
                    <a:pt x="119" y="84"/>
                    <a:pt x="83" y="110"/>
                  </a:cubicBezTo>
                  <a:cubicBezTo>
                    <a:pt x="12" y="157"/>
                    <a:pt x="0" y="264"/>
                    <a:pt x="60" y="336"/>
                  </a:cubicBezTo>
                  <a:lnTo>
                    <a:pt x="915" y="1298"/>
                  </a:lnTo>
                  <a:lnTo>
                    <a:pt x="535" y="2023"/>
                  </a:lnTo>
                  <a:cubicBezTo>
                    <a:pt x="488" y="2106"/>
                    <a:pt x="523" y="2213"/>
                    <a:pt x="618" y="2249"/>
                  </a:cubicBezTo>
                  <a:lnTo>
                    <a:pt x="642" y="2261"/>
                  </a:lnTo>
                  <a:cubicBezTo>
                    <a:pt x="653" y="2262"/>
                    <a:pt x="663" y="2263"/>
                    <a:pt x="674" y="2263"/>
                  </a:cubicBezTo>
                  <a:cubicBezTo>
                    <a:pt x="746" y="2263"/>
                    <a:pt x="814" y="2228"/>
                    <a:pt x="856" y="2166"/>
                  </a:cubicBezTo>
                  <a:lnTo>
                    <a:pt x="1878" y="229"/>
                  </a:lnTo>
                  <a:cubicBezTo>
                    <a:pt x="1925" y="145"/>
                    <a:pt x="1890" y="50"/>
                    <a:pt x="1807" y="15"/>
                  </a:cubicBezTo>
                  <a:cubicBezTo>
                    <a:pt x="1782" y="5"/>
                    <a:pt x="1757" y="1"/>
                    <a:pt x="1733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 rot="4176527">
            <a:off x="5376879" y="677719"/>
            <a:ext cx="832748" cy="895724"/>
            <a:chOff x="5629025" y="1269350"/>
            <a:chExt cx="206750" cy="222375"/>
          </a:xfrm>
        </p:grpSpPr>
        <p:sp>
          <p:nvSpPr>
            <p:cNvPr id="33" name="Google Shape;33;p2"/>
            <p:cNvSpPr/>
            <p:nvPr/>
          </p:nvSpPr>
          <p:spPr>
            <a:xfrm>
              <a:off x="5629025" y="1422650"/>
              <a:ext cx="206750" cy="50275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02450" y="1277125"/>
              <a:ext cx="21000" cy="1526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29450" y="1269575"/>
              <a:ext cx="169600" cy="222150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15125" y="1269350"/>
              <a:ext cx="120650" cy="222375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42324" y="-280065"/>
            <a:ext cx="1023323" cy="1094037"/>
            <a:chOff x="319900" y="315700"/>
            <a:chExt cx="342123" cy="365691"/>
          </a:xfrm>
        </p:grpSpPr>
        <p:sp>
          <p:nvSpPr>
            <p:cNvPr id="38" name="Google Shape;38;p2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24287" y="4465215"/>
            <a:ext cx="963614" cy="507249"/>
            <a:chOff x="1449934" y="4565833"/>
            <a:chExt cx="320467" cy="168684"/>
          </a:xfrm>
        </p:grpSpPr>
        <p:sp>
          <p:nvSpPr>
            <p:cNvPr id="44" name="Google Shape;44;p2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-181287" y="1127327"/>
            <a:ext cx="658687" cy="655425"/>
            <a:chOff x="4636900" y="2064950"/>
            <a:chExt cx="179650" cy="178775"/>
          </a:xfrm>
        </p:grpSpPr>
        <p:sp>
          <p:nvSpPr>
            <p:cNvPr id="51" name="Google Shape;51;p2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2351369">
            <a:off x="5871685" y="4237603"/>
            <a:ext cx="968199" cy="741927"/>
            <a:chOff x="6467995" y="4541033"/>
            <a:chExt cx="413793" cy="317088"/>
          </a:xfrm>
        </p:grpSpPr>
        <p:sp>
          <p:nvSpPr>
            <p:cNvPr id="55" name="Google Shape;55;p2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rot="1867210">
            <a:off x="1322325" y="-125742"/>
            <a:ext cx="502362" cy="679910"/>
            <a:chOff x="5408700" y="2855000"/>
            <a:chExt cx="121525" cy="164475"/>
          </a:xfrm>
        </p:grpSpPr>
        <p:sp>
          <p:nvSpPr>
            <p:cNvPr id="60" name="Google Shape;60;p2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241079">
            <a:off x="2909233" y="4352331"/>
            <a:ext cx="1015608" cy="1092375"/>
            <a:chOff x="5629025" y="1269350"/>
            <a:chExt cx="206750" cy="222375"/>
          </a:xfrm>
        </p:grpSpPr>
        <p:sp>
          <p:nvSpPr>
            <p:cNvPr id="63" name="Google Shape;63;p2"/>
            <p:cNvSpPr/>
            <p:nvPr/>
          </p:nvSpPr>
          <p:spPr>
            <a:xfrm>
              <a:off x="5629025" y="1422650"/>
              <a:ext cx="206750" cy="50275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02450" y="1277125"/>
              <a:ext cx="21000" cy="1526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629450" y="1269575"/>
              <a:ext cx="169600" cy="222150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715125" y="1269350"/>
              <a:ext cx="120650" cy="222375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4461654" y="160592"/>
            <a:ext cx="781477" cy="601610"/>
            <a:chOff x="4461654" y="-21858"/>
            <a:chExt cx="781477" cy="601610"/>
          </a:xfrm>
        </p:grpSpPr>
        <p:sp>
          <p:nvSpPr>
            <p:cNvPr id="68" name="Google Shape;68;p2"/>
            <p:cNvSpPr/>
            <p:nvPr/>
          </p:nvSpPr>
          <p:spPr>
            <a:xfrm>
              <a:off x="4472300" y="30304"/>
              <a:ext cx="214805" cy="214466"/>
            </a:xfrm>
            <a:custGeom>
              <a:avLst/>
              <a:gdLst/>
              <a:ahLst/>
              <a:cxnLst/>
              <a:rect l="l" t="t" r="r" b="b"/>
              <a:pathLst>
                <a:path w="2401" h="2397" extrusionOk="0">
                  <a:moveTo>
                    <a:pt x="1470" y="328"/>
                  </a:moveTo>
                  <a:cubicBezTo>
                    <a:pt x="1648" y="328"/>
                    <a:pt x="1811" y="422"/>
                    <a:pt x="1890" y="591"/>
                  </a:cubicBezTo>
                  <a:cubicBezTo>
                    <a:pt x="1902" y="638"/>
                    <a:pt x="1937" y="686"/>
                    <a:pt x="1985" y="698"/>
                  </a:cubicBezTo>
                  <a:cubicBezTo>
                    <a:pt x="1961" y="840"/>
                    <a:pt x="1926" y="971"/>
                    <a:pt x="1878" y="1102"/>
                  </a:cubicBezTo>
                  <a:cubicBezTo>
                    <a:pt x="1783" y="1375"/>
                    <a:pt x="1569" y="1589"/>
                    <a:pt x="1296" y="1696"/>
                  </a:cubicBezTo>
                  <a:cubicBezTo>
                    <a:pt x="1218" y="1729"/>
                    <a:pt x="1136" y="1745"/>
                    <a:pt x="1055" y="1745"/>
                  </a:cubicBezTo>
                  <a:cubicBezTo>
                    <a:pt x="878" y="1745"/>
                    <a:pt x="705" y="1668"/>
                    <a:pt x="583" y="1529"/>
                  </a:cubicBezTo>
                  <a:cubicBezTo>
                    <a:pt x="416" y="1280"/>
                    <a:pt x="559" y="923"/>
                    <a:pt x="773" y="686"/>
                  </a:cubicBezTo>
                  <a:cubicBezTo>
                    <a:pt x="927" y="496"/>
                    <a:pt x="1141" y="377"/>
                    <a:pt x="1391" y="329"/>
                  </a:cubicBezTo>
                  <a:lnTo>
                    <a:pt x="1438" y="329"/>
                  </a:lnTo>
                  <a:cubicBezTo>
                    <a:pt x="1449" y="329"/>
                    <a:pt x="1460" y="328"/>
                    <a:pt x="1470" y="328"/>
                  </a:cubicBezTo>
                  <a:close/>
                  <a:moveTo>
                    <a:pt x="1471" y="0"/>
                  </a:moveTo>
                  <a:cubicBezTo>
                    <a:pt x="1432" y="0"/>
                    <a:pt x="1394" y="3"/>
                    <a:pt x="1355" y="8"/>
                  </a:cubicBezTo>
                  <a:cubicBezTo>
                    <a:pt x="1022" y="56"/>
                    <a:pt x="725" y="222"/>
                    <a:pt x="512" y="484"/>
                  </a:cubicBezTo>
                  <a:cubicBezTo>
                    <a:pt x="226" y="781"/>
                    <a:pt x="1" y="1280"/>
                    <a:pt x="286" y="1696"/>
                  </a:cubicBezTo>
                  <a:cubicBezTo>
                    <a:pt x="439" y="1925"/>
                    <a:pt x="744" y="2058"/>
                    <a:pt x="1058" y="2058"/>
                  </a:cubicBezTo>
                  <a:cubicBezTo>
                    <a:pt x="1182" y="2058"/>
                    <a:pt x="1308" y="2037"/>
                    <a:pt x="1427" y="1993"/>
                  </a:cubicBezTo>
                  <a:cubicBezTo>
                    <a:pt x="1664" y="1910"/>
                    <a:pt x="1866" y="1743"/>
                    <a:pt x="2021" y="1541"/>
                  </a:cubicBezTo>
                  <a:cubicBezTo>
                    <a:pt x="2021" y="1779"/>
                    <a:pt x="2033" y="2005"/>
                    <a:pt x="2044" y="2242"/>
                  </a:cubicBezTo>
                  <a:cubicBezTo>
                    <a:pt x="2056" y="2326"/>
                    <a:pt x="2139" y="2397"/>
                    <a:pt x="2223" y="2397"/>
                  </a:cubicBezTo>
                  <a:lnTo>
                    <a:pt x="2235" y="2397"/>
                  </a:lnTo>
                  <a:cubicBezTo>
                    <a:pt x="2330" y="2385"/>
                    <a:pt x="2401" y="2314"/>
                    <a:pt x="2401" y="2219"/>
                  </a:cubicBezTo>
                  <a:cubicBezTo>
                    <a:pt x="2365" y="1553"/>
                    <a:pt x="2365" y="876"/>
                    <a:pt x="2401" y="199"/>
                  </a:cubicBezTo>
                  <a:cubicBezTo>
                    <a:pt x="2401" y="115"/>
                    <a:pt x="2330" y="32"/>
                    <a:pt x="2235" y="32"/>
                  </a:cubicBezTo>
                  <a:cubicBezTo>
                    <a:pt x="2228" y="31"/>
                    <a:pt x="2221" y="31"/>
                    <a:pt x="2214" y="31"/>
                  </a:cubicBezTo>
                  <a:cubicBezTo>
                    <a:pt x="2128" y="31"/>
                    <a:pt x="2055" y="99"/>
                    <a:pt x="2044" y="187"/>
                  </a:cubicBezTo>
                  <a:lnTo>
                    <a:pt x="2044" y="210"/>
                  </a:lnTo>
                  <a:cubicBezTo>
                    <a:pt x="1884" y="80"/>
                    <a:pt x="1681" y="0"/>
                    <a:pt x="1471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71021" y="74235"/>
              <a:ext cx="118094" cy="137609"/>
            </a:xfrm>
            <a:custGeom>
              <a:avLst/>
              <a:gdLst/>
              <a:ahLst/>
              <a:cxnLst/>
              <a:rect l="l" t="t" r="r" b="b"/>
              <a:pathLst>
                <a:path w="1320" h="1538" extrusionOk="0">
                  <a:moveTo>
                    <a:pt x="199" y="0"/>
                  </a:moveTo>
                  <a:cubicBezTo>
                    <a:pt x="172" y="0"/>
                    <a:pt x="144" y="6"/>
                    <a:pt x="119" y="17"/>
                  </a:cubicBezTo>
                  <a:cubicBezTo>
                    <a:pt x="36" y="52"/>
                    <a:pt x="1" y="159"/>
                    <a:pt x="36" y="242"/>
                  </a:cubicBezTo>
                  <a:cubicBezTo>
                    <a:pt x="155" y="444"/>
                    <a:pt x="298" y="646"/>
                    <a:pt x="452" y="836"/>
                  </a:cubicBezTo>
                  <a:lnTo>
                    <a:pt x="96" y="1276"/>
                  </a:lnTo>
                  <a:cubicBezTo>
                    <a:pt x="36" y="1347"/>
                    <a:pt x="60" y="1454"/>
                    <a:pt x="131" y="1502"/>
                  </a:cubicBezTo>
                  <a:cubicBezTo>
                    <a:pt x="167" y="1526"/>
                    <a:pt x="203" y="1538"/>
                    <a:pt x="238" y="1538"/>
                  </a:cubicBezTo>
                  <a:cubicBezTo>
                    <a:pt x="298" y="1538"/>
                    <a:pt x="357" y="1514"/>
                    <a:pt x="393" y="1466"/>
                  </a:cubicBezTo>
                  <a:lnTo>
                    <a:pt x="702" y="1086"/>
                  </a:lnTo>
                  <a:cubicBezTo>
                    <a:pt x="797" y="1181"/>
                    <a:pt x="904" y="1264"/>
                    <a:pt x="1011" y="1347"/>
                  </a:cubicBezTo>
                  <a:cubicBezTo>
                    <a:pt x="1046" y="1371"/>
                    <a:pt x="1082" y="1383"/>
                    <a:pt x="1118" y="1383"/>
                  </a:cubicBezTo>
                  <a:cubicBezTo>
                    <a:pt x="1177" y="1383"/>
                    <a:pt x="1225" y="1359"/>
                    <a:pt x="1260" y="1324"/>
                  </a:cubicBezTo>
                  <a:cubicBezTo>
                    <a:pt x="1320" y="1252"/>
                    <a:pt x="1308" y="1145"/>
                    <a:pt x="1236" y="1098"/>
                  </a:cubicBezTo>
                  <a:cubicBezTo>
                    <a:pt x="1118" y="1015"/>
                    <a:pt x="1023" y="920"/>
                    <a:pt x="916" y="825"/>
                  </a:cubicBezTo>
                  <a:lnTo>
                    <a:pt x="1248" y="409"/>
                  </a:lnTo>
                  <a:cubicBezTo>
                    <a:pt x="1320" y="337"/>
                    <a:pt x="1296" y="230"/>
                    <a:pt x="1213" y="183"/>
                  </a:cubicBezTo>
                  <a:cubicBezTo>
                    <a:pt x="1184" y="164"/>
                    <a:pt x="1150" y="154"/>
                    <a:pt x="1115" y="154"/>
                  </a:cubicBezTo>
                  <a:cubicBezTo>
                    <a:pt x="1062" y="154"/>
                    <a:pt x="1006" y="176"/>
                    <a:pt x="963" y="219"/>
                  </a:cubicBezTo>
                  <a:lnTo>
                    <a:pt x="678" y="563"/>
                  </a:lnTo>
                  <a:cubicBezTo>
                    <a:pt x="559" y="421"/>
                    <a:pt x="452" y="254"/>
                    <a:pt x="357" y="88"/>
                  </a:cubicBezTo>
                  <a:cubicBezTo>
                    <a:pt x="324" y="30"/>
                    <a:pt x="261" y="0"/>
                    <a:pt x="199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97455" y="-21858"/>
              <a:ext cx="175530" cy="246497"/>
            </a:xfrm>
            <a:custGeom>
              <a:avLst/>
              <a:gdLst/>
              <a:ahLst/>
              <a:cxnLst/>
              <a:rect l="l" t="t" r="r" b="b"/>
              <a:pathLst>
                <a:path w="1962" h="2755" extrusionOk="0">
                  <a:moveTo>
                    <a:pt x="1160" y="1388"/>
                  </a:moveTo>
                  <a:cubicBezTo>
                    <a:pt x="1194" y="1388"/>
                    <a:pt x="1227" y="1392"/>
                    <a:pt x="1260" y="1399"/>
                  </a:cubicBezTo>
                  <a:cubicBezTo>
                    <a:pt x="1379" y="1435"/>
                    <a:pt x="1474" y="1518"/>
                    <a:pt x="1522" y="1637"/>
                  </a:cubicBezTo>
                  <a:cubicBezTo>
                    <a:pt x="1593" y="1792"/>
                    <a:pt x="1569" y="1982"/>
                    <a:pt x="1474" y="2112"/>
                  </a:cubicBezTo>
                  <a:cubicBezTo>
                    <a:pt x="1315" y="2337"/>
                    <a:pt x="1009" y="2429"/>
                    <a:pt x="729" y="2429"/>
                  </a:cubicBezTo>
                  <a:cubicBezTo>
                    <a:pt x="654" y="2429"/>
                    <a:pt x="580" y="2422"/>
                    <a:pt x="512" y="2410"/>
                  </a:cubicBezTo>
                  <a:lnTo>
                    <a:pt x="476" y="2410"/>
                  </a:lnTo>
                  <a:cubicBezTo>
                    <a:pt x="476" y="2184"/>
                    <a:pt x="524" y="1946"/>
                    <a:pt x="619" y="1732"/>
                  </a:cubicBezTo>
                  <a:cubicBezTo>
                    <a:pt x="722" y="1547"/>
                    <a:pt x="941" y="1388"/>
                    <a:pt x="1160" y="1388"/>
                  </a:cubicBezTo>
                  <a:close/>
                  <a:moveTo>
                    <a:pt x="177" y="0"/>
                  </a:moveTo>
                  <a:cubicBezTo>
                    <a:pt x="91" y="0"/>
                    <a:pt x="7" y="60"/>
                    <a:pt x="1" y="176"/>
                  </a:cubicBezTo>
                  <a:lnTo>
                    <a:pt x="120" y="2588"/>
                  </a:lnTo>
                  <a:cubicBezTo>
                    <a:pt x="120" y="2683"/>
                    <a:pt x="203" y="2754"/>
                    <a:pt x="298" y="2754"/>
                  </a:cubicBezTo>
                  <a:cubicBezTo>
                    <a:pt x="333" y="2754"/>
                    <a:pt x="369" y="2742"/>
                    <a:pt x="405" y="2718"/>
                  </a:cubicBezTo>
                  <a:lnTo>
                    <a:pt x="429" y="2718"/>
                  </a:lnTo>
                  <a:cubicBezTo>
                    <a:pt x="526" y="2736"/>
                    <a:pt x="629" y="2746"/>
                    <a:pt x="735" y="2746"/>
                  </a:cubicBezTo>
                  <a:cubicBezTo>
                    <a:pt x="1122" y="2746"/>
                    <a:pt x="1538" y="2617"/>
                    <a:pt x="1771" y="2291"/>
                  </a:cubicBezTo>
                  <a:cubicBezTo>
                    <a:pt x="1926" y="2065"/>
                    <a:pt x="1961" y="1768"/>
                    <a:pt x="1854" y="1518"/>
                  </a:cubicBezTo>
                  <a:cubicBezTo>
                    <a:pt x="1759" y="1293"/>
                    <a:pt x="1569" y="1126"/>
                    <a:pt x="1344" y="1079"/>
                  </a:cubicBezTo>
                  <a:cubicBezTo>
                    <a:pt x="1279" y="1066"/>
                    <a:pt x="1214" y="1059"/>
                    <a:pt x="1150" y="1059"/>
                  </a:cubicBezTo>
                  <a:cubicBezTo>
                    <a:pt x="862" y="1059"/>
                    <a:pt x="592" y="1188"/>
                    <a:pt x="417" y="1411"/>
                  </a:cubicBezTo>
                  <a:lnTo>
                    <a:pt x="357" y="164"/>
                  </a:lnTo>
                  <a:cubicBezTo>
                    <a:pt x="340" y="54"/>
                    <a:pt x="258" y="0"/>
                    <a:pt x="177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461654" y="299525"/>
              <a:ext cx="781477" cy="43215"/>
            </a:xfrm>
            <a:custGeom>
              <a:avLst/>
              <a:gdLst/>
              <a:ahLst/>
              <a:cxnLst/>
              <a:rect l="l" t="t" r="r" b="b"/>
              <a:pathLst>
                <a:path w="8735" h="483" extrusionOk="0">
                  <a:moveTo>
                    <a:pt x="5809" y="1"/>
                  </a:moveTo>
                  <a:cubicBezTo>
                    <a:pt x="3926" y="1"/>
                    <a:pt x="2036" y="56"/>
                    <a:pt x="167" y="160"/>
                  </a:cubicBezTo>
                  <a:cubicBezTo>
                    <a:pt x="72" y="160"/>
                    <a:pt x="1" y="243"/>
                    <a:pt x="1" y="339"/>
                  </a:cubicBezTo>
                  <a:cubicBezTo>
                    <a:pt x="12" y="416"/>
                    <a:pt x="84" y="482"/>
                    <a:pt x="161" y="482"/>
                  </a:cubicBezTo>
                  <a:cubicBezTo>
                    <a:pt x="167" y="482"/>
                    <a:pt x="173" y="482"/>
                    <a:pt x="179" y="481"/>
                  </a:cubicBezTo>
                  <a:lnTo>
                    <a:pt x="191" y="481"/>
                  </a:lnTo>
                  <a:cubicBezTo>
                    <a:pt x="2052" y="377"/>
                    <a:pt x="3934" y="322"/>
                    <a:pt x="5808" y="322"/>
                  </a:cubicBezTo>
                  <a:cubicBezTo>
                    <a:pt x="6723" y="322"/>
                    <a:pt x="7637" y="335"/>
                    <a:pt x="8545" y="362"/>
                  </a:cubicBezTo>
                  <a:cubicBezTo>
                    <a:pt x="8640" y="362"/>
                    <a:pt x="8723" y="291"/>
                    <a:pt x="8735" y="208"/>
                  </a:cubicBezTo>
                  <a:cubicBezTo>
                    <a:pt x="8723" y="113"/>
                    <a:pt x="8652" y="41"/>
                    <a:pt x="8556" y="41"/>
                  </a:cubicBezTo>
                  <a:cubicBezTo>
                    <a:pt x="7645" y="14"/>
                    <a:pt x="6727" y="1"/>
                    <a:pt x="5809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725305" y="381212"/>
              <a:ext cx="184030" cy="198539"/>
            </a:xfrm>
            <a:custGeom>
              <a:avLst/>
              <a:gdLst/>
              <a:ahLst/>
              <a:cxnLst/>
              <a:rect l="l" t="t" r="r" b="b"/>
              <a:pathLst>
                <a:path w="2057" h="2219" extrusionOk="0">
                  <a:moveTo>
                    <a:pt x="1735" y="0"/>
                  </a:moveTo>
                  <a:cubicBezTo>
                    <a:pt x="1693" y="0"/>
                    <a:pt x="1651" y="15"/>
                    <a:pt x="1617" y="43"/>
                  </a:cubicBezTo>
                  <a:cubicBezTo>
                    <a:pt x="1391" y="234"/>
                    <a:pt x="1177" y="447"/>
                    <a:pt x="975" y="661"/>
                  </a:cubicBezTo>
                  <a:lnTo>
                    <a:pt x="310" y="162"/>
                  </a:lnTo>
                  <a:cubicBezTo>
                    <a:pt x="279" y="137"/>
                    <a:pt x="241" y="124"/>
                    <a:pt x="203" y="124"/>
                  </a:cubicBezTo>
                  <a:cubicBezTo>
                    <a:pt x="153" y="124"/>
                    <a:pt x="101" y="146"/>
                    <a:pt x="60" y="186"/>
                  </a:cubicBezTo>
                  <a:cubicBezTo>
                    <a:pt x="1" y="257"/>
                    <a:pt x="13" y="364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62" y="1612"/>
                    <a:pt x="60" y="1992"/>
                  </a:cubicBezTo>
                  <a:cubicBezTo>
                    <a:pt x="13" y="2064"/>
                    <a:pt x="48" y="2171"/>
                    <a:pt x="143" y="2206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5" y="2182"/>
                    <a:pt x="381" y="2123"/>
                  </a:cubicBezTo>
                  <a:cubicBezTo>
                    <a:pt x="571" y="1778"/>
                    <a:pt x="785" y="1434"/>
                    <a:pt x="1035" y="1125"/>
                  </a:cubicBezTo>
                  <a:lnTo>
                    <a:pt x="1736" y="1660"/>
                  </a:lnTo>
                  <a:cubicBezTo>
                    <a:pt x="1766" y="1685"/>
                    <a:pt x="1804" y="1698"/>
                    <a:pt x="1842" y="1698"/>
                  </a:cubicBezTo>
                  <a:cubicBezTo>
                    <a:pt x="1893" y="1698"/>
                    <a:pt x="1945" y="1676"/>
                    <a:pt x="1985" y="1636"/>
                  </a:cubicBezTo>
                  <a:cubicBezTo>
                    <a:pt x="2056" y="1576"/>
                    <a:pt x="2045" y="1458"/>
                    <a:pt x="1961" y="1410"/>
                  </a:cubicBezTo>
                  <a:lnTo>
                    <a:pt x="1260" y="875"/>
                  </a:lnTo>
                  <a:cubicBezTo>
                    <a:pt x="1450" y="661"/>
                    <a:pt x="1652" y="459"/>
                    <a:pt x="1866" y="281"/>
                  </a:cubicBezTo>
                  <a:cubicBezTo>
                    <a:pt x="1938" y="222"/>
                    <a:pt x="1938" y="103"/>
                    <a:pt x="1866" y="55"/>
                  </a:cubicBezTo>
                  <a:cubicBezTo>
                    <a:pt x="1829" y="18"/>
                    <a:pt x="1782" y="0"/>
                    <a:pt x="1735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 rot="7183577">
            <a:off x="2656878" y="-216737"/>
            <a:ext cx="830722" cy="826612"/>
            <a:chOff x="4636900" y="2064950"/>
            <a:chExt cx="179650" cy="178775"/>
          </a:xfrm>
        </p:grpSpPr>
        <p:sp>
          <p:nvSpPr>
            <p:cNvPr id="74" name="Google Shape;74;p2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980875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2152904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1" y="283463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3324966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4498025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5670054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6843113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8015143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1" y="283463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"/>
          <p:cNvSpPr/>
          <p:nvPr/>
        </p:nvSpPr>
        <p:spPr>
          <a:xfrm>
            <a:off x="-209552" y="4429164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"/>
          <p:cNvSpPr/>
          <p:nvPr/>
        </p:nvSpPr>
        <p:spPr>
          <a:xfrm>
            <a:off x="-209552" y="3366031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-209552" y="1769498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"/>
          <p:cNvSpPr/>
          <p:nvPr/>
        </p:nvSpPr>
        <p:spPr>
          <a:xfrm>
            <a:off x="-209552" y="631195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796200" y="720000"/>
            <a:ext cx="7634700" cy="2867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1"/>
          <p:cNvSpPr txBox="1">
            <a:spLocks noGrp="1"/>
          </p:cNvSpPr>
          <p:nvPr>
            <p:ph type="title" hasCustomPrompt="1"/>
          </p:nvPr>
        </p:nvSpPr>
        <p:spPr>
          <a:xfrm>
            <a:off x="1586350" y="720000"/>
            <a:ext cx="5497800" cy="27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Bad Script"/>
              <a:buNone/>
              <a:defRPr sz="12000" b="1"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11"/>
          <p:cNvSpPr txBox="1">
            <a:spLocks noGrp="1"/>
          </p:cNvSpPr>
          <p:nvPr>
            <p:ph type="subTitle" idx="1"/>
          </p:nvPr>
        </p:nvSpPr>
        <p:spPr>
          <a:xfrm>
            <a:off x="797400" y="3771900"/>
            <a:ext cx="61983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 b="1">
                <a:highlight>
                  <a:schemeClr val="accent1"/>
                </a:highlight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0" name="Google Shape;260;p11"/>
          <p:cNvSpPr/>
          <p:nvPr/>
        </p:nvSpPr>
        <p:spPr>
          <a:xfrm>
            <a:off x="7075005" y="2596911"/>
            <a:ext cx="351737" cy="234493"/>
          </a:xfrm>
          <a:custGeom>
            <a:avLst/>
            <a:gdLst/>
            <a:ahLst/>
            <a:cxnLst/>
            <a:rect l="l" t="t" r="r" b="b"/>
            <a:pathLst>
              <a:path w="1239" h="826" extrusionOk="0">
                <a:moveTo>
                  <a:pt x="191" y="0"/>
                </a:moveTo>
                <a:lnTo>
                  <a:pt x="64" y="32"/>
                </a:lnTo>
                <a:lnTo>
                  <a:pt x="0" y="191"/>
                </a:lnTo>
                <a:lnTo>
                  <a:pt x="64" y="254"/>
                </a:lnTo>
                <a:lnTo>
                  <a:pt x="96" y="286"/>
                </a:lnTo>
                <a:lnTo>
                  <a:pt x="127" y="318"/>
                </a:lnTo>
                <a:lnTo>
                  <a:pt x="159" y="318"/>
                </a:lnTo>
                <a:lnTo>
                  <a:pt x="223" y="381"/>
                </a:lnTo>
                <a:lnTo>
                  <a:pt x="286" y="445"/>
                </a:lnTo>
                <a:lnTo>
                  <a:pt x="318" y="445"/>
                </a:lnTo>
                <a:lnTo>
                  <a:pt x="381" y="477"/>
                </a:lnTo>
                <a:lnTo>
                  <a:pt x="509" y="572"/>
                </a:lnTo>
                <a:lnTo>
                  <a:pt x="604" y="667"/>
                </a:lnTo>
                <a:lnTo>
                  <a:pt x="699" y="731"/>
                </a:lnTo>
                <a:lnTo>
                  <a:pt x="826" y="794"/>
                </a:lnTo>
                <a:lnTo>
                  <a:pt x="953" y="826"/>
                </a:lnTo>
                <a:lnTo>
                  <a:pt x="1080" y="826"/>
                </a:lnTo>
                <a:lnTo>
                  <a:pt x="1175" y="794"/>
                </a:lnTo>
                <a:lnTo>
                  <a:pt x="1239" y="604"/>
                </a:lnTo>
                <a:lnTo>
                  <a:pt x="1207" y="508"/>
                </a:lnTo>
                <a:lnTo>
                  <a:pt x="1112" y="381"/>
                </a:lnTo>
                <a:lnTo>
                  <a:pt x="953" y="318"/>
                </a:lnTo>
                <a:lnTo>
                  <a:pt x="826" y="254"/>
                </a:lnTo>
                <a:lnTo>
                  <a:pt x="699" y="191"/>
                </a:lnTo>
                <a:lnTo>
                  <a:pt x="445" y="95"/>
                </a:lnTo>
                <a:lnTo>
                  <a:pt x="318" y="32"/>
                </a:lnTo>
                <a:lnTo>
                  <a:pt x="1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7192251" y="2146092"/>
            <a:ext cx="432928" cy="126615"/>
          </a:xfrm>
          <a:custGeom>
            <a:avLst/>
            <a:gdLst/>
            <a:ahLst/>
            <a:cxnLst/>
            <a:rect l="l" t="t" r="r" b="b"/>
            <a:pathLst>
              <a:path w="1525" h="446" extrusionOk="0">
                <a:moveTo>
                  <a:pt x="477" y="1"/>
                </a:moveTo>
                <a:lnTo>
                  <a:pt x="159" y="32"/>
                </a:lnTo>
                <a:lnTo>
                  <a:pt x="0" y="96"/>
                </a:lnTo>
                <a:lnTo>
                  <a:pt x="0" y="350"/>
                </a:lnTo>
                <a:lnTo>
                  <a:pt x="159" y="382"/>
                </a:lnTo>
                <a:lnTo>
                  <a:pt x="477" y="413"/>
                </a:lnTo>
                <a:lnTo>
                  <a:pt x="794" y="445"/>
                </a:lnTo>
                <a:lnTo>
                  <a:pt x="1112" y="445"/>
                </a:lnTo>
                <a:lnTo>
                  <a:pt x="1429" y="382"/>
                </a:lnTo>
                <a:lnTo>
                  <a:pt x="1524" y="318"/>
                </a:lnTo>
                <a:lnTo>
                  <a:pt x="1524" y="96"/>
                </a:lnTo>
                <a:lnTo>
                  <a:pt x="1429" y="32"/>
                </a:lnTo>
                <a:lnTo>
                  <a:pt x="11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7084089" y="1533172"/>
            <a:ext cx="423844" cy="306601"/>
          </a:xfrm>
          <a:custGeom>
            <a:avLst/>
            <a:gdLst/>
            <a:ahLst/>
            <a:cxnLst/>
            <a:rect l="l" t="t" r="r" b="b"/>
            <a:pathLst>
              <a:path w="1493" h="1080" extrusionOk="0">
                <a:moveTo>
                  <a:pt x="1270" y="0"/>
                </a:moveTo>
                <a:lnTo>
                  <a:pt x="1239" y="32"/>
                </a:lnTo>
                <a:lnTo>
                  <a:pt x="1175" y="64"/>
                </a:lnTo>
                <a:lnTo>
                  <a:pt x="1112" y="96"/>
                </a:lnTo>
                <a:lnTo>
                  <a:pt x="1016" y="127"/>
                </a:lnTo>
                <a:lnTo>
                  <a:pt x="858" y="223"/>
                </a:lnTo>
                <a:lnTo>
                  <a:pt x="699" y="350"/>
                </a:lnTo>
                <a:lnTo>
                  <a:pt x="413" y="540"/>
                </a:lnTo>
                <a:lnTo>
                  <a:pt x="95" y="731"/>
                </a:lnTo>
                <a:lnTo>
                  <a:pt x="0" y="826"/>
                </a:lnTo>
                <a:lnTo>
                  <a:pt x="32" y="985"/>
                </a:lnTo>
                <a:lnTo>
                  <a:pt x="127" y="1080"/>
                </a:lnTo>
                <a:lnTo>
                  <a:pt x="254" y="1048"/>
                </a:lnTo>
                <a:lnTo>
                  <a:pt x="286" y="1048"/>
                </a:lnTo>
                <a:lnTo>
                  <a:pt x="604" y="889"/>
                </a:lnTo>
                <a:lnTo>
                  <a:pt x="953" y="699"/>
                </a:lnTo>
                <a:lnTo>
                  <a:pt x="1112" y="604"/>
                </a:lnTo>
                <a:lnTo>
                  <a:pt x="1302" y="477"/>
                </a:lnTo>
                <a:lnTo>
                  <a:pt x="1366" y="413"/>
                </a:lnTo>
                <a:lnTo>
                  <a:pt x="1366" y="381"/>
                </a:lnTo>
                <a:lnTo>
                  <a:pt x="1397" y="318"/>
                </a:lnTo>
                <a:lnTo>
                  <a:pt x="1429" y="286"/>
                </a:lnTo>
                <a:lnTo>
                  <a:pt x="1429" y="254"/>
                </a:lnTo>
                <a:lnTo>
                  <a:pt x="1461" y="223"/>
                </a:lnTo>
                <a:lnTo>
                  <a:pt x="1461" y="191"/>
                </a:lnTo>
                <a:lnTo>
                  <a:pt x="1493" y="159"/>
                </a:lnTo>
                <a:lnTo>
                  <a:pt x="1461" y="32"/>
                </a:lnTo>
                <a:lnTo>
                  <a:pt x="13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1243403" y="2538596"/>
            <a:ext cx="342936" cy="234777"/>
          </a:xfrm>
          <a:custGeom>
            <a:avLst/>
            <a:gdLst/>
            <a:ahLst/>
            <a:cxnLst/>
            <a:rect l="l" t="t" r="r" b="b"/>
            <a:pathLst>
              <a:path w="1208" h="827" extrusionOk="0">
                <a:moveTo>
                  <a:pt x="1049" y="1"/>
                </a:moveTo>
                <a:lnTo>
                  <a:pt x="1062" y="5"/>
                </a:lnTo>
                <a:lnTo>
                  <a:pt x="1062" y="5"/>
                </a:lnTo>
                <a:lnTo>
                  <a:pt x="1080" y="1"/>
                </a:lnTo>
                <a:close/>
                <a:moveTo>
                  <a:pt x="1062" y="5"/>
                </a:moveTo>
                <a:lnTo>
                  <a:pt x="953" y="32"/>
                </a:lnTo>
                <a:lnTo>
                  <a:pt x="826" y="64"/>
                </a:lnTo>
                <a:lnTo>
                  <a:pt x="541" y="159"/>
                </a:lnTo>
                <a:lnTo>
                  <a:pt x="318" y="287"/>
                </a:lnTo>
                <a:lnTo>
                  <a:pt x="159" y="350"/>
                </a:lnTo>
                <a:lnTo>
                  <a:pt x="32" y="509"/>
                </a:lnTo>
                <a:lnTo>
                  <a:pt x="1" y="572"/>
                </a:lnTo>
                <a:lnTo>
                  <a:pt x="64" y="763"/>
                </a:lnTo>
                <a:lnTo>
                  <a:pt x="159" y="795"/>
                </a:lnTo>
                <a:lnTo>
                  <a:pt x="287" y="826"/>
                </a:lnTo>
                <a:lnTo>
                  <a:pt x="414" y="763"/>
                </a:lnTo>
                <a:lnTo>
                  <a:pt x="541" y="699"/>
                </a:lnTo>
                <a:lnTo>
                  <a:pt x="636" y="636"/>
                </a:lnTo>
                <a:lnTo>
                  <a:pt x="731" y="572"/>
                </a:lnTo>
                <a:lnTo>
                  <a:pt x="795" y="509"/>
                </a:lnTo>
                <a:lnTo>
                  <a:pt x="890" y="445"/>
                </a:lnTo>
                <a:lnTo>
                  <a:pt x="922" y="414"/>
                </a:lnTo>
                <a:lnTo>
                  <a:pt x="953" y="382"/>
                </a:lnTo>
                <a:lnTo>
                  <a:pt x="1080" y="287"/>
                </a:lnTo>
                <a:lnTo>
                  <a:pt x="1144" y="255"/>
                </a:lnTo>
                <a:lnTo>
                  <a:pt x="1207" y="191"/>
                </a:lnTo>
                <a:lnTo>
                  <a:pt x="1144" y="32"/>
                </a:lnTo>
                <a:lnTo>
                  <a:pt x="1062" y="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1054049" y="2069892"/>
            <a:ext cx="424128" cy="126615"/>
          </a:xfrm>
          <a:custGeom>
            <a:avLst/>
            <a:gdLst/>
            <a:ahLst/>
            <a:cxnLst/>
            <a:rect l="l" t="t" r="r" b="b"/>
            <a:pathLst>
              <a:path w="1494" h="446" extrusionOk="0">
                <a:moveTo>
                  <a:pt x="414" y="1"/>
                </a:moveTo>
                <a:lnTo>
                  <a:pt x="96" y="32"/>
                </a:lnTo>
                <a:lnTo>
                  <a:pt x="1" y="96"/>
                </a:lnTo>
                <a:lnTo>
                  <a:pt x="1" y="318"/>
                </a:lnTo>
                <a:lnTo>
                  <a:pt x="96" y="382"/>
                </a:lnTo>
                <a:lnTo>
                  <a:pt x="414" y="445"/>
                </a:lnTo>
                <a:lnTo>
                  <a:pt x="731" y="445"/>
                </a:lnTo>
                <a:lnTo>
                  <a:pt x="1049" y="413"/>
                </a:lnTo>
                <a:lnTo>
                  <a:pt x="1366" y="382"/>
                </a:lnTo>
                <a:lnTo>
                  <a:pt x="1493" y="350"/>
                </a:lnTo>
                <a:lnTo>
                  <a:pt x="1493" y="96"/>
                </a:lnTo>
                <a:lnTo>
                  <a:pt x="1366" y="32"/>
                </a:lnTo>
                <a:lnTo>
                  <a:pt x="1049" y="32"/>
                </a:lnTo>
                <a:lnTo>
                  <a:pt x="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1171295" y="1466057"/>
            <a:ext cx="424128" cy="306601"/>
          </a:xfrm>
          <a:custGeom>
            <a:avLst/>
            <a:gdLst/>
            <a:ahLst/>
            <a:cxnLst/>
            <a:rect l="l" t="t" r="r" b="b"/>
            <a:pathLst>
              <a:path w="1494" h="1080" extrusionOk="0">
                <a:moveTo>
                  <a:pt x="32" y="0"/>
                </a:moveTo>
                <a:lnTo>
                  <a:pt x="1" y="127"/>
                </a:lnTo>
                <a:lnTo>
                  <a:pt x="32" y="222"/>
                </a:lnTo>
                <a:lnTo>
                  <a:pt x="96" y="286"/>
                </a:lnTo>
                <a:lnTo>
                  <a:pt x="128" y="349"/>
                </a:lnTo>
                <a:lnTo>
                  <a:pt x="159" y="381"/>
                </a:lnTo>
                <a:lnTo>
                  <a:pt x="223" y="445"/>
                </a:lnTo>
                <a:lnTo>
                  <a:pt x="382" y="572"/>
                </a:lnTo>
                <a:lnTo>
                  <a:pt x="572" y="699"/>
                </a:lnTo>
                <a:lnTo>
                  <a:pt x="890" y="889"/>
                </a:lnTo>
                <a:lnTo>
                  <a:pt x="1239" y="1048"/>
                </a:lnTo>
                <a:lnTo>
                  <a:pt x="1366" y="1080"/>
                </a:lnTo>
                <a:lnTo>
                  <a:pt x="1461" y="984"/>
                </a:lnTo>
                <a:lnTo>
                  <a:pt x="1493" y="826"/>
                </a:lnTo>
                <a:lnTo>
                  <a:pt x="1398" y="730"/>
                </a:lnTo>
                <a:lnTo>
                  <a:pt x="1398" y="699"/>
                </a:lnTo>
                <a:lnTo>
                  <a:pt x="1080" y="540"/>
                </a:lnTo>
                <a:lnTo>
                  <a:pt x="763" y="318"/>
                </a:lnTo>
                <a:lnTo>
                  <a:pt x="604" y="191"/>
                </a:lnTo>
                <a:lnTo>
                  <a:pt x="445" y="95"/>
                </a:lnTo>
                <a:lnTo>
                  <a:pt x="382" y="64"/>
                </a:lnTo>
                <a:lnTo>
                  <a:pt x="286" y="32"/>
                </a:lnTo>
                <a:lnTo>
                  <a:pt x="2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bg>
      <p:bgPr>
        <a:solidFill>
          <a:schemeClr val="lt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>
            <a:off x="2088370" y="20654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hasCustomPrompt="1"/>
          </p:nvPr>
        </p:nvSpPr>
        <p:spPr>
          <a:xfrm>
            <a:off x="859175" y="1532000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5857826" y="20654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4631125" y="1532000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2088365" y="32084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2000" b="1"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2088369" y="37418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859175" y="3208299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5857821" y="32084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2000" b="1"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8"/>
          </p:nvPr>
        </p:nvSpPr>
        <p:spPr>
          <a:xfrm>
            <a:off x="5857827" y="37418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4631125" y="3208299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Bad Script"/>
              <a:buNone/>
              <a:defRPr sz="51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2088365" y="15320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2000" b="1"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ctrTitle" idx="14"/>
          </p:nvPr>
        </p:nvSpPr>
        <p:spPr>
          <a:xfrm>
            <a:off x="5857821" y="15320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2000" b="1"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Font typeface="Bad Script"/>
              <a:buNone/>
              <a:defRPr sz="1700" b="1"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3"/>
          <p:cNvGrpSpPr/>
          <p:nvPr/>
        </p:nvGrpSpPr>
        <p:grpSpPr>
          <a:xfrm rot="-1706676">
            <a:off x="739860" y="195207"/>
            <a:ext cx="644225" cy="688604"/>
            <a:chOff x="319900" y="315700"/>
            <a:chExt cx="342123" cy="365691"/>
          </a:xfrm>
        </p:grpSpPr>
        <p:sp>
          <p:nvSpPr>
            <p:cNvPr id="282" name="Google Shape;282;p13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3"/>
          <p:cNvGrpSpPr/>
          <p:nvPr/>
        </p:nvGrpSpPr>
        <p:grpSpPr>
          <a:xfrm rot="-1706727">
            <a:off x="204772" y="776219"/>
            <a:ext cx="644191" cy="641053"/>
            <a:chOff x="4636900" y="2064950"/>
            <a:chExt cx="179650" cy="178775"/>
          </a:xfrm>
        </p:grpSpPr>
        <p:sp>
          <p:nvSpPr>
            <p:cNvPr id="288" name="Google Shape;288;p13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3"/>
          <p:cNvGrpSpPr/>
          <p:nvPr/>
        </p:nvGrpSpPr>
        <p:grpSpPr>
          <a:xfrm rot="9512781">
            <a:off x="8372642" y="3832021"/>
            <a:ext cx="607890" cy="604913"/>
            <a:chOff x="4636900" y="2064950"/>
            <a:chExt cx="179650" cy="178775"/>
          </a:xfrm>
        </p:grpSpPr>
        <p:sp>
          <p:nvSpPr>
            <p:cNvPr id="292" name="Google Shape;292;p13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3"/>
          <p:cNvGrpSpPr/>
          <p:nvPr/>
        </p:nvGrpSpPr>
        <p:grpSpPr>
          <a:xfrm rot="-6464289">
            <a:off x="8110450" y="4439120"/>
            <a:ext cx="561221" cy="759571"/>
            <a:chOff x="5408700" y="2855000"/>
            <a:chExt cx="121525" cy="164475"/>
          </a:xfrm>
        </p:grpSpPr>
        <p:sp>
          <p:nvSpPr>
            <p:cNvPr id="296" name="Google Shape;296;p13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bg>
      <p:bgPr>
        <a:solidFill>
          <a:schemeClr val="lt2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720100" y="1723800"/>
            <a:ext cx="205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subTitle" idx="1"/>
          </p:nvPr>
        </p:nvSpPr>
        <p:spPr>
          <a:xfrm>
            <a:off x="720100" y="2083800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title" idx="2"/>
          </p:nvPr>
        </p:nvSpPr>
        <p:spPr>
          <a:xfrm>
            <a:off x="3546382" y="1723800"/>
            <a:ext cx="2051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3"/>
          </p:nvPr>
        </p:nvSpPr>
        <p:spPr>
          <a:xfrm>
            <a:off x="3546382" y="2083800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title" idx="4"/>
          </p:nvPr>
        </p:nvSpPr>
        <p:spPr>
          <a:xfrm>
            <a:off x="6372826" y="1723800"/>
            <a:ext cx="2051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5"/>
          </p:nvPr>
        </p:nvSpPr>
        <p:spPr>
          <a:xfrm>
            <a:off x="6372826" y="2083800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6"/>
          </p:nvPr>
        </p:nvSpPr>
        <p:spPr>
          <a:xfrm>
            <a:off x="720100" y="3392400"/>
            <a:ext cx="2051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subTitle" idx="7"/>
          </p:nvPr>
        </p:nvSpPr>
        <p:spPr>
          <a:xfrm>
            <a:off x="720100" y="3752400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8"/>
          </p:nvPr>
        </p:nvSpPr>
        <p:spPr>
          <a:xfrm>
            <a:off x="3546382" y="3392995"/>
            <a:ext cx="2051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subTitle" idx="9"/>
          </p:nvPr>
        </p:nvSpPr>
        <p:spPr>
          <a:xfrm>
            <a:off x="3546382" y="3752995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title" idx="13"/>
          </p:nvPr>
        </p:nvSpPr>
        <p:spPr>
          <a:xfrm>
            <a:off x="6372826" y="3392995"/>
            <a:ext cx="20514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4"/>
          </p:nvPr>
        </p:nvSpPr>
        <p:spPr>
          <a:xfrm>
            <a:off x="6372826" y="3752995"/>
            <a:ext cx="2051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4"/>
          <p:cNvGrpSpPr/>
          <p:nvPr/>
        </p:nvGrpSpPr>
        <p:grpSpPr>
          <a:xfrm>
            <a:off x="42324" y="-280065"/>
            <a:ext cx="1023323" cy="1094037"/>
            <a:chOff x="319900" y="315700"/>
            <a:chExt cx="342123" cy="365691"/>
          </a:xfrm>
        </p:grpSpPr>
        <p:sp>
          <p:nvSpPr>
            <p:cNvPr id="313" name="Google Shape;313;p14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14"/>
          <p:cNvGrpSpPr/>
          <p:nvPr/>
        </p:nvGrpSpPr>
        <p:grpSpPr>
          <a:xfrm>
            <a:off x="-181287" y="1127327"/>
            <a:ext cx="658687" cy="655425"/>
            <a:chOff x="4636900" y="2064950"/>
            <a:chExt cx="179650" cy="178775"/>
          </a:xfrm>
        </p:grpSpPr>
        <p:sp>
          <p:nvSpPr>
            <p:cNvPr id="319" name="Google Shape;319;p14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4"/>
          <p:cNvGrpSpPr/>
          <p:nvPr/>
        </p:nvGrpSpPr>
        <p:grpSpPr>
          <a:xfrm rot="1867210">
            <a:off x="1322325" y="-125742"/>
            <a:ext cx="502362" cy="679910"/>
            <a:chOff x="5408700" y="2855000"/>
            <a:chExt cx="121525" cy="164475"/>
          </a:xfrm>
        </p:grpSpPr>
        <p:sp>
          <p:nvSpPr>
            <p:cNvPr id="323" name="Google Shape;323;p14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 rot="-1973065">
            <a:off x="8056215" y="4357118"/>
            <a:ext cx="1018987" cy="554146"/>
            <a:chOff x="1449934" y="4565833"/>
            <a:chExt cx="320467" cy="168684"/>
          </a:xfrm>
        </p:grpSpPr>
        <p:sp>
          <p:nvSpPr>
            <p:cNvPr id="326" name="Google Shape;326;p14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4"/>
          <p:cNvGrpSpPr/>
          <p:nvPr/>
        </p:nvGrpSpPr>
        <p:grpSpPr>
          <a:xfrm rot="-8100048" flipH="1">
            <a:off x="7796043" y="574938"/>
            <a:ext cx="614932" cy="832264"/>
            <a:chOff x="5408700" y="2855000"/>
            <a:chExt cx="121525" cy="164475"/>
          </a:xfrm>
        </p:grpSpPr>
        <p:sp>
          <p:nvSpPr>
            <p:cNvPr id="333" name="Google Shape;333;p14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14"/>
          <p:cNvGrpSpPr/>
          <p:nvPr/>
        </p:nvGrpSpPr>
        <p:grpSpPr>
          <a:xfrm rot="-1927476">
            <a:off x="525893" y="708545"/>
            <a:ext cx="815816" cy="625130"/>
            <a:chOff x="6467995" y="4541033"/>
            <a:chExt cx="413793" cy="317088"/>
          </a:xfrm>
        </p:grpSpPr>
        <p:sp>
          <p:nvSpPr>
            <p:cNvPr id="336" name="Google Shape;336;p14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bg>
      <p:bgPr>
        <a:solidFill>
          <a:schemeClr val="lt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711800" y="1778975"/>
            <a:ext cx="26715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382" name="Google Shape;382;p16"/>
          <p:cNvSpPr txBox="1">
            <a:spLocks noGrp="1"/>
          </p:cNvSpPr>
          <p:nvPr>
            <p:ph type="subTitle" idx="1"/>
          </p:nvPr>
        </p:nvSpPr>
        <p:spPr>
          <a:xfrm>
            <a:off x="711800" y="2138976"/>
            <a:ext cx="2671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title" idx="2"/>
          </p:nvPr>
        </p:nvSpPr>
        <p:spPr>
          <a:xfrm>
            <a:off x="711800" y="3235973"/>
            <a:ext cx="26715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384" name="Google Shape;384;p16"/>
          <p:cNvSpPr txBox="1">
            <a:spLocks noGrp="1"/>
          </p:cNvSpPr>
          <p:nvPr>
            <p:ph type="subTitle" idx="3"/>
          </p:nvPr>
        </p:nvSpPr>
        <p:spPr>
          <a:xfrm>
            <a:off x="711800" y="3595975"/>
            <a:ext cx="2671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title" idx="4"/>
          </p:nvPr>
        </p:nvSpPr>
        <p:spPr>
          <a:xfrm>
            <a:off x="5603451" y="1778975"/>
            <a:ext cx="28356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5"/>
          </p:nvPr>
        </p:nvSpPr>
        <p:spPr>
          <a:xfrm>
            <a:off x="5767425" y="2138975"/>
            <a:ext cx="2671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16"/>
          <p:cNvSpPr txBox="1">
            <a:spLocks noGrp="1"/>
          </p:cNvSpPr>
          <p:nvPr>
            <p:ph type="title" idx="6"/>
          </p:nvPr>
        </p:nvSpPr>
        <p:spPr>
          <a:xfrm>
            <a:off x="5767425" y="3235972"/>
            <a:ext cx="26715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Bad Script"/>
              <a:buNone/>
              <a:defRPr sz="23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Bad Script"/>
              <a:buNone/>
              <a:defRPr sz="23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Bad Script"/>
              <a:buNone/>
              <a:defRPr sz="23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Bad Script"/>
              <a:buNone/>
              <a:defRPr sz="23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Bad Script"/>
              <a:buNone/>
              <a:defRPr sz="23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Bad Script"/>
              <a:buNone/>
              <a:defRPr sz="23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Bad Script"/>
              <a:buNone/>
              <a:defRPr sz="23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Bad Script"/>
              <a:buNone/>
              <a:defRPr sz="23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388" name="Google Shape;388;p16"/>
          <p:cNvSpPr txBox="1">
            <a:spLocks noGrp="1"/>
          </p:cNvSpPr>
          <p:nvPr>
            <p:ph type="subTitle" idx="7"/>
          </p:nvPr>
        </p:nvSpPr>
        <p:spPr>
          <a:xfrm>
            <a:off x="5767425" y="3595973"/>
            <a:ext cx="2671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1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90" name="Google Shape;390;p16"/>
          <p:cNvGrpSpPr/>
          <p:nvPr/>
        </p:nvGrpSpPr>
        <p:grpSpPr>
          <a:xfrm flipH="1">
            <a:off x="-170795" y="4405710"/>
            <a:ext cx="1023323" cy="1094037"/>
            <a:chOff x="319900" y="315700"/>
            <a:chExt cx="342123" cy="365691"/>
          </a:xfrm>
        </p:grpSpPr>
        <p:sp>
          <p:nvSpPr>
            <p:cNvPr id="391" name="Google Shape;391;p16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6"/>
          <p:cNvGrpSpPr/>
          <p:nvPr/>
        </p:nvGrpSpPr>
        <p:grpSpPr>
          <a:xfrm flipH="1">
            <a:off x="1009627" y="711052"/>
            <a:ext cx="658687" cy="655425"/>
            <a:chOff x="4636900" y="2064950"/>
            <a:chExt cx="179650" cy="178775"/>
          </a:xfrm>
        </p:grpSpPr>
        <p:sp>
          <p:nvSpPr>
            <p:cNvPr id="397" name="Google Shape;397;p16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6"/>
          <p:cNvGrpSpPr/>
          <p:nvPr/>
        </p:nvGrpSpPr>
        <p:grpSpPr>
          <a:xfrm rot="-1973065">
            <a:off x="8056215" y="4518793"/>
            <a:ext cx="1018987" cy="554146"/>
            <a:chOff x="1449934" y="4565833"/>
            <a:chExt cx="320467" cy="168684"/>
          </a:xfrm>
        </p:grpSpPr>
        <p:sp>
          <p:nvSpPr>
            <p:cNvPr id="401" name="Google Shape;401;p16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16"/>
          <p:cNvGrpSpPr/>
          <p:nvPr/>
        </p:nvGrpSpPr>
        <p:grpSpPr>
          <a:xfrm rot="-811687">
            <a:off x="162808" y="265566"/>
            <a:ext cx="877036" cy="672069"/>
            <a:chOff x="6467995" y="4541033"/>
            <a:chExt cx="413793" cy="317088"/>
          </a:xfrm>
        </p:grpSpPr>
        <p:sp>
          <p:nvSpPr>
            <p:cNvPr id="408" name="Google Shape;408;p16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6"/>
          <p:cNvGrpSpPr/>
          <p:nvPr/>
        </p:nvGrpSpPr>
        <p:grpSpPr>
          <a:xfrm rot="-6464289">
            <a:off x="7822000" y="817432"/>
            <a:ext cx="561221" cy="759571"/>
            <a:chOff x="5408700" y="2855000"/>
            <a:chExt cx="121525" cy="164475"/>
          </a:xfrm>
        </p:grpSpPr>
        <p:sp>
          <p:nvSpPr>
            <p:cNvPr id="413" name="Google Shape;413;p16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lt2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>
            <a:spLocks noGrp="1"/>
          </p:cNvSpPr>
          <p:nvPr>
            <p:ph type="title"/>
          </p:nvPr>
        </p:nvSpPr>
        <p:spPr>
          <a:xfrm>
            <a:off x="710950" y="3240006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417" name="Google Shape;417;p17"/>
          <p:cNvSpPr txBox="1">
            <a:spLocks noGrp="1"/>
          </p:cNvSpPr>
          <p:nvPr>
            <p:ph type="subTitle" idx="1"/>
          </p:nvPr>
        </p:nvSpPr>
        <p:spPr>
          <a:xfrm>
            <a:off x="776200" y="3600000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7"/>
          <p:cNvSpPr txBox="1">
            <a:spLocks noGrp="1"/>
          </p:cNvSpPr>
          <p:nvPr>
            <p:ph type="title" idx="2"/>
          </p:nvPr>
        </p:nvSpPr>
        <p:spPr>
          <a:xfrm>
            <a:off x="6114989" y="3240000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419" name="Google Shape;419;p17"/>
          <p:cNvSpPr txBox="1">
            <a:spLocks noGrp="1"/>
          </p:cNvSpPr>
          <p:nvPr>
            <p:ph type="subTitle" idx="3"/>
          </p:nvPr>
        </p:nvSpPr>
        <p:spPr>
          <a:xfrm>
            <a:off x="6180250" y="3600000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7"/>
          <p:cNvSpPr txBox="1">
            <a:spLocks noGrp="1"/>
          </p:cNvSpPr>
          <p:nvPr>
            <p:ph type="title" idx="4"/>
          </p:nvPr>
        </p:nvSpPr>
        <p:spPr>
          <a:xfrm>
            <a:off x="3412658" y="3240017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421" name="Google Shape;421;p17"/>
          <p:cNvSpPr txBox="1">
            <a:spLocks noGrp="1"/>
          </p:cNvSpPr>
          <p:nvPr>
            <p:ph type="subTitle" idx="5"/>
          </p:nvPr>
        </p:nvSpPr>
        <p:spPr>
          <a:xfrm>
            <a:off x="3476316" y="3600000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7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3" name="Google Shape;423;p17"/>
          <p:cNvGrpSpPr/>
          <p:nvPr/>
        </p:nvGrpSpPr>
        <p:grpSpPr>
          <a:xfrm rot="10800000" flipH="1">
            <a:off x="-64151" y="4336715"/>
            <a:ext cx="1023323" cy="1094037"/>
            <a:chOff x="319900" y="315700"/>
            <a:chExt cx="342123" cy="365691"/>
          </a:xfrm>
        </p:grpSpPr>
        <p:sp>
          <p:nvSpPr>
            <p:cNvPr id="424" name="Google Shape;424;p17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7"/>
          <p:cNvGrpSpPr/>
          <p:nvPr/>
        </p:nvGrpSpPr>
        <p:grpSpPr>
          <a:xfrm rot="10800000" flipH="1">
            <a:off x="-160062" y="3351960"/>
            <a:ext cx="658687" cy="655425"/>
            <a:chOff x="4636900" y="2064950"/>
            <a:chExt cx="179650" cy="178775"/>
          </a:xfrm>
        </p:grpSpPr>
        <p:sp>
          <p:nvSpPr>
            <p:cNvPr id="430" name="Google Shape;430;p17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7"/>
          <p:cNvGrpSpPr/>
          <p:nvPr/>
        </p:nvGrpSpPr>
        <p:grpSpPr>
          <a:xfrm rot="8932790" flipH="1">
            <a:off x="1215850" y="4596519"/>
            <a:ext cx="502362" cy="679910"/>
            <a:chOff x="5408700" y="2855000"/>
            <a:chExt cx="121525" cy="164475"/>
          </a:xfrm>
        </p:grpSpPr>
        <p:sp>
          <p:nvSpPr>
            <p:cNvPr id="434" name="Google Shape;434;p17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4">
    <p:bg>
      <p:bgPr>
        <a:solidFill>
          <a:schemeClr val="dk2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18"/>
          <p:cNvGrpSpPr/>
          <p:nvPr/>
        </p:nvGrpSpPr>
        <p:grpSpPr>
          <a:xfrm rot="10800000" flipH="1">
            <a:off x="6114349" y="539502"/>
            <a:ext cx="1023323" cy="1094037"/>
            <a:chOff x="319900" y="315700"/>
            <a:chExt cx="342123" cy="365691"/>
          </a:xfrm>
        </p:grpSpPr>
        <p:sp>
          <p:nvSpPr>
            <p:cNvPr id="438" name="Google Shape;438;p18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18"/>
          <p:cNvGrpSpPr/>
          <p:nvPr/>
        </p:nvGrpSpPr>
        <p:grpSpPr>
          <a:xfrm rot="-8422818" flipH="1">
            <a:off x="291901" y="4041538"/>
            <a:ext cx="658691" cy="655432"/>
            <a:chOff x="4636900" y="2064950"/>
            <a:chExt cx="179650" cy="178775"/>
          </a:xfrm>
        </p:grpSpPr>
        <p:sp>
          <p:nvSpPr>
            <p:cNvPr id="444" name="Google Shape;444;p18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18"/>
          <p:cNvSpPr/>
          <p:nvPr/>
        </p:nvSpPr>
        <p:spPr>
          <a:xfrm rot="-434">
            <a:off x="715175" y="1279335"/>
            <a:ext cx="2375700" cy="4168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/>
          <p:nvPr/>
        </p:nvSpPr>
        <p:spPr>
          <a:xfrm rot="-434">
            <a:off x="3414767" y="1279335"/>
            <a:ext cx="2375700" cy="4168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"/>
          <p:cNvSpPr/>
          <p:nvPr/>
        </p:nvSpPr>
        <p:spPr>
          <a:xfrm rot="-434">
            <a:off x="6114350" y="1279335"/>
            <a:ext cx="2375700" cy="4168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950525" y="2798450"/>
            <a:ext cx="1905000" cy="1810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3650117" y="2798450"/>
            <a:ext cx="1905000" cy="1810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6349708" y="2798450"/>
            <a:ext cx="1905000" cy="18102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title"/>
          </p:nvPr>
        </p:nvSpPr>
        <p:spPr>
          <a:xfrm>
            <a:off x="742625" y="1944606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1"/>
          </p:nvPr>
        </p:nvSpPr>
        <p:spPr>
          <a:xfrm>
            <a:off x="950525" y="3142800"/>
            <a:ext cx="1905000" cy="5400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title" idx="2"/>
          </p:nvPr>
        </p:nvSpPr>
        <p:spPr>
          <a:xfrm>
            <a:off x="6141808" y="1944600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3"/>
          </p:nvPr>
        </p:nvSpPr>
        <p:spPr>
          <a:xfrm>
            <a:off x="6349700" y="3142800"/>
            <a:ext cx="1905000" cy="5400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title" idx="4"/>
          </p:nvPr>
        </p:nvSpPr>
        <p:spPr>
          <a:xfrm>
            <a:off x="3442217" y="1944617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5"/>
          </p:nvPr>
        </p:nvSpPr>
        <p:spPr>
          <a:xfrm>
            <a:off x="3650125" y="3142800"/>
            <a:ext cx="1905000" cy="5400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s">
  <p:cSld name="CUSTOM_3_3">
    <p:bg>
      <p:bgPr>
        <a:solidFill>
          <a:schemeClr val="lt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"/>
          <p:cNvSpPr txBox="1">
            <a:spLocks noGrp="1"/>
          </p:cNvSpPr>
          <p:nvPr>
            <p:ph type="title"/>
          </p:nvPr>
        </p:nvSpPr>
        <p:spPr>
          <a:xfrm>
            <a:off x="710950" y="3544806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1"/>
          </p:nvPr>
        </p:nvSpPr>
        <p:spPr>
          <a:xfrm>
            <a:off x="776200" y="3904800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9"/>
          <p:cNvSpPr txBox="1">
            <a:spLocks noGrp="1"/>
          </p:cNvSpPr>
          <p:nvPr>
            <p:ph type="title" idx="2"/>
          </p:nvPr>
        </p:nvSpPr>
        <p:spPr>
          <a:xfrm>
            <a:off x="6114989" y="3544800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464" name="Google Shape;464;p19"/>
          <p:cNvSpPr txBox="1">
            <a:spLocks noGrp="1"/>
          </p:cNvSpPr>
          <p:nvPr>
            <p:ph type="subTitle" idx="3"/>
          </p:nvPr>
        </p:nvSpPr>
        <p:spPr>
          <a:xfrm>
            <a:off x="6180239" y="3904800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9"/>
          <p:cNvSpPr txBox="1">
            <a:spLocks noGrp="1"/>
          </p:cNvSpPr>
          <p:nvPr>
            <p:ph type="title" idx="4"/>
          </p:nvPr>
        </p:nvSpPr>
        <p:spPr>
          <a:xfrm>
            <a:off x="3412658" y="3544817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466" name="Google Shape;466;p19"/>
          <p:cNvSpPr txBox="1">
            <a:spLocks noGrp="1"/>
          </p:cNvSpPr>
          <p:nvPr>
            <p:ph type="subTitle" idx="5"/>
          </p:nvPr>
        </p:nvSpPr>
        <p:spPr>
          <a:xfrm>
            <a:off x="3477908" y="3904800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9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9"/>
          <p:cNvSpPr txBox="1">
            <a:spLocks noGrp="1"/>
          </p:cNvSpPr>
          <p:nvPr>
            <p:ph type="title" idx="7" hasCustomPrompt="1"/>
          </p:nvPr>
        </p:nvSpPr>
        <p:spPr>
          <a:xfrm>
            <a:off x="843100" y="2577850"/>
            <a:ext cx="2056500" cy="86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r>
              <a:t>xx%</a:t>
            </a:r>
          </a:p>
        </p:txBody>
      </p:sp>
      <p:sp>
        <p:nvSpPr>
          <p:cNvPr id="469" name="Google Shape;469;p19"/>
          <p:cNvSpPr txBox="1">
            <a:spLocks noGrp="1"/>
          </p:cNvSpPr>
          <p:nvPr>
            <p:ph type="title" idx="8" hasCustomPrompt="1"/>
          </p:nvPr>
        </p:nvSpPr>
        <p:spPr>
          <a:xfrm>
            <a:off x="3544808" y="2577850"/>
            <a:ext cx="2056500" cy="86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19"/>
          <p:cNvSpPr txBox="1">
            <a:spLocks noGrp="1"/>
          </p:cNvSpPr>
          <p:nvPr>
            <p:ph type="title" idx="9" hasCustomPrompt="1"/>
          </p:nvPr>
        </p:nvSpPr>
        <p:spPr>
          <a:xfrm>
            <a:off x="6246839" y="2577850"/>
            <a:ext cx="2057100" cy="86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Bad Script"/>
              <a:buNone/>
              <a:defRPr sz="4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r>
              <a:t>xx%</a:t>
            </a:r>
          </a:p>
        </p:txBody>
      </p:sp>
      <p:grpSp>
        <p:nvGrpSpPr>
          <p:cNvPr id="471" name="Google Shape;471;p19"/>
          <p:cNvGrpSpPr/>
          <p:nvPr/>
        </p:nvGrpSpPr>
        <p:grpSpPr>
          <a:xfrm flipH="1">
            <a:off x="8101427" y="1079702"/>
            <a:ext cx="658687" cy="655425"/>
            <a:chOff x="4636900" y="2064950"/>
            <a:chExt cx="179650" cy="178775"/>
          </a:xfrm>
        </p:grpSpPr>
        <p:sp>
          <p:nvSpPr>
            <p:cNvPr id="472" name="Google Shape;472;p19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 rot="-1867210" flipH="1">
            <a:off x="7289615" y="467808"/>
            <a:ext cx="502362" cy="679910"/>
            <a:chOff x="5408700" y="2855000"/>
            <a:chExt cx="121525" cy="164475"/>
          </a:xfrm>
        </p:grpSpPr>
        <p:sp>
          <p:nvSpPr>
            <p:cNvPr id="476" name="Google Shape;476;p19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19"/>
          <p:cNvSpPr/>
          <p:nvPr/>
        </p:nvSpPr>
        <p:spPr>
          <a:xfrm>
            <a:off x="-68150" y="1690643"/>
            <a:ext cx="9280300" cy="425150"/>
          </a:xfrm>
          <a:custGeom>
            <a:avLst/>
            <a:gdLst/>
            <a:ahLst/>
            <a:cxnLst/>
            <a:rect l="l" t="t" r="r" b="b"/>
            <a:pathLst>
              <a:path w="371212" h="17006" extrusionOk="0">
                <a:moveTo>
                  <a:pt x="0" y="12088"/>
                </a:moveTo>
                <a:cubicBezTo>
                  <a:pt x="5033" y="11080"/>
                  <a:pt x="8388" y="5544"/>
                  <a:pt x="13422" y="4538"/>
                </a:cubicBezTo>
                <a:cubicBezTo>
                  <a:pt x="27378" y="1749"/>
                  <a:pt x="41514" y="9247"/>
                  <a:pt x="55367" y="12507"/>
                </a:cubicBezTo>
                <a:cubicBezTo>
                  <a:pt x="76070" y="17379"/>
                  <a:pt x="97902" y="16440"/>
                  <a:pt x="119123" y="15024"/>
                </a:cubicBezTo>
                <a:cubicBezTo>
                  <a:pt x="147837" y="13109"/>
                  <a:pt x="175827" y="-3608"/>
                  <a:pt x="204271" y="763"/>
                </a:cubicBezTo>
                <a:cubicBezTo>
                  <a:pt x="243594" y="6806"/>
                  <a:pt x="282826" y="18796"/>
                  <a:pt x="322556" y="16702"/>
                </a:cubicBezTo>
                <a:cubicBezTo>
                  <a:pt x="335782" y="16005"/>
                  <a:pt x="348454" y="11028"/>
                  <a:pt x="361565" y="9152"/>
                </a:cubicBezTo>
                <a:cubicBezTo>
                  <a:pt x="364935" y="8670"/>
                  <a:pt x="367807" y="5796"/>
                  <a:pt x="371212" y="5796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479" name="Google Shape;479;p19"/>
          <p:cNvGrpSpPr/>
          <p:nvPr/>
        </p:nvGrpSpPr>
        <p:grpSpPr>
          <a:xfrm>
            <a:off x="166570" y="173567"/>
            <a:ext cx="1250766" cy="1268375"/>
            <a:chOff x="6866604" y="3415321"/>
            <a:chExt cx="485470" cy="492267"/>
          </a:xfrm>
        </p:grpSpPr>
        <p:sp>
          <p:nvSpPr>
            <p:cNvPr id="480" name="Google Shape;480;p19"/>
            <p:cNvSpPr/>
            <p:nvPr/>
          </p:nvSpPr>
          <p:spPr>
            <a:xfrm rot="-2088369">
              <a:off x="7002438" y="3710949"/>
              <a:ext cx="338847" cy="82397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 rot="-2088369">
              <a:off x="7040201" y="3518314"/>
              <a:ext cx="34417" cy="2501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2088369">
              <a:off x="6945649" y="3496741"/>
              <a:ext cx="277961" cy="364087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 rot="-2088369">
              <a:off x="7068011" y="3439152"/>
              <a:ext cx="197736" cy="364456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s 2">
  <p:cSld name="CUSTOM_3_3_1">
    <p:bg>
      <p:bgPr>
        <a:solidFill>
          <a:schemeClr val="dk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"/>
          <p:cNvSpPr/>
          <p:nvPr/>
        </p:nvSpPr>
        <p:spPr>
          <a:xfrm>
            <a:off x="980875" y="-238125"/>
            <a:ext cx="32" cy="571534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2152904" y="-238125"/>
            <a:ext cx="32" cy="571534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1" y="283463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3324966" y="-238125"/>
            <a:ext cx="32" cy="571534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-209552" y="4429164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-209552" y="3163174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-209552" y="1897185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-209552" y="631195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/>
          <p:nvPr/>
        </p:nvSpPr>
        <p:spPr>
          <a:xfrm rot="-145334">
            <a:off x="4055962" y="808601"/>
            <a:ext cx="4003477" cy="480067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"/>
          <p:cNvSpPr/>
          <p:nvPr/>
        </p:nvSpPr>
        <p:spPr>
          <a:xfrm rot="348634">
            <a:off x="4392087" y="594874"/>
            <a:ext cx="4003369" cy="480069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0"/>
          <p:cNvSpPr txBox="1">
            <a:spLocks noGrp="1"/>
          </p:cNvSpPr>
          <p:nvPr>
            <p:ph type="subTitle" idx="1"/>
          </p:nvPr>
        </p:nvSpPr>
        <p:spPr>
          <a:xfrm rot="348788">
            <a:off x="4656464" y="2830591"/>
            <a:ext cx="3619513" cy="50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0"/>
          <p:cNvSpPr txBox="1">
            <a:spLocks noGrp="1"/>
          </p:cNvSpPr>
          <p:nvPr>
            <p:ph type="subTitle" idx="2"/>
          </p:nvPr>
        </p:nvSpPr>
        <p:spPr>
          <a:xfrm rot="348788">
            <a:off x="4532237" y="4050963"/>
            <a:ext cx="3619513" cy="50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0"/>
          <p:cNvSpPr txBox="1">
            <a:spLocks noGrp="1"/>
          </p:cNvSpPr>
          <p:nvPr>
            <p:ph type="subTitle" idx="3"/>
          </p:nvPr>
        </p:nvSpPr>
        <p:spPr>
          <a:xfrm rot="348788">
            <a:off x="4780605" y="1611051"/>
            <a:ext cx="3619513" cy="50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0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32934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0"/>
          <p:cNvSpPr txBox="1">
            <a:spLocks noGrp="1"/>
          </p:cNvSpPr>
          <p:nvPr>
            <p:ph type="title" idx="4" hasCustomPrompt="1"/>
          </p:nvPr>
        </p:nvSpPr>
        <p:spPr>
          <a:xfrm rot="348706">
            <a:off x="4716502" y="2007887"/>
            <a:ext cx="3398167" cy="80454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20"/>
          <p:cNvSpPr txBox="1">
            <a:spLocks noGrp="1"/>
          </p:cNvSpPr>
          <p:nvPr>
            <p:ph type="title" idx="5" hasCustomPrompt="1"/>
          </p:nvPr>
        </p:nvSpPr>
        <p:spPr>
          <a:xfrm rot="348706">
            <a:off x="4840794" y="788361"/>
            <a:ext cx="3398167" cy="80362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r>
              <a:t>xx%</a:t>
            </a:r>
          </a:p>
        </p:txBody>
      </p:sp>
      <p:sp>
        <p:nvSpPr>
          <p:cNvPr id="500" name="Google Shape;500;p20"/>
          <p:cNvSpPr txBox="1">
            <a:spLocks noGrp="1"/>
          </p:cNvSpPr>
          <p:nvPr>
            <p:ph type="title" idx="6" hasCustomPrompt="1"/>
          </p:nvPr>
        </p:nvSpPr>
        <p:spPr>
          <a:xfrm rot="348583">
            <a:off x="4592429" y="3228272"/>
            <a:ext cx="3399361" cy="80362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Bad Script"/>
              <a:buNone/>
              <a:defRPr sz="4000" b="1"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2">
    <p:bg>
      <p:bgPr>
        <a:solidFill>
          <a:schemeClr val="lt2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03" name="Google Shape;503;p21"/>
          <p:cNvGrpSpPr/>
          <p:nvPr/>
        </p:nvGrpSpPr>
        <p:grpSpPr>
          <a:xfrm rot="2836504">
            <a:off x="8300348" y="4374840"/>
            <a:ext cx="838616" cy="763331"/>
            <a:chOff x="4779800" y="3121700"/>
            <a:chExt cx="150800" cy="137250"/>
          </a:xfrm>
        </p:grpSpPr>
        <p:sp>
          <p:nvSpPr>
            <p:cNvPr id="504" name="Google Shape;504;p21"/>
            <p:cNvSpPr/>
            <p:nvPr/>
          </p:nvSpPr>
          <p:spPr>
            <a:xfrm>
              <a:off x="4806475" y="3207375"/>
              <a:ext cx="51150" cy="51575"/>
            </a:xfrm>
            <a:custGeom>
              <a:avLst/>
              <a:gdLst/>
              <a:ahLst/>
              <a:cxnLst/>
              <a:rect l="l" t="t" r="r" b="b"/>
              <a:pathLst>
                <a:path w="2046" h="2063" extrusionOk="0">
                  <a:moveTo>
                    <a:pt x="1014" y="297"/>
                  </a:moveTo>
                  <a:cubicBezTo>
                    <a:pt x="1171" y="297"/>
                    <a:pt x="1329" y="350"/>
                    <a:pt x="1468" y="437"/>
                  </a:cubicBezTo>
                  <a:cubicBezTo>
                    <a:pt x="1661" y="594"/>
                    <a:pt x="1766" y="804"/>
                    <a:pt x="1766" y="1031"/>
                  </a:cubicBezTo>
                  <a:cubicBezTo>
                    <a:pt x="1766" y="1189"/>
                    <a:pt x="1713" y="1346"/>
                    <a:pt x="1608" y="1468"/>
                  </a:cubicBezTo>
                  <a:cubicBezTo>
                    <a:pt x="1468" y="1661"/>
                    <a:pt x="1241" y="1766"/>
                    <a:pt x="1014" y="1766"/>
                  </a:cubicBezTo>
                  <a:cubicBezTo>
                    <a:pt x="857" y="1766"/>
                    <a:pt x="717" y="1713"/>
                    <a:pt x="577" y="1608"/>
                  </a:cubicBezTo>
                  <a:cubicBezTo>
                    <a:pt x="385" y="1468"/>
                    <a:pt x="280" y="1259"/>
                    <a:pt x="280" y="1031"/>
                  </a:cubicBezTo>
                  <a:cubicBezTo>
                    <a:pt x="280" y="874"/>
                    <a:pt x="332" y="717"/>
                    <a:pt x="437" y="577"/>
                  </a:cubicBezTo>
                  <a:cubicBezTo>
                    <a:pt x="577" y="385"/>
                    <a:pt x="804" y="297"/>
                    <a:pt x="1014" y="297"/>
                  </a:cubicBezTo>
                  <a:close/>
                  <a:moveTo>
                    <a:pt x="1014" y="0"/>
                  </a:moveTo>
                  <a:cubicBezTo>
                    <a:pt x="717" y="0"/>
                    <a:pt x="402" y="140"/>
                    <a:pt x="210" y="402"/>
                  </a:cubicBezTo>
                  <a:cubicBezTo>
                    <a:pt x="70" y="594"/>
                    <a:pt x="0" y="804"/>
                    <a:pt x="0" y="1031"/>
                  </a:cubicBezTo>
                  <a:cubicBezTo>
                    <a:pt x="0" y="1346"/>
                    <a:pt x="140" y="1643"/>
                    <a:pt x="402" y="1853"/>
                  </a:cubicBezTo>
                  <a:cubicBezTo>
                    <a:pt x="577" y="1993"/>
                    <a:pt x="804" y="2063"/>
                    <a:pt x="1014" y="2063"/>
                  </a:cubicBezTo>
                  <a:cubicBezTo>
                    <a:pt x="1329" y="2063"/>
                    <a:pt x="1643" y="1923"/>
                    <a:pt x="1836" y="1661"/>
                  </a:cubicBezTo>
                  <a:cubicBezTo>
                    <a:pt x="1975" y="1468"/>
                    <a:pt x="2045" y="1241"/>
                    <a:pt x="2045" y="1031"/>
                  </a:cubicBezTo>
                  <a:cubicBezTo>
                    <a:pt x="2045" y="717"/>
                    <a:pt x="1905" y="420"/>
                    <a:pt x="1643" y="210"/>
                  </a:cubicBezTo>
                  <a:cubicBezTo>
                    <a:pt x="1451" y="70"/>
                    <a:pt x="1241" y="0"/>
                    <a:pt x="101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779800" y="3121700"/>
              <a:ext cx="54650" cy="54225"/>
            </a:xfrm>
            <a:custGeom>
              <a:avLst/>
              <a:gdLst/>
              <a:ahLst/>
              <a:cxnLst/>
              <a:rect l="l" t="t" r="r" b="b"/>
              <a:pathLst>
                <a:path w="2186" h="2169" extrusionOk="0">
                  <a:moveTo>
                    <a:pt x="1084" y="280"/>
                  </a:moveTo>
                  <a:cubicBezTo>
                    <a:pt x="1259" y="280"/>
                    <a:pt x="1434" y="333"/>
                    <a:pt x="1574" y="455"/>
                  </a:cubicBezTo>
                  <a:cubicBezTo>
                    <a:pt x="1784" y="613"/>
                    <a:pt x="1889" y="840"/>
                    <a:pt x="1889" y="1085"/>
                  </a:cubicBezTo>
                  <a:cubicBezTo>
                    <a:pt x="1889" y="1259"/>
                    <a:pt x="1836" y="1417"/>
                    <a:pt x="1731" y="1574"/>
                  </a:cubicBezTo>
                  <a:cubicBezTo>
                    <a:pt x="1574" y="1784"/>
                    <a:pt x="1329" y="1889"/>
                    <a:pt x="1084" y="1889"/>
                  </a:cubicBezTo>
                  <a:cubicBezTo>
                    <a:pt x="927" y="1889"/>
                    <a:pt x="752" y="1836"/>
                    <a:pt x="612" y="1714"/>
                  </a:cubicBezTo>
                  <a:cubicBezTo>
                    <a:pt x="403" y="1557"/>
                    <a:pt x="298" y="1329"/>
                    <a:pt x="298" y="1085"/>
                  </a:cubicBezTo>
                  <a:cubicBezTo>
                    <a:pt x="298" y="910"/>
                    <a:pt x="350" y="752"/>
                    <a:pt x="455" y="595"/>
                  </a:cubicBezTo>
                  <a:cubicBezTo>
                    <a:pt x="612" y="385"/>
                    <a:pt x="857" y="280"/>
                    <a:pt x="1084" y="280"/>
                  </a:cubicBezTo>
                  <a:close/>
                  <a:moveTo>
                    <a:pt x="1084" y="1"/>
                  </a:moveTo>
                  <a:cubicBezTo>
                    <a:pt x="770" y="1"/>
                    <a:pt x="438" y="141"/>
                    <a:pt x="228" y="420"/>
                  </a:cubicBezTo>
                  <a:cubicBezTo>
                    <a:pt x="71" y="613"/>
                    <a:pt x="1" y="857"/>
                    <a:pt x="1" y="1085"/>
                  </a:cubicBezTo>
                  <a:cubicBezTo>
                    <a:pt x="1" y="1417"/>
                    <a:pt x="140" y="1731"/>
                    <a:pt x="438" y="1959"/>
                  </a:cubicBezTo>
                  <a:cubicBezTo>
                    <a:pt x="630" y="2098"/>
                    <a:pt x="857" y="2168"/>
                    <a:pt x="1084" y="2168"/>
                  </a:cubicBezTo>
                  <a:cubicBezTo>
                    <a:pt x="1417" y="2168"/>
                    <a:pt x="1749" y="2029"/>
                    <a:pt x="1959" y="1749"/>
                  </a:cubicBezTo>
                  <a:cubicBezTo>
                    <a:pt x="2116" y="1557"/>
                    <a:pt x="2186" y="1312"/>
                    <a:pt x="2186" y="1085"/>
                  </a:cubicBezTo>
                  <a:cubicBezTo>
                    <a:pt x="2186" y="752"/>
                    <a:pt x="2028" y="438"/>
                    <a:pt x="1749" y="211"/>
                  </a:cubicBezTo>
                  <a:cubicBezTo>
                    <a:pt x="1556" y="71"/>
                    <a:pt x="1329" y="1"/>
                    <a:pt x="108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879000" y="3147925"/>
              <a:ext cx="51600" cy="51600"/>
            </a:xfrm>
            <a:custGeom>
              <a:avLst/>
              <a:gdLst/>
              <a:ahLst/>
              <a:cxnLst/>
              <a:rect l="l" t="t" r="r" b="b"/>
              <a:pathLst>
                <a:path w="2064" h="2064" extrusionOk="0">
                  <a:moveTo>
                    <a:pt x="1032" y="298"/>
                  </a:moveTo>
                  <a:cubicBezTo>
                    <a:pt x="1190" y="298"/>
                    <a:pt x="1347" y="350"/>
                    <a:pt x="1487" y="438"/>
                  </a:cubicBezTo>
                  <a:cubicBezTo>
                    <a:pt x="1679" y="595"/>
                    <a:pt x="1767" y="805"/>
                    <a:pt x="1767" y="1032"/>
                  </a:cubicBezTo>
                  <a:cubicBezTo>
                    <a:pt x="1767" y="1189"/>
                    <a:pt x="1732" y="1347"/>
                    <a:pt x="1627" y="1487"/>
                  </a:cubicBezTo>
                  <a:cubicBezTo>
                    <a:pt x="1469" y="1661"/>
                    <a:pt x="1260" y="1766"/>
                    <a:pt x="1032" y="1766"/>
                  </a:cubicBezTo>
                  <a:cubicBezTo>
                    <a:pt x="875" y="1766"/>
                    <a:pt x="718" y="1714"/>
                    <a:pt x="595" y="1626"/>
                  </a:cubicBezTo>
                  <a:cubicBezTo>
                    <a:pt x="403" y="1469"/>
                    <a:pt x="298" y="1259"/>
                    <a:pt x="298" y="1032"/>
                  </a:cubicBezTo>
                  <a:cubicBezTo>
                    <a:pt x="298" y="875"/>
                    <a:pt x="351" y="717"/>
                    <a:pt x="455" y="595"/>
                  </a:cubicBezTo>
                  <a:cubicBezTo>
                    <a:pt x="595" y="403"/>
                    <a:pt x="805" y="298"/>
                    <a:pt x="1032" y="298"/>
                  </a:cubicBezTo>
                  <a:close/>
                  <a:moveTo>
                    <a:pt x="1032" y="1"/>
                  </a:moveTo>
                  <a:cubicBezTo>
                    <a:pt x="735" y="1"/>
                    <a:pt x="420" y="140"/>
                    <a:pt x="211" y="403"/>
                  </a:cubicBezTo>
                  <a:cubicBezTo>
                    <a:pt x="71" y="595"/>
                    <a:pt x="1" y="822"/>
                    <a:pt x="1" y="1032"/>
                  </a:cubicBezTo>
                  <a:cubicBezTo>
                    <a:pt x="1" y="1347"/>
                    <a:pt x="141" y="1644"/>
                    <a:pt x="420" y="1854"/>
                  </a:cubicBezTo>
                  <a:cubicBezTo>
                    <a:pt x="595" y="1993"/>
                    <a:pt x="823" y="2063"/>
                    <a:pt x="1032" y="2063"/>
                  </a:cubicBezTo>
                  <a:cubicBezTo>
                    <a:pt x="1347" y="2063"/>
                    <a:pt x="1644" y="1924"/>
                    <a:pt x="1854" y="1661"/>
                  </a:cubicBezTo>
                  <a:cubicBezTo>
                    <a:pt x="1994" y="1469"/>
                    <a:pt x="2064" y="1242"/>
                    <a:pt x="2064" y="1032"/>
                  </a:cubicBezTo>
                  <a:cubicBezTo>
                    <a:pt x="2064" y="717"/>
                    <a:pt x="1924" y="420"/>
                    <a:pt x="1662" y="210"/>
                  </a:cubicBezTo>
                  <a:cubicBezTo>
                    <a:pt x="1469" y="71"/>
                    <a:pt x="1260" y="1"/>
                    <a:pt x="1032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813900" y="3147850"/>
              <a:ext cx="73450" cy="24225"/>
            </a:xfrm>
            <a:custGeom>
              <a:avLst/>
              <a:gdLst/>
              <a:ahLst/>
              <a:cxnLst/>
              <a:rect l="l" t="t" r="r" b="b"/>
              <a:pathLst>
                <a:path w="2938" h="969" extrusionOk="0">
                  <a:moveTo>
                    <a:pt x="164" y="0"/>
                  </a:moveTo>
                  <a:cubicBezTo>
                    <a:pt x="101" y="0"/>
                    <a:pt x="33" y="48"/>
                    <a:pt x="18" y="109"/>
                  </a:cubicBezTo>
                  <a:cubicBezTo>
                    <a:pt x="0" y="196"/>
                    <a:pt x="53" y="266"/>
                    <a:pt x="123" y="283"/>
                  </a:cubicBezTo>
                  <a:lnTo>
                    <a:pt x="2745" y="965"/>
                  </a:lnTo>
                  <a:cubicBezTo>
                    <a:pt x="2756" y="967"/>
                    <a:pt x="2767" y="968"/>
                    <a:pt x="2778" y="968"/>
                  </a:cubicBezTo>
                  <a:cubicBezTo>
                    <a:pt x="2850" y="968"/>
                    <a:pt x="2904" y="921"/>
                    <a:pt x="2920" y="860"/>
                  </a:cubicBezTo>
                  <a:cubicBezTo>
                    <a:pt x="2937" y="773"/>
                    <a:pt x="2902" y="703"/>
                    <a:pt x="2815" y="668"/>
                  </a:cubicBezTo>
                  <a:lnTo>
                    <a:pt x="192" y="4"/>
                  </a:lnTo>
                  <a:cubicBezTo>
                    <a:pt x="183" y="1"/>
                    <a:pt x="174" y="0"/>
                    <a:pt x="16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844925" y="3175575"/>
              <a:ext cx="57275" cy="47250"/>
            </a:xfrm>
            <a:custGeom>
              <a:avLst/>
              <a:gdLst/>
              <a:ahLst/>
              <a:cxnLst/>
              <a:rect l="l" t="t" r="r" b="b"/>
              <a:pathLst>
                <a:path w="2291" h="1890" extrusionOk="0">
                  <a:moveTo>
                    <a:pt x="2116" y="0"/>
                  </a:moveTo>
                  <a:cubicBezTo>
                    <a:pt x="2086" y="0"/>
                    <a:pt x="2056" y="10"/>
                    <a:pt x="2028" y="31"/>
                  </a:cubicBezTo>
                  <a:lnTo>
                    <a:pt x="70" y="1639"/>
                  </a:lnTo>
                  <a:cubicBezTo>
                    <a:pt x="18" y="1674"/>
                    <a:pt x="0" y="1779"/>
                    <a:pt x="53" y="1831"/>
                  </a:cubicBezTo>
                  <a:cubicBezTo>
                    <a:pt x="84" y="1872"/>
                    <a:pt x="126" y="1889"/>
                    <a:pt x="170" y="1889"/>
                  </a:cubicBezTo>
                  <a:cubicBezTo>
                    <a:pt x="202" y="1889"/>
                    <a:pt x="234" y="1881"/>
                    <a:pt x="263" y="1866"/>
                  </a:cubicBezTo>
                  <a:lnTo>
                    <a:pt x="2220" y="258"/>
                  </a:lnTo>
                  <a:cubicBezTo>
                    <a:pt x="2273" y="206"/>
                    <a:pt x="2290" y="118"/>
                    <a:pt x="2238" y="66"/>
                  </a:cubicBezTo>
                  <a:cubicBezTo>
                    <a:pt x="2206" y="24"/>
                    <a:pt x="2162" y="0"/>
                    <a:pt x="2116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21"/>
          <p:cNvGrpSpPr/>
          <p:nvPr/>
        </p:nvGrpSpPr>
        <p:grpSpPr>
          <a:xfrm>
            <a:off x="42324" y="-280065"/>
            <a:ext cx="1023323" cy="1094037"/>
            <a:chOff x="319900" y="315700"/>
            <a:chExt cx="342123" cy="365691"/>
          </a:xfrm>
        </p:grpSpPr>
        <p:sp>
          <p:nvSpPr>
            <p:cNvPr id="510" name="Google Shape;510;p21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21"/>
          <p:cNvGrpSpPr/>
          <p:nvPr/>
        </p:nvGrpSpPr>
        <p:grpSpPr>
          <a:xfrm>
            <a:off x="42313" y="1058402"/>
            <a:ext cx="658687" cy="655425"/>
            <a:chOff x="4636900" y="2064950"/>
            <a:chExt cx="179650" cy="178775"/>
          </a:xfrm>
        </p:grpSpPr>
        <p:sp>
          <p:nvSpPr>
            <p:cNvPr id="516" name="Google Shape;516;p21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1"/>
          <p:cNvGrpSpPr/>
          <p:nvPr/>
        </p:nvGrpSpPr>
        <p:grpSpPr>
          <a:xfrm rot="1867210">
            <a:off x="1322325" y="-125742"/>
            <a:ext cx="502362" cy="679910"/>
            <a:chOff x="5408700" y="2855000"/>
            <a:chExt cx="121525" cy="164475"/>
          </a:xfrm>
        </p:grpSpPr>
        <p:sp>
          <p:nvSpPr>
            <p:cNvPr id="520" name="Google Shape;520;p21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21"/>
          <p:cNvSpPr txBox="1">
            <a:spLocks noGrp="1"/>
          </p:cNvSpPr>
          <p:nvPr>
            <p:ph type="title" idx="2"/>
          </p:nvPr>
        </p:nvSpPr>
        <p:spPr>
          <a:xfrm>
            <a:off x="5569325" y="3060930"/>
            <a:ext cx="25296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subTitle" idx="1"/>
          </p:nvPr>
        </p:nvSpPr>
        <p:spPr>
          <a:xfrm>
            <a:off x="5640425" y="3420924"/>
            <a:ext cx="2387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1"/>
          <p:cNvSpPr txBox="1">
            <a:spLocks noGrp="1"/>
          </p:cNvSpPr>
          <p:nvPr>
            <p:ph type="title" idx="3"/>
          </p:nvPr>
        </p:nvSpPr>
        <p:spPr>
          <a:xfrm>
            <a:off x="5569325" y="1471300"/>
            <a:ext cx="25296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subTitle" idx="4"/>
          </p:nvPr>
        </p:nvSpPr>
        <p:spPr>
          <a:xfrm>
            <a:off x="5640425" y="1831284"/>
            <a:ext cx="2387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200400" y="1976000"/>
            <a:ext cx="5687700" cy="15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3200400" y="796200"/>
            <a:ext cx="2492400" cy="7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100"/>
              <a:buFont typeface="Bad Script"/>
              <a:buNone/>
              <a:defRPr sz="9100">
                <a:latin typeface="Bad Script"/>
                <a:ea typeface="Bad Script"/>
                <a:cs typeface="Bad Script"/>
                <a:sym typeface="Bad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3200400" y="3257075"/>
            <a:ext cx="34671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_2_1">
    <p:bg>
      <p:bgPr>
        <a:solidFill>
          <a:schemeClr val="dk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980875" y="-238125"/>
            <a:ext cx="32" cy="571534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2152904" y="-238125"/>
            <a:ext cx="32" cy="571534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1" y="283463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2"/>
          <p:cNvSpPr/>
          <p:nvPr/>
        </p:nvSpPr>
        <p:spPr>
          <a:xfrm>
            <a:off x="3324966" y="-238125"/>
            <a:ext cx="32" cy="571534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>
            <a:off x="4498025" y="-238125"/>
            <a:ext cx="32" cy="571534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5670054" y="-238125"/>
            <a:ext cx="32" cy="571534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2"/>
          <p:cNvSpPr/>
          <p:nvPr/>
        </p:nvSpPr>
        <p:spPr>
          <a:xfrm>
            <a:off x="6843113" y="-238125"/>
            <a:ext cx="32" cy="571534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8015143" y="-238125"/>
            <a:ext cx="32" cy="571534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1" y="283463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-209552" y="4429164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2"/>
          <p:cNvSpPr/>
          <p:nvPr/>
        </p:nvSpPr>
        <p:spPr>
          <a:xfrm>
            <a:off x="-209552" y="3366031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2"/>
          <p:cNvSpPr/>
          <p:nvPr/>
        </p:nvSpPr>
        <p:spPr>
          <a:xfrm>
            <a:off x="-209552" y="1769498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>
            <a:off x="-209552" y="631195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2"/>
          <p:cNvSpPr/>
          <p:nvPr/>
        </p:nvSpPr>
        <p:spPr>
          <a:xfrm rot="-320029">
            <a:off x="326286" y="-40262"/>
            <a:ext cx="8493540" cy="5236483"/>
          </a:xfrm>
          <a:custGeom>
            <a:avLst/>
            <a:gdLst/>
            <a:ahLst/>
            <a:cxnLst/>
            <a:rect l="l" t="t" r="r" b="b"/>
            <a:pathLst>
              <a:path w="91568" h="56454" extrusionOk="0">
                <a:moveTo>
                  <a:pt x="8340" y="0"/>
                </a:moveTo>
                <a:cubicBezTo>
                  <a:pt x="6210" y="0"/>
                  <a:pt x="4409" y="1611"/>
                  <a:pt x="4196" y="3762"/>
                </a:cubicBezTo>
                <a:lnTo>
                  <a:pt x="227" y="44126"/>
                </a:lnTo>
                <a:cubicBezTo>
                  <a:pt x="0" y="46434"/>
                  <a:pt x="1678" y="48479"/>
                  <a:pt x="3968" y="48706"/>
                </a:cubicBezTo>
                <a:lnTo>
                  <a:pt x="82809" y="56433"/>
                </a:lnTo>
                <a:cubicBezTo>
                  <a:pt x="82950" y="56447"/>
                  <a:pt x="83089" y="56453"/>
                  <a:pt x="83227" y="56453"/>
                </a:cubicBezTo>
                <a:cubicBezTo>
                  <a:pt x="85357" y="56453"/>
                  <a:pt x="87158" y="54842"/>
                  <a:pt x="87372" y="52692"/>
                </a:cubicBezTo>
                <a:lnTo>
                  <a:pt x="91340" y="12328"/>
                </a:lnTo>
                <a:cubicBezTo>
                  <a:pt x="91567" y="10020"/>
                  <a:pt x="89889" y="7992"/>
                  <a:pt x="87582" y="7765"/>
                </a:cubicBezTo>
                <a:lnTo>
                  <a:pt x="8758" y="21"/>
                </a:lnTo>
                <a:cubicBezTo>
                  <a:pt x="8618" y="7"/>
                  <a:pt x="8478" y="0"/>
                  <a:pt x="834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2"/>
          <p:cNvSpPr/>
          <p:nvPr/>
        </p:nvSpPr>
        <p:spPr>
          <a:xfrm rot="-320029">
            <a:off x="331105" y="-54635"/>
            <a:ext cx="8483800" cy="5265145"/>
          </a:xfrm>
          <a:custGeom>
            <a:avLst/>
            <a:gdLst/>
            <a:ahLst/>
            <a:cxnLst/>
            <a:rect l="l" t="t" r="r" b="b"/>
            <a:pathLst>
              <a:path w="91463" h="56763" extrusionOk="0">
                <a:moveTo>
                  <a:pt x="8287" y="316"/>
                </a:moveTo>
                <a:cubicBezTo>
                  <a:pt x="8426" y="316"/>
                  <a:pt x="8549" y="316"/>
                  <a:pt x="8689" y="333"/>
                </a:cubicBezTo>
                <a:lnTo>
                  <a:pt x="87530" y="8060"/>
                </a:lnTo>
                <a:cubicBezTo>
                  <a:pt x="89610" y="8270"/>
                  <a:pt x="91148" y="10018"/>
                  <a:pt x="91148" y="12063"/>
                </a:cubicBezTo>
                <a:cubicBezTo>
                  <a:pt x="91148" y="12203"/>
                  <a:pt x="91148" y="12325"/>
                  <a:pt x="91131" y="12465"/>
                </a:cubicBezTo>
                <a:lnTo>
                  <a:pt x="87180" y="52829"/>
                </a:lnTo>
                <a:cubicBezTo>
                  <a:pt x="86970" y="54910"/>
                  <a:pt x="85222" y="56465"/>
                  <a:pt x="83177" y="56465"/>
                </a:cubicBezTo>
                <a:cubicBezTo>
                  <a:pt x="83037" y="56465"/>
                  <a:pt x="82914" y="56448"/>
                  <a:pt x="82775" y="56431"/>
                </a:cubicBezTo>
                <a:lnTo>
                  <a:pt x="3934" y="48704"/>
                </a:lnTo>
                <a:cubicBezTo>
                  <a:pt x="1853" y="48494"/>
                  <a:pt x="315" y="46746"/>
                  <a:pt x="315" y="44701"/>
                </a:cubicBezTo>
                <a:cubicBezTo>
                  <a:pt x="315" y="44578"/>
                  <a:pt x="315" y="44438"/>
                  <a:pt x="333" y="44299"/>
                </a:cubicBezTo>
                <a:lnTo>
                  <a:pt x="4283" y="3934"/>
                </a:lnTo>
                <a:cubicBezTo>
                  <a:pt x="4493" y="1854"/>
                  <a:pt x="6241" y="316"/>
                  <a:pt x="8287" y="316"/>
                </a:cubicBezTo>
                <a:close/>
                <a:moveTo>
                  <a:pt x="8287" y="1"/>
                </a:moveTo>
                <a:cubicBezTo>
                  <a:pt x="6084" y="1"/>
                  <a:pt x="4196" y="1679"/>
                  <a:pt x="3986" y="3917"/>
                </a:cubicBezTo>
                <a:lnTo>
                  <a:pt x="18" y="44281"/>
                </a:lnTo>
                <a:cubicBezTo>
                  <a:pt x="18" y="44421"/>
                  <a:pt x="0" y="44561"/>
                  <a:pt x="0" y="44701"/>
                </a:cubicBezTo>
                <a:cubicBezTo>
                  <a:pt x="0" y="46903"/>
                  <a:pt x="1679" y="48791"/>
                  <a:pt x="3916" y="49001"/>
                </a:cubicBezTo>
                <a:lnTo>
                  <a:pt x="82740" y="56745"/>
                </a:lnTo>
                <a:cubicBezTo>
                  <a:pt x="82897" y="56763"/>
                  <a:pt x="83037" y="56763"/>
                  <a:pt x="83177" y="56763"/>
                </a:cubicBezTo>
                <a:cubicBezTo>
                  <a:pt x="85379" y="56763"/>
                  <a:pt x="87250" y="55084"/>
                  <a:pt x="87477" y="52864"/>
                </a:cubicBezTo>
                <a:lnTo>
                  <a:pt x="91445" y="12500"/>
                </a:lnTo>
                <a:cubicBezTo>
                  <a:pt x="91445" y="12343"/>
                  <a:pt x="91463" y="12203"/>
                  <a:pt x="91463" y="12063"/>
                </a:cubicBezTo>
                <a:cubicBezTo>
                  <a:pt x="91463" y="9860"/>
                  <a:pt x="89785" y="7972"/>
                  <a:pt x="87547" y="7763"/>
                </a:cubicBezTo>
                <a:lnTo>
                  <a:pt x="8724" y="18"/>
                </a:lnTo>
                <a:cubicBezTo>
                  <a:pt x="8566" y="18"/>
                  <a:pt x="8426" y="1"/>
                  <a:pt x="8287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2"/>
          <p:cNvSpPr/>
          <p:nvPr/>
        </p:nvSpPr>
        <p:spPr>
          <a:xfrm rot="-320029">
            <a:off x="355756" y="-54589"/>
            <a:ext cx="8438349" cy="5026946"/>
          </a:xfrm>
          <a:custGeom>
            <a:avLst/>
            <a:gdLst/>
            <a:ahLst/>
            <a:cxnLst/>
            <a:rect l="l" t="t" r="r" b="b"/>
            <a:pathLst>
              <a:path w="90973" h="54195" extrusionOk="0">
                <a:moveTo>
                  <a:pt x="6123" y="1"/>
                </a:moveTo>
                <a:cubicBezTo>
                  <a:pt x="5169" y="1"/>
                  <a:pt x="4346" y="739"/>
                  <a:pt x="4248" y="1724"/>
                </a:cubicBezTo>
                <a:lnTo>
                  <a:pt x="87" y="43976"/>
                </a:lnTo>
                <a:cubicBezTo>
                  <a:pt x="0" y="45025"/>
                  <a:pt x="752" y="45951"/>
                  <a:pt x="1801" y="46056"/>
                </a:cubicBezTo>
                <a:lnTo>
                  <a:pt x="84645" y="54185"/>
                </a:lnTo>
                <a:cubicBezTo>
                  <a:pt x="84709" y="54191"/>
                  <a:pt x="84773" y="54194"/>
                  <a:pt x="84836" y="54194"/>
                </a:cubicBezTo>
                <a:cubicBezTo>
                  <a:pt x="85804" y="54194"/>
                  <a:pt x="86627" y="53457"/>
                  <a:pt x="86725" y="52489"/>
                </a:cubicBezTo>
                <a:lnTo>
                  <a:pt x="90868" y="10219"/>
                </a:lnTo>
                <a:cubicBezTo>
                  <a:pt x="90973" y="9171"/>
                  <a:pt x="90204" y="8244"/>
                  <a:pt x="89172" y="8139"/>
                </a:cubicBezTo>
                <a:lnTo>
                  <a:pt x="6311" y="10"/>
                </a:lnTo>
                <a:cubicBezTo>
                  <a:pt x="6248" y="4"/>
                  <a:pt x="6185" y="1"/>
                  <a:pt x="6123" y="1"/>
                </a:cubicBezTo>
                <a:close/>
              </a:path>
            </a:pathLst>
          </a:custGeom>
          <a:solidFill>
            <a:srgbClr val="3DBD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2"/>
          <p:cNvSpPr/>
          <p:nvPr/>
        </p:nvSpPr>
        <p:spPr>
          <a:xfrm rot="-320029">
            <a:off x="349271" y="-68150"/>
            <a:ext cx="8449759" cy="5054309"/>
          </a:xfrm>
          <a:custGeom>
            <a:avLst/>
            <a:gdLst/>
            <a:ahLst/>
            <a:cxnLst/>
            <a:rect l="l" t="t" r="r" b="b"/>
            <a:pathLst>
              <a:path w="91096" h="54490" extrusionOk="0">
                <a:moveTo>
                  <a:pt x="6189" y="297"/>
                </a:moveTo>
                <a:cubicBezTo>
                  <a:pt x="6258" y="297"/>
                  <a:pt x="6311" y="297"/>
                  <a:pt x="6363" y="315"/>
                </a:cubicBezTo>
                <a:lnTo>
                  <a:pt x="89225" y="8444"/>
                </a:lnTo>
                <a:cubicBezTo>
                  <a:pt x="90116" y="8531"/>
                  <a:pt x="90798" y="9283"/>
                  <a:pt x="90798" y="10174"/>
                </a:cubicBezTo>
                <a:cubicBezTo>
                  <a:pt x="90798" y="10227"/>
                  <a:pt x="90798" y="10297"/>
                  <a:pt x="90781" y="10349"/>
                </a:cubicBezTo>
                <a:lnTo>
                  <a:pt x="86638" y="52619"/>
                </a:lnTo>
                <a:cubicBezTo>
                  <a:pt x="86550" y="53510"/>
                  <a:pt x="85799" y="54192"/>
                  <a:pt x="84907" y="54192"/>
                </a:cubicBezTo>
                <a:cubicBezTo>
                  <a:pt x="84855" y="54192"/>
                  <a:pt x="84785" y="54192"/>
                  <a:pt x="84732" y="54175"/>
                </a:cubicBezTo>
                <a:lnTo>
                  <a:pt x="1871" y="46046"/>
                </a:lnTo>
                <a:cubicBezTo>
                  <a:pt x="979" y="45958"/>
                  <a:pt x="297" y="45207"/>
                  <a:pt x="297" y="44315"/>
                </a:cubicBezTo>
                <a:cubicBezTo>
                  <a:pt x="297" y="44263"/>
                  <a:pt x="297" y="44193"/>
                  <a:pt x="315" y="44140"/>
                </a:cubicBezTo>
                <a:lnTo>
                  <a:pt x="4458" y="1871"/>
                </a:lnTo>
                <a:cubicBezTo>
                  <a:pt x="4545" y="979"/>
                  <a:pt x="5314" y="297"/>
                  <a:pt x="6189" y="297"/>
                </a:cubicBezTo>
                <a:close/>
                <a:moveTo>
                  <a:pt x="6189" y="0"/>
                </a:moveTo>
                <a:cubicBezTo>
                  <a:pt x="5157" y="0"/>
                  <a:pt x="4266" y="787"/>
                  <a:pt x="4161" y="1853"/>
                </a:cubicBezTo>
                <a:lnTo>
                  <a:pt x="18" y="44105"/>
                </a:lnTo>
                <a:cubicBezTo>
                  <a:pt x="18" y="44175"/>
                  <a:pt x="0" y="44245"/>
                  <a:pt x="0" y="44315"/>
                </a:cubicBezTo>
                <a:cubicBezTo>
                  <a:pt x="0" y="45347"/>
                  <a:pt x="787" y="46238"/>
                  <a:pt x="1853" y="46343"/>
                </a:cubicBezTo>
                <a:lnTo>
                  <a:pt x="84697" y="54472"/>
                </a:lnTo>
                <a:cubicBezTo>
                  <a:pt x="84767" y="54489"/>
                  <a:pt x="84837" y="54489"/>
                  <a:pt x="84907" y="54489"/>
                </a:cubicBezTo>
                <a:cubicBezTo>
                  <a:pt x="85938" y="54489"/>
                  <a:pt x="86830" y="53703"/>
                  <a:pt x="86935" y="52636"/>
                </a:cubicBezTo>
                <a:lnTo>
                  <a:pt x="91078" y="10384"/>
                </a:lnTo>
                <a:cubicBezTo>
                  <a:pt x="91095" y="10314"/>
                  <a:pt x="91095" y="10244"/>
                  <a:pt x="91095" y="10174"/>
                </a:cubicBezTo>
                <a:cubicBezTo>
                  <a:pt x="91095" y="9143"/>
                  <a:pt x="90309" y="8251"/>
                  <a:pt x="89242" y="8146"/>
                </a:cubicBezTo>
                <a:lnTo>
                  <a:pt x="6398" y="18"/>
                </a:lnTo>
                <a:cubicBezTo>
                  <a:pt x="6328" y="0"/>
                  <a:pt x="6258" y="0"/>
                  <a:pt x="6189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"/>
          <p:cNvSpPr/>
          <p:nvPr/>
        </p:nvSpPr>
        <p:spPr>
          <a:xfrm rot="-320029">
            <a:off x="1673029" y="120560"/>
            <a:ext cx="43874" cy="460629"/>
          </a:xfrm>
          <a:custGeom>
            <a:avLst/>
            <a:gdLst/>
            <a:ahLst/>
            <a:cxnLst/>
            <a:rect l="l" t="t" r="r" b="b"/>
            <a:pathLst>
              <a:path w="473" h="4966" extrusionOk="0">
                <a:moveTo>
                  <a:pt x="1" y="4965"/>
                </a:moveTo>
                <a:lnTo>
                  <a:pt x="1" y="4965"/>
                </a:lnTo>
                <a:lnTo>
                  <a:pt x="473" y="0"/>
                </a:lnTo>
                <a:lnTo>
                  <a:pt x="473" y="0"/>
                </a:lnTo>
                <a:lnTo>
                  <a:pt x="1" y="4965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2"/>
          <p:cNvSpPr/>
          <p:nvPr/>
        </p:nvSpPr>
        <p:spPr>
          <a:xfrm rot="-320029">
            <a:off x="1659973" y="106069"/>
            <a:ext cx="17902" cy="175217"/>
          </a:xfrm>
          <a:custGeom>
            <a:avLst/>
            <a:gdLst/>
            <a:ahLst/>
            <a:cxnLst/>
            <a:rect l="l" t="t" r="r" b="b"/>
            <a:pathLst>
              <a:path w="193" h="1889" extrusionOk="0">
                <a:moveTo>
                  <a:pt x="0" y="1889"/>
                </a:moveTo>
                <a:lnTo>
                  <a:pt x="0" y="1889"/>
                </a:lnTo>
                <a:lnTo>
                  <a:pt x="193" y="1"/>
                </a:lnTo>
                <a:cubicBezTo>
                  <a:pt x="193" y="1"/>
                  <a:pt x="193" y="1"/>
                  <a:pt x="193" y="1"/>
                </a:cubicBezTo>
                <a:lnTo>
                  <a:pt x="0" y="1889"/>
                </a:lnTo>
                <a:close/>
              </a:path>
            </a:pathLst>
          </a:custGeom>
          <a:solidFill>
            <a:srgbClr val="517F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2"/>
          <p:cNvSpPr/>
          <p:nvPr/>
        </p:nvSpPr>
        <p:spPr>
          <a:xfrm rot="-320029">
            <a:off x="1668385" y="281624"/>
            <a:ext cx="93" cy="5009"/>
          </a:xfrm>
          <a:custGeom>
            <a:avLst/>
            <a:gdLst/>
            <a:ahLst/>
            <a:cxnLst/>
            <a:rect l="l" t="t" r="r" b="b"/>
            <a:pathLst>
              <a:path w="1" h="54" extrusionOk="0">
                <a:moveTo>
                  <a:pt x="0" y="53"/>
                </a:moveTo>
                <a:lnTo>
                  <a:pt x="0" y="53"/>
                </a:lnTo>
                <a:lnTo>
                  <a:pt x="0" y="1"/>
                </a:lnTo>
                <a:lnTo>
                  <a:pt x="0" y="1"/>
                </a:lnTo>
                <a:lnTo>
                  <a:pt x="0" y="53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2"/>
          <p:cNvSpPr/>
          <p:nvPr/>
        </p:nvSpPr>
        <p:spPr>
          <a:xfrm rot="-320029">
            <a:off x="1654462" y="314889"/>
            <a:ext cx="26065" cy="267603"/>
          </a:xfrm>
          <a:custGeom>
            <a:avLst/>
            <a:gdLst/>
            <a:ahLst/>
            <a:cxnLst/>
            <a:rect l="l" t="t" r="r" b="b"/>
            <a:pathLst>
              <a:path w="281" h="2885" extrusionOk="0">
                <a:moveTo>
                  <a:pt x="1" y="2885"/>
                </a:moveTo>
                <a:lnTo>
                  <a:pt x="1" y="2885"/>
                </a:lnTo>
                <a:lnTo>
                  <a:pt x="281" y="0"/>
                </a:lnTo>
                <a:lnTo>
                  <a:pt x="281" y="0"/>
                </a:lnTo>
                <a:lnTo>
                  <a:pt x="1" y="2885"/>
                </a:lnTo>
                <a:close/>
              </a:path>
            </a:pathLst>
          </a:custGeom>
          <a:solidFill>
            <a:srgbClr val="26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2"/>
          <p:cNvSpPr/>
          <p:nvPr/>
        </p:nvSpPr>
        <p:spPr>
          <a:xfrm rot="-320029">
            <a:off x="1666655" y="286621"/>
            <a:ext cx="3339" cy="27641"/>
          </a:xfrm>
          <a:custGeom>
            <a:avLst/>
            <a:gdLst/>
            <a:ahLst/>
            <a:cxnLst/>
            <a:rect l="l" t="t" r="r" b="b"/>
            <a:pathLst>
              <a:path w="36" h="298" extrusionOk="0">
                <a:moveTo>
                  <a:pt x="1" y="297"/>
                </a:moveTo>
                <a:lnTo>
                  <a:pt x="1" y="297"/>
                </a:lnTo>
                <a:lnTo>
                  <a:pt x="35" y="0"/>
                </a:lnTo>
                <a:lnTo>
                  <a:pt x="35" y="0"/>
                </a:lnTo>
                <a:lnTo>
                  <a:pt x="1" y="297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2"/>
          <p:cNvSpPr/>
          <p:nvPr/>
        </p:nvSpPr>
        <p:spPr>
          <a:xfrm rot="-320029">
            <a:off x="597849" y="430061"/>
            <a:ext cx="4172286" cy="4105965"/>
          </a:xfrm>
          <a:custGeom>
            <a:avLst/>
            <a:gdLst/>
            <a:ahLst/>
            <a:cxnLst/>
            <a:rect l="l" t="t" r="r" b="b"/>
            <a:pathLst>
              <a:path w="44981" h="44266" extrusionOk="0">
                <a:moveTo>
                  <a:pt x="4601" y="0"/>
                </a:moveTo>
                <a:cubicBezTo>
                  <a:pt x="4210" y="0"/>
                  <a:pt x="3880" y="287"/>
                  <a:pt x="3847" y="667"/>
                </a:cubicBezTo>
                <a:lnTo>
                  <a:pt x="36" y="39476"/>
                </a:lnTo>
                <a:cubicBezTo>
                  <a:pt x="1" y="39895"/>
                  <a:pt x="298" y="40262"/>
                  <a:pt x="717" y="40297"/>
                </a:cubicBezTo>
                <a:lnTo>
                  <a:pt x="41029" y="44265"/>
                </a:lnTo>
                <a:lnTo>
                  <a:pt x="44980" y="3954"/>
                </a:lnTo>
                <a:lnTo>
                  <a:pt x="4668" y="3"/>
                </a:lnTo>
                <a:cubicBezTo>
                  <a:pt x="4646" y="1"/>
                  <a:pt x="4623" y="0"/>
                  <a:pt x="4601" y="0"/>
                </a:cubicBezTo>
                <a:close/>
              </a:path>
            </a:pathLst>
          </a:custGeom>
          <a:solidFill>
            <a:srgbClr val="F2F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2"/>
          <p:cNvSpPr/>
          <p:nvPr/>
        </p:nvSpPr>
        <p:spPr>
          <a:xfrm rot="-320029">
            <a:off x="586461" y="415537"/>
            <a:ext cx="4198165" cy="4133328"/>
          </a:xfrm>
          <a:custGeom>
            <a:avLst/>
            <a:gdLst/>
            <a:ahLst/>
            <a:cxnLst/>
            <a:rect l="l" t="t" r="r" b="b"/>
            <a:pathLst>
              <a:path w="45260" h="44561" extrusionOk="0">
                <a:moveTo>
                  <a:pt x="4773" y="298"/>
                </a:moveTo>
                <a:lnTo>
                  <a:pt x="44945" y="4248"/>
                </a:lnTo>
                <a:lnTo>
                  <a:pt x="41027" y="44249"/>
                </a:lnTo>
                <a:lnTo>
                  <a:pt x="41027" y="44249"/>
                </a:lnTo>
                <a:lnTo>
                  <a:pt x="839" y="40312"/>
                </a:lnTo>
                <a:cubicBezTo>
                  <a:pt x="542" y="40277"/>
                  <a:pt x="298" y="40015"/>
                  <a:pt x="298" y="39701"/>
                </a:cubicBezTo>
                <a:lnTo>
                  <a:pt x="298" y="39648"/>
                </a:lnTo>
                <a:lnTo>
                  <a:pt x="4108" y="840"/>
                </a:lnTo>
                <a:cubicBezTo>
                  <a:pt x="4143" y="542"/>
                  <a:pt x="4406" y="298"/>
                  <a:pt x="4720" y="298"/>
                </a:cubicBezTo>
                <a:close/>
                <a:moveTo>
                  <a:pt x="4720" y="1"/>
                </a:moveTo>
                <a:cubicBezTo>
                  <a:pt x="4248" y="1"/>
                  <a:pt x="3864" y="350"/>
                  <a:pt x="3811" y="822"/>
                </a:cubicBezTo>
                <a:lnTo>
                  <a:pt x="0" y="39613"/>
                </a:lnTo>
                <a:cubicBezTo>
                  <a:pt x="0" y="39648"/>
                  <a:pt x="0" y="39683"/>
                  <a:pt x="0" y="39701"/>
                </a:cubicBezTo>
                <a:cubicBezTo>
                  <a:pt x="0" y="40173"/>
                  <a:pt x="350" y="40557"/>
                  <a:pt x="822" y="40610"/>
                </a:cubicBezTo>
                <a:lnTo>
                  <a:pt x="41134" y="44560"/>
                </a:lnTo>
                <a:cubicBezTo>
                  <a:pt x="41186" y="44560"/>
                  <a:pt x="41221" y="44560"/>
                  <a:pt x="41256" y="44525"/>
                </a:cubicBezTo>
                <a:cubicBezTo>
                  <a:pt x="41274" y="44508"/>
                  <a:pt x="41291" y="44473"/>
                  <a:pt x="41309" y="44420"/>
                </a:cubicBezTo>
                <a:lnTo>
                  <a:pt x="45260" y="4126"/>
                </a:lnTo>
                <a:cubicBezTo>
                  <a:pt x="45260" y="4091"/>
                  <a:pt x="45242" y="4039"/>
                  <a:pt x="45225" y="4021"/>
                </a:cubicBezTo>
                <a:cubicBezTo>
                  <a:pt x="45207" y="3986"/>
                  <a:pt x="45155" y="3969"/>
                  <a:pt x="45120" y="3969"/>
                </a:cubicBezTo>
                <a:lnTo>
                  <a:pt x="4808" y="1"/>
                </a:ln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2"/>
          <p:cNvSpPr/>
          <p:nvPr/>
        </p:nvSpPr>
        <p:spPr>
          <a:xfrm rot="-320029">
            <a:off x="4416285" y="441528"/>
            <a:ext cx="4175533" cy="4109119"/>
          </a:xfrm>
          <a:custGeom>
            <a:avLst/>
            <a:gdLst/>
            <a:ahLst/>
            <a:cxnLst/>
            <a:rect l="l" t="t" r="r" b="b"/>
            <a:pathLst>
              <a:path w="45016" h="44300" extrusionOk="0">
                <a:moveTo>
                  <a:pt x="3952" y="1"/>
                </a:moveTo>
                <a:lnTo>
                  <a:pt x="1" y="40295"/>
                </a:lnTo>
                <a:lnTo>
                  <a:pt x="40715" y="44298"/>
                </a:lnTo>
                <a:cubicBezTo>
                  <a:pt x="40725" y="44299"/>
                  <a:pt x="40735" y="44300"/>
                  <a:pt x="40744" y="44300"/>
                </a:cubicBezTo>
                <a:cubicBezTo>
                  <a:pt x="40925" y="44300"/>
                  <a:pt x="41083" y="44149"/>
                  <a:pt x="41100" y="43966"/>
                </a:cubicBezTo>
                <a:lnTo>
                  <a:pt x="44980" y="4388"/>
                </a:lnTo>
                <a:cubicBezTo>
                  <a:pt x="45015" y="4196"/>
                  <a:pt x="44858" y="4021"/>
                  <a:pt x="44666" y="3986"/>
                </a:cubicBezTo>
                <a:lnTo>
                  <a:pt x="3952" y="1"/>
                </a:lnTo>
                <a:close/>
              </a:path>
            </a:pathLst>
          </a:custGeom>
          <a:solidFill>
            <a:srgbClr val="F2F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2"/>
          <p:cNvSpPr/>
          <p:nvPr/>
        </p:nvSpPr>
        <p:spPr>
          <a:xfrm rot="-320029">
            <a:off x="4401652" y="427121"/>
            <a:ext cx="4201412" cy="4136575"/>
          </a:xfrm>
          <a:custGeom>
            <a:avLst/>
            <a:gdLst/>
            <a:ahLst/>
            <a:cxnLst/>
            <a:rect l="l" t="t" r="r" b="b"/>
            <a:pathLst>
              <a:path w="45295" h="44596" extrusionOk="0">
                <a:moveTo>
                  <a:pt x="4249" y="315"/>
                </a:moveTo>
                <a:lnTo>
                  <a:pt x="44805" y="4301"/>
                </a:lnTo>
                <a:cubicBezTo>
                  <a:pt x="44910" y="4318"/>
                  <a:pt x="44998" y="4406"/>
                  <a:pt x="44998" y="4510"/>
                </a:cubicBezTo>
                <a:lnTo>
                  <a:pt x="44998" y="4528"/>
                </a:lnTo>
                <a:lnTo>
                  <a:pt x="41117" y="44106"/>
                </a:lnTo>
                <a:cubicBezTo>
                  <a:pt x="41099" y="44228"/>
                  <a:pt x="41012" y="44298"/>
                  <a:pt x="40907" y="44298"/>
                </a:cubicBezTo>
                <a:lnTo>
                  <a:pt x="40872" y="44298"/>
                </a:lnTo>
                <a:lnTo>
                  <a:pt x="315" y="40312"/>
                </a:lnTo>
                <a:lnTo>
                  <a:pt x="4249" y="315"/>
                </a:lnTo>
                <a:close/>
                <a:moveTo>
                  <a:pt x="4126" y="0"/>
                </a:moveTo>
                <a:cubicBezTo>
                  <a:pt x="4039" y="0"/>
                  <a:pt x="3969" y="53"/>
                  <a:pt x="3969" y="140"/>
                </a:cubicBezTo>
                <a:lnTo>
                  <a:pt x="1" y="40435"/>
                </a:lnTo>
                <a:cubicBezTo>
                  <a:pt x="1" y="40522"/>
                  <a:pt x="53" y="40592"/>
                  <a:pt x="140" y="40609"/>
                </a:cubicBezTo>
                <a:lnTo>
                  <a:pt x="40855" y="44595"/>
                </a:lnTo>
                <a:lnTo>
                  <a:pt x="40907" y="44595"/>
                </a:lnTo>
                <a:cubicBezTo>
                  <a:pt x="41169" y="44595"/>
                  <a:pt x="41379" y="44403"/>
                  <a:pt x="41414" y="44141"/>
                </a:cubicBezTo>
                <a:lnTo>
                  <a:pt x="45295" y="4563"/>
                </a:lnTo>
                <a:lnTo>
                  <a:pt x="45295" y="4510"/>
                </a:lnTo>
                <a:cubicBezTo>
                  <a:pt x="45295" y="4248"/>
                  <a:pt x="45102" y="4021"/>
                  <a:pt x="44840" y="4004"/>
                </a:cubicBezTo>
                <a:lnTo>
                  <a:pt x="4126" y="0"/>
                </a:ln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2"/>
          <p:cNvSpPr/>
          <p:nvPr/>
        </p:nvSpPr>
        <p:spPr>
          <a:xfrm rot="-320029">
            <a:off x="607636" y="429605"/>
            <a:ext cx="4152807" cy="3898376"/>
          </a:xfrm>
          <a:custGeom>
            <a:avLst/>
            <a:gdLst/>
            <a:ahLst/>
            <a:cxnLst/>
            <a:rect l="l" t="t" r="r" b="b"/>
            <a:pathLst>
              <a:path w="44771" h="42028" extrusionOk="0">
                <a:moveTo>
                  <a:pt x="4391" y="0"/>
                </a:moveTo>
                <a:cubicBezTo>
                  <a:pt x="4000" y="0"/>
                  <a:pt x="3670" y="287"/>
                  <a:pt x="3637" y="667"/>
                </a:cubicBezTo>
                <a:lnTo>
                  <a:pt x="35" y="37255"/>
                </a:lnTo>
                <a:cubicBezTo>
                  <a:pt x="0" y="37658"/>
                  <a:pt x="298" y="38025"/>
                  <a:pt x="717" y="38077"/>
                </a:cubicBezTo>
                <a:lnTo>
                  <a:pt x="41047" y="42028"/>
                </a:lnTo>
                <a:lnTo>
                  <a:pt x="44770" y="3954"/>
                </a:lnTo>
                <a:lnTo>
                  <a:pt x="4458" y="3"/>
                </a:lnTo>
                <a:cubicBezTo>
                  <a:pt x="4436" y="1"/>
                  <a:pt x="4413" y="0"/>
                  <a:pt x="4391" y="0"/>
                </a:cubicBezTo>
                <a:close/>
              </a:path>
            </a:pathLst>
          </a:custGeom>
          <a:solidFill>
            <a:srgbClr val="F2F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2"/>
          <p:cNvSpPr/>
          <p:nvPr/>
        </p:nvSpPr>
        <p:spPr>
          <a:xfrm rot="-320029">
            <a:off x="597821" y="415007"/>
            <a:ext cx="4177110" cy="3925739"/>
          </a:xfrm>
          <a:custGeom>
            <a:avLst/>
            <a:gdLst/>
            <a:ahLst/>
            <a:cxnLst/>
            <a:rect l="l" t="t" r="r" b="b"/>
            <a:pathLst>
              <a:path w="45033" h="42323" extrusionOk="0">
                <a:moveTo>
                  <a:pt x="4546" y="298"/>
                </a:moveTo>
                <a:lnTo>
                  <a:pt x="44718" y="4248"/>
                </a:lnTo>
                <a:lnTo>
                  <a:pt x="41008" y="42029"/>
                </a:lnTo>
                <a:lnTo>
                  <a:pt x="41008" y="42029"/>
                </a:lnTo>
                <a:lnTo>
                  <a:pt x="840" y="38075"/>
                </a:lnTo>
                <a:cubicBezTo>
                  <a:pt x="525" y="38057"/>
                  <a:pt x="298" y="37778"/>
                  <a:pt x="298" y="37480"/>
                </a:cubicBezTo>
                <a:lnTo>
                  <a:pt x="298" y="37410"/>
                </a:lnTo>
                <a:lnTo>
                  <a:pt x="3881" y="840"/>
                </a:lnTo>
                <a:cubicBezTo>
                  <a:pt x="3916" y="525"/>
                  <a:pt x="4179" y="298"/>
                  <a:pt x="4493" y="298"/>
                </a:cubicBezTo>
                <a:close/>
                <a:moveTo>
                  <a:pt x="4493" y="1"/>
                </a:moveTo>
                <a:cubicBezTo>
                  <a:pt x="4021" y="1"/>
                  <a:pt x="3637" y="350"/>
                  <a:pt x="3584" y="822"/>
                </a:cubicBezTo>
                <a:lnTo>
                  <a:pt x="1" y="37393"/>
                </a:lnTo>
                <a:cubicBezTo>
                  <a:pt x="1" y="37410"/>
                  <a:pt x="1" y="37445"/>
                  <a:pt x="1" y="37480"/>
                </a:cubicBezTo>
                <a:cubicBezTo>
                  <a:pt x="1" y="37935"/>
                  <a:pt x="350" y="38320"/>
                  <a:pt x="805" y="38372"/>
                </a:cubicBezTo>
                <a:lnTo>
                  <a:pt x="41134" y="42323"/>
                </a:lnTo>
                <a:cubicBezTo>
                  <a:pt x="41169" y="42323"/>
                  <a:pt x="41204" y="42323"/>
                  <a:pt x="41239" y="42288"/>
                </a:cubicBezTo>
                <a:cubicBezTo>
                  <a:pt x="41274" y="42270"/>
                  <a:pt x="41292" y="42235"/>
                  <a:pt x="41292" y="42200"/>
                </a:cubicBezTo>
                <a:lnTo>
                  <a:pt x="45033" y="4126"/>
                </a:lnTo>
                <a:cubicBezTo>
                  <a:pt x="45033" y="4091"/>
                  <a:pt x="45015" y="4056"/>
                  <a:pt x="44998" y="4021"/>
                </a:cubicBezTo>
                <a:cubicBezTo>
                  <a:pt x="44963" y="3986"/>
                  <a:pt x="44928" y="3969"/>
                  <a:pt x="44893" y="3969"/>
                </a:cubicBezTo>
                <a:lnTo>
                  <a:pt x="4581" y="18"/>
                </a:lnTo>
                <a:cubicBezTo>
                  <a:pt x="4546" y="1"/>
                  <a:pt x="4511" y="1"/>
                  <a:pt x="4493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2"/>
          <p:cNvSpPr/>
          <p:nvPr/>
        </p:nvSpPr>
        <p:spPr>
          <a:xfrm rot="-320029">
            <a:off x="4426077" y="441072"/>
            <a:ext cx="4156054" cy="3901622"/>
          </a:xfrm>
          <a:custGeom>
            <a:avLst/>
            <a:gdLst/>
            <a:ahLst/>
            <a:cxnLst/>
            <a:rect l="l" t="t" r="r" b="b"/>
            <a:pathLst>
              <a:path w="44806" h="42063" extrusionOk="0">
                <a:moveTo>
                  <a:pt x="3742" y="1"/>
                </a:moveTo>
                <a:lnTo>
                  <a:pt x="1" y="38075"/>
                </a:lnTo>
                <a:lnTo>
                  <a:pt x="40715" y="42061"/>
                </a:lnTo>
                <a:cubicBezTo>
                  <a:pt x="40727" y="42062"/>
                  <a:pt x="40738" y="42062"/>
                  <a:pt x="40750" y="42062"/>
                </a:cubicBezTo>
                <a:cubicBezTo>
                  <a:pt x="40944" y="42062"/>
                  <a:pt x="41100" y="41926"/>
                  <a:pt x="41117" y="41728"/>
                </a:cubicBezTo>
                <a:lnTo>
                  <a:pt x="44770" y="4388"/>
                </a:lnTo>
                <a:cubicBezTo>
                  <a:pt x="44805" y="4196"/>
                  <a:pt x="44648" y="4021"/>
                  <a:pt x="44456" y="3986"/>
                </a:cubicBezTo>
                <a:lnTo>
                  <a:pt x="3742" y="1"/>
                </a:lnTo>
                <a:close/>
              </a:path>
            </a:pathLst>
          </a:custGeom>
          <a:solidFill>
            <a:srgbClr val="F2F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2"/>
          <p:cNvSpPr/>
          <p:nvPr/>
        </p:nvSpPr>
        <p:spPr>
          <a:xfrm rot="-320029">
            <a:off x="4413146" y="427884"/>
            <a:ext cx="4180356" cy="3929264"/>
          </a:xfrm>
          <a:custGeom>
            <a:avLst/>
            <a:gdLst/>
            <a:ahLst/>
            <a:cxnLst/>
            <a:rect l="l" t="t" r="r" b="b"/>
            <a:pathLst>
              <a:path w="45068" h="42361" extrusionOk="0">
                <a:moveTo>
                  <a:pt x="4022" y="301"/>
                </a:moveTo>
                <a:lnTo>
                  <a:pt x="44578" y="4287"/>
                </a:lnTo>
                <a:cubicBezTo>
                  <a:pt x="44683" y="4287"/>
                  <a:pt x="44771" y="4392"/>
                  <a:pt x="44771" y="4496"/>
                </a:cubicBezTo>
                <a:lnTo>
                  <a:pt x="44771" y="4514"/>
                </a:lnTo>
                <a:lnTo>
                  <a:pt x="41117" y="41871"/>
                </a:lnTo>
                <a:cubicBezTo>
                  <a:pt x="41100" y="41976"/>
                  <a:pt x="40995" y="42064"/>
                  <a:pt x="40890" y="42064"/>
                </a:cubicBezTo>
                <a:lnTo>
                  <a:pt x="40872" y="42064"/>
                </a:lnTo>
                <a:lnTo>
                  <a:pt x="298" y="38078"/>
                </a:lnTo>
                <a:lnTo>
                  <a:pt x="4022" y="301"/>
                </a:lnTo>
                <a:close/>
                <a:moveTo>
                  <a:pt x="3866" y="0"/>
                </a:moveTo>
                <a:cubicBezTo>
                  <a:pt x="3795" y="0"/>
                  <a:pt x="3742" y="50"/>
                  <a:pt x="3742" y="126"/>
                </a:cubicBezTo>
                <a:lnTo>
                  <a:pt x="1" y="38200"/>
                </a:lnTo>
                <a:cubicBezTo>
                  <a:pt x="1" y="38270"/>
                  <a:pt x="53" y="38340"/>
                  <a:pt x="141" y="38358"/>
                </a:cubicBezTo>
                <a:lnTo>
                  <a:pt x="40837" y="42343"/>
                </a:lnTo>
                <a:lnTo>
                  <a:pt x="40890" y="42361"/>
                </a:lnTo>
                <a:cubicBezTo>
                  <a:pt x="41152" y="42361"/>
                  <a:pt x="41379" y="42151"/>
                  <a:pt x="41397" y="41889"/>
                </a:cubicBezTo>
                <a:lnTo>
                  <a:pt x="45068" y="4549"/>
                </a:lnTo>
                <a:lnTo>
                  <a:pt x="45068" y="4496"/>
                </a:lnTo>
                <a:cubicBezTo>
                  <a:pt x="45068" y="4234"/>
                  <a:pt x="44875" y="4024"/>
                  <a:pt x="44613" y="3990"/>
                </a:cubicBezTo>
                <a:lnTo>
                  <a:pt x="3899" y="4"/>
                </a:lnTo>
                <a:cubicBezTo>
                  <a:pt x="3888" y="2"/>
                  <a:pt x="3877" y="0"/>
                  <a:pt x="3866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2"/>
          <p:cNvSpPr/>
          <p:nvPr/>
        </p:nvSpPr>
        <p:spPr>
          <a:xfrm rot="-320029">
            <a:off x="4435778" y="508112"/>
            <a:ext cx="4047436" cy="3770836"/>
          </a:xfrm>
          <a:custGeom>
            <a:avLst/>
            <a:gdLst/>
            <a:ahLst/>
            <a:cxnLst/>
            <a:rect l="l" t="t" r="r" b="b"/>
            <a:pathLst>
              <a:path w="43635" h="40653" extrusionOk="0">
                <a:moveTo>
                  <a:pt x="4586" y="0"/>
                </a:moveTo>
                <a:cubicBezTo>
                  <a:pt x="4016" y="0"/>
                  <a:pt x="3528" y="422"/>
                  <a:pt x="3462" y="1001"/>
                </a:cubicBezTo>
                <a:lnTo>
                  <a:pt x="53" y="35719"/>
                </a:lnTo>
                <a:cubicBezTo>
                  <a:pt x="1" y="36331"/>
                  <a:pt x="438" y="36872"/>
                  <a:pt x="1050" y="36925"/>
                </a:cubicBezTo>
                <a:lnTo>
                  <a:pt x="38949" y="40648"/>
                </a:lnTo>
                <a:cubicBezTo>
                  <a:pt x="38982" y="40651"/>
                  <a:pt x="39016" y="40653"/>
                  <a:pt x="39048" y="40653"/>
                </a:cubicBezTo>
                <a:cubicBezTo>
                  <a:pt x="39619" y="40653"/>
                  <a:pt x="40107" y="40230"/>
                  <a:pt x="40173" y="39652"/>
                </a:cubicBezTo>
                <a:lnTo>
                  <a:pt x="43582" y="4934"/>
                </a:lnTo>
                <a:cubicBezTo>
                  <a:pt x="43634" y="4322"/>
                  <a:pt x="43180" y="3780"/>
                  <a:pt x="42568" y="3728"/>
                </a:cubicBezTo>
                <a:lnTo>
                  <a:pt x="4686" y="4"/>
                </a:lnTo>
                <a:cubicBezTo>
                  <a:pt x="4652" y="2"/>
                  <a:pt x="4619" y="0"/>
                  <a:pt x="45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2"/>
          <p:cNvSpPr/>
          <p:nvPr/>
        </p:nvSpPr>
        <p:spPr>
          <a:xfrm rot="-320029">
            <a:off x="4427708" y="493921"/>
            <a:ext cx="4063575" cy="3799219"/>
          </a:xfrm>
          <a:custGeom>
            <a:avLst/>
            <a:gdLst/>
            <a:ahLst/>
            <a:cxnLst/>
            <a:rect l="l" t="t" r="r" b="b"/>
            <a:pathLst>
              <a:path w="43809" h="40959" extrusionOk="0">
                <a:moveTo>
                  <a:pt x="4755" y="297"/>
                </a:moveTo>
                <a:lnTo>
                  <a:pt x="42655" y="4021"/>
                </a:lnTo>
                <a:cubicBezTo>
                  <a:pt x="43144" y="4073"/>
                  <a:pt x="43529" y="4493"/>
                  <a:pt x="43529" y="4982"/>
                </a:cubicBezTo>
                <a:cubicBezTo>
                  <a:pt x="43529" y="5017"/>
                  <a:pt x="43529" y="5052"/>
                  <a:pt x="43511" y="5087"/>
                </a:cubicBezTo>
                <a:lnTo>
                  <a:pt x="40102" y="39787"/>
                </a:lnTo>
                <a:cubicBezTo>
                  <a:pt x="40067" y="40294"/>
                  <a:pt x="39648" y="40662"/>
                  <a:pt x="39141" y="40662"/>
                </a:cubicBezTo>
                <a:lnTo>
                  <a:pt x="39054" y="40662"/>
                </a:lnTo>
                <a:lnTo>
                  <a:pt x="1154" y="36938"/>
                </a:lnTo>
                <a:cubicBezTo>
                  <a:pt x="665" y="36886"/>
                  <a:pt x="280" y="36466"/>
                  <a:pt x="280" y="35977"/>
                </a:cubicBezTo>
                <a:cubicBezTo>
                  <a:pt x="280" y="35942"/>
                  <a:pt x="280" y="35907"/>
                  <a:pt x="297" y="35872"/>
                </a:cubicBezTo>
                <a:lnTo>
                  <a:pt x="3689" y="1171"/>
                </a:lnTo>
                <a:cubicBezTo>
                  <a:pt x="3741" y="682"/>
                  <a:pt x="4161" y="297"/>
                  <a:pt x="4650" y="297"/>
                </a:cubicBezTo>
                <a:close/>
                <a:moveTo>
                  <a:pt x="4650" y="0"/>
                </a:moveTo>
                <a:cubicBezTo>
                  <a:pt x="4021" y="0"/>
                  <a:pt x="3462" y="490"/>
                  <a:pt x="3409" y="1136"/>
                </a:cubicBezTo>
                <a:lnTo>
                  <a:pt x="0" y="35854"/>
                </a:lnTo>
                <a:cubicBezTo>
                  <a:pt x="0" y="35889"/>
                  <a:pt x="0" y="35942"/>
                  <a:pt x="0" y="35977"/>
                </a:cubicBezTo>
                <a:cubicBezTo>
                  <a:pt x="0" y="36623"/>
                  <a:pt x="472" y="37165"/>
                  <a:pt x="1137" y="37235"/>
                </a:cubicBezTo>
                <a:lnTo>
                  <a:pt x="39019" y="40941"/>
                </a:lnTo>
                <a:cubicBezTo>
                  <a:pt x="39071" y="40959"/>
                  <a:pt x="39106" y="40959"/>
                  <a:pt x="39141" y="40959"/>
                </a:cubicBezTo>
                <a:cubicBezTo>
                  <a:pt x="39788" y="40959"/>
                  <a:pt x="40330" y="40469"/>
                  <a:pt x="40400" y="39822"/>
                </a:cubicBezTo>
                <a:lnTo>
                  <a:pt x="43808" y="5105"/>
                </a:lnTo>
                <a:cubicBezTo>
                  <a:pt x="43808" y="5070"/>
                  <a:pt x="43808" y="5035"/>
                  <a:pt x="43808" y="4982"/>
                </a:cubicBezTo>
                <a:cubicBezTo>
                  <a:pt x="43808" y="4353"/>
                  <a:pt x="43319" y="3794"/>
                  <a:pt x="42672" y="3741"/>
                </a:cubicBezTo>
                <a:lnTo>
                  <a:pt x="4773" y="18"/>
                </a:lnTo>
                <a:cubicBezTo>
                  <a:pt x="4738" y="18"/>
                  <a:pt x="4703" y="0"/>
                  <a:pt x="465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2"/>
          <p:cNvSpPr/>
          <p:nvPr/>
        </p:nvSpPr>
        <p:spPr>
          <a:xfrm rot="-320029">
            <a:off x="6936632" y="338634"/>
            <a:ext cx="776744" cy="308138"/>
          </a:xfrm>
          <a:custGeom>
            <a:avLst/>
            <a:gdLst/>
            <a:ahLst/>
            <a:cxnLst/>
            <a:rect l="l" t="t" r="r" b="b"/>
            <a:pathLst>
              <a:path w="8374" h="3322" extrusionOk="0">
                <a:moveTo>
                  <a:pt x="1679" y="0"/>
                </a:moveTo>
                <a:cubicBezTo>
                  <a:pt x="874" y="0"/>
                  <a:pt x="193" y="612"/>
                  <a:pt x="123" y="1416"/>
                </a:cubicBezTo>
                <a:lnTo>
                  <a:pt x="0" y="2518"/>
                </a:lnTo>
                <a:lnTo>
                  <a:pt x="8252" y="3322"/>
                </a:lnTo>
                <a:lnTo>
                  <a:pt x="8374" y="2238"/>
                </a:lnTo>
                <a:cubicBezTo>
                  <a:pt x="8374" y="2186"/>
                  <a:pt x="8374" y="2133"/>
                  <a:pt x="8374" y="2081"/>
                </a:cubicBezTo>
                <a:cubicBezTo>
                  <a:pt x="8374" y="1276"/>
                  <a:pt x="7762" y="595"/>
                  <a:pt x="6958" y="525"/>
                </a:cubicBezTo>
                <a:lnTo>
                  <a:pt x="1836" y="18"/>
                </a:lnTo>
                <a:cubicBezTo>
                  <a:pt x="1783" y="0"/>
                  <a:pt x="1731" y="0"/>
                  <a:pt x="1679" y="0"/>
                </a:cubicBezTo>
                <a:close/>
              </a:path>
            </a:pathLst>
          </a:custGeom>
          <a:solidFill>
            <a:srgbClr val="26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2"/>
          <p:cNvSpPr/>
          <p:nvPr/>
        </p:nvSpPr>
        <p:spPr>
          <a:xfrm rot="-320029">
            <a:off x="6947515" y="572113"/>
            <a:ext cx="765428" cy="74669"/>
          </a:xfrm>
          <a:custGeom>
            <a:avLst/>
            <a:gdLst/>
            <a:ahLst/>
            <a:cxnLst/>
            <a:rect l="l" t="t" r="r" b="b"/>
            <a:pathLst>
              <a:path w="8252" h="805" extrusionOk="0">
                <a:moveTo>
                  <a:pt x="8252" y="805"/>
                </a:moveTo>
                <a:lnTo>
                  <a:pt x="0" y="1"/>
                </a:lnTo>
                <a:lnTo>
                  <a:pt x="0" y="1"/>
                </a:lnTo>
                <a:lnTo>
                  <a:pt x="8252" y="805"/>
                </a:lnTo>
                <a:lnTo>
                  <a:pt x="8252" y="805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2"/>
          <p:cNvSpPr/>
          <p:nvPr/>
        </p:nvSpPr>
        <p:spPr>
          <a:xfrm rot="-320029">
            <a:off x="6946382" y="599787"/>
            <a:ext cx="768767" cy="100641"/>
          </a:xfrm>
          <a:custGeom>
            <a:avLst/>
            <a:gdLst/>
            <a:ahLst/>
            <a:cxnLst/>
            <a:rect l="l" t="t" r="r" b="b"/>
            <a:pathLst>
              <a:path w="8288" h="1085" extrusionOk="0">
                <a:moveTo>
                  <a:pt x="36" y="1"/>
                </a:moveTo>
                <a:lnTo>
                  <a:pt x="1" y="281"/>
                </a:lnTo>
                <a:lnTo>
                  <a:pt x="8252" y="1085"/>
                </a:lnTo>
                <a:lnTo>
                  <a:pt x="8287" y="805"/>
                </a:lnTo>
                <a:lnTo>
                  <a:pt x="36" y="1"/>
                </a:lnTo>
                <a:close/>
              </a:path>
            </a:pathLst>
          </a:custGeom>
          <a:solidFill>
            <a:srgbClr val="8698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2"/>
          <p:cNvSpPr/>
          <p:nvPr/>
        </p:nvSpPr>
        <p:spPr>
          <a:xfrm rot="-320029">
            <a:off x="6947130" y="572131"/>
            <a:ext cx="767097" cy="102218"/>
          </a:xfrm>
          <a:custGeom>
            <a:avLst/>
            <a:gdLst/>
            <a:ahLst/>
            <a:cxnLst/>
            <a:rect l="l" t="t" r="r" b="b"/>
            <a:pathLst>
              <a:path w="8270" h="1102" extrusionOk="0">
                <a:moveTo>
                  <a:pt x="18" y="1"/>
                </a:moveTo>
                <a:lnTo>
                  <a:pt x="1" y="298"/>
                </a:lnTo>
                <a:lnTo>
                  <a:pt x="8252" y="1102"/>
                </a:lnTo>
                <a:lnTo>
                  <a:pt x="8270" y="805"/>
                </a:lnTo>
                <a:lnTo>
                  <a:pt x="18" y="1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2"/>
          <p:cNvSpPr/>
          <p:nvPr/>
        </p:nvSpPr>
        <p:spPr>
          <a:xfrm rot="-320029">
            <a:off x="6939334" y="653864"/>
            <a:ext cx="797893" cy="572494"/>
          </a:xfrm>
          <a:custGeom>
            <a:avLst/>
            <a:gdLst/>
            <a:ahLst/>
            <a:cxnLst/>
            <a:rect l="l" t="t" r="r" b="b"/>
            <a:pathLst>
              <a:path w="8602" h="6172" extrusionOk="0">
                <a:moveTo>
                  <a:pt x="350" y="1"/>
                </a:moveTo>
                <a:lnTo>
                  <a:pt x="18" y="3305"/>
                </a:lnTo>
                <a:cubicBezTo>
                  <a:pt x="18" y="3357"/>
                  <a:pt x="1" y="3410"/>
                  <a:pt x="1" y="3462"/>
                </a:cubicBezTo>
                <a:cubicBezTo>
                  <a:pt x="1" y="4091"/>
                  <a:pt x="385" y="4651"/>
                  <a:pt x="962" y="4913"/>
                </a:cubicBezTo>
                <a:lnTo>
                  <a:pt x="3672" y="6049"/>
                </a:lnTo>
                <a:cubicBezTo>
                  <a:pt x="3864" y="6119"/>
                  <a:pt x="4074" y="6172"/>
                  <a:pt x="4284" y="6172"/>
                </a:cubicBezTo>
                <a:cubicBezTo>
                  <a:pt x="4406" y="6172"/>
                  <a:pt x="4528" y="6154"/>
                  <a:pt x="4651" y="6119"/>
                </a:cubicBezTo>
                <a:lnTo>
                  <a:pt x="7081" y="5525"/>
                </a:lnTo>
                <a:cubicBezTo>
                  <a:pt x="7728" y="5367"/>
                  <a:pt x="8200" y="4826"/>
                  <a:pt x="8269" y="4161"/>
                </a:cubicBezTo>
                <a:lnTo>
                  <a:pt x="8602" y="805"/>
                </a:lnTo>
                <a:lnTo>
                  <a:pt x="350" y="1"/>
                </a:lnTo>
                <a:close/>
              </a:path>
            </a:pathLst>
          </a:custGeom>
          <a:solidFill>
            <a:srgbClr val="8698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2"/>
          <p:cNvSpPr/>
          <p:nvPr/>
        </p:nvSpPr>
        <p:spPr>
          <a:xfrm rot="-320029">
            <a:off x="6947304" y="625867"/>
            <a:ext cx="767097" cy="102218"/>
          </a:xfrm>
          <a:custGeom>
            <a:avLst/>
            <a:gdLst/>
            <a:ahLst/>
            <a:cxnLst/>
            <a:rect l="l" t="t" r="r" b="b"/>
            <a:pathLst>
              <a:path w="8270" h="1102" extrusionOk="0">
                <a:moveTo>
                  <a:pt x="18" y="1"/>
                </a:moveTo>
                <a:lnTo>
                  <a:pt x="0" y="298"/>
                </a:lnTo>
                <a:lnTo>
                  <a:pt x="8252" y="1102"/>
                </a:lnTo>
                <a:lnTo>
                  <a:pt x="8269" y="805"/>
                </a:lnTo>
                <a:lnTo>
                  <a:pt x="18" y="1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2"/>
          <p:cNvSpPr/>
          <p:nvPr/>
        </p:nvSpPr>
        <p:spPr>
          <a:xfrm rot="-320029">
            <a:off x="6909678" y="314301"/>
            <a:ext cx="830357" cy="335686"/>
          </a:xfrm>
          <a:custGeom>
            <a:avLst/>
            <a:gdLst/>
            <a:ahLst/>
            <a:cxnLst/>
            <a:rect l="l" t="t" r="r" b="b"/>
            <a:pathLst>
              <a:path w="8952" h="3619" extrusionOk="0">
                <a:moveTo>
                  <a:pt x="1679" y="0"/>
                </a:moveTo>
                <a:cubicBezTo>
                  <a:pt x="857" y="122"/>
                  <a:pt x="193" y="787"/>
                  <a:pt x="106" y="1661"/>
                </a:cubicBezTo>
                <a:lnTo>
                  <a:pt x="1" y="2745"/>
                </a:lnTo>
                <a:lnTo>
                  <a:pt x="280" y="2780"/>
                </a:lnTo>
                <a:lnTo>
                  <a:pt x="403" y="1678"/>
                </a:lnTo>
                <a:cubicBezTo>
                  <a:pt x="473" y="874"/>
                  <a:pt x="1154" y="262"/>
                  <a:pt x="1959" y="262"/>
                </a:cubicBezTo>
                <a:cubicBezTo>
                  <a:pt x="2011" y="262"/>
                  <a:pt x="2063" y="262"/>
                  <a:pt x="2116" y="280"/>
                </a:cubicBezTo>
                <a:lnTo>
                  <a:pt x="7238" y="787"/>
                </a:lnTo>
                <a:cubicBezTo>
                  <a:pt x="8042" y="857"/>
                  <a:pt x="8654" y="1538"/>
                  <a:pt x="8654" y="2343"/>
                </a:cubicBezTo>
                <a:cubicBezTo>
                  <a:pt x="8654" y="2395"/>
                  <a:pt x="8654" y="2448"/>
                  <a:pt x="8654" y="2500"/>
                </a:cubicBezTo>
                <a:lnTo>
                  <a:pt x="8532" y="3584"/>
                </a:lnTo>
                <a:lnTo>
                  <a:pt x="8829" y="3619"/>
                </a:lnTo>
                <a:lnTo>
                  <a:pt x="8934" y="2517"/>
                </a:lnTo>
                <a:cubicBezTo>
                  <a:pt x="8951" y="2465"/>
                  <a:pt x="8951" y="2395"/>
                  <a:pt x="8951" y="2343"/>
                </a:cubicBezTo>
                <a:cubicBezTo>
                  <a:pt x="8951" y="1538"/>
                  <a:pt x="8444" y="857"/>
                  <a:pt x="7727" y="594"/>
                </a:cubicBezTo>
                <a:lnTo>
                  <a:pt x="1679" y="0"/>
                </a:lnTo>
                <a:close/>
              </a:path>
            </a:pathLst>
          </a:custGeom>
          <a:solidFill>
            <a:srgbClr val="26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2"/>
          <p:cNvSpPr/>
          <p:nvPr/>
        </p:nvSpPr>
        <p:spPr>
          <a:xfrm rot="-320029">
            <a:off x="7052111" y="311280"/>
            <a:ext cx="561178" cy="56860"/>
          </a:xfrm>
          <a:custGeom>
            <a:avLst/>
            <a:gdLst/>
            <a:ahLst/>
            <a:cxnLst/>
            <a:rect l="l" t="t" r="r" b="b"/>
            <a:pathLst>
              <a:path w="6050" h="613" extrusionOk="0">
                <a:moveTo>
                  <a:pt x="281" y="1"/>
                </a:moveTo>
                <a:cubicBezTo>
                  <a:pt x="176" y="1"/>
                  <a:pt x="88" y="1"/>
                  <a:pt x="1" y="18"/>
                </a:cubicBezTo>
                <a:lnTo>
                  <a:pt x="6049" y="612"/>
                </a:lnTo>
                <a:cubicBezTo>
                  <a:pt x="5892" y="560"/>
                  <a:pt x="5752" y="525"/>
                  <a:pt x="5595" y="508"/>
                </a:cubicBezTo>
                <a:lnTo>
                  <a:pt x="455" y="1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2"/>
          <p:cNvSpPr/>
          <p:nvPr/>
        </p:nvSpPr>
        <p:spPr>
          <a:xfrm rot="-320029">
            <a:off x="6921541" y="568795"/>
            <a:ext cx="818948" cy="81162"/>
          </a:xfrm>
          <a:custGeom>
            <a:avLst/>
            <a:gdLst/>
            <a:ahLst/>
            <a:cxnLst/>
            <a:rect l="l" t="t" r="r" b="b"/>
            <a:pathLst>
              <a:path w="8829" h="875" extrusionOk="0">
                <a:moveTo>
                  <a:pt x="8829" y="875"/>
                </a:moveTo>
                <a:lnTo>
                  <a:pt x="8532" y="840"/>
                </a:lnTo>
                <a:lnTo>
                  <a:pt x="8532" y="840"/>
                </a:lnTo>
                <a:lnTo>
                  <a:pt x="8829" y="875"/>
                </a:lnTo>
                <a:lnTo>
                  <a:pt x="8829" y="875"/>
                </a:lnTo>
                <a:close/>
                <a:moveTo>
                  <a:pt x="280" y="36"/>
                </a:moveTo>
                <a:lnTo>
                  <a:pt x="1" y="1"/>
                </a:lnTo>
                <a:lnTo>
                  <a:pt x="1" y="1"/>
                </a:lnTo>
                <a:lnTo>
                  <a:pt x="280" y="36"/>
                </a:lnTo>
                <a:lnTo>
                  <a:pt x="280" y="36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2"/>
          <p:cNvSpPr/>
          <p:nvPr/>
        </p:nvSpPr>
        <p:spPr>
          <a:xfrm rot="-320029">
            <a:off x="6920504" y="596542"/>
            <a:ext cx="820525" cy="107134"/>
          </a:xfrm>
          <a:custGeom>
            <a:avLst/>
            <a:gdLst/>
            <a:ahLst/>
            <a:cxnLst/>
            <a:rect l="l" t="t" r="r" b="b"/>
            <a:pathLst>
              <a:path w="8846" h="1155" extrusionOk="0">
                <a:moveTo>
                  <a:pt x="18" y="1"/>
                </a:moveTo>
                <a:lnTo>
                  <a:pt x="0" y="281"/>
                </a:lnTo>
                <a:lnTo>
                  <a:pt x="280" y="316"/>
                </a:lnTo>
                <a:lnTo>
                  <a:pt x="315" y="36"/>
                </a:lnTo>
                <a:lnTo>
                  <a:pt x="18" y="1"/>
                </a:lnTo>
                <a:close/>
                <a:moveTo>
                  <a:pt x="8566" y="840"/>
                </a:moveTo>
                <a:lnTo>
                  <a:pt x="8531" y="1120"/>
                </a:lnTo>
                <a:lnTo>
                  <a:pt x="8828" y="1155"/>
                </a:lnTo>
                <a:lnTo>
                  <a:pt x="8846" y="857"/>
                </a:lnTo>
                <a:lnTo>
                  <a:pt x="8566" y="840"/>
                </a:lnTo>
                <a:close/>
              </a:path>
            </a:pathLst>
          </a:custGeom>
          <a:solidFill>
            <a:srgbClr val="8698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/>
          <p:nvPr/>
        </p:nvSpPr>
        <p:spPr>
          <a:xfrm rot="-320029">
            <a:off x="6919509" y="568889"/>
            <a:ext cx="822195" cy="107134"/>
          </a:xfrm>
          <a:custGeom>
            <a:avLst/>
            <a:gdLst/>
            <a:ahLst/>
            <a:cxnLst/>
            <a:rect l="l" t="t" r="r" b="b"/>
            <a:pathLst>
              <a:path w="8864" h="1155" extrusionOk="0">
                <a:moveTo>
                  <a:pt x="36" y="1"/>
                </a:moveTo>
                <a:lnTo>
                  <a:pt x="1" y="298"/>
                </a:lnTo>
                <a:lnTo>
                  <a:pt x="298" y="333"/>
                </a:lnTo>
                <a:lnTo>
                  <a:pt x="315" y="36"/>
                </a:lnTo>
                <a:lnTo>
                  <a:pt x="36" y="1"/>
                </a:lnTo>
                <a:close/>
                <a:moveTo>
                  <a:pt x="8567" y="840"/>
                </a:moveTo>
                <a:lnTo>
                  <a:pt x="8549" y="1137"/>
                </a:lnTo>
                <a:lnTo>
                  <a:pt x="8829" y="1154"/>
                </a:lnTo>
                <a:lnTo>
                  <a:pt x="8864" y="875"/>
                </a:lnTo>
                <a:lnTo>
                  <a:pt x="8567" y="840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2"/>
          <p:cNvSpPr/>
          <p:nvPr/>
        </p:nvSpPr>
        <p:spPr>
          <a:xfrm rot="-320029">
            <a:off x="6914586" y="650562"/>
            <a:ext cx="849744" cy="603289"/>
          </a:xfrm>
          <a:custGeom>
            <a:avLst/>
            <a:gdLst/>
            <a:ahLst/>
            <a:cxnLst/>
            <a:rect l="l" t="t" r="r" b="b"/>
            <a:pathLst>
              <a:path w="9161" h="6504" extrusionOk="0">
                <a:moveTo>
                  <a:pt x="332" y="1"/>
                </a:moveTo>
                <a:lnTo>
                  <a:pt x="0" y="3322"/>
                </a:lnTo>
                <a:cubicBezTo>
                  <a:pt x="0" y="3375"/>
                  <a:pt x="0" y="3445"/>
                  <a:pt x="0" y="3497"/>
                </a:cubicBezTo>
                <a:cubicBezTo>
                  <a:pt x="0" y="4231"/>
                  <a:pt x="437" y="4913"/>
                  <a:pt x="1136" y="5210"/>
                </a:cubicBezTo>
                <a:lnTo>
                  <a:pt x="3829" y="6346"/>
                </a:lnTo>
                <a:cubicBezTo>
                  <a:pt x="4056" y="6451"/>
                  <a:pt x="4318" y="6504"/>
                  <a:pt x="4563" y="6504"/>
                </a:cubicBezTo>
                <a:cubicBezTo>
                  <a:pt x="4703" y="6504"/>
                  <a:pt x="4860" y="6486"/>
                  <a:pt x="5000" y="6434"/>
                </a:cubicBezTo>
                <a:lnTo>
                  <a:pt x="7430" y="5857"/>
                </a:lnTo>
                <a:cubicBezTo>
                  <a:pt x="8199" y="5665"/>
                  <a:pt x="8758" y="5018"/>
                  <a:pt x="8828" y="4231"/>
                </a:cubicBezTo>
                <a:lnTo>
                  <a:pt x="9160" y="875"/>
                </a:lnTo>
                <a:lnTo>
                  <a:pt x="8881" y="840"/>
                </a:lnTo>
                <a:lnTo>
                  <a:pt x="8548" y="4196"/>
                </a:lnTo>
                <a:cubicBezTo>
                  <a:pt x="8479" y="4861"/>
                  <a:pt x="8007" y="5402"/>
                  <a:pt x="7360" y="5560"/>
                </a:cubicBezTo>
                <a:lnTo>
                  <a:pt x="4930" y="6154"/>
                </a:lnTo>
                <a:cubicBezTo>
                  <a:pt x="4807" y="6189"/>
                  <a:pt x="4685" y="6207"/>
                  <a:pt x="4563" y="6207"/>
                </a:cubicBezTo>
                <a:cubicBezTo>
                  <a:pt x="4353" y="6207"/>
                  <a:pt x="4143" y="6154"/>
                  <a:pt x="3951" y="6084"/>
                </a:cubicBezTo>
                <a:lnTo>
                  <a:pt x="1241" y="4948"/>
                </a:lnTo>
                <a:cubicBezTo>
                  <a:pt x="664" y="4686"/>
                  <a:pt x="280" y="4126"/>
                  <a:pt x="280" y="3497"/>
                </a:cubicBezTo>
                <a:cubicBezTo>
                  <a:pt x="280" y="3445"/>
                  <a:pt x="297" y="3392"/>
                  <a:pt x="297" y="3340"/>
                </a:cubicBezTo>
                <a:lnTo>
                  <a:pt x="629" y="36"/>
                </a:lnTo>
                <a:lnTo>
                  <a:pt x="332" y="1"/>
                </a:lnTo>
                <a:close/>
              </a:path>
            </a:pathLst>
          </a:custGeom>
          <a:solidFill>
            <a:srgbClr val="8698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2"/>
          <p:cNvSpPr/>
          <p:nvPr/>
        </p:nvSpPr>
        <p:spPr>
          <a:xfrm rot="-320029">
            <a:off x="6919757" y="622621"/>
            <a:ext cx="822195" cy="108711"/>
          </a:xfrm>
          <a:custGeom>
            <a:avLst/>
            <a:gdLst/>
            <a:ahLst/>
            <a:cxnLst/>
            <a:rect l="l" t="t" r="r" b="b"/>
            <a:pathLst>
              <a:path w="8864" h="1172" extrusionOk="0">
                <a:moveTo>
                  <a:pt x="35" y="1"/>
                </a:moveTo>
                <a:lnTo>
                  <a:pt x="0" y="298"/>
                </a:lnTo>
                <a:lnTo>
                  <a:pt x="297" y="333"/>
                </a:lnTo>
                <a:lnTo>
                  <a:pt x="315" y="36"/>
                </a:lnTo>
                <a:lnTo>
                  <a:pt x="35" y="1"/>
                </a:lnTo>
                <a:close/>
                <a:moveTo>
                  <a:pt x="8566" y="840"/>
                </a:moveTo>
                <a:lnTo>
                  <a:pt x="8549" y="1137"/>
                </a:lnTo>
                <a:lnTo>
                  <a:pt x="8828" y="1172"/>
                </a:lnTo>
                <a:lnTo>
                  <a:pt x="8863" y="875"/>
                </a:lnTo>
                <a:lnTo>
                  <a:pt x="8566" y="840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2"/>
          <p:cNvSpPr/>
          <p:nvPr/>
        </p:nvSpPr>
        <p:spPr>
          <a:xfrm rot="-320029">
            <a:off x="6857624" y="269652"/>
            <a:ext cx="856237" cy="913189"/>
          </a:xfrm>
          <a:custGeom>
            <a:avLst/>
            <a:gdLst/>
            <a:ahLst/>
            <a:cxnLst/>
            <a:rect l="l" t="t" r="r" b="b"/>
            <a:pathLst>
              <a:path w="9231" h="9845" extrusionOk="0">
                <a:moveTo>
                  <a:pt x="2303" y="0"/>
                </a:moveTo>
                <a:cubicBezTo>
                  <a:pt x="1427" y="0"/>
                  <a:pt x="677" y="657"/>
                  <a:pt x="595" y="1546"/>
                </a:cubicBezTo>
                <a:lnTo>
                  <a:pt x="70" y="6825"/>
                </a:lnTo>
                <a:cubicBezTo>
                  <a:pt x="1" y="7577"/>
                  <a:pt x="420" y="8276"/>
                  <a:pt x="1119" y="8574"/>
                </a:cubicBezTo>
                <a:lnTo>
                  <a:pt x="3811" y="9710"/>
                </a:lnTo>
                <a:cubicBezTo>
                  <a:pt x="4033" y="9798"/>
                  <a:pt x="4261" y="9845"/>
                  <a:pt x="4492" y="9845"/>
                </a:cubicBezTo>
                <a:cubicBezTo>
                  <a:pt x="4626" y="9845"/>
                  <a:pt x="4761" y="9829"/>
                  <a:pt x="4895" y="9797"/>
                </a:cubicBezTo>
                <a:lnTo>
                  <a:pt x="7308" y="9203"/>
                </a:lnTo>
                <a:cubicBezTo>
                  <a:pt x="8024" y="9028"/>
                  <a:pt x="8549" y="8434"/>
                  <a:pt x="8619" y="7699"/>
                </a:cubicBezTo>
                <a:lnTo>
                  <a:pt x="9143" y="2385"/>
                </a:lnTo>
                <a:cubicBezTo>
                  <a:pt x="9231" y="1441"/>
                  <a:pt x="8531" y="602"/>
                  <a:pt x="7605" y="515"/>
                </a:cubicBezTo>
                <a:lnTo>
                  <a:pt x="2465" y="8"/>
                </a:lnTo>
                <a:cubicBezTo>
                  <a:pt x="2411" y="3"/>
                  <a:pt x="2356" y="0"/>
                  <a:pt x="23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2"/>
          <p:cNvSpPr/>
          <p:nvPr/>
        </p:nvSpPr>
        <p:spPr>
          <a:xfrm rot="-320029">
            <a:off x="6851113" y="255814"/>
            <a:ext cx="867646" cy="940552"/>
          </a:xfrm>
          <a:custGeom>
            <a:avLst/>
            <a:gdLst/>
            <a:ahLst/>
            <a:cxnLst/>
            <a:rect l="l" t="t" r="r" b="b"/>
            <a:pathLst>
              <a:path w="9354" h="10140" extrusionOk="0">
                <a:moveTo>
                  <a:pt x="2518" y="298"/>
                </a:moveTo>
                <a:lnTo>
                  <a:pt x="7657" y="804"/>
                </a:lnTo>
                <a:cubicBezTo>
                  <a:pt x="8462" y="874"/>
                  <a:pt x="9073" y="1574"/>
                  <a:pt x="9073" y="2360"/>
                </a:cubicBezTo>
                <a:cubicBezTo>
                  <a:pt x="9073" y="2413"/>
                  <a:pt x="9073" y="2465"/>
                  <a:pt x="9056" y="2518"/>
                </a:cubicBezTo>
                <a:lnTo>
                  <a:pt x="8531" y="7849"/>
                </a:lnTo>
                <a:cubicBezTo>
                  <a:pt x="8479" y="8496"/>
                  <a:pt x="7990" y="9056"/>
                  <a:pt x="7343" y="9213"/>
                </a:cubicBezTo>
                <a:lnTo>
                  <a:pt x="4930" y="9807"/>
                </a:lnTo>
                <a:cubicBezTo>
                  <a:pt x="4808" y="9825"/>
                  <a:pt x="4668" y="9842"/>
                  <a:pt x="4546" y="9842"/>
                </a:cubicBezTo>
                <a:cubicBezTo>
                  <a:pt x="4336" y="9842"/>
                  <a:pt x="4144" y="9807"/>
                  <a:pt x="3934" y="9720"/>
                </a:cubicBezTo>
                <a:lnTo>
                  <a:pt x="1242" y="8584"/>
                </a:lnTo>
                <a:cubicBezTo>
                  <a:pt x="665" y="8339"/>
                  <a:pt x="280" y="7762"/>
                  <a:pt x="280" y="7133"/>
                </a:cubicBezTo>
                <a:cubicBezTo>
                  <a:pt x="280" y="7098"/>
                  <a:pt x="280" y="7045"/>
                  <a:pt x="298" y="6993"/>
                </a:cubicBezTo>
                <a:lnTo>
                  <a:pt x="805" y="1714"/>
                </a:lnTo>
                <a:cubicBezTo>
                  <a:pt x="892" y="892"/>
                  <a:pt x="1574" y="298"/>
                  <a:pt x="2361" y="298"/>
                </a:cubicBezTo>
                <a:close/>
                <a:moveTo>
                  <a:pt x="2361" y="0"/>
                </a:moveTo>
                <a:cubicBezTo>
                  <a:pt x="1417" y="0"/>
                  <a:pt x="612" y="717"/>
                  <a:pt x="525" y="1679"/>
                </a:cubicBezTo>
                <a:lnTo>
                  <a:pt x="1" y="6958"/>
                </a:lnTo>
                <a:cubicBezTo>
                  <a:pt x="1" y="7010"/>
                  <a:pt x="1" y="7080"/>
                  <a:pt x="1" y="7133"/>
                </a:cubicBezTo>
                <a:cubicBezTo>
                  <a:pt x="1" y="7884"/>
                  <a:pt x="438" y="8566"/>
                  <a:pt x="1137" y="8846"/>
                </a:cubicBezTo>
                <a:lnTo>
                  <a:pt x="3829" y="10000"/>
                </a:lnTo>
                <a:cubicBezTo>
                  <a:pt x="4056" y="10087"/>
                  <a:pt x="4301" y="10139"/>
                  <a:pt x="4546" y="10139"/>
                </a:cubicBezTo>
                <a:cubicBezTo>
                  <a:pt x="4703" y="10139"/>
                  <a:pt x="4843" y="10122"/>
                  <a:pt x="5000" y="10087"/>
                </a:cubicBezTo>
                <a:lnTo>
                  <a:pt x="7413" y="9493"/>
                </a:lnTo>
                <a:cubicBezTo>
                  <a:pt x="8182" y="9300"/>
                  <a:pt x="8759" y="8654"/>
                  <a:pt x="8829" y="7867"/>
                </a:cubicBezTo>
                <a:lnTo>
                  <a:pt x="9353" y="2553"/>
                </a:lnTo>
                <a:cubicBezTo>
                  <a:pt x="9353" y="2483"/>
                  <a:pt x="9353" y="2430"/>
                  <a:pt x="9353" y="2360"/>
                </a:cubicBezTo>
                <a:cubicBezTo>
                  <a:pt x="9353" y="1416"/>
                  <a:pt x="8636" y="612"/>
                  <a:pt x="7675" y="507"/>
                </a:cubicBezTo>
                <a:lnTo>
                  <a:pt x="2553" y="18"/>
                </a:lnTo>
                <a:cubicBezTo>
                  <a:pt x="2483" y="0"/>
                  <a:pt x="2430" y="0"/>
                  <a:pt x="2361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2"/>
          <p:cNvSpPr/>
          <p:nvPr/>
        </p:nvSpPr>
        <p:spPr>
          <a:xfrm rot="-320029">
            <a:off x="784071" y="486483"/>
            <a:ext cx="3966367" cy="3771207"/>
          </a:xfrm>
          <a:custGeom>
            <a:avLst/>
            <a:gdLst/>
            <a:ahLst/>
            <a:cxnLst/>
            <a:rect l="l" t="t" r="r" b="b"/>
            <a:pathLst>
              <a:path w="42761" h="40657" extrusionOk="0">
                <a:moveTo>
                  <a:pt x="3698" y="1"/>
                </a:moveTo>
                <a:cubicBezTo>
                  <a:pt x="3142" y="1"/>
                  <a:pt x="2654" y="423"/>
                  <a:pt x="2588" y="1002"/>
                </a:cubicBezTo>
                <a:lnTo>
                  <a:pt x="18" y="27171"/>
                </a:lnTo>
                <a:cubicBezTo>
                  <a:pt x="1" y="27433"/>
                  <a:pt x="71" y="27695"/>
                  <a:pt x="211" y="27905"/>
                </a:cubicBezTo>
                <a:cubicBezTo>
                  <a:pt x="1452" y="29688"/>
                  <a:pt x="2466" y="31699"/>
                  <a:pt x="3480" y="33604"/>
                </a:cubicBezTo>
                <a:cubicBezTo>
                  <a:pt x="4109" y="34775"/>
                  <a:pt x="4791" y="35912"/>
                  <a:pt x="5490" y="37030"/>
                </a:cubicBezTo>
                <a:cubicBezTo>
                  <a:pt x="5682" y="37310"/>
                  <a:pt x="5980" y="37502"/>
                  <a:pt x="6312" y="37537"/>
                </a:cubicBezTo>
                <a:lnTo>
                  <a:pt x="38093" y="40649"/>
                </a:lnTo>
                <a:cubicBezTo>
                  <a:pt x="38135" y="40654"/>
                  <a:pt x="38176" y="40656"/>
                  <a:pt x="38217" y="40656"/>
                </a:cubicBezTo>
                <a:cubicBezTo>
                  <a:pt x="38776" y="40656"/>
                  <a:pt x="39250" y="40224"/>
                  <a:pt x="39299" y="39670"/>
                </a:cubicBezTo>
                <a:lnTo>
                  <a:pt x="42708" y="4935"/>
                </a:lnTo>
                <a:cubicBezTo>
                  <a:pt x="42760" y="4323"/>
                  <a:pt x="42323" y="3799"/>
                  <a:pt x="41729" y="3729"/>
                </a:cubicBezTo>
                <a:lnTo>
                  <a:pt x="3794" y="5"/>
                </a:lnTo>
                <a:cubicBezTo>
                  <a:pt x="3762" y="2"/>
                  <a:pt x="3730" y="1"/>
                  <a:pt x="369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2"/>
          <p:cNvSpPr/>
          <p:nvPr/>
        </p:nvSpPr>
        <p:spPr>
          <a:xfrm rot="-320029">
            <a:off x="772823" y="474032"/>
            <a:ext cx="3987422" cy="3797642"/>
          </a:xfrm>
          <a:custGeom>
            <a:avLst/>
            <a:gdLst/>
            <a:ahLst/>
            <a:cxnLst/>
            <a:rect l="l" t="t" r="r" b="b"/>
            <a:pathLst>
              <a:path w="42988" h="40942" extrusionOk="0">
                <a:moveTo>
                  <a:pt x="3812" y="280"/>
                </a:moveTo>
                <a:cubicBezTo>
                  <a:pt x="3846" y="280"/>
                  <a:pt x="3881" y="280"/>
                  <a:pt x="3899" y="297"/>
                </a:cubicBezTo>
                <a:lnTo>
                  <a:pt x="41833" y="4003"/>
                </a:lnTo>
                <a:cubicBezTo>
                  <a:pt x="42323" y="4056"/>
                  <a:pt x="42690" y="4475"/>
                  <a:pt x="42690" y="4965"/>
                </a:cubicBezTo>
                <a:cubicBezTo>
                  <a:pt x="42690" y="4982"/>
                  <a:pt x="42690" y="5017"/>
                  <a:pt x="42690" y="5052"/>
                </a:cubicBezTo>
                <a:lnTo>
                  <a:pt x="39281" y="39788"/>
                </a:lnTo>
                <a:cubicBezTo>
                  <a:pt x="39229" y="40277"/>
                  <a:pt x="38809" y="40644"/>
                  <a:pt x="38320" y="40644"/>
                </a:cubicBezTo>
                <a:lnTo>
                  <a:pt x="38232" y="40644"/>
                </a:lnTo>
                <a:lnTo>
                  <a:pt x="6451" y="37533"/>
                </a:lnTo>
                <a:cubicBezTo>
                  <a:pt x="6154" y="37498"/>
                  <a:pt x="5892" y="37340"/>
                  <a:pt x="5734" y="37078"/>
                </a:cubicBezTo>
                <a:cubicBezTo>
                  <a:pt x="5035" y="35959"/>
                  <a:pt x="4353" y="34840"/>
                  <a:pt x="3742" y="33669"/>
                </a:cubicBezTo>
                <a:cubicBezTo>
                  <a:pt x="2728" y="31764"/>
                  <a:pt x="1696" y="29753"/>
                  <a:pt x="455" y="27953"/>
                </a:cubicBezTo>
                <a:cubicBezTo>
                  <a:pt x="350" y="27796"/>
                  <a:pt x="298" y="27603"/>
                  <a:pt x="298" y="27411"/>
                </a:cubicBezTo>
                <a:cubicBezTo>
                  <a:pt x="298" y="27393"/>
                  <a:pt x="298" y="27358"/>
                  <a:pt x="298" y="27324"/>
                </a:cubicBezTo>
                <a:lnTo>
                  <a:pt x="2868" y="1137"/>
                </a:lnTo>
                <a:cubicBezTo>
                  <a:pt x="2902" y="647"/>
                  <a:pt x="3322" y="280"/>
                  <a:pt x="3812" y="280"/>
                </a:cubicBezTo>
                <a:close/>
                <a:moveTo>
                  <a:pt x="3812" y="0"/>
                </a:moveTo>
                <a:cubicBezTo>
                  <a:pt x="3182" y="0"/>
                  <a:pt x="2640" y="472"/>
                  <a:pt x="2570" y="1119"/>
                </a:cubicBezTo>
                <a:lnTo>
                  <a:pt x="1" y="27289"/>
                </a:lnTo>
                <a:cubicBezTo>
                  <a:pt x="1" y="27341"/>
                  <a:pt x="1" y="27376"/>
                  <a:pt x="1" y="27411"/>
                </a:cubicBezTo>
                <a:cubicBezTo>
                  <a:pt x="1" y="27673"/>
                  <a:pt x="70" y="27918"/>
                  <a:pt x="228" y="28128"/>
                </a:cubicBezTo>
                <a:cubicBezTo>
                  <a:pt x="1452" y="29893"/>
                  <a:pt x="2465" y="31904"/>
                  <a:pt x="3479" y="33809"/>
                </a:cubicBezTo>
                <a:cubicBezTo>
                  <a:pt x="4091" y="34980"/>
                  <a:pt x="4790" y="36117"/>
                  <a:pt x="5490" y="37235"/>
                </a:cubicBezTo>
                <a:cubicBezTo>
                  <a:pt x="5699" y="37568"/>
                  <a:pt x="6049" y="37777"/>
                  <a:pt x="6434" y="37812"/>
                </a:cubicBezTo>
                <a:lnTo>
                  <a:pt x="38197" y="40941"/>
                </a:lnTo>
                <a:lnTo>
                  <a:pt x="38320" y="40941"/>
                </a:lnTo>
                <a:cubicBezTo>
                  <a:pt x="38966" y="40941"/>
                  <a:pt x="39508" y="40452"/>
                  <a:pt x="39561" y="39823"/>
                </a:cubicBezTo>
                <a:lnTo>
                  <a:pt x="42970" y="5087"/>
                </a:lnTo>
                <a:cubicBezTo>
                  <a:pt x="42987" y="5035"/>
                  <a:pt x="42987" y="5000"/>
                  <a:pt x="42987" y="4965"/>
                </a:cubicBezTo>
                <a:cubicBezTo>
                  <a:pt x="42987" y="4318"/>
                  <a:pt x="42498" y="3776"/>
                  <a:pt x="41851" y="3724"/>
                </a:cubicBezTo>
                <a:lnTo>
                  <a:pt x="3934" y="0"/>
                </a:ln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2"/>
          <p:cNvSpPr/>
          <p:nvPr/>
        </p:nvSpPr>
        <p:spPr>
          <a:xfrm rot="-320029">
            <a:off x="1962782" y="610500"/>
            <a:ext cx="4916" cy="1762"/>
          </a:xfrm>
          <a:custGeom>
            <a:avLst/>
            <a:gdLst/>
            <a:ahLst/>
            <a:cxnLst/>
            <a:rect l="l" t="t" r="r" b="b"/>
            <a:pathLst>
              <a:path w="53" h="19" extrusionOk="0">
                <a:moveTo>
                  <a:pt x="53" y="18"/>
                </a:moveTo>
                <a:lnTo>
                  <a:pt x="0" y="1"/>
                </a:lnTo>
                <a:lnTo>
                  <a:pt x="53" y="18"/>
                </a:lnTo>
                <a:lnTo>
                  <a:pt x="53" y="18"/>
                </a:ln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2"/>
          <p:cNvSpPr/>
          <p:nvPr/>
        </p:nvSpPr>
        <p:spPr>
          <a:xfrm rot="-320029">
            <a:off x="1974846" y="582850"/>
            <a:ext cx="16325" cy="1670"/>
          </a:xfrm>
          <a:custGeom>
            <a:avLst/>
            <a:gdLst/>
            <a:ahLst/>
            <a:cxnLst/>
            <a:rect l="l" t="t" r="r" b="b"/>
            <a:pathLst>
              <a:path w="176" h="18" extrusionOk="0">
                <a:moveTo>
                  <a:pt x="176" y="18"/>
                </a:moveTo>
                <a:lnTo>
                  <a:pt x="1" y="0"/>
                </a:lnTo>
                <a:lnTo>
                  <a:pt x="176" y="18"/>
                </a:lnTo>
                <a:lnTo>
                  <a:pt x="176" y="18"/>
                </a:lnTo>
                <a:close/>
              </a:path>
            </a:pathLst>
          </a:custGeom>
          <a:solidFill>
            <a:srgbClr val="4B65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2"/>
          <p:cNvSpPr/>
          <p:nvPr/>
        </p:nvSpPr>
        <p:spPr>
          <a:xfrm rot="-320029">
            <a:off x="1991179" y="583363"/>
            <a:ext cx="6586" cy="1762"/>
          </a:xfrm>
          <a:custGeom>
            <a:avLst/>
            <a:gdLst/>
            <a:ahLst/>
            <a:cxnLst/>
            <a:rect l="l" t="t" r="r" b="b"/>
            <a:pathLst>
              <a:path w="71" h="19" extrusionOk="0">
                <a:moveTo>
                  <a:pt x="1" y="1"/>
                </a:moveTo>
                <a:lnTo>
                  <a:pt x="71" y="18"/>
                </a:lnTo>
                <a:lnTo>
                  <a:pt x="71" y="1"/>
                </a:lnTo>
                <a:close/>
              </a:path>
            </a:pathLst>
          </a:custGeom>
          <a:solidFill>
            <a:srgbClr val="4B65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2"/>
          <p:cNvSpPr/>
          <p:nvPr/>
        </p:nvSpPr>
        <p:spPr>
          <a:xfrm rot="-320029">
            <a:off x="761324" y="3836378"/>
            <a:ext cx="7642312" cy="770529"/>
          </a:xfrm>
          <a:custGeom>
            <a:avLst/>
            <a:gdLst/>
            <a:ahLst/>
            <a:cxnLst/>
            <a:rect l="l" t="t" r="r" b="b"/>
            <a:pathLst>
              <a:path w="82391" h="8307" extrusionOk="0">
                <a:moveTo>
                  <a:pt x="149" y="0"/>
                </a:moveTo>
                <a:cubicBezTo>
                  <a:pt x="74" y="0"/>
                  <a:pt x="18" y="63"/>
                  <a:pt x="18" y="125"/>
                </a:cubicBezTo>
                <a:cubicBezTo>
                  <a:pt x="1" y="213"/>
                  <a:pt x="53" y="283"/>
                  <a:pt x="141" y="283"/>
                </a:cubicBezTo>
                <a:lnTo>
                  <a:pt x="82233" y="8307"/>
                </a:lnTo>
                <a:cubicBezTo>
                  <a:pt x="82303" y="8307"/>
                  <a:pt x="82390" y="8254"/>
                  <a:pt x="82390" y="8167"/>
                </a:cubicBezTo>
                <a:cubicBezTo>
                  <a:pt x="82390" y="8097"/>
                  <a:pt x="82338" y="8010"/>
                  <a:pt x="82250" y="8010"/>
                </a:cubicBezTo>
                <a:lnTo>
                  <a:pt x="176" y="3"/>
                </a:lnTo>
                <a:cubicBezTo>
                  <a:pt x="166" y="1"/>
                  <a:pt x="157" y="0"/>
                  <a:pt x="149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2"/>
          <p:cNvSpPr/>
          <p:nvPr/>
        </p:nvSpPr>
        <p:spPr>
          <a:xfrm rot="-320029">
            <a:off x="768863" y="3917093"/>
            <a:ext cx="7642312" cy="770529"/>
          </a:xfrm>
          <a:custGeom>
            <a:avLst/>
            <a:gdLst/>
            <a:ahLst/>
            <a:cxnLst/>
            <a:rect l="l" t="t" r="r" b="b"/>
            <a:pathLst>
              <a:path w="82391" h="8307" extrusionOk="0">
                <a:moveTo>
                  <a:pt x="149" y="0"/>
                </a:moveTo>
                <a:cubicBezTo>
                  <a:pt x="74" y="0"/>
                  <a:pt x="18" y="63"/>
                  <a:pt x="18" y="126"/>
                </a:cubicBezTo>
                <a:cubicBezTo>
                  <a:pt x="1" y="213"/>
                  <a:pt x="53" y="283"/>
                  <a:pt x="141" y="283"/>
                </a:cubicBezTo>
                <a:lnTo>
                  <a:pt x="82233" y="8307"/>
                </a:lnTo>
                <a:cubicBezTo>
                  <a:pt x="82303" y="8307"/>
                  <a:pt x="82390" y="8254"/>
                  <a:pt x="82390" y="8167"/>
                </a:cubicBezTo>
                <a:cubicBezTo>
                  <a:pt x="82390" y="8097"/>
                  <a:pt x="82338" y="8010"/>
                  <a:pt x="82250" y="8010"/>
                </a:cubicBezTo>
                <a:lnTo>
                  <a:pt x="176" y="3"/>
                </a:lnTo>
                <a:cubicBezTo>
                  <a:pt x="166" y="1"/>
                  <a:pt x="157" y="0"/>
                  <a:pt x="149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"/>
          <p:cNvSpPr/>
          <p:nvPr/>
        </p:nvSpPr>
        <p:spPr>
          <a:xfrm rot="-320029">
            <a:off x="4296789" y="4646730"/>
            <a:ext cx="603289" cy="348579"/>
          </a:xfrm>
          <a:custGeom>
            <a:avLst/>
            <a:gdLst/>
            <a:ahLst/>
            <a:cxnLst/>
            <a:rect l="l" t="t" r="r" b="b"/>
            <a:pathLst>
              <a:path w="6504" h="3758" extrusionOk="0">
                <a:moveTo>
                  <a:pt x="211" y="0"/>
                </a:moveTo>
                <a:lnTo>
                  <a:pt x="176" y="297"/>
                </a:lnTo>
                <a:cubicBezTo>
                  <a:pt x="1" y="2028"/>
                  <a:pt x="1277" y="3584"/>
                  <a:pt x="3025" y="3741"/>
                </a:cubicBezTo>
                <a:cubicBezTo>
                  <a:pt x="3132" y="3752"/>
                  <a:pt x="3237" y="3757"/>
                  <a:pt x="3342" y="3757"/>
                </a:cubicBezTo>
                <a:cubicBezTo>
                  <a:pt x="4942" y="3757"/>
                  <a:pt x="6321" y="2533"/>
                  <a:pt x="6469" y="909"/>
                </a:cubicBezTo>
                <a:lnTo>
                  <a:pt x="6504" y="612"/>
                </a:lnTo>
                <a:lnTo>
                  <a:pt x="211" y="0"/>
                </a:ln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rot="-320029">
            <a:off x="4295228" y="4629088"/>
            <a:ext cx="622768" cy="383456"/>
          </a:xfrm>
          <a:custGeom>
            <a:avLst/>
            <a:gdLst/>
            <a:ahLst/>
            <a:cxnLst/>
            <a:rect l="l" t="t" r="r" b="b"/>
            <a:pathLst>
              <a:path w="6714" h="4134" extrusionOk="0">
                <a:moveTo>
                  <a:pt x="391" y="392"/>
                </a:moveTo>
                <a:lnTo>
                  <a:pt x="6311" y="969"/>
                </a:lnTo>
                <a:lnTo>
                  <a:pt x="6311" y="1074"/>
                </a:lnTo>
                <a:cubicBezTo>
                  <a:pt x="6154" y="2612"/>
                  <a:pt x="4860" y="3748"/>
                  <a:pt x="3357" y="3748"/>
                </a:cubicBezTo>
                <a:lnTo>
                  <a:pt x="3059" y="3748"/>
                </a:lnTo>
                <a:cubicBezTo>
                  <a:pt x="1521" y="3591"/>
                  <a:pt x="367" y="2297"/>
                  <a:pt x="367" y="777"/>
                </a:cubicBezTo>
                <a:cubicBezTo>
                  <a:pt x="367" y="689"/>
                  <a:pt x="367" y="584"/>
                  <a:pt x="385" y="497"/>
                </a:cubicBezTo>
                <a:lnTo>
                  <a:pt x="391" y="392"/>
                </a:lnTo>
                <a:close/>
                <a:moveTo>
                  <a:pt x="203" y="1"/>
                </a:moveTo>
                <a:cubicBezTo>
                  <a:pt x="166" y="1"/>
                  <a:pt x="131" y="17"/>
                  <a:pt x="105" y="42"/>
                </a:cubicBezTo>
                <a:cubicBezTo>
                  <a:pt x="70" y="77"/>
                  <a:pt x="35" y="130"/>
                  <a:pt x="35" y="165"/>
                </a:cubicBezTo>
                <a:lnTo>
                  <a:pt x="18" y="462"/>
                </a:lnTo>
                <a:cubicBezTo>
                  <a:pt x="0" y="567"/>
                  <a:pt x="0" y="672"/>
                  <a:pt x="0" y="777"/>
                </a:cubicBezTo>
                <a:cubicBezTo>
                  <a:pt x="0" y="2490"/>
                  <a:pt x="1294" y="3941"/>
                  <a:pt x="3025" y="4116"/>
                </a:cubicBezTo>
                <a:cubicBezTo>
                  <a:pt x="3129" y="4133"/>
                  <a:pt x="3234" y="4133"/>
                  <a:pt x="3357" y="4133"/>
                </a:cubicBezTo>
                <a:cubicBezTo>
                  <a:pt x="5052" y="4133"/>
                  <a:pt x="6503" y="2839"/>
                  <a:pt x="6678" y="1109"/>
                </a:cubicBezTo>
                <a:lnTo>
                  <a:pt x="6713" y="812"/>
                </a:lnTo>
                <a:cubicBezTo>
                  <a:pt x="6713" y="724"/>
                  <a:pt x="6643" y="619"/>
                  <a:pt x="6538" y="619"/>
                </a:cubicBezTo>
                <a:lnTo>
                  <a:pt x="245" y="7"/>
                </a:lnTo>
                <a:cubicBezTo>
                  <a:pt x="231" y="3"/>
                  <a:pt x="217" y="1"/>
                  <a:pt x="203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 txBox="1">
            <a:spLocks noGrp="1"/>
          </p:cNvSpPr>
          <p:nvPr>
            <p:ph type="title"/>
          </p:nvPr>
        </p:nvSpPr>
        <p:spPr>
          <a:xfrm>
            <a:off x="1523600" y="2144631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582" name="Google Shape;582;p22"/>
          <p:cNvSpPr txBox="1">
            <a:spLocks noGrp="1"/>
          </p:cNvSpPr>
          <p:nvPr>
            <p:ph type="subTitle" idx="1"/>
          </p:nvPr>
        </p:nvSpPr>
        <p:spPr>
          <a:xfrm>
            <a:off x="1588850" y="2504625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22"/>
          <p:cNvSpPr txBox="1">
            <a:spLocks noGrp="1"/>
          </p:cNvSpPr>
          <p:nvPr>
            <p:ph type="title" idx="2"/>
          </p:nvPr>
        </p:nvSpPr>
        <p:spPr>
          <a:xfrm>
            <a:off x="5343708" y="2144629"/>
            <a:ext cx="23208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subTitle" idx="3"/>
          </p:nvPr>
        </p:nvSpPr>
        <p:spPr>
          <a:xfrm>
            <a:off x="5407366" y="2504613"/>
            <a:ext cx="2190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2"/>
          <p:cNvSpPr/>
          <p:nvPr/>
        </p:nvSpPr>
        <p:spPr>
          <a:xfrm rot="-320029">
            <a:off x="975413" y="3247464"/>
            <a:ext cx="799469" cy="896771"/>
          </a:xfrm>
          <a:custGeom>
            <a:avLst/>
            <a:gdLst/>
            <a:ahLst/>
            <a:cxnLst/>
            <a:rect l="l" t="t" r="r" b="b"/>
            <a:pathLst>
              <a:path w="8619" h="9668" extrusionOk="0">
                <a:moveTo>
                  <a:pt x="158" y="1"/>
                </a:moveTo>
                <a:lnTo>
                  <a:pt x="0" y="18"/>
                </a:lnTo>
                <a:lnTo>
                  <a:pt x="35" y="18"/>
                </a:lnTo>
                <a:lnTo>
                  <a:pt x="158" y="1"/>
                </a:lnTo>
                <a:close/>
                <a:moveTo>
                  <a:pt x="175" y="141"/>
                </a:moveTo>
                <a:cubicBezTo>
                  <a:pt x="263" y="665"/>
                  <a:pt x="507" y="1382"/>
                  <a:pt x="875" y="2203"/>
                </a:cubicBezTo>
                <a:cubicBezTo>
                  <a:pt x="1259" y="3077"/>
                  <a:pt x="1766" y="4074"/>
                  <a:pt x="2308" y="5053"/>
                </a:cubicBezTo>
                <a:cubicBezTo>
                  <a:pt x="3374" y="6993"/>
                  <a:pt x="4528" y="8846"/>
                  <a:pt x="4983" y="9580"/>
                </a:cubicBezTo>
                <a:cubicBezTo>
                  <a:pt x="5000" y="9615"/>
                  <a:pt x="5035" y="9633"/>
                  <a:pt x="5053" y="9668"/>
                </a:cubicBezTo>
                <a:lnTo>
                  <a:pt x="8549" y="1941"/>
                </a:lnTo>
                <a:cubicBezTo>
                  <a:pt x="8601" y="1801"/>
                  <a:pt x="8619" y="1644"/>
                  <a:pt x="8619" y="1504"/>
                </a:cubicBezTo>
                <a:cubicBezTo>
                  <a:pt x="8619" y="1312"/>
                  <a:pt x="8566" y="1120"/>
                  <a:pt x="8479" y="997"/>
                </a:cubicBezTo>
                <a:cubicBezTo>
                  <a:pt x="8392" y="875"/>
                  <a:pt x="8252" y="787"/>
                  <a:pt x="8059" y="770"/>
                </a:cubicBezTo>
                <a:cubicBezTo>
                  <a:pt x="6941" y="683"/>
                  <a:pt x="5227" y="525"/>
                  <a:pt x="3672" y="385"/>
                </a:cubicBezTo>
                <a:cubicBezTo>
                  <a:pt x="2116" y="263"/>
                  <a:pt x="682" y="141"/>
                  <a:pt x="210" y="141"/>
                </a:cubicBezTo>
                <a:close/>
              </a:path>
            </a:pathLst>
          </a:custGeom>
          <a:solidFill>
            <a:srgbClr val="8698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2"/>
          <p:cNvSpPr/>
          <p:nvPr/>
        </p:nvSpPr>
        <p:spPr>
          <a:xfrm rot="-320029">
            <a:off x="962775" y="3232208"/>
            <a:ext cx="840004" cy="934059"/>
          </a:xfrm>
          <a:custGeom>
            <a:avLst/>
            <a:gdLst/>
            <a:ahLst/>
            <a:cxnLst/>
            <a:rect l="l" t="t" r="r" b="b"/>
            <a:pathLst>
              <a:path w="9056" h="10070" extrusionOk="0">
                <a:moveTo>
                  <a:pt x="298" y="158"/>
                </a:moveTo>
                <a:lnTo>
                  <a:pt x="175" y="175"/>
                </a:lnTo>
                <a:lnTo>
                  <a:pt x="140" y="175"/>
                </a:lnTo>
                <a:lnTo>
                  <a:pt x="298" y="158"/>
                </a:lnTo>
                <a:close/>
                <a:moveTo>
                  <a:pt x="350" y="298"/>
                </a:moveTo>
                <a:cubicBezTo>
                  <a:pt x="822" y="298"/>
                  <a:pt x="2256" y="420"/>
                  <a:pt x="3812" y="542"/>
                </a:cubicBezTo>
                <a:cubicBezTo>
                  <a:pt x="5367" y="682"/>
                  <a:pt x="7081" y="840"/>
                  <a:pt x="8199" y="927"/>
                </a:cubicBezTo>
                <a:cubicBezTo>
                  <a:pt x="8392" y="944"/>
                  <a:pt x="8532" y="1032"/>
                  <a:pt x="8619" y="1154"/>
                </a:cubicBezTo>
                <a:cubicBezTo>
                  <a:pt x="8706" y="1277"/>
                  <a:pt x="8759" y="1469"/>
                  <a:pt x="8759" y="1661"/>
                </a:cubicBezTo>
                <a:cubicBezTo>
                  <a:pt x="8759" y="1801"/>
                  <a:pt x="8741" y="1958"/>
                  <a:pt x="8689" y="2098"/>
                </a:cubicBezTo>
                <a:lnTo>
                  <a:pt x="5193" y="9825"/>
                </a:lnTo>
                <a:cubicBezTo>
                  <a:pt x="5175" y="9790"/>
                  <a:pt x="5140" y="9772"/>
                  <a:pt x="5123" y="9737"/>
                </a:cubicBezTo>
                <a:cubicBezTo>
                  <a:pt x="4668" y="9003"/>
                  <a:pt x="3514" y="7150"/>
                  <a:pt x="2448" y="5210"/>
                </a:cubicBezTo>
                <a:cubicBezTo>
                  <a:pt x="1906" y="4231"/>
                  <a:pt x="1399" y="3234"/>
                  <a:pt x="1015" y="2360"/>
                </a:cubicBezTo>
                <a:cubicBezTo>
                  <a:pt x="647" y="1539"/>
                  <a:pt x="403" y="822"/>
                  <a:pt x="315" y="298"/>
                </a:cubicBezTo>
                <a:close/>
                <a:moveTo>
                  <a:pt x="333" y="0"/>
                </a:moveTo>
                <a:cubicBezTo>
                  <a:pt x="280" y="0"/>
                  <a:pt x="228" y="0"/>
                  <a:pt x="175" y="18"/>
                </a:cubicBezTo>
                <a:lnTo>
                  <a:pt x="106" y="18"/>
                </a:lnTo>
                <a:lnTo>
                  <a:pt x="53" y="53"/>
                </a:lnTo>
                <a:cubicBezTo>
                  <a:pt x="36" y="70"/>
                  <a:pt x="1" y="123"/>
                  <a:pt x="1" y="175"/>
                </a:cubicBezTo>
                <a:lnTo>
                  <a:pt x="1" y="193"/>
                </a:lnTo>
                <a:cubicBezTo>
                  <a:pt x="53" y="682"/>
                  <a:pt x="263" y="1329"/>
                  <a:pt x="578" y="2063"/>
                </a:cubicBezTo>
                <a:cubicBezTo>
                  <a:pt x="1399" y="3427"/>
                  <a:pt x="2133" y="4860"/>
                  <a:pt x="2868" y="6241"/>
                </a:cubicBezTo>
                <a:cubicBezTo>
                  <a:pt x="3479" y="7412"/>
                  <a:pt x="4161" y="8531"/>
                  <a:pt x="4860" y="9650"/>
                </a:cubicBezTo>
                <a:cubicBezTo>
                  <a:pt x="4983" y="9860"/>
                  <a:pt x="5175" y="10000"/>
                  <a:pt x="5402" y="10070"/>
                </a:cubicBezTo>
                <a:lnTo>
                  <a:pt x="8969" y="2203"/>
                </a:lnTo>
                <a:lnTo>
                  <a:pt x="8969" y="2186"/>
                </a:lnTo>
                <a:cubicBezTo>
                  <a:pt x="9021" y="2011"/>
                  <a:pt x="9056" y="1836"/>
                  <a:pt x="9056" y="1661"/>
                </a:cubicBezTo>
                <a:cubicBezTo>
                  <a:pt x="9056" y="1416"/>
                  <a:pt x="8986" y="1172"/>
                  <a:pt x="8864" y="979"/>
                </a:cubicBezTo>
                <a:cubicBezTo>
                  <a:pt x="8724" y="787"/>
                  <a:pt x="8497" y="647"/>
                  <a:pt x="8217" y="630"/>
                </a:cubicBezTo>
                <a:cubicBezTo>
                  <a:pt x="7116" y="560"/>
                  <a:pt x="5402" y="402"/>
                  <a:pt x="3829" y="263"/>
                </a:cubicBezTo>
                <a:cubicBezTo>
                  <a:pt x="2273" y="123"/>
                  <a:pt x="857" y="0"/>
                  <a:pt x="333" y="0"/>
                </a:cubicBezTo>
                <a:close/>
              </a:path>
            </a:pathLst>
          </a:custGeom>
          <a:solidFill>
            <a:srgbClr val="8698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2"/>
          <p:cNvSpPr/>
          <p:nvPr/>
        </p:nvSpPr>
        <p:spPr>
          <a:xfrm rot="-320029">
            <a:off x="1026717" y="3436360"/>
            <a:ext cx="447644" cy="762181"/>
          </a:xfrm>
          <a:custGeom>
            <a:avLst/>
            <a:gdLst/>
            <a:ahLst/>
            <a:cxnLst/>
            <a:rect l="l" t="t" r="r" b="b"/>
            <a:pathLst>
              <a:path w="4826" h="8217" extrusionOk="0">
                <a:moveTo>
                  <a:pt x="1" y="0"/>
                </a:moveTo>
                <a:cubicBezTo>
                  <a:pt x="105" y="262"/>
                  <a:pt x="210" y="525"/>
                  <a:pt x="350" y="804"/>
                </a:cubicBezTo>
                <a:cubicBezTo>
                  <a:pt x="1819" y="3968"/>
                  <a:pt x="4511" y="8146"/>
                  <a:pt x="4511" y="8146"/>
                </a:cubicBezTo>
                <a:cubicBezTo>
                  <a:pt x="4528" y="8181"/>
                  <a:pt x="4581" y="8216"/>
                  <a:pt x="4633" y="8216"/>
                </a:cubicBezTo>
                <a:lnTo>
                  <a:pt x="4651" y="8216"/>
                </a:lnTo>
                <a:cubicBezTo>
                  <a:pt x="4703" y="8216"/>
                  <a:pt x="4738" y="8181"/>
                  <a:pt x="4755" y="8129"/>
                </a:cubicBezTo>
                <a:lnTo>
                  <a:pt x="4825" y="8007"/>
                </a:lnTo>
                <a:cubicBezTo>
                  <a:pt x="4598" y="7937"/>
                  <a:pt x="4406" y="7797"/>
                  <a:pt x="4283" y="7587"/>
                </a:cubicBezTo>
                <a:cubicBezTo>
                  <a:pt x="3584" y="6468"/>
                  <a:pt x="2902" y="5349"/>
                  <a:pt x="2291" y="4178"/>
                </a:cubicBezTo>
                <a:cubicBezTo>
                  <a:pt x="1556" y="2797"/>
                  <a:pt x="822" y="1364"/>
                  <a:pt x="1" y="0"/>
                </a:cubicBezTo>
                <a:close/>
              </a:path>
            </a:pathLst>
          </a:custGeom>
          <a:solidFill>
            <a:srgbClr val="394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 rot="-320029">
            <a:off x="894834" y="3225487"/>
            <a:ext cx="815702" cy="957991"/>
          </a:xfrm>
          <a:custGeom>
            <a:avLst/>
            <a:gdLst/>
            <a:ahLst/>
            <a:cxnLst/>
            <a:rect l="l" t="t" r="r" b="b"/>
            <a:pathLst>
              <a:path w="8794" h="10328" extrusionOk="0">
                <a:moveTo>
                  <a:pt x="343" y="0"/>
                </a:moveTo>
                <a:cubicBezTo>
                  <a:pt x="124" y="0"/>
                  <a:pt x="0" y="10"/>
                  <a:pt x="0" y="31"/>
                </a:cubicBezTo>
                <a:cubicBezTo>
                  <a:pt x="280" y="2566"/>
                  <a:pt x="5787" y="10328"/>
                  <a:pt x="5787" y="10328"/>
                </a:cubicBezTo>
                <a:lnTo>
                  <a:pt x="8584" y="1762"/>
                </a:lnTo>
                <a:cubicBezTo>
                  <a:pt x="8794" y="1150"/>
                  <a:pt x="8356" y="503"/>
                  <a:pt x="7710" y="451"/>
                </a:cubicBezTo>
                <a:cubicBezTo>
                  <a:pt x="5609" y="288"/>
                  <a:pt x="1544" y="0"/>
                  <a:pt x="343" y="0"/>
                </a:cubicBezTo>
                <a:close/>
              </a:path>
            </a:pathLst>
          </a:custGeom>
          <a:solidFill>
            <a:srgbClr val="F2F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 rot="-320029">
            <a:off x="881862" y="3212808"/>
            <a:ext cx="827111" cy="984333"/>
          </a:xfrm>
          <a:custGeom>
            <a:avLst/>
            <a:gdLst/>
            <a:ahLst/>
            <a:cxnLst/>
            <a:rect l="l" t="t" r="r" b="b"/>
            <a:pathLst>
              <a:path w="8917" h="10612" extrusionOk="0">
                <a:moveTo>
                  <a:pt x="490" y="297"/>
                </a:moveTo>
                <a:cubicBezTo>
                  <a:pt x="1679" y="297"/>
                  <a:pt x="5752" y="577"/>
                  <a:pt x="7832" y="734"/>
                </a:cubicBezTo>
                <a:cubicBezTo>
                  <a:pt x="8304" y="769"/>
                  <a:pt x="8636" y="1171"/>
                  <a:pt x="8636" y="1591"/>
                </a:cubicBezTo>
                <a:cubicBezTo>
                  <a:pt x="8636" y="1678"/>
                  <a:pt x="8619" y="1783"/>
                  <a:pt x="8584" y="1871"/>
                </a:cubicBezTo>
                <a:lnTo>
                  <a:pt x="5890" y="10154"/>
                </a:lnTo>
                <a:lnTo>
                  <a:pt x="5890" y="10154"/>
                </a:lnTo>
                <a:cubicBezTo>
                  <a:pt x="5869" y="10123"/>
                  <a:pt x="5846" y="10089"/>
                  <a:pt x="5822" y="10052"/>
                </a:cubicBezTo>
                <a:cubicBezTo>
                  <a:pt x="5280" y="9283"/>
                  <a:pt x="3969" y="7360"/>
                  <a:pt x="2745" y="5349"/>
                </a:cubicBezTo>
                <a:cubicBezTo>
                  <a:pt x="2133" y="4336"/>
                  <a:pt x="1539" y="3304"/>
                  <a:pt x="1102" y="2395"/>
                </a:cubicBezTo>
                <a:cubicBezTo>
                  <a:pt x="686" y="1563"/>
                  <a:pt x="402" y="820"/>
                  <a:pt x="316" y="297"/>
                </a:cubicBezTo>
                <a:close/>
                <a:moveTo>
                  <a:pt x="490" y="0"/>
                </a:moveTo>
                <a:cubicBezTo>
                  <a:pt x="385" y="0"/>
                  <a:pt x="298" y="0"/>
                  <a:pt x="228" y="18"/>
                </a:cubicBezTo>
                <a:lnTo>
                  <a:pt x="140" y="18"/>
                </a:lnTo>
                <a:lnTo>
                  <a:pt x="70" y="53"/>
                </a:lnTo>
                <a:lnTo>
                  <a:pt x="36" y="88"/>
                </a:lnTo>
                <a:cubicBezTo>
                  <a:pt x="18" y="105"/>
                  <a:pt x="1" y="140"/>
                  <a:pt x="1" y="175"/>
                </a:cubicBezTo>
                <a:lnTo>
                  <a:pt x="1" y="193"/>
                </a:lnTo>
                <a:cubicBezTo>
                  <a:pt x="70" y="874"/>
                  <a:pt x="473" y="1836"/>
                  <a:pt x="1032" y="2920"/>
                </a:cubicBezTo>
                <a:cubicBezTo>
                  <a:pt x="2710" y="6189"/>
                  <a:pt x="5822" y="10541"/>
                  <a:pt x="5822" y="10541"/>
                </a:cubicBezTo>
                <a:cubicBezTo>
                  <a:pt x="5839" y="10594"/>
                  <a:pt x="5909" y="10611"/>
                  <a:pt x="5962" y="10611"/>
                </a:cubicBezTo>
                <a:cubicBezTo>
                  <a:pt x="6014" y="10594"/>
                  <a:pt x="6049" y="10559"/>
                  <a:pt x="6067" y="10506"/>
                </a:cubicBezTo>
                <a:lnTo>
                  <a:pt x="8864" y="1958"/>
                </a:lnTo>
                <a:cubicBezTo>
                  <a:pt x="8899" y="1836"/>
                  <a:pt x="8916" y="1713"/>
                  <a:pt x="8916" y="1591"/>
                </a:cubicBezTo>
                <a:cubicBezTo>
                  <a:pt x="8916" y="1014"/>
                  <a:pt x="8479" y="507"/>
                  <a:pt x="7867" y="455"/>
                </a:cubicBezTo>
                <a:cubicBezTo>
                  <a:pt x="5769" y="297"/>
                  <a:pt x="1714" y="0"/>
                  <a:pt x="49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bg>
      <p:bgPr>
        <a:solidFill>
          <a:schemeClr val="dk2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3"/>
          <p:cNvSpPr txBox="1">
            <a:spLocks noGrp="1"/>
          </p:cNvSpPr>
          <p:nvPr>
            <p:ph type="title"/>
          </p:nvPr>
        </p:nvSpPr>
        <p:spPr>
          <a:xfrm>
            <a:off x="4919850" y="1564225"/>
            <a:ext cx="3510900" cy="10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1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92" name="Google Shape;592;p23"/>
          <p:cNvSpPr txBox="1">
            <a:spLocks noGrp="1"/>
          </p:cNvSpPr>
          <p:nvPr>
            <p:ph type="subTitle" idx="1"/>
          </p:nvPr>
        </p:nvSpPr>
        <p:spPr>
          <a:xfrm>
            <a:off x="5326066" y="2723688"/>
            <a:ext cx="31089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3"/>
          <p:cNvSpPr/>
          <p:nvPr/>
        </p:nvSpPr>
        <p:spPr>
          <a:xfrm rot="-2469326" flipH="1">
            <a:off x="4275036" y="334757"/>
            <a:ext cx="4543481" cy="4473976"/>
          </a:xfrm>
          <a:custGeom>
            <a:avLst/>
            <a:gdLst/>
            <a:ahLst/>
            <a:cxnLst/>
            <a:rect l="l" t="t" r="r" b="b"/>
            <a:pathLst>
              <a:path w="201556" h="183330" extrusionOk="0">
                <a:moveTo>
                  <a:pt x="189944" y="21178"/>
                </a:moveTo>
                <a:cubicBezTo>
                  <a:pt x="184379" y="17203"/>
                  <a:pt x="176683" y="17809"/>
                  <a:pt x="170132" y="15844"/>
                </a:cubicBezTo>
                <a:cubicBezTo>
                  <a:pt x="162077" y="13427"/>
                  <a:pt x="153958" y="11191"/>
                  <a:pt x="145748" y="9367"/>
                </a:cubicBezTo>
                <a:cubicBezTo>
                  <a:pt x="126548" y="5100"/>
                  <a:pt x="107103" y="-670"/>
                  <a:pt x="87455" y="223"/>
                </a:cubicBezTo>
                <a:cubicBezTo>
                  <a:pt x="66696" y="1167"/>
                  <a:pt x="45245" y="9162"/>
                  <a:pt x="29162" y="22321"/>
                </a:cubicBezTo>
                <a:cubicBezTo>
                  <a:pt x="7025" y="40433"/>
                  <a:pt x="-1222" y="74527"/>
                  <a:pt x="206" y="103093"/>
                </a:cubicBezTo>
                <a:cubicBezTo>
                  <a:pt x="987" y="118723"/>
                  <a:pt x="1332" y="136409"/>
                  <a:pt x="10874" y="148813"/>
                </a:cubicBezTo>
                <a:cubicBezTo>
                  <a:pt x="25422" y="167726"/>
                  <a:pt x="50459" y="179255"/>
                  <a:pt x="74120" y="182341"/>
                </a:cubicBezTo>
                <a:cubicBezTo>
                  <a:pt x="108378" y="186809"/>
                  <a:pt x="147617" y="175100"/>
                  <a:pt x="173180" y="151861"/>
                </a:cubicBezTo>
                <a:cubicBezTo>
                  <a:pt x="207227" y="120909"/>
                  <a:pt x="212347" y="45533"/>
                  <a:pt x="178895" y="1393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94" name="Google Shape;594;p23"/>
          <p:cNvGrpSpPr/>
          <p:nvPr/>
        </p:nvGrpSpPr>
        <p:grpSpPr>
          <a:xfrm rot="1204455" flipH="1">
            <a:off x="701728" y="403693"/>
            <a:ext cx="704390" cy="700959"/>
            <a:chOff x="4636900" y="2064950"/>
            <a:chExt cx="179650" cy="178775"/>
          </a:xfrm>
        </p:grpSpPr>
        <p:sp>
          <p:nvSpPr>
            <p:cNvPr id="595" name="Google Shape;595;p23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23"/>
          <p:cNvGrpSpPr/>
          <p:nvPr/>
        </p:nvGrpSpPr>
        <p:grpSpPr>
          <a:xfrm rot="10800000" flipH="1">
            <a:off x="578459" y="4135791"/>
            <a:ext cx="950930" cy="1016401"/>
            <a:chOff x="319900" y="315700"/>
            <a:chExt cx="342123" cy="365691"/>
          </a:xfrm>
        </p:grpSpPr>
        <p:sp>
          <p:nvSpPr>
            <p:cNvPr id="599" name="Google Shape;599;p23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23"/>
          <p:cNvGrpSpPr/>
          <p:nvPr/>
        </p:nvGrpSpPr>
        <p:grpSpPr>
          <a:xfrm rot="10800000" flipH="1">
            <a:off x="-319068" y="3131904"/>
            <a:ext cx="625919" cy="622906"/>
            <a:chOff x="4636900" y="2064950"/>
            <a:chExt cx="179650" cy="178775"/>
          </a:xfrm>
        </p:grpSpPr>
        <p:sp>
          <p:nvSpPr>
            <p:cNvPr id="605" name="Google Shape;605;p23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3"/>
          <p:cNvGrpSpPr/>
          <p:nvPr/>
        </p:nvGrpSpPr>
        <p:grpSpPr>
          <a:xfrm rot="8932695" flipH="1">
            <a:off x="1381899" y="2491064"/>
            <a:ext cx="448214" cy="606624"/>
            <a:chOff x="5408700" y="2855000"/>
            <a:chExt cx="121525" cy="164475"/>
          </a:xfrm>
        </p:grpSpPr>
        <p:sp>
          <p:nvSpPr>
            <p:cNvPr id="609" name="Google Shape;609;p23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23"/>
          <p:cNvSpPr/>
          <p:nvPr/>
        </p:nvSpPr>
        <p:spPr>
          <a:xfrm flipH="1">
            <a:off x="-534915" y="-525775"/>
            <a:ext cx="5454775" cy="4923225"/>
          </a:xfrm>
          <a:custGeom>
            <a:avLst/>
            <a:gdLst/>
            <a:ahLst/>
            <a:cxnLst/>
            <a:rect l="l" t="t" r="r" b="b"/>
            <a:pathLst>
              <a:path w="218191" h="196929" extrusionOk="0">
                <a:moveTo>
                  <a:pt x="0" y="0"/>
                </a:moveTo>
                <a:cubicBezTo>
                  <a:pt x="4902" y="9805"/>
                  <a:pt x="21468" y="4723"/>
                  <a:pt x="32385" y="5715"/>
                </a:cubicBezTo>
                <a:cubicBezTo>
                  <a:pt x="47766" y="7113"/>
                  <a:pt x="66487" y="18046"/>
                  <a:pt x="69723" y="33147"/>
                </a:cubicBezTo>
                <a:cubicBezTo>
                  <a:pt x="70788" y="38117"/>
                  <a:pt x="70523" y="45186"/>
                  <a:pt x="66294" y="48006"/>
                </a:cubicBezTo>
                <a:cubicBezTo>
                  <a:pt x="61256" y="51365"/>
                  <a:pt x="54009" y="53303"/>
                  <a:pt x="48387" y="51054"/>
                </a:cubicBezTo>
                <a:cubicBezTo>
                  <a:pt x="42286" y="48614"/>
                  <a:pt x="37238" y="42513"/>
                  <a:pt x="35433" y="36195"/>
                </a:cubicBezTo>
                <a:cubicBezTo>
                  <a:pt x="33798" y="30471"/>
                  <a:pt x="39596" y="22902"/>
                  <a:pt x="45339" y="21336"/>
                </a:cubicBezTo>
                <a:cubicBezTo>
                  <a:pt x="53441" y="19126"/>
                  <a:pt x="62585" y="24633"/>
                  <a:pt x="68961" y="30099"/>
                </a:cubicBezTo>
                <a:cubicBezTo>
                  <a:pt x="76085" y="36205"/>
                  <a:pt x="84758" y="42674"/>
                  <a:pt x="86868" y="51816"/>
                </a:cubicBezTo>
                <a:cubicBezTo>
                  <a:pt x="88067" y="57013"/>
                  <a:pt x="88333" y="62689"/>
                  <a:pt x="86868" y="67818"/>
                </a:cubicBezTo>
                <a:cubicBezTo>
                  <a:pt x="85533" y="72492"/>
                  <a:pt x="80841" y="75568"/>
                  <a:pt x="78867" y="80010"/>
                </a:cubicBezTo>
                <a:cubicBezTo>
                  <a:pt x="76677" y="84936"/>
                  <a:pt x="78572" y="92641"/>
                  <a:pt x="83058" y="95631"/>
                </a:cubicBezTo>
                <a:cubicBezTo>
                  <a:pt x="88042" y="98954"/>
                  <a:pt x="94974" y="97155"/>
                  <a:pt x="100965" y="97155"/>
                </a:cubicBezTo>
                <a:cubicBezTo>
                  <a:pt x="115246" y="97155"/>
                  <a:pt x="129301" y="93331"/>
                  <a:pt x="143256" y="90297"/>
                </a:cubicBezTo>
                <a:cubicBezTo>
                  <a:pt x="151154" y="88580"/>
                  <a:pt x="162410" y="87260"/>
                  <a:pt x="167259" y="93726"/>
                </a:cubicBezTo>
                <a:cubicBezTo>
                  <a:pt x="172996" y="101375"/>
                  <a:pt x="174289" y="111693"/>
                  <a:pt x="175641" y="121158"/>
                </a:cubicBezTo>
                <a:cubicBezTo>
                  <a:pt x="177407" y="133520"/>
                  <a:pt x="179018" y="147788"/>
                  <a:pt x="172593" y="158496"/>
                </a:cubicBezTo>
                <a:cubicBezTo>
                  <a:pt x="168894" y="164661"/>
                  <a:pt x="161675" y="168237"/>
                  <a:pt x="155067" y="171069"/>
                </a:cubicBezTo>
                <a:cubicBezTo>
                  <a:pt x="150508" y="173023"/>
                  <a:pt x="144716" y="177249"/>
                  <a:pt x="140589" y="174498"/>
                </a:cubicBezTo>
                <a:cubicBezTo>
                  <a:pt x="134078" y="170158"/>
                  <a:pt x="130915" y="158149"/>
                  <a:pt x="135255" y="151638"/>
                </a:cubicBezTo>
                <a:cubicBezTo>
                  <a:pt x="141100" y="142870"/>
                  <a:pt x="159115" y="150620"/>
                  <a:pt x="166116" y="158496"/>
                </a:cubicBezTo>
                <a:cubicBezTo>
                  <a:pt x="174354" y="167764"/>
                  <a:pt x="175992" y="182860"/>
                  <a:pt x="186309" y="189738"/>
                </a:cubicBezTo>
                <a:cubicBezTo>
                  <a:pt x="193538" y="194557"/>
                  <a:pt x="202854" y="197825"/>
                  <a:pt x="211455" y="196596"/>
                </a:cubicBezTo>
                <a:cubicBezTo>
                  <a:pt x="214212" y="196202"/>
                  <a:pt x="220042" y="192127"/>
                  <a:pt x="217551" y="190881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_1">
    <p:bg>
      <p:bgPr>
        <a:solidFill>
          <a:schemeClr val="dk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4"/>
          <p:cNvSpPr txBox="1">
            <a:spLocks noGrp="1"/>
          </p:cNvSpPr>
          <p:nvPr>
            <p:ph type="title"/>
          </p:nvPr>
        </p:nvSpPr>
        <p:spPr>
          <a:xfrm>
            <a:off x="2333550" y="1411821"/>
            <a:ext cx="4476900" cy="10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1"/>
          </p:nvPr>
        </p:nvSpPr>
        <p:spPr>
          <a:xfrm>
            <a:off x="2545800" y="2776125"/>
            <a:ext cx="4052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5" name="Google Shape;615;p24"/>
          <p:cNvGrpSpPr/>
          <p:nvPr/>
        </p:nvGrpSpPr>
        <p:grpSpPr>
          <a:xfrm flipH="1">
            <a:off x="-49870" y="4164535"/>
            <a:ext cx="1023323" cy="1094037"/>
            <a:chOff x="319900" y="315700"/>
            <a:chExt cx="342123" cy="365691"/>
          </a:xfrm>
        </p:grpSpPr>
        <p:sp>
          <p:nvSpPr>
            <p:cNvPr id="616" name="Google Shape;616;p24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24"/>
          <p:cNvGrpSpPr/>
          <p:nvPr/>
        </p:nvGrpSpPr>
        <p:grpSpPr>
          <a:xfrm flipH="1">
            <a:off x="8038502" y="1153102"/>
            <a:ext cx="658687" cy="655425"/>
            <a:chOff x="4636900" y="2064950"/>
            <a:chExt cx="179650" cy="178775"/>
          </a:xfrm>
        </p:grpSpPr>
        <p:sp>
          <p:nvSpPr>
            <p:cNvPr id="622" name="Google Shape;622;p24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 rot="-1867156" flipH="1">
            <a:off x="7065118" y="497348"/>
            <a:ext cx="606636" cy="821031"/>
            <a:chOff x="5408700" y="2855000"/>
            <a:chExt cx="121525" cy="164475"/>
          </a:xfrm>
        </p:grpSpPr>
        <p:sp>
          <p:nvSpPr>
            <p:cNvPr id="626" name="Google Shape;626;p24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 rot="-1973065">
            <a:off x="7969065" y="4291593"/>
            <a:ext cx="1018987" cy="554146"/>
            <a:chOff x="1449934" y="4565833"/>
            <a:chExt cx="320467" cy="168684"/>
          </a:xfrm>
        </p:grpSpPr>
        <p:sp>
          <p:nvSpPr>
            <p:cNvPr id="629" name="Google Shape;629;p24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4"/>
          <p:cNvGrpSpPr/>
          <p:nvPr/>
        </p:nvGrpSpPr>
        <p:grpSpPr>
          <a:xfrm rot="-811687">
            <a:off x="215258" y="2615053"/>
            <a:ext cx="877036" cy="672069"/>
            <a:chOff x="6467995" y="4541033"/>
            <a:chExt cx="413793" cy="317088"/>
          </a:xfrm>
        </p:grpSpPr>
        <p:sp>
          <p:nvSpPr>
            <p:cNvPr id="636" name="Google Shape;636;p24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4"/>
          <p:cNvGrpSpPr/>
          <p:nvPr/>
        </p:nvGrpSpPr>
        <p:grpSpPr>
          <a:xfrm>
            <a:off x="435985" y="247198"/>
            <a:ext cx="1781246" cy="1745553"/>
            <a:chOff x="894775" y="1489932"/>
            <a:chExt cx="1107120" cy="1084936"/>
          </a:xfrm>
        </p:grpSpPr>
        <p:sp>
          <p:nvSpPr>
            <p:cNvPr id="641" name="Google Shape;641;p24"/>
            <p:cNvSpPr/>
            <p:nvPr/>
          </p:nvSpPr>
          <p:spPr>
            <a:xfrm>
              <a:off x="964844" y="1976193"/>
              <a:ext cx="81071" cy="104754"/>
            </a:xfrm>
            <a:custGeom>
              <a:avLst/>
              <a:gdLst/>
              <a:ahLst/>
              <a:cxnLst/>
              <a:rect l="l" t="t" r="r" b="b"/>
              <a:pathLst>
                <a:path w="3358" h="4339" extrusionOk="0">
                  <a:moveTo>
                    <a:pt x="1838" y="918"/>
                  </a:moveTo>
                  <a:cubicBezTo>
                    <a:pt x="1901" y="1172"/>
                    <a:pt x="1933" y="1362"/>
                    <a:pt x="1964" y="1552"/>
                  </a:cubicBezTo>
                  <a:cubicBezTo>
                    <a:pt x="1993" y="1696"/>
                    <a:pt x="2022" y="1788"/>
                    <a:pt x="2027" y="1875"/>
                  </a:cubicBezTo>
                  <a:lnTo>
                    <a:pt x="2027" y="1875"/>
                  </a:lnTo>
                  <a:cubicBezTo>
                    <a:pt x="1995" y="2190"/>
                    <a:pt x="1932" y="2504"/>
                    <a:pt x="1806" y="2787"/>
                  </a:cubicBezTo>
                  <a:cubicBezTo>
                    <a:pt x="1743" y="2945"/>
                    <a:pt x="1711" y="3104"/>
                    <a:pt x="1648" y="3199"/>
                  </a:cubicBezTo>
                  <a:cubicBezTo>
                    <a:pt x="1616" y="3262"/>
                    <a:pt x="1584" y="3357"/>
                    <a:pt x="1521" y="3420"/>
                  </a:cubicBezTo>
                  <a:cubicBezTo>
                    <a:pt x="1489" y="3484"/>
                    <a:pt x="1426" y="3547"/>
                    <a:pt x="1363" y="3579"/>
                  </a:cubicBezTo>
                  <a:cubicBezTo>
                    <a:pt x="1299" y="3610"/>
                    <a:pt x="1236" y="3642"/>
                    <a:pt x="1141" y="3642"/>
                  </a:cubicBezTo>
                  <a:cubicBezTo>
                    <a:pt x="1046" y="3610"/>
                    <a:pt x="982" y="3547"/>
                    <a:pt x="887" y="3484"/>
                  </a:cubicBezTo>
                  <a:cubicBezTo>
                    <a:pt x="856" y="3420"/>
                    <a:pt x="792" y="3389"/>
                    <a:pt x="729" y="3325"/>
                  </a:cubicBezTo>
                  <a:cubicBezTo>
                    <a:pt x="697" y="3262"/>
                    <a:pt x="666" y="3199"/>
                    <a:pt x="634" y="3135"/>
                  </a:cubicBezTo>
                  <a:lnTo>
                    <a:pt x="539" y="2882"/>
                  </a:lnTo>
                  <a:cubicBezTo>
                    <a:pt x="539" y="2502"/>
                    <a:pt x="602" y="2153"/>
                    <a:pt x="761" y="1805"/>
                  </a:cubicBezTo>
                  <a:cubicBezTo>
                    <a:pt x="824" y="1615"/>
                    <a:pt x="951" y="1425"/>
                    <a:pt x="1077" y="1267"/>
                  </a:cubicBezTo>
                  <a:cubicBezTo>
                    <a:pt x="1141" y="1172"/>
                    <a:pt x="1267" y="1077"/>
                    <a:pt x="1363" y="1013"/>
                  </a:cubicBezTo>
                  <a:cubicBezTo>
                    <a:pt x="1458" y="982"/>
                    <a:pt x="1553" y="950"/>
                    <a:pt x="1616" y="950"/>
                  </a:cubicBezTo>
                  <a:cubicBezTo>
                    <a:pt x="1711" y="950"/>
                    <a:pt x="1774" y="950"/>
                    <a:pt x="1838" y="918"/>
                  </a:cubicBezTo>
                  <a:close/>
                  <a:moveTo>
                    <a:pt x="2091" y="0"/>
                  </a:moveTo>
                  <a:cubicBezTo>
                    <a:pt x="1933" y="32"/>
                    <a:pt x="1806" y="127"/>
                    <a:pt x="1743" y="285"/>
                  </a:cubicBezTo>
                  <a:cubicBezTo>
                    <a:pt x="1616" y="285"/>
                    <a:pt x="1521" y="317"/>
                    <a:pt x="1426" y="348"/>
                  </a:cubicBezTo>
                  <a:cubicBezTo>
                    <a:pt x="1299" y="412"/>
                    <a:pt x="1109" y="475"/>
                    <a:pt x="856" y="602"/>
                  </a:cubicBezTo>
                  <a:cubicBezTo>
                    <a:pt x="697" y="760"/>
                    <a:pt x="571" y="950"/>
                    <a:pt x="476" y="1140"/>
                  </a:cubicBezTo>
                  <a:cubicBezTo>
                    <a:pt x="381" y="1330"/>
                    <a:pt x="286" y="1520"/>
                    <a:pt x="222" y="1710"/>
                  </a:cubicBezTo>
                  <a:cubicBezTo>
                    <a:pt x="159" y="1900"/>
                    <a:pt x="96" y="2090"/>
                    <a:pt x="64" y="2280"/>
                  </a:cubicBezTo>
                  <a:cubicBezTo>
                    <a:pt x="32" y="2470"/>
                    <a:pt x="1" y="2660"/>
                    <a:pt x="1" y="2819"/>
                  </a:cubicBezTo>
                  <a:cubicBezTo>
                    <a:pt x="1" y="2977"/>
                    <a:pt x="1" y="3135"/>
                    <a:pt x="1" y="3294"/>
                  </a:cubicBezTo>
                  <a:cubicBezTo>
                    <a:pt x="1" y="3389"/>
                    <a:pt x="32" y="3484"/>
                    <a:pt x="96" y="3579"/>
                  </a:cubicBezTo>
                  <a:cubicBezTo>
                    <a:pt x="159" y="3705"/>
                    <a:pt x="222" y="3800"/>
                    <a:pt x="317" y="3864"/>
                  </a:cubicBezTo>
                  <a:cubicBezTo>
                    <a:pt x="412" y="3959"/>
                    <a:pt x="571" y="4117"/>
                    <a:pt x="729" y="4275"/>
                  </a:cubicBezTo>
                  <a:cubicBezTo>
                    <a:pt x="856" y="4307"/>
                    <a:pt x="1014" y="4339"/>
                    <a:pt x="1141" y="4339"/>
                  </a:cubicBezTo>
                  <a:cubicBezTo>
                    <a:pt x="1299" y="4339"/>
                    <a:pt x="1489" y="4275"/>
                    <a:pt x="1616" y="4180"/>
                  </a:cubicBezTo>
                  <a:cubicBezTo>
                    <a:pt x="1743" y="4054"/>
                    <a:pt x="1838" y="3927"/>
                    <a:pt x="1933" y="3800"/>
                  </a:cubicBezTo>
                  <a:cubicBezTo>
                    <a:pt x="2028" y="3642"/>
                    <a:pt x="2091" y="3452"/>
                    <a:pt x="2154" y="3294"/>
                  </a:cubicBezTo>
                  <a:cubicBezTo>
                    <a:pt x="2186" y="3135"/>
                    <a:pt x="2249" y="2977"/>
                    <a:pt x="2281" y="2882"/>
                  </a:cubicBezTo>
                  <a:cubicBezTo>
                    <a:pt x="2313" y="3135"/>
                    <a:pt x="2408" y="3389"/>
                    <a:pt x="2566" y="3610"/>
                  </a:cubicBezTo>
                  <a:cubicBezTo>
                    <a:pt x="2661" y="3832"/>
                    <a:pt x="2819" y="3990"/>
                    <a:pt x="3009" y="4085"/>
                  </a:cubicBezTo>
                  <a:cubicBezTo>
                    <a:pt x="3104" y="4085"/>
                    <a:pt x="3199" y="4022"/>
                    <a:pt x="3263" y="3959"/>
                  </a:cubicBezTo>
                  <a:cubicBezTo>
                    <a:pt x="3326" y="3864"/>
                    <a:pt x="3358" y="3737"/>
                    <a:pt x="3358" y="3642"/>
                  </a:cubicBezTo>
                  <a:cubicBezTo>
                    <a:pt x="3358" y="3547"/>
                    <a:pt x="3326" y="3452"/>
                    <a:pt x="3263" y="3389"/>
                  </a:cubicBezTo>
                  <a:cubicBezTo>
                    <a:pt x="3104" y="3262"/>
                    <a:pt x="3009" y="3104"/>
                    <a:pt x="2914" y="2945"/>
                  </a:cubicBezTo>
                  <a:cubicBezTo>
                    <a:pt x="2819" y="2755"/>
                    <a:pt x="2756" y="2565"/>
                    <a:pt x="2724" y="2375"/>
                  </a:cubicBezTo>
                  <a:lnTo>
                    <a:pt x="2661" y="2058"/>
                  </a:lnTo>
                  <a:cubicBezTo>
                    <a:pt x="2629" y="1963"/>
                    <a:pt x="2629" y="1900"/>
                    <a:pt x="2629" y="1868"/>
                  </a:cubicBezTo>
                  <a:cubicBezTo>
                    <a:pt x="2629" y="1805"/>
                    <a:pt x="2598" y="1773"/>
                    <a:pt x="2598" y="1710"/>
                  </a:cubicBezTo>
                  <a:cubicBezTo>
                    <a:pt x="2566" y="1520"/>
                    <a:pt x="2534" y="1330"/>
                    <a:pt x="2534" y="1140"/>
                  </a:cubicBezTo>
                  <a:cubicBezTo>
                    <a:pt x="2503" y="950"/>
                    <a:pt x="2471" y="760"/>
                    <a:pt x="2408" y="570"/>
                  </a:cubicBezTo>
                  <a:cubicBezTo>
                    <a:pt x="2376" y="443"/>
                    <a:pt x="2344" y="285"/>
                    <a:pt x="2281" y="158"/>
                  </a:cubicBezTo>
                  <a:cubicBezTo>
                    <a:pt x="2218" y="63"/>
                    <a:pt x="2154" y="0"/>
                    <a:pt x="209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894775" y="1668850"/>
              <a:ext cx="825770" cy="795930"/>
            </a:xfrm>
            <a:custGeom>
              <a:avLst/>
              <a:gdLst/>
              <a:ahLst/>
              <a:cxnLst/>
              <a:rect l="l" t="t" r="r" b="b"/>
              <a:pathLst>
                <a:path w="34204" h="32968" fill="none" extrusionOk="0">
                  <a:moveTo>
                    <a:pt x="7158" y="29389"/>
                  </a:moveTo>
                  <a:cubicBezTo>
                    <a:pt x="1331" y="23974"/>
                    <a:pt x="1" y="15170"/>
                    <a:pt x="4118" y="8392"/>
                  </a:cubicBezTo>
                  <a:cubicBezTo>
                    <a:pt x="5733" y="5637"/>
                    <a:pt x="8140" y="3452"/>
                    <a:pt x="11053" y="2090"/>
                  </a:cubicBezTo>
                  <a:cubicBezTo>
                    <a:pt x="15835" y="0"/>
                    <a:pt x="21314" y="380"/>
                    <a:pt x="25780" y="3104"/>
                  </a:cubicBezTo>
                  <a:cubicBezTo>
                    <a:pt x="30403" y="5890"/>
                    <a:pt x="33792" y="11274"/>
                    <a:pt x="34045" y="16721"/>
                  </a:cubicBezTo>
                  <a:cubicBezTo>
                    <a:pt x="34203" y="21345"/>
                    <a:pt x="32240" y="25779"/>
                    <a:pt x="28693" y="28756"/>
                  </a:cubicBezTo>
                  <a:cubicBezTo>
                    <a:pt x="25336" y="31574"/>
                    <a:pt x="20934" y="32841"/>
                    <a:pt x="16500" y="32936"/>
                  </a:cubicBezTo>
                  <a:cubicBezTo>
                    <a:pt x="14917" y="32968"/>
                    <a:pt x="10072" y="32049"/>
                    <a:pt x="7285" y="29516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340513" y="1939485"/>
              <a:ext cx="659863" cy="635382"/>
            </a:xfrm>
            <a:custGeom>
              <a:avLst/>
              <a:gdLst/>
              <a:ahLst/>
              <a:cxnLst/>
              <a:rect l="l" t="t" r="r" b="b"/>
              <a:pathLst>
                <a:path w="27332" h="26318" fill="none" extrusionOk="0">
                  <a:moveTo>
                    <a:pt x="5701" y="23468"/>
                  </a:moveTo>
                  <a:cubicBezTo>
                    <a:pt x="983" y="19129"/>
                    <a:pt x="1" y="12067"/>
                    <a:pt x="3326" y="6588"/>
                  </a:cubicBezTo>
                  <a:cubicBezTo>
                    <a:pt x="4625" y="4435"/>
                    <a:pt x="6525" y="2724"/>
                    <a:pt x="8805" y="1679"/>
                  </a:cubicBezTo>
                  <a:cubicBezTo>
                    <a:pt x="12637" y="1"/>
                    <a:pt x="17007" y="286"/>
                    <a:pt x="20586" y="2471"/>
                  </a:cubicBezTo>
                  <a:cubicBezTo>
                    <a:pt x="24259" y="4688"/>
                    <a:pt x="26983" y="8995"/>
                    <a:pt x="27205" y="13334"/>
                  </a:cubicBezTo>
                  <a:cubicBezTo>
                    <a:pt x="27331" y="17039"/>
                    <a:pt x="25748" y="20586"/>
                    <a:pt x="22929" y="22961"/>
                  </a:cubicBezTo>
                  <a:cubicBezTo>
                    <a:pt x="20238" y="25209"/>
                    <a:pt x="16722" y="26223"/>
                    <a:pt x="13175" y="26318"/>
                  </a:cubicBezTo>
                  <a:cubicBezTo>
                    <a:pt x="11909" y="26318"/>
                    <a:pt x="8045" y="25621"/>
                    <a:pt x="5796" y="23563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442972" y="1489932"/>
              <a:ext cx="558923" cy="561217"/>
            </a:xfrm>
            <a:custGeom>
              <a:avLst/>
              <a:gdLst/>
              <a:ahLst/>
              <a:cxnLst/>
              <a:rect l="l" t="t" r="r" b="b"/>
              <a:pathLst>
                <a:path w="23151" h="23246" fill="none" extrusionOk="0">
                  <a:moveTo>
                    <a:pt x="15423" y="1109"/>
                  </a:moveTo>
                  <a:cubicBezTo>
                    <a:pt x="20300" y="3642"/>
                    <a:pt x="23151" y="8963"/>
                    <a:pt x="22232" y="13840"/>
                  </a:cubicBezTo>
                  <a:cubicBezTo>
                    <a:pt x="21536" y="17323"/>
                    <a:pt x="19192" y="20300"/>
                    <a:pt x="15898" y="21757"/>
                  </a:cubicBezTo>
                  <a:cubicBezTo>
                    <a:pt x="12542" y="23246"/>
                    <a:pt x="8140" y="23056"/>
                    <a:pt x="4973" y="21060"/>
                  </a:cubicBezTo>
                  <a:cubicBezTo>
                    <a:pt x="2312" y="19350"/>
                    <a:pt x="571" y="16500"/>
                    <a:pt x="286" y="13333"/>
                  </a:cubicBezTo>
                  <a:cubicBezTo>
                    <a:pt x="1" y="10325"/>
                    <a:pt x="1014" y="7348"/>
                    <a:pt x="2724" y="4783"/>
                  </a:cubicBezTo>
                  <a:cubicBezTo>
                    <a:pt x="3294" y="3896"/>
                    <a:pt x="5733" y="1521"/>
                    <a:pt x="8266" y="951"/>
                  </a:cubicBezTo>
                  <a:cubicBezTo>
                    <a:pt x="12478" y="0"/>
                    <a:pt x="15423" y="1109"/>
                    <a:pt x="15423" y="1109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765352" y="2225438"/>
              <a:ext cx="72645" cy="146811"/>
            </a:xfrm>
            <a:custGeom>
              <a:avLst/>
              <a:gdLst/>
              <a:ahLst/>
              <a:cxnLst/>
              <a:rect l="l" t="t" r="r" b="b"/>
              <a:pathLst>
                <a:path w="3009" h="6081" extrusionOk="0">
                  <a:moveTo>
                    <a:pt x="1900" y="3009"/>
                  </a:moveTo>
                  <a:cubicBezTo>
                    <a:pt x="1995" y="3009"/>
                    <a:pt x="2090" y="3040"/>
                    <a:pt x="2154" y="3104"/>
                  </a:cubicBezTo>
                  <a:cubicBezTo>
                    <a:pt x="2217" y="3167"/>
                    <a:pt x="2280" y="3262"/>
                    <a:pt x="2312" y="3325"/>
                  </a:cubicBezTo>
                  <a:cubicBezTo>
                    <a:pt x="2375" y="3420"/>
                    <a:pt x="2407" y="3515"/>
                    <a:pt x="2439" y="3610"/>
                  </a:cubicBezTo>
                  <a:cubicBezTo>
                    <a:pt x="2439" y="3674"/>
                    <a:pt x="2470" y="3769"/>
                    <a:pt x="2470" y="3832"/>
                  </a:cubicBezTo>
                  <a:cubicBezTo>
                    <a:pt x="2470" y="3990"/>
                    <a:pt x="2439" y="4180"/>
                    <a:pt x="2407" y="4339"/>
                  </a:cubicBezTo>
                  <a:lnTo>
                    <a:pt x="2407" y="4307"/>
                  </a:lnTo>
                  <a:cubicBezTo>
                    <a:pt x="2375" y="4497"/>
                    <a:pt x="2312" y="4687"/>
                    <a:pt x="2217" y="4845"/>
                  </a:cubicBezTo>
                  <a:lnTo>
                    <a:pt x="1869" y="5257"/>
                  </a:lnTo>
                  <a:cubicBezTo>
                    <a:pt x="1742" y="5321"/>
                    <a:pt x="1584" y="5384"/>
                    <a:pt x="1425" y="5416"/>
                  </a:cubicBezTo>
                  <a:cubicBezTo>
                    <a:pt x="1267" y="5416"/>
                    <a:pt x="1172" y="5257"/>
                    <a:pt x="1077" y="4972"/>
                  </a:cubicBezTo>
                  <a:cubicBezTo>
                    <a:pt x="1077" y="4339"/>
                    <a:pt x="1045" y="3895"/>
                    <a:pt x="1014" y="3547"/>
                  </a:cubicBezTo>
                  <a:cubicBezTo>
                    <a:pt x="1172" y="3420"/>
                    <a:pt x="1330" y="3294"/>
                    <a:pt x="1520" y="3199"/>
                  </a:cubicBezTo>
                  <a:cubicBezTo>
                    <a:pt x="1615" y="3104"/>
                    <a:pt x="1774" y="3040"/>
                    <a:pt x="1900" y="3009"/>
                  </a:cubicBezTo>
                  <a:close/>
                  <a:moveTo>
                    <a:pt x="285" y="0"/>
                  </a:moveTo>
                  <a:cubicBezTo>
                    <a:pt x="95" y="0"/>
                    <a:pt x="0" y="158"/>
                    <a:pt x="0" y="443"/>
                  </a:cubicBezTo>
                  <a:cubicBezTo>
                    <a:pt x="0" y="602"/>
                    <a:pt x="32" y="760"/>
                    <a:pt x="64" y="919"/>
                  </a:cubicBezTo>
                  <a:cubicBezTo>
                    <a:pt x="127" y="1204"/>
                    <a:pt x="159" y="1489"/>
                    <a:pt x="190" y="1774"/>
                  </a:cubicBezTo>
                  <a:lnTo>
                    <a:pt x="317" y="3167"/>
                  </a:lnTo>
                  <a:cubicBezTo>
                    <a:pt x="317" y="3199"/>
                    <a:pt x="349" y="3262"/>
                    <a:pt x="349" y="3325"/>
                  </a:cubicBezTo>
                  <a:cubicBezTo>
                    <a:pt x="349" y="3420"/>
                    <a:pt x="349" y="3547"/>
                    <a:pt x="380" y="3705"/>
                  </a:cubicBezTo>
                  <a:cubicBezTo>
                    <a:pt x="412" y="3832"/>
                    <a:pt x="380" y="3990"/>
                    <a:pt x="412" y="4149"/>
                  </a:cubicBezTo>
                  <a:cubicBezTo>
                    <a:pt x="444" y="4307"/>
                    <a:pt x="444" y="4465"/>
                    <a:pt x="444" y="4624"/>
                  </a:cubicBezTo>
                  <a:cubicBezTo>
                    <a:pt x="444" y="4750"/>
                    <a:pt x="444" y="4877"/>
                    <a:pt x="444" y="4972"/>
                  </a:cubicBezTo>
                  <a:cubicBezTo>
                    <a:pt x="444" y="5035"/>
                    <a:pt x="444" y="5099"/>
                    <a:pt x="444" y="5162"/>
                  </a:cubicBezTo>
                  <a:lnTo>
                    <a:pt x="444" y="5606"/>
                  </a:lnTo>
                  <a:lnTo>
                    <a:pt x="444" y="5954"/>
                  </a:lnTo>
                  <a:cubicBezTo>
                    <a:pt x="539" y="6017"/>
                    <a:pt x="634" y="6049"/>
                    <a:pt x="729" y="6049"/>
                  </a:cubicBezTo>
                  <a:cubicBezTo>
                    <a:pt x="855" y="6049"/>
                    <a:pt x="950" y="5986"/>
                    <a:pt x="982" y="5891"/>
                  </a:cubicBezTo>
                  <a:cubicBezTo>
                    <a:pt x="1109" y="6017"/>
                    <a:pt x="1299" y="6081"/>
                    <a:pt x="1457" y="6081"/>
                  </a:cubicBezTo>
                  <a:cubicBezTo>
                    <a:pt x="1615" y="6081"/>
                    <a:pt x="1774" y="6049"/>
                    <a:pt x="1900" y="5986"/>
                  </a:cubicBezTo>
                  <a:cubicBezTo>
                    <a:pt x="2122" y="5859"/>
                    <a:pt x="2312" y="5701"/>
                    <a:pt x="2439" y="5479"/>
                  </a:cubicBezTo>
                  <a:lnTo>
                    <a:pt x="2724" y="5099"/>
                  </a:lnTo>
                  <a:lnTo>
                    <a:pt x="2914" y="4592"/>
                  </a:lnTo>
                  <a:cubicBezTo>
                    <a:pt x="2945" y="4465"/>
                    <a:pt x="2977" y="4370"/>
                    <a:pt x="2977" y="4244"/>
                  </a:cubicBezTo>
                  <a:cubicBezTo>
                    <a:pt x="3009" y="4149"/>
                    <a:pt x="3009" y="4054"/>
                    <a:pt x="3009" y="3927"/>
                  </a:cubicBezTo>
                  <a:cubicBezTo>
                    <a:pt x="3009" y="3610"/>
                    <a:pt x="2945" y="3262"/>
                    <a:pt x="2819" y="2977"/>
                  </a:cubicBezTo>
                  <a:cubicBezTo>
                    <a:pt x="2724" y="2755"/>
                    <a:pt x="2597" y="2565"/>
                    <a:pt x="2375" y="2439"/>
                  </a:cubicBezTo>
                  <a:lnTo>
                    <a:pt x="2059" y="2280"/>
                  </a:lnTo>
                  <a:cubicBezTo>
                    <a:pt x="1932" y="2280"/>
                    <a:pt x="1837" y="2312"/>
                    <a:pt x="1710" y="2312"/>
                  </a:cubicBezTo>
                  <a:cubicBezTo>
                    <a:pt x="1615" y="2312"/>
                    <a:pt x="1520" y="2344"/>
                    <a:pt x="1457" y="2375"/>
                  </a:cubicBezTo>
                  <a:cubicBezTo>
                    <a:pt x="1330" y="2407"/>
                    <a:pt x="1235" y="2470"/>
                    <a:pt x="1172" y="2534"/>
                  </a:cubicBezTo>
                  <a:cubicBezTo>
                    <a:pt x="1049" y="2626"/>
                    <a:pt x="955" y="2718"/>
                    <a:pt x="834" y="2811"/>
                  </a:cubicBezTo>
                  <a:lnTo>
                    <a:pt x="834" y="2811"/>
                  </a:lnTo>
                  <a:cubicBezTo>
                    <a:pt x="839" y="2789"/>
                    <a:pt x="841" y="2745"/>
                    <a:pt x="824" y="2692"/>
                  </a:cubicBezTo>
                  <a:cubicBezTo>
                    <a:pt x="792" y="2565"/>
                    <a:pt x="792" y="2439"/>
                    <a:pt x="792" y="2280"/>
                  </a:cubicBezTo>
                  <a:cubicBezTo>
                    <a:pt x="792" y="2122"/>
                    <a:pt x="792" y="1995"/>
                    <a:pt x="792" y="1869"/>
                  </a:cubicBezTo>
                  <a:lnTo>
                    <a:pt x="792" y="1615"/>
                  </a:lnTo>
                  <a:lnTo>
                    <a:pt x="792" y="1584"/>
                  </a:lnTo>
                  <a:cubicBezTo>
                    <a:pt x="760" y="1520"/>
                    <a:pt x="760" y="1425"/>
                    <a:pt x="729" y="1299"/>
                  </a:cubicBezTo>
                  <a:cubicBezTo>
                    <a:pt x="729" y="1172"/>
                    <a:pt x="697" y="1045"/>
                    <a:pt x="697" y="855"/>
                  </a:cubicBezTo>
                  <a:cubicBezTo>
                    <a:pt x="697" y="633"/>
                    <a:pt x="634" y="412"/>
                    <a:pt x="539" y="190"/>
                  </a:cubicBezTo>
                  <a:cubicBezTo>
                    <a:pt x="507" y="63"/>
                    <a:pt x="380" y="0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750045" y="1703241"/>
              <a:ext cx="70375" cy="107820"/>
            </a:xfrm>
            <a:custGeom>
              <a:avLst/>
              <a:gdLst/>
              <a:ahLst/>
              <a:cxnLst/>
              <a:rect l="l" t="t" r="r" b="b"/>
              <a:pathLst>
                <a:path w="2915" h="4466" extrusionOk="0">
                  <a:moveTo>
                    <a:pt x="1806" y="0"/>
                  </a:moveTo>
                  <a:cubicBezTo>
                    <a:pt x="1679" y="0"/>
                    <a:pt x="1553" y="32"/>
                    <a:pt x="1426" y="32"/>
                  </a:cubicBezTo>
                  <a:cubicBezTo>
                    <a:pt x="1299" y="63"/>
                    <a:pt x="1204" y="95"/>
                    <a:pt x="1109" y="158"/>
                  </a:cubicBezTo>
                  <a:cubicBezTo>
                    <a:pt x="1014" y="254"/>
                    <a:pt x="919" y="317"/>
                    <a:pt x="856" y="444"/>
                  </a:cubicBezTo>
                  <a:cubicBezTo>
                    <a:pt x="761" y="570"/>
                    <a:pt x="634" y="697"/>
                    <a:pt x="539" y="887"/>
                  </a:cubicBezTo>
                  <a:cubicBezTo>
                    <a:pt x="349" y="1172"/>
                    <a:pt x="223" y="1457"/>
                    <a:pt x="128" y="1774"/>
                  </a:cubicBezTo>
                  <a:cubicBezTo>
                    <a:pt x="64" y="2090"/>
                    <a:pt x="1" y="2407"/>
                    <a:pt x="1" y="2724"/>
                  </a:cubicBezTo>
                  <a:cubicBezTo>
                    <a:pt x="1" y="3040"/>
                    <a:pt x="64" y="3357"/>
                    <a:pt x="223" y="3642"/>
                  </a:cubicBezTo>
                  <a:cubicBezTo>
                    <a:pt x="318" y="3832"/>
                    <a:pt x="476" y="4022"/>
                    <a:pt x="666" y="4149"/>
                  </a:cubicBezTo>
                  <a:cubicBezTo>
                    <a:pt x="824" y="4275"/>
                    <a:pt x="983" y="4370"/>
                    <a:pt x="1173" y="4402"/>
                  </a:cubicBezTo>
                  <a:cubicBezTo>
                    <a:pt x="1299" y="4434"/>
                    <a:pt x="1426" y="4465"/>
                    <a:pt x="1553" y="4465"/>
                  </a:cubicBezTo>
                  <a:cubicBezTo>
                    <a:pt x="1838" y="4465"/>
                    <a:pt x="2123" y="4402"/>
                    <a:pt x="2376" y="4212"/>
                  </a:cubicBezTo>
                  <a:cubicBezTo>
                    <a:pt x="2629" y="4054"/>
                    <a:pt x="2819" y="3800"/>
                    <a:pt x="2914" y="3515"/>
                  </a:cubicBezTo>
                  <a:lnTo>
                    <a:pt x="2914" y="3452"/>
                  </a:lnTo>
                  <a:cubicBezTo>
                    <a:pt x="2914" y="3325"/>
                    <a:pt x="2883" y="3230"/>
                    <a:pt x="2819" y="3167"/>
                  </a:cubicBezTo>
                  <a:cubicBezTo>
                    <a:pt x="2788" y="3072"/>
                    <a:pt x="2724" y="3040"/>
                    <a:pt x="2629" y="3040"/>
                  </a:cubicBezTo>
                  <a:cubicBezTo>
                    <a:pt x="2566" y="3040"/>
                    <a:pt x="2503" y="3072"/>
                    <a:pt x="2471" y="3104"/>
                  </a:cubicBezTo>
                  <a:cubicBezTo>
                    <a:pt x="2408" y="3230"/>
                    <a:pt x="2313" y="3325"/>
                    <a:pt x="2218" y="3420"/>
                  </a:cubicBezTo>
                  <a:cubicBezTo>
                    <a:pt x="2154" y="3515"/>
                    <a:pt x="2059" y="3579"/>
                    <a:pt x="1964" y="3642"/>
                  </a:cubicBezTo>
                  <a:cubicBezTo>
                    <a:pt x="1869" y="3705"/>
                    <a:pt x="1774" y="3769"/>
                    <a:pt x="1679" y="3769"/>
                  </a:cubicBezTo>
                  <a:cubicBezTo>
                    <a:pt x="1616" y="3737"/>
                    <a:pt x="1521" y="3737"/>
                    <a:pt x="1458" y="3705"/>
                  </a:cubicBezTo>
                  <a:cubicBezTo>
                    <a:pt x="1173" y="3642"/>
                    <a:pt x="919" y="3452"/>
                    <a:pt x="761" y="3230"/>
                  </a:cubicBezTo>
                  <a:cubicBezTo>
                    <a:pt x="634" y="3040"/>
                    <a:pt x="603" y="2850"/>
                    <a:pt x="603" y="2629"/>
                  </a:cubicBezTo>
                  <a:cubicBezTo>
                    <a:pt x="603" y="2534"/>
                    <a:pt x="603" y="2470"/>
                    <a:pt x="603" y="2375"/>
                  </a:cubicBezTo>
                  <a:cubicBezTo>
                    <a:pt x="634" y="2249"/>
                    <a:pt x="666" y="2154"/>
                    <a:pt x="698" y="2027"/>
                  </a:cubicBezTo>
                  <a:cubicBezTo>
                    <a:pt x="761" y="1679"/>
                    <a:pt x="919" y="1362"/>
                    <a:pt x="1141" y="1077"/>
                  </a:cubicBezTo>
                  <a:cubicBezTo>
                    <a:pt x="1268" y="919"/>
                    <a:pt x="1458" y="792"/>
                    <a:pt x="1679" y="760"/>
                  </a:cubicBezTo>
                  <a:lnTo>
                    <a:pt x="1838" y="760"/>
                  </a:lnTo>
                  <a:cubicBezTo>
                    <a:pt x="1901" y="792"/>
                    <a:pt x="1964" y="792"/>
                    <a:pt x="1996" y="824"/>
                  </a:cubicBezTo>
                  <a:lnTo>
                    <a:pt x="2123" y="855"/>
                  </a:lnTo>
                  <a:lnTo>
                    <a:pt x="2186" y="887"/>
                  </a:lnTo>
                  <a:cubicBezTo>
                    <a:pt x="2408" y="887"/>
                    <a:pt x="2534" y="729"/>
                    <a:pt x="2534" y="475"/>
                  </a:cubicBezTo>
                  <a:cubicBezTo>
                    <a:pt x="2534" y="412"/>
                    <a:pt x="2534" y="349"/>
                    <a:pt x="2534" y="285"/>
                  </a:cubicBezTo>
                  <a:cubicBezTo>
                    <a:pt x="2503" y="254"/>
                    <a:pt x="2471" y="190"/>
                    <a:pt x="2439" y="158"/>
                  </a:cubicBezTo>
                  <a:cubicBezTo>
                    <a:pt x="2376" y="95"/>
                    <a:pt x="2281" y="63"/>
                    <a:pt x="2218" y="63"/>
                  </a:cubicBezTo>
                  <a:cubicBezTo>
                    <a:pt x="2059" y="32"/>
                    <a:pt x="1933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24"/>
          <p:cNvSpPr/>
          <p:nvPr/>
        </p:nvSpPr>
        <p:spPr>
          <a:xfrm rot="1069648">
            <a:off x="1887306" y="3916736"/>
            <a:ext cx="222278" cy="254676"/>
          </a:xfrm>
          <a:custGeom>
            <a:avLst/>
            <a:gdLst/>
            <a:ahLst/>
            <a:cxnLst/>
            <a:rect l="l" t="t" r="r" b="b"/>
            <a:pathLst>
              <a:path w="2318" h="2656" extrusionOk="0">
                <a:moveTo>
                  <a:pt x="1968" y="1"/>
                </a:moveTo>
                <a:cubicBezTo>
                  <a:pt x="1912" y="1"/>
                  <a:pt x="1859" y="27"/>
                  <a:pt x="1818" y="77"/>
                </a:cubicBezTo>
                <a:lnTo>
                  <a:pt x="1105" y="1075"/>
                </a:lnTo>
                <a:lnTo>
                  <a:pt x="321" y="469"/>
                </a:lnTo>
                <a:cubicBezTo>
                  <a:pt x="281" y="440"/>
                  <a:pt x="236" y="426"/>
                  <a:pt x="194" y="426"/>
                </a:cubicBezTo>
                <a:cubicBezTo>
                  <a:pt x="147" y="426"/>
                  <a:pt x="103" y="443"/>
                  <a:pt x="72" y="481"/>
                </a:cubicBezTo>
                <a:cubicBezTo>
                  <a:pt x="0" y="552"/>
                  <a:pt x="12" y="659"/>
                  <a:pt x="84" y="706"/>
                </a:cubicBezTo>
                <a:lnTo>
                  <a:pt x="915" y="1360"/>
                </a:lnTo>
                <a:lnTo>
                  <a:pt x="179" y="2394"/>
                </a:lnTo>
                <a:cubicBezTo>
                  <a:pt x="119" y="2477"/>
                  <a:pt x="143" y="2584"/>
                  <a:pt x="226" y="2620"/>
                </a:cubicBezTo>
                <a:cubicBezTo>
                  <a:pt x="250" y="2643"/>
                  <a:pt x="286" y="2655"/>
                  <a:pt x="321" y="2655"/>
                </a:cubicBezTo>
                <a:cubicBezTo>
                  <a:pt x="381" y="2655"/>
                  <a:pt x="440" y="2620"/>
                  <a:pt x="476" y="2572"/>
                </a:cubicBezTo>
                <a:lnTo>
                  <a:pt x="1189" y="1562"/>
                </a:lnTo>
                <a:lnTo>
                  <a:pt x="1997" y="2192"/>
                </a:lnTo>
                <a:cubicBezTo>
                  <a:pt x="2032" y="2216"/>
                  <a:pt x="2068" y="2239"/>
                  <a:pt x="2116" y="2239"/>
                </a:cubicBezTo>
                <a:cubicBezTo>
                  <a:pt x="2163" y="2239"/>
                  <a:pt x="2211" y="2216"/>
                  <a:pt x="2246" y="2180"/>
                </a:cubicBezTo>
                <a:cubicBezTo>
                  <a:pt x="2318" y="2109"/>
                  <a:pt x="2306" y="2002"/>
                  <a:pt x="2234" y="1954"/>
                </a:cubicBezTo>
                <a:lnTo>
                  <a:pt x="1391" y="1289"/>
                </a:lnTo>
                <a:lnTo>
                  <a:pt x="1985" y="445"/>
                </a:lnTo>
                <a:cubicBezTo>
                  <a:pt x="2032" y="433"/>
                  <a:pt x="2080" y="398"/>
                  <a:pt x="2092" y="338"/>
                </a:cubicBezTo>
                <a:lnTo>
                  <a:pt x="2139" y="207"/>
                </a:lnTo>
                <a:cubicBezTo>
                  <a:pt x="2163" y="136"/>
                  <a:pt x="2127" y="53"/>
                  <a:pt x="2044" y="17"/>
                </a:cubicBezTo>
                <a:cubicBezTo>
                  <a:pt x="2018" y="6"/>
                  <a:pt x="1993" y="1"/>
                  <a:pt x="19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4"/>
          <p:cNvSpPr/>
          <p:nvPr/>
        </p:nvSpPr>
        <p:spPr>
          <a:xfrm rot="1069648">
            <a:off x="1777378" y="4183159"/>
            <a:ext cx="385198" cy="66450"/>
          </a:xfrm>
          <a:custGeom>
            <a:avLst/>
            <a:gdLst/>
            <a:ahLst/>
            <a:cxnLst/>
            <a:rect l="l" t="t" r="r" b="b"/>
            <a:pathLst>
              <a:path w="4017" h="693" extrusionOk="0">
                <a:moveTo>
                  <a:pt x="3215" y="0"/>
                </a:moveTo>
                <a:cubicBezTo>
                  <a:pt x="2179" y="0"/>
                  <a:pt x="1153" y="124"/>
                  <a:pt x="143" y="371"/>
                </a:cubicBezTo>
                <a:cubicBezTo>
                  <a:pt x="59" y="395"/>
                  <a:pt x="0" y="478"/>
                  <a:pt x="24" y="573"/>
                </a:cubicBezTo>
                <a:cubicBezTo>
                  <a:pt x="48" y="645"/>
                  <a:pt x="119" y="692"/>
                  <a:pt x="190" y="692"/>
                </a:cubicBezTo>
                <a:lnTo>
                  <a:pt x="238" y="692"/>
                </a:lnTo>
                <a:cubicBezTo>
                  <a:pt x="1217" y="455"/>
                  <a:pt x="2213" y="333"/>
                  <a:pt x="3211" y="333"/>
                </a:cubicBezTo>
                <a:cubicBezTo>
                  <a:pt x="3412" y="333"/>
                  <a:pt x="3613" y="338"/>
                  <a:pt x="3815" y="348"/>
                </a:cubicBezTo>
                <a:cubicBezTo>
                  <a:pt x="3910" y="348"/>
                  <a:pt x="3993" y="288"/>
                  <a:pt x="4005" y="193"/>
                </a:cubicBezTo>
                <a:cubicBezTo>
                  <a:pt x="4017" y="98"/>
                  <a:pt x="3933" y="15"/>
                  <a:pt x="3838" y="15"/>
                </a:cubicBezTo>
                <a:cubicBezTo>
                  <a:pt x="3630" y="5"/>
                  <a:pt x="3423" y="0"/>
                  <a:pt x="32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4"/>
          <p:cNvSpPr/>
          <p:nvPr/>
        </p:nvSpPr>
        <p:spPr>
          <a:xfrm rot="1069648">
            <a:off x="1854738" y="4265233"/>
            <a:ext cx="173277" cy="258704"/>
          </a:xfrm>
          <a:custGeom>
            <a:avLst/>
            <a:gdLst/>
            <a:ahLst/>
            <a:cxnLst/>
            <a:rect l="l" t="t" r="r" b="b"/>
            <a:pathLst>
              <a:path w="1807" h="2698" extrusionOk="0">
                <a:moveTo>
                  <a:pt x="301" y="0"/>
                </a:moveTo>
                <a:cubicBezTo>
                  <a:pt x="242" y="0"/>
                  <a:pt x="182" y="29"/>
                  <a:pt x="143" y="84"/>
                </a:cubicBezTo>
                <a:cubicBezTo>
                  <a:pt x="24" y="298"/>
                  <a:pt x="24" y="559"/>
                  <a:pt x="167" y="761"/>
                </a:cubicBezTo>
                <a:cubicBezTo>
                  <a:pt x="297" y="987"/>
                  <a:pt x="547" y="1118"/>
                  <a:pt x="797" y="1129"/>
                </a:cubicBezTo>
                <a:cubicBezTo>
                  <a:pt x="1022" y="1129"/>
                  <a:pt x="1224" y="1034"/>
                  <a:pt x="1367" y="868"/>
                </a:cubicBezTo>
                <a:cubicBezTo>
                  <a:pt x="1391" y="1011"/>
                  <a:pt x="1414" y="1165"/>
                  <a:pt x="1426" y="1308"/>
                </a:cubicBezTo>
                <a:cubicBezTo>
                  <a:pt x="1450" y="1545"/>
                  <a:pt x="1414" y="1795"/>
                  <a:pt x="1308" y="2009"/>
                </a:cubicBezTo>
                <a:cubicBezTo>
                  <a:pt x="1212" y="2211"/>
                  <a:pt x="1022" y="2353"/>
                  <a:pt x="797" y="2377"/>
                </a:cubicBezTo>
                <a:cubicBezTo>
                  <a:pt x="774" y="2381"/>
                  <a:pt x="751" y="2383"/>
                  <a:pt x="729" y="2383"/>
                </a:cubicBezTo>
                <a:cubicBezTo>
                  <a:pt x="563" y="2383"/>
                  <a:pt x="409" y="2271"/>
                  <a:pt x="357" y="2104"/>
                </a:cubicBezTo>
                <a:cubicBezTo>
                  <a:pt x="346" y="2016"/>
                  <a:pt x="263" y="1948"/>
                  <a:pt x="176" y="1948"/>
                </a:cubicBezTo>
                <a:cubicBezTo>
                  <a:pt x="169" y="1948"/>
                  <a:pt x="162" y="1948"/>
                  <a:pt x="155" y="1949"/>
                </a:cubicBezTo>
                <a:cubicBezTo>
                  <a:pt x="60" y="1961"/>
                  <a:pt x="0" y="2044"/>
                  <a:pt x="12" y="2139"/>
                </a:cubicBezTo>
                <a:cubicBezTo>
                  <a:pt x="48" y="2448"/>
                  <a:pt x="393" y="2698"/>
                  <a:pt x="761" y="2698"/>
                </a:cubicBezTo>
                <a:lnTo>
                  <a:pt x="832" y="2698"/>
                </a:lnTo>
                <a:cubicBezTo>
                  <a:pt x="1177" y="2662"/>
                  <a:pt x="1474" y="2448"/>
                  <a:pt x="1628" y="2139"/>
                </a:cubicBezTo>
                <a:cubicBezTo>
                  <a:pt x="1759" y="1878"/>
                  <a:pt x="1807" y="1581"/>
                  <a:pt x="1783" y="1296"/>
                </a:cubicBezTo>
                <a:cubicBezTo>
                  <a:pt x="1759" y="916"/>
                  <a:pt x="1676" y="559"/>
                  <a:pt x="1521" y="214"/>
                </a:cubicBezTo>
                <a:cubicBezTo>
                  <a:pt x="1510" y="167"/>
                  <a:pt x="1486" y="131"/>
                  <a:pt x="1462" y="84"/>
                </a:cubicBezTo>
                <a:cubicBezTo>
                  <a:pt x="1429" y="35"/>
                  <a:pt x="1368" y="8"/>
                  <a:pt x="1306" y="8"/>
                </a:cubicBezTo>
                <a:cubicBezTo>
                  <a:pt x="1278" y="8"/>
                  <a:pt x="1250" y="13"/>
                  <a:pt x="1224" y="24"/>
                </a:cubicBezTo>
                <a:cubicBezTo>
                  <a:pt x="1153" y="60"/>
                  <a:pt x="1105" y="155"/>
                  <a:pt x="1141" y="226"/>
                </a:cubicBezTo>
                <a:cubicBezTo>
                  <a:pt x="1165" y="262"/>
                  <a:pt x="1177" y="286"/>
                  <a:pt x="1189" y="321"/>
                </a:cubicBezTo>
                <a:cubicBezTo>
                  <a:pt x="1212" y="416"/>
                  <a:pt x="1189" y="523"/>
                  <a:pt x="1129" y="607"/>
                </a:cubicBezTo>
                <a:cubicBezTo>
                  <a:pt x="1058" y="725"/>
                  <a:pt x="939" y="797"/>
                  <a:pt x="797" y="809"/>
                </a:cubicBezTo>
                <a:cubicBezTo>
                  <a:pt x="666" y="797"/>
                  <a:pt x="547" y="725"/>
                  <a:pt x="476" y="607"/>
                </a:cubicBezTo>
                <a:cubicBezTo>
                  <a:pt x="404" y="500"/>
                  <a:pt x="393" y="357"/>
                  <a:pt x="452" y="250"/>
                </a:cubicBezTo>
                <a:cubicBezTo>
                  <a:pt x="511" y="167"/>
                  <a:pt x="476" y="60"/>
                  <a:pt x="393" y="24"/>
                </a:cubicBezTo>
                <a:cubicBezTo>
                  <a:pt x="364" y="8"/>
                  <a:pt x="333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4"/>
          <p:cNvSpPr/>
          <p:nvPr/>
        </p:nvSpPr>
        <p:spPr>
          <a:xfrm rot="1001131">
            <a:off x="4442878" y="628981"/>
            <a:ext cx="180001" cy="179712"/>
          </a:xfrm>
          <a:custGeom>
            <a:avLst/>
            <a:gdLst/>
            <a:ahLst/>
            <a:cxnLst/>
            <a:rect l="l" t="t" r="r" b="b"/>
            <a:pathLst>
              <a:path w="2401" h="2397" extrusionOk="0">
                <a:moveTo>
                  <a:pt x="1470" y="328"/>
                </a:moveTo>
                <a:cubicBezTo>
                  <a:pt x="1648" y="328"/>
                  <a:pt x="1811" y="422"/>
                  <a:pt x="1890" y="591"/>
                </a:cubicBezTo>
                <a:cubicBezTo>
                  <a:pt x="1902" y="638"/>
                  <a:pt x="1937" y="686"/>
                  <a:pt x="1985" y="698"/>
                </a:cubicBezTo>
                <a:cubicBezTo>
                  <a:pt x="1961" y="840"/>
                  <a:pt x="1926" y="971"/>
                  <a:pt x="1878" y="1102"/>
                </a:cubicBezTo>
                <a:cubicBezTo>
                  <a:pt x="1783" y="1375"/>
                  <a:pt x="1569" y="1589"/>
                  <a:pt x="1296" y="1696"/>
                </a:cubicBezTo>
                <a:cubicBezTo>
                  <a:pt x="1218" y="1729"/>
                  <a:pt x="1136" y="1745"/>
                  <a:pt x="1055" y="1745"/>
                </a:cubicBezTo>
                <a:cubicBezTo>
                  <a:pt x="878" y="1745"/>
                  <a:pt x="705" y="1668"/>
                  <a:pt x="583" y="1529"/>
                </a:cubicBezTo>
                <a:cubicBezTo>
                  <a:pt x="416" y="1280"/>
                  <a:pt x="559" y="923"/>
                  <a:pt x="773" y="686"/>
                </a:cubicBezTo>
                <a:cubicBezTo>
                  <a:pt x="927" y="496"/>
                  <a:pt x="1141" y="377"/>
                  <a:pt x="1391" y="329"/>
                </a:cubicBezTo>
                <a:lnTo>
                  <a:pt x="1438" y="329"/>
                </a:lnTo>
                <a:cubicBezTo>
                  <a:pt x="1449" y="329"/>
                  <a:pt x="1460" y="328"/>
                  <a:pt x="1470" y="328"/>
                </a:cubicBezTo>
                <a:close/>
                <a:moveTo>
                  <a:pt x="1471" y="0"/>
                </a:moveTo>
                <a:cubicBezTo>
                  <a:pt x="1432" y="0"/>
                  <a:pt x="1394" y="3"/>
                  <a:pt x="1355" y="8"/>
                </a:cubicBezTo>
                <a:cubicBezTo>
                  <a:pt x="1022" y="56"/>
                  <a:pt x="725" y="222"/>
                  <a:pt x="512" y="484"/>
                </a:cubicBezTo>
                <a:cubicBezTo>
                  <a:pt x="226" y="781"/>
                  <a:pt x="1" y="1280"/>
                  <a:pt x="286" y="1696"/>
                </a:cubicBezTo>
                <a:cubicBezTo>
                  <a:pt x="439" y="1925"/>
                  <a:pt x="744" y="2058"/>
                  <a:pt x="1058" y="2058"/>
                </a:cubicBezTo>
                <a:cubicBezTo>
                  <a:pt x="1182" y="2058"/>
                  <a:pt x="1308" y="2037"/>
                  <a:pt x="1427" y="1993"/>
                </a:cubicBezTo>
                <a:cubicBezTo>
                  <a:pt x="1664" y="1910"/>
                  <a:pt x="1866" y="1743"/>
                  <a:pt x="2021" y="1541"/>
                </a:cubicBezTo>
                <a:cubicBezTo>
                  <a:pt x="2021" y="1779"/>
                  <a:pt x="2033" y="2005"/>
                  <a:pt x="2044" y="2242"/>
                </a:cubicBezTo>
                <a:cubicBezTo>
                  <a:pt x="2056" y="2326"/>
                  <a:pt x="2139" y="2397"/>
                  <a:pt x="2223" y="2397"/>
                </a:cubicBezTo>
                <a:lnTo>
                  <a:pt x="2235" y="2397"/>
                </a:lnTo>
                <a:cubicBezTo>
                  <a:pt x="2330" y="2385"/>
                  <a:pt x="2401" y="2314"/>
                  <a:pt x="2401" y="2219"/>
                </a:cubicBezTo>
                <a:cubicBezTo>
                  <a:pt x="2365" y="1553"/>
                  <a:pt x="2365" y="876"/>
                  <a:pt x="2401" y="199"/>
                </a:cubicBezTo>
                <a:cubicBezTo>
                  <a:pt x="2401" y="115"/>
                  <a:pt x="2330" y="32"/>
                  <a:pt x="2235" y="32"/>
                </a:cubicBezTo>
                <a:cubicBezTo>
                  <a:pt x="2228" y="31"/>
                  <a:pt x="2221" y="31"/>
                  <a:pt x="2214" y="31"/>
                </a:cubicBezTo>
                <a:cubicBezTo>
                  <a:pt x="2128" y="31"/>
                  <a:pt x="2055" y="99"/>
                  <a:pt x="2044" y="187"/>
                </a:cubicBezTo>
                <a:lnTo>
                  <a:pt x="2044" y="210"/>
                </a:lnTo>
                <a:cubicBezTo>
                  <a:pt x="1884" y="80"/>
                  <a:pt x="1681" y="0"/>
                  <a:pt x="1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4"/>
          <p:cNvSpPr/>
          <p:nvPr/>
        </p:nvSpPr>
        <p:spPr>
          <a:xfrm rot="1001131">
            <a:off x="4683040" y="725835"/>
            <a:ext cx="98959" cy="115310"/>
          </a:xfrm>
          <a:custGeom>
            <a:avLst/>
            <a:gdLst/>
            <a:ahLst/>
            <a:cxnLst/>
            <a:rect l="l" t="t" r="r" b="b"/>
            <a:pathLst>
              <a:path w="1320" h="1538" extrusionOk="0">
                <a:moveTo>
                  <a:pt x="199" y="0"/>
                </a:moveTo>
                <a:cubicBezTo>
                  <a:pt x="172" y="0"/>
                  <a:pt x="144" y="6"/>
                  <a:pt x="119" y="17"/>
                </a:cubicBezTo>
                <a:cubicBezTo>
                  <a:pt x="36" y="52"/>
                  <a:pt x="1" y="159"/>
                  <a:pt x="36" y="242"/>
                </a:cubicBezTo>
                <a:cubicBezTo>
                  <a:pt x="155" y="444"/>
                  <a:pt x="298" y="646"/>
                  <a:pt x="452" y="836"/>
                </a:cubicBezTo>
                <a:lnTo>
                  <a:pt x="96" y="1276"/>
                </a:lnTo>
                <a:cubicBezTo>
                  <a:pt x="36" y="1347"/>
                  <a:pt x="60" y="1454"/>
                  <a:pt x="131" y="1502"/>
                </a:cubicBezTo>
                <a:cubicBezTo>
                  <a:pt x="167" y="1526"/>
                  <a:pt x="203" y="1538"/>
                  <a:pt x="238" y="1538"/>
                </a:cubicBezTo>
                <a:cubicBezTo>
                  <a:pt x="298" y="1538"/>
                  <a:pt x="357" y="1514"/>
                  <a:pt x="393" y="1466"/>
                </a:cubicBezTo>
                <a:lnTo>
                  <a:pt x="702" y="1086"/>
                </a:lnTo>
                <a:cubicBezTo>
                  <a:pt x="797" y="1181"/>
                  <a:pt x="904" y="1264"/>
                  <a:pt x="1011" y="1347"/>
                </a:cubicBezTo>
                <a:cubicBezTo>
                  <a:pt x="1046" y="1371"/>
                  <a:pt x="1082" y="1383"/>
                  <a:pt x="1118" y="1383"/>
                </a:cubicBezTo>
                <a:cubicBezTo>
                  <a:pt x="1177" y="1383"/>
                  <a:pt x="1225" y="1359"/>
                  <a:pt x="1260" y="1324"/>
                </a:cubicBezTo>
                <a:cubicBezTo>
                  <a:pt x="1320" y="1252"/>
                  <a:pt x="1308" y="1145"/>
                  <a:pt x="1236" y="1098"/>
                </a:cubicBezTo>
                <a:cubicBezTo>
                  <a:pt x="1118" y="1015"/>
                  <a:pt x="1023" y="920"/>
                  <a:pt x="916" y="825"/>
                </a:cubicBezTo>
                <a:lnTo>
                  <a:pt x="1248" y="409"/>
                </a:lnTo>
                <a:cubicBezTo>
                  <a:pt x="1320" y="337"/>
                  <a:pt x="1296" y="230"/>
                  <a:pt x="1213" y="183"/>
                </a:cubicBezTo>
                <a:cubicBezTo>
                  <a:pt x="1184" y="164"/>
                  <a:pt x="1150" y="154"/>
                  <a:pt x="1115" y="154"/>
                </a:cubicBezTo>
                <a:cubicBezTo>
                  <a:pt x="1062" y="154"/>
                  <a:pt x="1006" y="176"/>
                  <a:pt x="963" y="219"/>
                </a:cubicBezTo>
                <a:lnTo>
                  <a:pt x="678" y="563"/>
                </a:lnTo>
                <a:cubicBezTo>
                  <a:pt x="559" y="421"/>
                  <a:pt x="452" y="254"/>
                  <a:pt x="357" y="88"/>
                </a:cubicBezTo>
                <a:cubicBezTo>
                  <a:pt x="324" y="30"/>
                  <a:pt x="261" y="0"/>
                  <a:pt x="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4"/>
          <p:cNvSpPr/>
          <p:nvPr/>
        </p:nvSpPr>
        <p:spPr>
          <a:xfrm rot="1001131">
            <a:off x="4873805" y="708173"/>
            <a:ext cx="147089" cy="206553"/>
          </a:xfrm>
          <a:custGeom>
            <a:avLst/>
            <a:gdLst/>
            <a:ahLst/>
            <a:cxnLst/>
            <a:rect l="l" t="t" r="r" b="b"/>
            <a:pathLst>
              <a:path w="1962" h="2755" extrusionOk="0">
                <a:moveTo>
                  <a:pt x="1160" y="1388"/>
                </a:moveTo>
                <a:cubicBezTo>
                  <a:pt x="1194" y="1388"/>
                  <a:pt x="1227" y="1392"/>
                  <a:pt x="1260" y="1399"/>
                </a:cubicBezTo>
                <a:cubicBezTo>
                  <a:pt x="1379" y="1435"/>
                  <a:pt x="1474" y="1518"/>
                  <a:pt x="1522" y="1637"/>
                </a:cubicBezTo>
                <a:cubicBezTo>
                  <a:pt x="1593" y="1792"/>
                  <a:pt x="1569" y="1982"/>
                  <a:pt x="1474" y="2112"/>
                </a:cubicBezTo>
                <a:cubicBezTo>
                  <a:pt x="1315" y="2337"/>
                  <a:pt x="1009" y="2429"/>
                  <a:pt x="729" y="2429"/>
                </a:cubicBezTo>
                <a:cubicBezTo>
                  <a:pt x="654" y="2429"/>
                  <a:pt x="580" y="2422"/>
                  <a:pt x="512" y="2410"/>
                </a:cubicBezTo>
                <a:lnTo>
                  <a:pt x="476" y="2410"/>
                </a:lnTo>
                <a:cubicBezTo>
                  <a:pt x="476" y="2184"/>
                  <a:pt x="524" y="1946"/>
                  <a:pt x="619" y="1732"/>
                </a:cubicBezTo>
                <a:cubicBezTo>
                  <a:pt x="722" y="1547"/>
                  <a:pt x="941" y="1388"/>
                  <a:pt x="1160" y="1388"/>
                </a:cubicBezTo>
                <a:close/>
                <a:moveTo>
                  <a:pt x="177" y="0"/>
                </a:moveTo>
                <a:cubicBezTo>
                  <a:pt x="91" y="0"/>
                  <a:pt x="7" y="60"/>
                  <a:pt x="1" y="176"/>
                </a:cubicBezTo>
                <a:lnTo>
                  <a:pt x="120" y="2588"/>
                </a:lnTo>
                <a:cubicBezTo>
                  <a:pt x="120" y="2683"/>
                  <a:pt x="203" y="2754"/>
                  <a:pt x="298" y="2754"/>
                </a:cubicBezTo>
                <a:cubicBezTo>
                  <a:pt x="333" y="2754"/>
                  <a:pt x="369" y="2742"/>
                  <a:pt x="405" y="2718"/>
                </a:cubicBezTo>
                <a:lnTo>
                  <a:pt x="429" y="2718"/>
                </a:lnTo>
                <a:cubicBezTo>
                  <a:pt x="526" y="2736"/>
                  <a:pt x="629" y="2746"/>
                  <a:pt x="735" y="2746"/>
                </a:cubicBezTo>
                <a:cubicBezTo>
                  <a:pt x="1122" y="2746"/>
                  <a:pt x="1538" y="2617"/>
                  <a:pt x="1771" y="2291"/>
                </a:cubicBezTo>
                <a:cubicBezTo>
                  <a:pt x="1926" y="2065"/>
                  <a:pt x="1961" y="1768"/>
                  <a:pt x="1854" y="1518"/>
                </a:cubicBezTo>
                <a:cubicBezTo>
                  <a:pt x="1759" y="1293"/>
                  <a:pt x="1569" y="1126"/>
                  <a:pt x="1344" y="1079"/>
                </a:cubicBezTo>
                <a:cubicBezTo>
                  <a:pt x="1279" y="1066"/>
                  <a:pt x="1214" y="1059"/>
                  <a:pt x="1150" y="1059"/>
                </a:cubicBezTo>
                <a:cubicBezTo>
                  <a:pt x="862" y="1059"/>
                  <a:pt x="592" y="1188"/>
                  <a:pt x="417" y="1411"/>
                </a:cubicBezTo>
                <a:lnTo>
                  <a:pt x="357" y="164"/>
                </a:lnTo>
                <a:cubicBezTo>
                  <a:pt x="340" y="54"/>
                  <a:pt x="258" y="0"/>
                  <a:pt x="1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4"/>
          <p:cNvSpPr/>
          <p:nvPr/>
        </p:nvSpPr>
        <p:spPr>
          <a:xfrm rot="1001131">
            <a:off x="4380161" y="913702"/>
            <a:ext cx="654855" cy="36212"/>
          </a:xfrm>
          <a:custGeom>
            <a:avLst/>
            <a:gdLst/>
            <a:ahLst/>
            <a:cxnLst/>
            <a:rect l="l" t="t" r="r" b="b"/>
            <a:pathLst>
              <a:path w="8735" h="483" extrusionOk="0">
                <a:moveTo>
                  <a:pt x="5809" y="1"/>
                </a:moveTo>
                <a:cubicBezTo>
                  <a:pt x="3926" y="1"/>
                  <a:pt x="2036" y="56"/>
                  <a:pt x="167" y="160"/>
                </a:cubicBezTo>
                <a:cubicBezTo>
                  <a:pt x="72" y="160"/>
                  <a:pt x="1" y="243"/>
                  <a:pt x="1" y="339"/>
                </a:cubicBezTo>
                <a:cubicBezTo>
                  <a:pt x="12" y="416"/>
                  <a:pt x="84" y="482"/>
                  <a:pt x="161" y="482"/>
                </a:cubicBezTo>
                <a:cubicBezTo>
                  <a:pt x="167" y="482"/>
                  <a:pt x="173" y="482"/>
                  <a:pt x="179" y="481"/>
                </a:cubicBezTo>
                <a:lnTo>
                  <a:pt x="191" y="481"/>
                </a:lnTo>
                <a:cubicBezTo>
                  <a:pt x="2052" y="377"/>
                  <a:pt x="3934" y="322"/>
                  <a:pt x="5808" y="322"/>
                </a:cubicBezTo>
                <a:cubicBezTo>
                  <a:pt x="6723" y="322"/>
                  <a:pt x="7637" y="335"/>
                  <a:pt x="8545" y="362"/>
                </a:cubicBezTo>
                <a:cubicBezTo>
                  <a:pt x="8640" y="362"/>
                  <a:pt x="8723" y="291"/>
                  <a:pt x="8735" y="208"/>
                </a:cubicBezTo>
                <a:cubicBezTo>
                  <a:pt x="8723" y="113"/>
                  <a:pt x="8652" y="41"/>
                  <a:pt x="8556" y="41"/>
                </a:cubicBezTo>
                <a:cubicBezTo>
                  <a:pt x="7645" y="14"/>
                  <a:pt x="6727" y="1"/>
                  <a:pt x="58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4"/>
          <p:cNvSpPr/>
          <p:nvPr/>
        </p:nvSpPr>
        <p:spPr>
          <a:xfrm rot="1001131">
            <a:off x="4563993" y="968091"/>
            <a:ext cx="154211" cy="166367"/>
          </a:xfrm>
          <a:custGeom>
            <a:avLst/>
            <a:gdLst/>
            <a:ahLst/>
            <a:cxnLst/>
            <a:rect l="l" t="t" r="r" b="b"/>
            <a:pathLst>
              <a:path w="2057" h="2219" extrusionOk="0">
                <a:moveTo>
                  <a:pt x="1735" y="0"/>
                </a:moveTo>
                <a:cubicBezTo>
                  <a:pt x="1693" y="0"/>
                  <a:pt x="1651" y="15"/>
                  <a:pt x="1617" y="43"/>
                </a:cubicBezTo>
                <a:cubicBezTo>
                  <a:pt x="1391" y="234"/>
                  <a:pt x="1177" y="447"/>
                  <a:pt x="975" y="661"/>
                </a:cubicBezTo>
                <a:lnTo>
                  <a:pt x="310" y="162"/>
                </a:lnTo>
                <a:cubicBezTo>
                  <a:pt x="279" y="137"/>
                  <a:pt x="241" y="124"/>
                  <a:pt x="203" y="124"/>
                </a:cubicBezTo>
                <a:cubicBezTo>
                  <a:pt x="153" y="124"/>
                  <a:pt x="101" y="146"/>
                  <a:pt x="60" y="186"/>
                </a:cubicBezTo>
                <a:cubicBezTo>
                  <a:pt x="1" y="257"/>
                  <a:pt x="13" y="364"/>
                  <a:pt x="84" y="412"/>
                </a:cubicBezTo>
                <a:lnTo>
                  <a:pt x="761" y="923"/>
                </a:lnTo>
                <a:cubicBezTo>
                  <a:pt x="488" y="1256"/>
                  <a:pt x="262" y="1612"/>
                  <a:pt x="60" y="1992"/>
                </a:cubicBezTo>
                <a:cubicBezTo>
                  <a:pt x="13" y="2064"/>
                  <a:pt x="48" y="2171"/>
                  <a:pt x="143" y="2206"/>
                </a:cubicBezTo>
                <a:cubicBezTo>
                  <a:pt x="167" y="2218"/>
                  <a:pt x="191" y="2218"/>
                  <a:pt x="215" y="2218"/>
                </a:cubicBezTo>
                <a:cubicBezTo>
                  <a:pt x="286" y="2218"/>
                  <a:pt x="345" y="2182"/>
                  <a:pt x="381" y="2123"/>
                </a:cubicBezTo>
                <a:cubicBezTo>
                  <a:pt x="571" y="1778"/>
                  <a:pt x="785" y="1434"/>
                  <a:pt x="1035" y="1125"/>
                </a:cubicBezTo>
                <a:lnTo>
                  <a:pt x="1736" y="1660"/>
                </a:lnTo>
                <a:cubicBezTo>
                  <a:pt x="1766" y="1685"/>
                  <a:pt x="1804" y="1698"/>
                  <a:pt x="1842" y="1698"/>
                </a:cubicBezTo>
                <a:cubicBezTo>
                  <a:pt x="1893" y="1698"/>
                  <a:pt x="1945" y="1676"/>
                  <a:pt x="1985" y="1636"/>
                </a:cubicBezTo>
                <a:cubicBezTo>
                  <a:pt x="2056" y="1576"/>
                  <a:pt x="2045" y="1458"/>
                  <a:pt x="1961" y="1410"/>
                </a:cubicBezTo>
                <a:lnTo>
                  <a:pt x="1260" y="875"/>
                </a:lnTo>
                <a:cubicBezTo>
                  <a:pt x="1450" y="661"/>
                  <a:pt x="1652" y="459"/>
                  <a:pt x="1866" y="281"/>
                </a:cubicBezTo>
                <a:cubicBezTo>
                  <a:pt x="1938" y="222"/>
                  <a:pt x="1938" y="103"/>
                  <a:pt x="1866" y="55"/>
                </a:cubicBezTo>
                <a:cubicBezTo>
                  <a:pt x="1829" y="18"/>
                  <a:pt x="1782" y="0"/>
                  <a:pt x="17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bg>
      <p:bgPr>
        <a:solidFill>
          <a:schemeClr val="dk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>
            <a:spLocks noGrp="1"/>
          </p:cNvSpPr>
          <p:nvPr>
            <p:ph type="title"/>
          </p:nvPr>
        </p:nvSpPr>
        <p:spPr>
          <a:xfrm>
            <a:off x="720000" y="1398725"/>
            <a:ext cx="7620000" cy="15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Raleway"/>
              <a:buNone/>
              <a:defRPr sz="3100" b="1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657" name="Google Shape;657;p25"/>
          <p:cNvSpPr txBox="1">
            <a:spLocks noGrp="1"/>
          </p:cNvSpPr>
          <p:nvPr>
            <p:ph type="title" idx="2"/>
          </p:nvPr>
        </p:nvSpPr>
        <p:spPr>
          <a:xfrm>
            <a:off x="720000" y="2714625"/>
            <a:ext cx="39840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highlight>
                  <a:schemeClr val="accent1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grpSp>
        <p:nvGrpSpPr>
          <p:cNvPr id="658" name="Google Shape;658;p25"/>
          <p:cNvGrpSpPr/>
          <p:nvPr/>
        </p:nvGrpSpPr>
        <p:grpSpPr>
          <a:xfrm rot="10800000">
            <a:off x="6706501" y="3144303"/>
            <a:ext cx="1032560" cy="1103691"/>
            <a:chOff x="319900" y="315700"/>
            <a:chExt cx="342123" cy="365691"/>
          </a:xfrm>
        </p:grpSpPr>
        <p:sp>
          <p:nvSpPr>
            <p:cNvPr id="659" name="Google Shape;659;p25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5"/>
          <p:cNvGrpSpPr/>
          <p:nvPr/>
        </p:nvGrpSpPr>
        <p:grpSpPr>
          <a:xfrm rot="10800000">
            <a:off x="245401" y="257476"/>
            <a:ext cx="983296" cy="978525"/>
            <a:chOff x="4636900" y="2064950"/>
            <a:chExt cx="179650" cy="178775"/>
          </a:xfrm>
        </p:grpSpPr>
        <p:sp>
          <p:nvSpPr>
            <p:cNvPr id="665" name="Google Shape;665;p25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5"/>
          <p:cNvGrpSpPr/>
          <p:nvPr/>
        </p:nvGrpSpPr>
        <p:grpSpPr>
          <a:xfrm rot="-815775">
            <a:off x="7894318" y="3649179"/>
            <a:ext cx="723116" cy="978684"/>
            <a:chOff x="5408700" y="2855000"/>
            <a:chExt cx="121525" cy="164475"/>
          </a:xfrm>
        </p:grpSpPr>
        <p:sp>
          <p:nvSpPr>
            <p:cNvPr id="669" name="Google Shape;669;p25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solidFill>
          <a:schemeClr val="dk2"/>
        </a:soli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">
    <p:bg>
      <p:bgPr>
        <a:solidFill>
          <a:schemeClr val="lt2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bg>
      <p:bgPr>
        <a:solidFill>
          <a:schemeClr val="dk2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77" name="Google Shape;677;p28"/>
          <p:cNvGrpSpPr/>
          <p:nvPr/>
        </p:nvGrpSpPr>
        <p:grpSpPr>
          <a:xfrm>
            <a:off x="-332315" y="-98852"/>
            <a:ext cx="1781246" cy="1745553"/>
            <a:chOff x="894775" y="1489932"/>
            <a:chExt cx="1107120" cy="1084936"/>
          </a:xfrm>
        </p:grpSpPr>
        <p:sp>
          <p:nvSpPr>
            <p:cNvPr id="678" name="Google Shape;678;p28"/>
            <p:cNvSpPr/>
            <p:nvPr/>
          </p:nvSpPr>
          <p:spPr>
            <a:xfrm>
              <a:off x="964844" y="1976193"/>
              <a:ext cx="81071" cy="104754"/>
            </a:xfrm>
            <a:custGeom>
              <a:avLst/>
              <a:gdLst/>
              <a:ahLst/>
              <a:cxnLst/>
              <a:rect l="l" t="t" r="r" b="b"/>
              <a:pathLst>
                <a:path w="3358" h="4339" extrusionOk="0">
                  <a:moveTo>
                    <a:pt x="1838" y="918"/>
                  </a:moveTo>
                  <a:cubicBezTo>
                    <a:pt x="1901" y="1172"/>
                    <a:pt x="1933" y="1362"/>
                    <a:pt x="1964" y="1552"/>
                  </a:cubicBezTo>
                  <a:cubicBezTo>
                    <a:pt x="1993" y="1696"/>
                    <a:pt x="2022" y="1788"/>
                    <a:pt x="2027" y="1875"/>
                  </a:cubicBezTo>
                  <a:lnTo>
                    <a:pt x="2027" y="1875"/>
                  </a:lnTo>
                  <a:cubicBezTo>
                    <a:pt x="1995" y="2190"/>
                    <a:pt x="1932" y="2504"/>
                    <a:pt x="1806" y="2787"/>
                  </a:cubicBezTo>
                  <a:cubicBezTo>
                    <a:pt x="1743" y="2945"/>
                    <a:pt x="1711" y="3104"/>
                    <a:pt x="1648" y="3199"/>
                  </a:cubicBezTo>
                  <a:cubicBezTo>
                    <a:pt x="1616" y="3262"/>
                    <a:pt x="1584" y="3357"/>
                    <a:pt x="1521" y="3420"/>
                  </a:cubicBezTo>
                  <a:cubicBezTo>
                    <a:pt x="1489" y="3484"/>
                    <a:pt x="1426" y="3547"/>
                    <a:pt x="1363" y="3579"/>
                  </a:cubicBezTo>
                  <a:cubicBezTo>
                    <a:pt x="1299" y="3610"/>
                    <a:pt x="1236" y="3642"/>
                    <a:pt x="1141" y="3642"/>
                  </a:cubicBezTo>
                  <a:cubicBezTo>
                    <a:pt x="1046" y="3610"/>
                    <a:pt x="982" y="3547"/>
                    <a:pt x="887" y="3484"/>
                  </a:cubicBezTo>
                  <a:cubicBezTo>
                    <a:pt x="856" y="3420"/>
                    <a:pt x="792" y="3389"/>
                    <a:pt x="729" y="3325"/>
                  </a:cubicBezTo>
                  <a:cubicBezTo>
                    <a:pt x="697" y="3262"/>
                    <a:pt x="666" y="3199"/>
                    <a:pt x="634" y="3135"/>
                  </a:cubicBezTo>
                  <a:lnTo>
                    <a:pt x="539" y="2882"/>
                  </a:lnTo>
                  <a:cubicBezTo>
                    <a:pt x="539" y="2502"/>
                    <a:pt x="602" y="2153"/>
                    <a:pt x="761" y="1805"/>
                  </a:cubicBezTo>
                  <a:cubicBezTo>
                    <a:pt x="824" y="1615"/>
                    <a:pt x="951" y="1425"/>
                    <a:pt x="1077" y="1267"/>
                  </a:cubicBezTo>
                  <a:cubicBezTo>
                    <a:pt x="1141" y="1172"/>
                    <a:pt x="1267" y="1077"/>
                    <a:pt x="1363" y="1013"/>
                  </a:cubicBezTo>
                  <a:cubicBezTo>
                    <a:pt x="1458" y="982"/>
                    <a:pt x="1553" y="950"/>
                    <a:pt x="1616" y="950"/>
                  </a:cubicBezTo>
                  <a:cubicBezTo>
                    <a:pt x="1711" y="950"/>
                    <a:pt x="1774" y="950"/>
                    <a:pt x="1838" y="918"/>
                  </a:cubicBezTo>
                  <a:close/>
                  <a:moveTo>
                    <a:pt x="2091" y="0"/>
                  </a:moveTo>
                  <a:cubicBezTo>
                    <a:pt x="1933" y="32"/>
                    <a:pt x="1806" y="127"/>
                    <a:pt x="1743" y="285"/>
                  </a:cubicBezTo>
                  <a:cubicBezTo>
                    <a:pt x="1616" y="285"/>
                    <a:pt x="1521" y="317"/>
                    <a:pt x="1426" y="348"/>
                  </a:cubicBezTo>
                  <a:cubicBezTo>
                    <a:pt x="1299" y="412"/>
                    <a:pt x="1109" y="475"/>
                    <a:pt x="856" y="602"/>
                  </a:cubicBezTo>
                  <a:cubicBezTo>
                    <a:pt x="697" y="760"/>
                    <a:pt x="571" y="950"/>
                    <a:pt x="476" y="1140"/>
                  </a:cubicBezTo>
                  <a:cubicBezTo>
                    <a:pt x="381" y="1330"/>
                    <a:pt x="286" y="1520"/>
                    <a:pt x="222" y="1710"/>
                  </a:cubicBezTo>
                  <a:cubicBezTo>
                    <a:pt x="159" y="1900"/>
                    <a:pt x="96" y="2090"/>
                    <a:pt x="64" y="2280"/>
                  </a:cubicBezTo>
                  <a:cubicBezTo>
                    <a:pt x="32" y="2470"/>
                    <a:pt x="1" y="2660"/>
                    <a:pt x="1" y="2819"/>
                  </a:cubicBezTo>
                  <a:cubicBezTo>
                    <a:pt x="1" y="2977"/>
                    <a:pt x="1" y="3135"/>
                    <a:pt x="1" y="3294"/>
                  </a:cubicBezTo>
                  <a:cubicBezTo>
                    <a:pt x="1" y="3389"/>
                    <a:pt x="32" y="3484"/>
                    <a:pt x="96" y="3579"/>
                  </a:cubicBezTo>
                  <a:cubicBezTo>
                    <a:pt x="159" y="3705"/>
                    <a:pt x="222" y="3800"/>
                    <a:pt x="317" y="3864"/>
                  </a:cubicBezTo>
                  <a:cubicBezTo>
                    <a:pt x="412" y="3959"/>
                    <a:pt x="571" y="4117"/>
                    <a:pt x="729" y="4275"/>
                  </a:cubicBezTo>
                  <a:cubicBezTo>
                    <a:pt x="856" y="4307"/>
                    <a:pt x="1014" y="4339"/>
                    <a:pt x="1141" y="4339"/>
                  </a:cubicBezTo>
                  <a:cubicBezTo>
                    <a:pt x="1299" y="4339"/>
                    <a:pt x="1489" y="4275"/>
                    <a:pt x="1616" y="4180"/>
                  </a:cubicBezTo>
                  <a:cubicBezTo>
                    <a:pt x="1743" y="4054"/>
                    <a:pt x="1838" y="3927"/>
                    <a:pt x="1933" y="3800"/>
                  </a:cubicBezTo>
                  <a:cubicBezTo>
                    <a:pt x="2028" y="3642"/>
                    <a:pt x="2091" y="3452"/>
                    <a:pt x="2154" y="3294"/>
                  </a:cubicBezTo>
                  <a:cubicBezTo>
                    <a:pt x="2186" y="3135"/>
                    <a:pt x="2249" y="2977"/>
                    <a:pt x="2281" y="2882"/>
                  </a:cubicBezTo>
                  <a:cubicBezTo>
                    <a:pt x="2313" y="3135"/>
                    <a:pt x="2408" y="3389"/>
                    <a:pt x="2566" y="3610"/>
                  </a:cubicBezTo>
                  <a:cubicBezTo>
                    <a:pt x="2661" y="3832"/>
                    <a:pt x="2819" y="3990"/>
                    <a:pt x="3009" y="4085"/>
                  </a:cubicBezTo>
                  <a:cubicBezTo>
                    <a:pt x="3104" y="4085"/>
                    <a:pt x="3199" y="4022"/>
                    <a:pt x="3263" y="3959"/>
                  </a:cubicBezTo>
                  <a:cubicBezTo>
                    <a:pt x="3326" y="3864"/>
                    <a:pt x="3358" y="3737"/>
                    <a:pt x="3358" y="3642"/>
                  </a:cubicBezTo>
                  <a:cubicBezTo>
                    <a:pt x="3358" y="3547"/>
                    <a:pt x="3326" y="3452"/>
                    <a:pt x="3263" y="3389"/>
                  </a:cubicBezTo>
                  <a:cubicBezTo>
                    <a:pt x="3104" y="3262"/>
                    <a:pt x="3009" y="3104"/>
                    <a:pt x="2914" y="2945"/>
                  </a:cubicBezTo>
                  <a:cubicBezTo>
                    <a:pt x="2819" y="2755"/>
                    <a:pt x="2756" y="2565"/>
                    <a:pt x="2724" y="2375"/>
                  </a:cubicBezTo>
                  <a:lnTo>
                    <a:pt x="2661" y="2058"/>
                  </a:lnTo>
                  <a:cubicBezTo>
                    <a:pt x="2629" y="1963"/>
                    <a:pt x="2629" y="1900"/>
                    <a:pt x="2629" y="1868"/>
                  </a:cubicBezTo>
                  <a:cubicBezTo>
                    <a:pt x="2629" y="1805"/>
                    <a:pt x="2598" y="1773"/>
                    <a:pt x="2598" y="1710"/>
                  </a:cubicBezTo>
                  <a:cubicBezTo>
                    <a:pt x="2566" y="1520"/>
                    <a:pt x="2534" y="1330"/>
                    <a:pt x="2534" y="1140"/>
                  </a:cubicBezTo>
                  <a:cubicBezTo>
                    <a:pt x="2503" y="950"/>
                    <a:pt x="2471" y="760"/>
                    <a:pt x="2408" y="570"/>
                  </a:cubicBezTo>
                  <a:cubicBezTo>
                    <a:pt x="2376" y="443"/>
                    <a:pt x="2344" y="285"/>
                    <a:pt x="2281" y="158"/>
                  </a:cubicBezTo>
                  <a:cubicBezTo>
                    <a:pt x="2218" y="63"/>
                    <a:pt x="2154" y="0"/>
                    <a:pt x="209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894775" y="1668850"/>
              <a:ext cx="825770" cy="795930"/>
            </a:xfrm>
            <a:custGeom>
              <a:avLst/>
              <a:gdLst/>
              <a:ahLst/>
              <a:cxnLst/>
              <a:rect l="l" t="t" r="r" b="b"/>
              <a:pathLst>
                <a:path w="34204" h="32968" fill="none" extrusionOk="0">
                  <a:moveTo>
                    <a:pt x="7158" y="29389"/>
                  </a:moveTo>
                  <a:cubicBezTo>
                    <a:pt x="1331" y="23974"/>
                    <a:pt x="1" y="15170"/>
                    <a:pt x="4118" y="8392"/>
                  </a:cubicBezTo>
                  <a:cubicBezTo>
                    <a:pt x="5733" y="5637"/>
                    <a:pt x="8140" y="3452"/>
                    <a:pt x="11053" y="2090"/>
                  </a:cubicBezTo>
                  <a:cubicBezTo>
                    <a:pt x="15835" y="0"/>
                    <a:pt x="21314" y="380"/>
                    <a:pt x="25780" y="3104"/>
                  </a:cubicBezTo>
                  <a:cubicBezTo>
                    <a:pt x="30403" y="5890"/>
                    <a:pt x="33792" y="11274"/>
                    <a:pt x="34045" y="16721"/>
                  </a:cubicBezTo>
                  <a:cubicBezTo>
                    <a:pt x="34203" y="21345"/>
                    <a:pt x="32240" y="25779"/>
                    <a:pt x="28693" y="28756"/>
                  </a:cubicBezTo>
                  <a:cubicBezTo>
                    <a:pt x="25336" y="31574"/>
                    <a:pt x="20934" y="32841"/>
                    <a:pt x="16500" y="32936"/>
                  </a:cubicBezTo>
                  <a:cubicBezTo>
                    <a:pt x="14917" y="32968"/>
                    <a:pt x="10072" y="32049"/>
                    <a:pt x="7285" y="29516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340513" y="1939485"/>
              <a:ext cx="659863" cy="635382"/>
            </a:xfrm>
            <a:custGeom>
              <a:avLst/>
              <a:gdLst/>
              <a:ahLst/>
              <a:cxnLst/>
              <a:rect l="l" t="t" r="r" b="b"/>
              <a:pathLst>
                <a:path w="27332" h="26318" fill="none" extrusionOk="0">
                  <a:moveTo>
                    <a:pt x="5701" y="23468"/>
                  </a:moveTo>
                  <a:cubicBezTo>
                    <a:pt x="983" y="19129"/>
                    <a:pt x="1" y="12067"/>
                    <a:pt x="3326" y="6588"/>
                  </a:cubicBezTo>
                  <a:cubicBezTo>
                    <a:pt x="4625" y="4435"/>
                    <a:pt x="6525" y="2724"/>
                    <a:pt x="8805" y="1679"/>
                  </a:cubicBezTo>
                  <a:cubicBezTo>
                    <a:pt x="12637" y="1"/>
                    <a:pt x="17007" y="286"/>
                    <a:pt x="20586" y="2471"/>
                  </a:cubicBezTo>
                  <a:cubicBezTo>
                    <a:pt x="24259" y="4688"/>
                    <a:pt x="26983" y="8995"/>
                    <a:pt x="27205" y="13334"/>
                  </a:cubicBezTo>
                  <a:cubicBezTo>
                    <a:pt x="27331" y="17039"/>
                    <a:pt x="25748" y="20586"/>
                    <a:pt x="22929" y="22961"/>
                  </a:cubicBezTo>
                  <a:cubicBezTo>
                    <a:pt x="20238" y="25209"/>
                    <a:pt x="16722" y="26223"/>
                    <a:pt x="13175" y="26318"/>
                  </a:cubicBezTo>
                  <a:cubicBezTo>
                    <a:pt x="11909" y="26318"/>
                    <a:pt x="8045" y="25621"/>
                    <a:pt x="5796" y="23563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1442972" y="1489932"/>
              <a:ext cx="558923" cy="561217"/>
            </a:xfrm>
            <a:custGeom>
              <a:avLst/>
              <a:gdLst/>
              <a:ahLst/>
              <a:cxnLst/>
              <a:rect l="l" t="t" r="r" b="b"/>
              <a:pathLst>
                <a:path w="23151" h="23246" fill="none" extrusionOk="0">
                  <a:moveTo>
                    <a:pt x="15423" y="1109"/>
                  </a:moveTo>
                  <a:cubicBezTo>
                    <a:pt x="20300" y="3642"/>
                    <a:pt x="23151" y="8963"/>
                    <a:pt x="22232" y="13840"/>
                  </a:cubicBezTo>
                  <a:cubicBezTo>
                    <a:pt x="21536" y="17323"/>
                    <a:pt x="19192" y="20300"/>
                    <a:pt x="15898" y="21757"/>
                  </a:cubicBezTo>
                  <a:cubicBezTo>
                    <a:pt x="12542" y="23246"/>
                    <a:pt x="8140" y="23056"/>
                    <a:pt x="4973" y="21060"/>
                  </a:cubicBezTo>
                  <a:cubicBezTo>
                    <a:pt x="2312" y="19350"/>
                    <a:pt x="571" y="16500"/>
                    <a:pt x="286" y="13333"/>
                  </a:cubicBezTo>
                  <a:cubicBezTo>
                    <a:pt x="1" y="10325"/>
                    <a:pt x="1014" y="7348"/>
                    <a:pt x="2724" y="4783"/>
                  </a:cubicBezTo>
                  <a:cubicBezTo>
                    <a:pt x="3294" y="3896"/>
                    <a:pt x="5733" y="1521"/>
                    <a:pt x="8266" y="951"/>
                  </a:cubicBezTo>
                  <a:cubicBezTo>
                    <a:pt x="12478" y="0"/>
                    <a:pt x="15423" y="1109"/>
                    <a:pt x="15423" y="1109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1765352" y="2225438"/>
              <a:ext cx="72645" cy="146811"/>
            </a:xfrm>
            <a:custGeom>
              <a:avLst/>
              <a:gdLst/>
              <a:ahLst/>
              <a:cxnLst/>
              <a:rect l="l" t="t" r="r" b="b"/>
              <a:pathLst>
                <a:path w="3009" h="6081" extrusionOk="0">
                  <a:moveTo>
                    <a:pt x="1900" y="3009"/>
                  </a:moveTo>
                  <a:cubicBezTo>
                    <a:pt x="1995" y="3009"/>
                    <a:pt x="2090" y="3040"/>
                    <a:pt x="2154" y="3104"/>
                  </a:cubicBezTo>
                  <a:cubicBezTo>
                    <a:pt x="2217" y="3167"/>
                    <a:pt x="2280" y="3262"/>
                    <a:pt x="2312" y="3325"/>
                  </a:cubicBezTo>
                  <a:cubicBezTo>
                    <a:pt x="2375" y="3420"/>
                    <a:pt x="2407" y="3515"/>
                    <a:pt x="2439" y="3610"/>
                  </a:cubicBezTo>
                  <a:cubicBezTo>
                    <a:pt x="2439" y="3674"/>
                    <a:pt x="2470" y="3769"/>
                    <a:pt x="2470" y="3832"/>
                  </a:cubicBezTo>
                  <a:cubicBezTo>
                    <a:pt x="2470" y="3990"/>
                    <a:pt x="2439" y="4180"/>
                    <a:pt x="2407" y="4339"/>
                  </a:cubicBezTo>
                  <a:lnTo>
                    <a:pt x="2407" y="4307"/>
                  </a:lnTo>
                  <a:cubicBezTo>
                    <a:pt x="2375" y="4497"/>
                    <a:pt x="2312" y="4687"/>
                    <a:pt x="2217" y="4845"/>
                  </a:cubicBezTo>
                  <a:lnTo>
                    <a:pt x="1869" y="5257"/>
                  </a:lnTo>
                  <a:cubicBezTo>
                    <a:pt x="1742" y="5321"/>
                    <a:pt x="1584" y="5384"/>
                    <a:pt x="1425" y="5416"/>
                  </a:cubicBezTo>
                  <a:cubicBezTo>
                    <a:pt x="1267" y="5416"/>
                    <a:pt x="1172" y="5257"/>
                    <a:pt x="1077" y="4972"/>
                  </a:cubicBezTo>
                  <a:cubicBezTo>
                    <a:pt x="1077" y="4339"/>
                    <a:pt x="1045" y="3895"/>
                    <a:pt x="1014" y="3547"/>
                  </a:cubicBezTo>
                  <a:cubicBezTo>
                    <a:pt x="1172" y="3420"/>
                    <a:pt x="1330" y="3294"/>
                    <a:pt x="1520" y="3199"/>
                  </a:cubicBezTo>
                  <a:cubicBezTo>
                    <a:pt x="1615" y="3104"/>
                    <a:pt x="1774" y="3040"/>
                    <a:pt x="1900" y="3009"/>
                  </a:cubicBezTo>
                  <a:close/>
                  <a:moveTo>
                    <a:pt x="285" y="0"/>
                  </a:moveTo>
                  <a:cubicBezTo>
                    <a:pt x="95" y="0"/>
                    <a:pt x="0" y="158"/>
                    <a:pt x="0" y="443"/>
                  </a:cubicBezTo>
                  <a:cubicBezTo>
                    <a:pt x="0" y="602"/>
                    <a:pt x="32" y="760"/>
                    <a:pt x="64" y="919"/>
                  </a:cubicBezTo>
                  <a:cubicBezTo>
                    <a:pt x="127" y="1204"/>
                    <a:pt x="159" y="1489"/>
                    <a:pt x="190" y="1774"/>
                  </a:cubicBezTo>
                  <a:lnTo>
                    <a:pt x="317" y="3167"/>
                  </a:lnTo>
                  <a:cubicBezTo>
                    <a:pt x="317" y="3199"/>
                    <a:pt x="349" y="3262"/>
                    <a:pt x="349" y="3325"/>
                  </a:cubicBezTo>
                  <a:cubicBezTo>
                    <a:pt x="349" y="3420"/>
                    <a:pt x="349" y="3547"/>
                    <a:pt x="380" y="3705"/>
                  </a:cubicBezTo>
                  <a:cubicBezTo>
                    <a:pt x="412" y="3832"/>
                    <a:pt x="380" y="3990"/>
                    <a:pt x="412" y="4149"/>
                  </a:cubicBezTo>
                  <a:cubicBezTo>
                    <a:pt x="444" y="4307"/>
                    <a:pt x="444" y="4465"/>
                    <a:pt x="444" y="4624"/>
                  </a:cubicBezTo>
                  <a:cubicBezTo>
                    <a:pt x="444" y="4750"/>
                    <a:pt x="444" y="4877"/>
                    <a:pt x="444" y="4972"/>
                  </a:cubicBezTo>
                  <a:cubicBezTo>
                    <a:pt x="444" y="5035"/>
                    <a:pt x="444" y="5099"/>
                    <a:pt x="444" y="5162"/>
                  </a:cubicBezTo>
                  <a:lnTo>
                    <a:pt x="444" y="5606"/>
                  </a:lnTo>
                  <a:lnTo>
                    <a:pt x="444" y="5954"/>
                  </a:lnTo>
                  <a:cubicBezTo>
                    <a:pt x="539" y="6017"/>
                    <a:pt x="634" y="6049"/>
                    <a:pt x="729" y="6049"/>
                  </a:cubicBezTo>
                  <a:cubicBezTo>
                    <a:pt x="855" y="6049"/>
                    <a:pt x="950" y="5986"/>
                    <a:pt x="982" y="5891"/>
                  </a:cubicBezTo>
                  <a:cubicBezTo>
                    <a:pt x="1109" y="6017"/>
                    <a:pt x="1299" y="6081"/>
                    <a:pt x="1457" y="6081"/>
                  </a:cubicBezTo>
                  <a:cubicBezTo>
                    <a:pt x="1615" y="6081"/>
                    <a:pt x="1774" y="6049"/>
                    <a:pt x="1900" y="5986"/>
                  </a:cubicBezTo>
                  <a:cubicBezTo>
                    <a:pt x="2122" y="5859"/>
                    <a:pt x="2312" y="5701"/>
                    <a:pt x="2439" y="5479"/>
                  </a:cubicBezTo>
                  <a:lnTo>
                    <a:pt x="2724" y="5099"/>
                  </a:lnTo>
                  <a:lnTo>
                    <a:pt x="2914" y="4592"/>
                  </a:lnTo>
                  <a:cubicBezTo>
                    <a:pt x="2945" y="4465"/>
                    <a:pt x="2977" y="4370"/>
                    <a:pt x="2977" y="4244"/>
                  </a:cubicBezTo>
                  <a:cubicBezTo>
                    <a:pt x="3009" y="4149"/>
                    <a:pt x="3009" y="4054"/>
                    <a:pt x="3009" y="3927"/>
                  </a:cubicBezTo>
                  <a:cubicBezTo>
                    <a:pt x="3009" y="3610"/>
                    <a:pt x="2945" y="3262"/>
                    <a:pt x="2819" y="2977"/>
                  </a:cubicBezTo>
                  <a:cubicBezTo>
                    <a:pt x="2724" y="2755"/>
                    <a:pt x="2597" y="2565"/>
                    <a:pt x="2375" y="2439"/>
                  </a:cubicBezTo>
                  <a:lnTo>
                    <a:pt x="2059" y="2280"/>
                  </a:lnTo>
                  <a:cubicBezTo>
                    <a:pt x="1932" y="2280"/>
                    <a:pt x="1837" y="2312"/>
                    <a:pt x="1710" y="2312"/>
                  </a:cubicBezTo>
                  <a:cubicBezTo>
                    <a:pt x="1615" y="2312"/>
                    <a:pt x="1520" y="2344"/>
                    <a:pt x="1457" y="2375"/>
                  </a:cubicBezTo>
                  <a:cubicBezTo>
                    <a:pt x="1330" y="2407"/>
                    <a:pt x="1235" y="2470"/>
                    <a:pt x="1172" y="2534"/>
                  </a:cubicBezTo>
                  <a:cubicBezTo>
                    <a:pt x="1049" y="2626"/>
                    <a:pt x="955" y="2718"/>
                    <a:pt x="834" y="2811"/>
                  </a:cubicBezTo>
                  <a:lnTo>
                    <a:pt x="834" y="2811"/>
                  </a:lnTo>
                  <a:cubicBezTo>
                    <a:pt x="839" y="2789"/>
                    <a:pt x="841" y="2745"/>
                    <a:pt x="824" y="2692"/>
                  </a:cubicBezTo>
                  <a:cubicBezTo>
                    <a:pt x="792" y="2565"/>
                    <a:pt x="792" y="2439"/>
                    <a:pt x="792" y="2280"/>
                  </a:cubicBezTo>
                  <a:cubicBezTo>
                    <a:pt x="792" y="2122"/>
                    <a:pt x="792" y="1995"/>
                    <a:pt x="792" y="1869"/>
                  </a:cubicBezTo>
                  <a:lnTo>
                    <a:pt x="792" y="1615"/>
                  </a:lnTo>
                  <a:lnTo>
                    <a:pt x="792" y="1584"/>
                  </a:lnTo>
                  <a:cubicBezTo>
                    <a:pt x="760" y="1520"/>
                    <a:pt x="760" y="1425"/>
                    <a:pt x="729" y="1299"/>
                  </a:cubicBezTo>
                  <a:cubicBezTo>
                    <a:pt x="729" y="1172"/>
                    <a:pt x="697" y="1045"/>
                    <a:pt x="697" y="855"/>
                  </a:cubicBezTo>
                  <a:cubicBezTo>
                    <a:pt x="697" y="633"/>
                    <a:pt x="634" y="412"/>
                    <a:pt x="539" y="190"/>
                  </a:cubicBezTo>
                  <a:cubicBezTo>
                    <a:pt x="507" y="63"/>
                    <a:pt x="380" y="0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1750045" y="1703241"/>
              <a:ext cx="70375" cy="107820"/>
            </a:xfrm>
            <a:custGeom>
              <a:avLst/>
              <a:gdLst/>
              <a:ahLst/>
              <a:cxnLst/>
              <a:rect l="l" t="t" r="r" b="b"/>
              <a:pathLst>
                <a:path w="2915" h="4466" extrusionOk="0">
                  <a:moveTo>
                    <a:pt x="1806" y="0"/>
                  </a:moveTo>
                  <a:cubicBezTo>
                    <a:pt x="1679" y="0"/>
                    <a:pt x="1553" y="32"/>
                    <a:pt x="1426" y="32"/>
                  </a:cubicBezTo>
                  <a:cubicBezTo>
                    <a:pt x="1299" y="63"/>
                    <a:pt x="1204" y="95"/>
                    <a:pt x="1109" y="158"/>
                  </a:cubicBezTo>
                  <a:cubicBezTo>
                    <a:pt x="1014" y="254"/>
                    <a:pt x="919" y="317"/>
                    <a:pt x="856" y="444"/>
                  </a:cubicBezTo>
                  <a:cubicBezTo>
                    <a:pt x="761" y="570"/>
                    <a:pt x="634" y="697"/>
                    <a:pt x="539" y="887"/>
                  </a:cubicBezTo>
                  <a:cubicBezTo>
                    <a:pt x="349" y="1172"/>
                    <a:pt x="223" y="1457"/>
                    <a:pt x="128" y="1774"/>
                  </a:cubicBezTo>
                  <a:cubicBezTo>
                    <a:pt x="64" y="2090"/>
                    <a:pt x="1" y="2407"/>
                    <a:pt x="1" y="2724"/>
                  </a:cubicBezTo>
                  <a:cubicBezTo>
                    <a:pt x="1" y="3040"/>
                    <a:pt x="64" y="3357"/>
                    <a:pt x="223" y="3642"/>
                  </a:cubicBezTo>
                  <a:cubicBezTo>
                    <a:pt x="318" y="3832"/>
                    <a:pt x="476" y="4022"/>
                    <a:pt x="666" y="4149"/>
                  </a:cubicBezTo>
                  <a:cubicBezTo>
                    <a:pt x="824" y="4275"/>
                    <a:pt x="983" y="4370"/>
                    <a:pt x="1173" y="4402"/>
                  </a:cubicBezTo>
                  <a:cubicBezTo>
                    <a:pt x="1299" y="4434"/>
                    <a:pt x="1426" y="4465"/>
                    <a:pt x="1553" y="4465"/>
                  </a:cubicBezTo>
                  <a:cubicBezTo>
                    <a:pt x="1838" y="4465"/>
                    <a:pt x="2123" y="4402"/>
                    <a:pt x="2376" y="4212"/>
                  </a:cubicBezTo>
                  <a:cubicBezTo>
                    <a:pt x="2629" y="4054"/>
                    <a:pt x="2819" y="3800"/>
                    <a:pt x="2914" y="3515"/>
                  </a:cubicBezTo>
                  <a:lnTo>
                    <a:pt x="2914" y="3452"/>
                  </a:lnTo>
                  <a:cubicBezTo>
                    <a:pt x="2914" y="3325"/>
                    <a:pt x="2883" y="3230"/>
                    <a:pt x="2819" y="3167"/>
                  </a:cubicBezTo>
                  <a:cubicBezTo>
                    <a:pt x="2788" y="3072"/>
                    <a:pt x="2724" y="3040"/>
                    <a:pt x="2629" y="3040"/>
                  </a:cubicBezTo>
                  <a:cubicBezTo>
                    <a:pt x="2566" y="3040"/>
                    <a:pt x="2503" y="3072"/>
                    <a:pt x="2471" y="3104"/>
                  </a:cubicBezTo>
                  <a:cubicBezTo>
                    <a:pt x="2408" y="3230"/>
                    <a:pt x="2313" y="3325"/>
                    <a:pt x="2218" y="3420"/>
                  </a:cubicBezTo>
                  <a:cubicBezTo>
                    <a:pt x="2154" y="3515"/>
                    <a:pt x="2059" y="3579"/>
                    <a:pt x="1964" y="3642"/>
                  </a:cubicBezTo>
                  <a:cubicBezTo>
                    <a:pt x="1869" y="3705"/>
                    <a:pt x="1774" y="3769"/>
                    <a:pt x="1679" y="3769"/>
                  </a:cubicBezTo>
                  <a:cubicBezTo>
                    <a:pt x="1616" y="3737"/>
                    <a:pt x="1521" y="3737"/>
                    <a:pt x="1458" y="3705"/>
                  </a:cubicBezTo>
                  <a:cubicBezTo>
                    <a:pt x="1173" y="3642"/>
                    <a:pt x="919" y="3452"/>
                    <a:pt x="761" y="3230"/>
                  </a:cubicBezTo>
                  <a:cubicBezTo>
                    <a:pt x="634" y="3040"/>
                    <a:pt x="603" y="2850"/>
                    <a:pt x="603" y="2629"/>
                  </a:cubicBezTo>
                  <a:cubicBezTo>
                    <a:pt x="603" y="2534"/>
                    <a:pt x="603" y="2470"/>
                    <a:pt x="603" y="2375"/>
                  </a:cubicBezTo>
                  <a:cubicBezTo>
                    <a:pt x="634" y="2249"/>
                    <a:pt x="666" y="2154"/>
                    <a:pt x="698" y="2027"/>
                  </a:cubicBezTo>
                  <a:cubicBezTo>
                    <a:pt x="761" y="1679"/>
                    <a:pt x="919" y="1362"/>
                    <a:pt x="1141" y="1077"/>
                  </a:cubicBezTo>
                  <a:cubicBezTo>
                    <a:pt x="1268" y="919"/>
                    <a:pt x="1458" y="792"/>
                    <a:pt x="1679" y="760"/>
                  </a:cubicBezTo>
                  <a:lnTo>
                    <a:pt x="1838" y="760"/>
                  </a:lnTo>
                  <a:cubicBezTo>
                    <a:pt x="1901" y="792"/>
                    <a:pt x="1964" y="792"/>
                    <a:pt x="1996" y="824"/>
                  </a:cubicBezTo>
                  <a:lnTo>
                    <a:pt x="2123" y="855"/>
                  </a:lnTo>
                  <a:lnTo>
                    <a:pt x="2186" y="887"/>
                  </a:lnTo>
                  <a:cubicBezTo>
                    <a:pt x="2408" y="887"/>
                    <a:pt x="2534" y="729"/>
                    <a:pt x="2534" y="475"/>
                  </a:cubicBezTo>
                  <a:cubicBezTo>
                    <a:pt x="2534" y="412"/>
                    <a:pt x="2534" y="349"/>
                    <a:pt x="2534" y="285"/>
                  </a:cubicBezTo>
                  <a:cubicBezTo>
                    <a:pt x="2503" y="254"/>
                    <a:pt x="2471" y="190"/>
                    <a:pt x="2439" y="158"/>
                  </a:cubicBezTo>
                  <a:cubicBezTo>
                    <a:pt x="2376" y="95"/>
                    <a:pt x="2281" y="63"/>
                    <a:pt x="2218" y="63"/>
                  </a:cubicBezTo>
                  <a:cubicBezTo>
                    <a:pt x="2059" y="32"/>
                    <a:pt x="1933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8"/>
          <p:cNvGrpSpPr/>
          <p:nvPr/>
        </p:nvGrpSpPr>
        <p:grpSpPr>
          <a:xfrm rot="10800000">
            <a:off x="7062001" y="3706415"/>
            <a:ext cx="1032560" cy="1103691"/>
            <a:chOff x="319900" y="315700"/>
            <a:chExt cx="342123" cy="365691"/>
          </a:xfrm>
        </p:grpSpPr>
        <p:sp>
          <p:nvSpPr>
            <p:cNvPr id="685" name="Google Shape;685;p28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8"/>
          <p:cNvGrpSpPr/>
          <p:nvPr/>
        </p:nvGrpSpPr>
        <p:grpSpPr>
          <a:xfrm rot="8800645">
            <a:off x="1148583" y="3311077"/>
            <a:ext cx="723108" cy="978672"/>
            <a:chOff x="5408700" y="2855000"/>
            <a:chExt cx="121525" cy="164475"/>
          </a:xfrm>
        </p:grpSpPr>
        <p:sp>
          <p:nvSpPr>
            <p:cNvPr id="691" name="Google Shape;691;p28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8"/>
          <p:cNvGrpSpPr/>
          <p:nvPr/>
        </p:nvGrpSpPr>
        <p:grpSpPr>
          <a:xfrm rot="538127">
            <a:off x="319580" y="4184652"/>
            <a:ext cx="1018983" cy="554153"/>
            <a:chOff x="1449934" y="4565833"/>
            <a:chExt cx="320467" cy="168684"/>
          </a:xfrm>
        </p:grpSpPr>
        <p:sp>
          <p:nvSpPr>
            <p:cNvPr id="694" name="Google Shape;694;p28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8"/>
          <p:cNvSpPr/>
          <p:nvPr/>
        </p:nvSpPr>
        <p:spPr>
          <a:xfrm rot="1069648">
            <a:off x="8484481" y="3780411"/>
            <a:ext cx="222278" cy="254676"/>
          </a:xfrm>
          <a:custGeom>
            <a:avLst/>
            <a:gdLst/>
            <a:ahLst/>
            <a:cxnLst/>
            <a:rect l="l" t="t" r="r" b="b"/>
            <a:pathLst>
              <a:path w="2318" h="2656" extrusionOk="0">
                <a:moveTo>
                  <a:pt x="1968" y="1"/>
                </a:moveTo>
                <a:cubicBezTo>
                  <a:pt x="1912" y="1"/>
                  <a:pt x="1859" y="27"/>
                  <a:pt x="1818" y="77"/>
                </a:cubicBezTo>
                <a:lnTo>
                  <a:pt x="1105" y="1075"/>
                </a:lnTo>
                <a:lnTo>
                  <a:pt x="321" y="469"/>
                </a:lnTo>
                <a:cubicBezTo>
                  <a:pt x="281" y="440"/>
                  <a:pt x="236" y="426"/>
                  <a:pt x="194" y="426"/>
                </a:cubicBezTo>
                <a:cubicBezTo>
                  <a:pt x="147" y="426"/>
                  <a:pt x="103" y="443"/>
                  <a:pt x="72" y="481"/>
                </a:cubicBezTo>
                <a:cubicBezTo>
                  <a:pt x="0" y="552"/>
                  <a:pt x="12" y="659"/>
                  <a:pt x="84" y="706"/>
                </a:cubicBezTo>
                <a:lnTo>
                  <a:pt x="915" y="1360"/>
                </a:lnTo>
                <a:lnTo>
                  <a:pt x="179" y="2394"/>
                </a:lnTo>
                <a:cubicBezTo>
                  <a:pt x="119" y="2477"/>
                  <a:pt x="143" y="2584"/>
                  <a:pt x="226" y="2620"/>
                </a:cubicBezTo>
                <a:cubicBezTo>
                  <a:pt x="250" y="2643"/>
                  <a:pt x="286" y="2655"/>
                  <a:pt x="321" y="2655"/>
                </a:cubicBezTo>
                <a:cubicBezTo>
                  <a:pt x="381" y="2655"/>
                  <a:pt x="440" y="2620"/>
                  <a:pt x="476" y="2572"/>
                </a:cubicBezTo>
                <a:lnTo>
                  <a:pt x="1189" y="1562"/>
                </a:lnTo>
                <a:lnTo>
                  <a:pt x="1997" y="2192"/>
                </a:lnTo>
                <a:cubicBezTo>
                  <a:pt x="2032" y="2216"/>
                  <a:pt x="2068" y="2239"/>
                  <a:pt x="2116" y="2239"/>
                </a:cubicBezTo>
                <a:cubicBezTo>
                  <a:pt x="2163" y="2239"/>
                  <a:pt x="2211" y="2216"/>
                  <a:pt x="2246" y="2180"/>
                </a:cubicBezTo>
                <a:cubicBezTo>
                  <a:pt x="2318" y="2109"/>
                  <a:pt x="2306" y="2002"/>
                  <a:pt x="2234" y="1954"/>
                </a:cubicBezTo>
                <a:lnTo>
                  <a:pt x="1391" y="1289"/>
                </a:lnTo>
                <a:lnTo>
                  <a:pt x="1985" y="445"/>
                </a:lnTo>
                <a:cubicBezTo>
                  <a:pt x="2032" y="433"/>
                  <a:pt x="2080" y="398"/>
                  <a:pt x="2092" y="338"/>
                </a:cubicBezTo>
                <a:lnTo>
                  <a:pt x="2139" y="207"/>
                </a:lnTo>
                <a:cubicBezTo>
                  <a:pt x="2163" y="136"/>
                  <a:pt x="2127" y="53"/>
                  <a:pt x="2044" y="17"/>
                </a:cubicBezTo>
                <a:cubicBezTo>
                  <a:pt x="2018" y="6"/>
                  <a:pt x="1993" y="1"/>
                  <a:pt x="19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8"/>
          <p:cNvSpPr/>
          <p:nvPr/>
        </p:nvSpPr>
        <p:spPr>
          <a:xfrm rot="1069648">
            <a:off x="8374553" y="4046834"/>
            <a:ext cx="385198" cy="66450"/>
          </a:xfrm>
          <a:custGeom>
            <a:avLst/>
            <a:gdLst/>
            <a:ahLst/>
            <a:cxnLst/>
            <a:rect l="l" t="t" r="r" b="b"/>
            <a:pathLst>
              <a:path w="4017" h="693" extrusionOk="0">
                <a:moveTo>
                  <a:pt x="3215" y="0"/>
                </a:moveTo>
                <a:cubicBezTo>
                  <a:pt x="2179" y="0"/>
                  <a:pt x="1153" y="124"/>
                  <a:pt x="143" y="371"/>
                </a:cubicBezTo>
                <a:cubicBezTo>
                  <a:pt x="59" y="395"/>
                  <a:pt x="0" y="478"/>
                  <a:pt x="24" y="573"/>
                </a:cubicBezTo>
                <a:cubicBezTo>
                  <a:pt x="48" y="645"/>
                  <a:pt x="119" y="692"/>
                  <a:pt x="190" y="692"/>
                </a:cubicBezTo>
                <a:lnTo>
                  <a:pt x="238" y="692"/>
                </a:lnTo>
                <a:cubicBezTo>
                  <a:pt x="1217" y="455"/>
                  <a:pt x="2213" y="333"/>
                  <a:pt x="3211" y="333"/>
                </a:cubicBezTo>
                <a:cubicBezTo>
                  <a:pt x="3412" y="333"/>
                  <a:pt x="3613" y="338"/>
                  <a:pt x="3815" y="348"/>
                </a:cubicBezTo>
                <a:cubicBezTo>
                  <a:pt x="3910" y="348"/>
                  <a:pt x="3993" y="288"/>
                  <a:pt x="4005" y="193"/>
                </a:cubicBezTo>
                <a:cubicBezTo>
                  <a:pt x="4017" y="98"/>
                  <a:pt x="3933" y="15"/>
                  <a:pt x="3838" y="15"/>
                </a:cubicBezTo>
                <a:cubicBezTo>
                  <a:pt x="3630" y="5"/>
                  <a:pt x="3423" y="0"/>
                  <a:pt x="32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8"/>
          <p:cNvSpPr/>
          <p:nvPr/>
        </p:nvSpPr>
        <p:spPr>
          <a:xfrm rot="1069648">
            <a:off x="8451913" y="4128908"/>
            <a:ext cx="173277" cy="258704"/>
          </a:xfrm>
          <a:custGeom>
            <a:avLst/>
            <a:gdLst/>
            <a:ahLst/>
            <a:cxnLst/>
            <a:rect l="l" t="t" r="r" b="b"/>
            <a:pathLst>
              <a:path w="1807" h="2698" extrusionOk="0">
                <a:moveTo>
                  <a:pt x="301" y="0"/>
                </a:moveTo>
                <a:cubicBezTo>
                  <a:pt x="242" y="0"/>
                  <a:pt x="182" y="29"/>
                  <a:pt x="143" y="84"/>
                </a:cubicBezTo>
                <a:cubicBezTo>
                  <a:pt x="24" y="298"/>
                  <a:pt x="24" y="559"/>
                  <a:pt x="167" y="761"/>
                </a:cubicBezTo>
                <a:cubicBezTo>
                  <a:pt x="297" y="987"/>
                  <a:pt x="547" y="1118"/>
                  <a:pt x="797" y="1129"/>
                </a:cubicBezTo>
                <a:cubicBezTo>
                  <a:pt x="1022" y="1129"/>
                  <a:pt x="1224" y="1034"/>
                  <a:pt x="1367" y="868"/>
                </a:cubicBezTo>
                <a:cubicBezTo>
                  <a:pt x="1391" y="1011"/>
                  <a:pt x="1414" y="1165"/>
                  <a:pt x="1426" y="1308"/>
                </a:cubicBezTo>
                <a:cubicBezTo>
                  <a:pt x="1450" y="1545"/>
                  <a:pt x="1414" y="1795"/>
                  <a:pt x="1308" y="2009"/>
                </a:cubicBezTo>
                <a:cubicBezTo>
                  <a:pt x="1212" y="2211"/>
                  <a:pt x="1022" y="2353"/>
                  <a:pt x="797" y="2377"/>
                </a:cubicBezTo>
                <a:cubicBezTo>
                  <a:pt x="774" y="2381"/>
                  <a:pt x="751" y="2383"/>
                  <a:pt x="729" y="2383"/>
                </a:cubicBezTo>
                <a:cubicBezTo>
                  <a:pt x="563" y="2383"/>
                  <a:pt x="409" y="2271"/>
                  <a:pt x="357" y="2104"/>
                </a:cubicBezTo>
                <a:cubicBezTo>
                  <a:pt x="346" y="2016"/>
                  <a:pt x="263" y="1948"/>
                  <a:pt x="176" y="1948"/>
                </a:cubicBezTo>
                <a:cubicBezTo>
                  <a:pt x="169" y="1948"/>
                  <a:pt x="162" y="1948"/>
                  <a:pt x="155" y="1949"/>
                </a:cubicBezTo>
                <a:cubicBezTo>
                  <a:pt x="60" y="1961"/>
                  <a:pt x="0" y="2044"/>
                  <a:pt x="12" y="2139"/>
                </a:cubicBezTo>
                <a:cubicBezTo>
                  <a:pt x="48" y="2448"/>
                  <a:pt x="393" y="2698"/>
                  <a:pt x="761" y="2698"/>
                </a:cubicBezTo>
                <a:lnTo>
                  <a:pt x="832" y="2698"/>
                </a:lnTo>
                <a:cubicBezTo>
                  <a:pt x="1177" y="2662"/>
                  <a:pt x="1474" y="2448"/>
                  <a:pt x="1628" y="2139"/>
                </a:cubicBezTo>
                <a:cubicBezTo>
                  <a:pt x="1759" y="1878"/>
                  <a:pt x="1807" y="1581"/>
                  <a:pt x="1783" y="1296"/>
                </a:cubicBezTo>
                <a:cubicBezTo>
                  <a:pt x="1759" y="916"/>
                  <a:pt x="1676" y="559"/>
                  <a:pt x="1521" y="214"/>
                </a:cubicBezTo>
                <a:cubicBezTo>
                  <a:pt x="1510" y="167"/>
                  <a:pt x="1486" y="131"/>
                  <a:pt x="1462" y="84"/>
                </a:cubicBezTo>
                <a:cubicBezTo>
                  <a:pt x="1429" y="35"/>
                  <a:pt x="1368" y="8"/>
                  <a:pt x="1306" y="8"/>
                </a:cubicBezTo>
                <a:cubicBezTo>
                  <a:pt x="1278" y="8"/>
                  <a:pt x="1250" y="13"/>
                  <a:pt x="1224" y="24"/>
                </a:cubicBezTo>
                <a:cubicBezTo>
                  <a:pt x="1153" y="60"/>
                  <a:pt x="1105" y="155"/>
                  <a:pt x="1141" y="226"/>
                </a:cubicBezTo>
                <a:cubicBezTo>
                  <a:pt x="1165" y="262"/>
                  <a:pt x="1177" y="286"/>
                  <a:pt x="1189" y="321"/>
                </a:cubicBezTo>
                <a:cubicBezTo>
                  <a:pt x="1212" y="416"/>
                  <a:pt x="1189" y="523"/>
                  <a:pt x="1129" y="607"/>
                </a:cubicBezTo>
                <a:cubicBezTo>
                  <a:pt x="1058" y="725"/>
                  <a:pt x="939" y="797"/>
                  <a:pt x="797" y="809"/>
                </a:cubicBezTo>
                <a:cubicBezTo>
                  <a:pt x="666" y="797"/>
                  <a:pt x="547" y="725"/>
                  <a:pt x="476" y="607"/>
                </a:cubicBezTo>
                <a:cubicBezTo>
                  <a:pt x="404" y="500"/>
                  <a:pt x="393" y="357"/>
                  <a:pt x="452" y="250"/>
                </a:cubicBezTo>
                <a:cubicBezTo>
                  <a:pt x="511" y="167"/>
                  <a:pt x="476" y="60"/>
                  <a:pt x="393" y="24"/>
                </a:cubicBezTo>
                <a:cubicBezTo>
                  <a:pt x="364" y="8"/>
                  <a:pt x="333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28"/>
          <p:cNvGrpSpPr/>
          <p:nvPr/>
        </p:nvGrpSpPr>
        <p:grpSpPr>
          <a:xfrm flipH="1">
            <a:off x="7968702" y="915402"/>
            <a:ext cx="658687" cy="655425"/>
            <a:chOff x="4636900" y="2064950"/>
            <a:chExt cx="179650" cy="178775"/>
          </a:xfrm>
        </p:grpSpPr>
        <p:sp>
          <p:nvSpPr>
            <p:cNvPr id="704" name="Google Shape;704;p28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7_1_1_1">
    <p:bg>
      <p:bgPr>
        <a:solidFill>
          <a:schemeClr val="dk2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9" name="Google Shape;709;p29"/>
          <p:cNvGrpSpPr/>
          <p:nvPr/>
        </p:nvGrpSpPr>
        <p:grpSpPr>
          <a:xfrm rot="10800000">
            <a:off x="7914501" y="4239815"/>
            <a:ext cx="1032560" cy="1103691"/>
            <a:chOff x="319900" y="315700"/>
            <a:chExt cx="342123" cy="365691"/>
          </a:xfrm>
        </p:grpSpPr>
        <p:sp>
          <p:nvSpPr>
            <p:cNvPr id="710" name="Google Shape;710;p29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9"/>
          <p:cNvGrpSpPr/>
          <p:nvPr/>
        </p:nvGrpSpPr>
        <p:grpSpPr>
          <a:xfrm rot="3809764">
            <a:off x="528137" y="3554800"/>
            <a:ext cx="687878" cy="930992"/>
            <a:chOff x="5408700" y="2855000"/>
            <a:chExt cx="121525" cy="164475"/>
          </a:xfrm>
        </p:grpSpPr>
        <p:sp>
          <p:nvSpPr>
            <p:cNvPr id="716" name="Google Shape;716;p29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29"/>
          <p:cNvGrpSpPr/>
          <p:nvPr/>
        </p:nvGrpSpPr>
        <p:grpSpPr>
          <a:xfrm rot="538127">
            <a:off x="36955" y="4513302"/>
            <a:ext cx="1018983" cy="554153"/>
            <a:chOff x="1449934" y="4565833"/>
            <a:chExt cx="320467" cy="168684"/>
          </a:xfrm>
        </p:grpSpPr>
        <p:sp>
          <p:nvSpPr>
            <p:cNvPr id="719" name="Google Shape;719;p29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29"/>
          <p:cNvGrpSpPr/>
          <p:nvPr/>
        </p:nvGrpSpPr>
        <p:grpSpPr>
          <a:xfrm>
            <a:off x="8537904" y="3371501"/>
            <a:ext cx="387047" cy="655424"/>
            <a:chOff x="8373629" y="3752501"/>
            <a:chExt cx="387047" cy="655424"/>
          </a:xfrm>
        </p:grpSpPr>
        <p:sp>
          <p:nvSpPr>
            <p:cNvPr id="726" name="Google Shape;726;p29"/>
            <p:cNvSpPr/>
            <p:nvPr/>
          </p:nvSpPr>
          <p:spPr>
            <a:xfrm rot="1069648">
              <a:off x="8484481" y="3780411"/>
              <a:ext cx="222278" cy="254676"/>
            </a:xfrm>
            <a:custGeom>
              <a:avLst/>
              <a:gdLst/>
              <a:ahLst/>
              <a:cxnLst/>
              <a:rect l="l" t="t" r="r" b="b"/>
              <a:pathLst>
                <a:path w="2318" h="2656" extrusionOk="0">
                  <a:moveTo>
                    <a:pt x="1968" y="1"/>
                  </a:moveTo>
                  <a:cubicBezTo>
                    <a:pt x="1912" y="1"/>
                    <a:pt x="1859" y="27"/>
                    <a:pt x="1818" y="77"/>
                  </a:cubicBezTo>
                  <a:lnTo>
                    <a:pt x="1105" y="1075"/>
                  </a:lnTo>
                  <a:lnTo>
                    <a:pt x="321" y="469"/>
                  </a:lnTo>
                  <a:cubicBezTo>
                    <a:pt x="281" y="440"/>
                    <a:pt x="236" y="426"/>
                    <a:pt x="194" y="426"/>
                  </a:cubicBezTo>
                  <a:cubicBezTo>
                    <a:pt x="147" y="426"/>
                    <a:pt x="103" y="443"/>
                    <a:pt x="72" y="481"/>
                  </a:cubicBezTo>
                  <a:cubicBezTo>
                    <a:pt x="0" y="552"/>
                    <a:pt x="12" y="659"/>
                    <a:pt x="84" y="706"/>
                  </a:cubicBezTo>
                  <a:lnTo>
                    <a:pt x="915" y="1360"/>
                  </a:lnTo>
                  <a:lnTo>
                    <a:pt x="179" y="2394"/>
                  </a:lnTo>
                  <a:cubicBezTo>
                    <a:pt x="119" y="2477"/>
                    <a:pt x="143" y="2584"/>
                    <a:pt x="226" y="2620"/>
                  </a:cubicBezTo>
                  <a:cubicBezTo>
                    <a:pt x="250" y="2643"/>
                    <a:pt x="286" y="2655"/>
                    <a:pt x="321" y="2655"/>
                  </a:cubicBezTo>
                  <a:cubicBezTo>
                    <a:pt x="381" y="2655"/>
                    <a:pt x="440" y="2620"/>
                    <a:pt x="476" y="2572"/>
                  </a:cubicBezTo>
                  <a:lnTo>
                    <a:pt x="1189" y="1562"/>
                  </a:lnTo>
                  <a:lnTo>
                    <a:pt x="1997" y="2192"/>
                  </a:lnTo>
                  <a:cubicBezTo>
                    <a:pt x="2032" y="2216"/>
                    <a:pt x="2068" y="2239"/>
                    <a:pt x="2116" y="2239"/>
                  </a:cubicBezTo>
                  <a:cubicBezTo>
                    <a:pt x="2163" y="2239"/>
                    <a:pt x="2211" y="2216"/>
                    <a:pt x="2246" y="2180"/>
                  </a:cubicBezTo>
                  <a:cubicBezTo>
                    <a:pt x="2318" y="2109"/>
                    <a:pt x="2306" y="2002"/>
                    <a:pt x="2234" y="1954"/>
                  </a:cubicBezTo>
                  <a:lnTo>
                    <a:pt x="1391" y="1289"/>
                  </a:lnTo>
                  <a:lnTo>
                    <a:pt x="1985" y="445"/>
                  </a:lnTo>
                  <a:cubicBezTo>
                    <a:pt x="2032" y="433"/>
                    <a:pt x="2080" y="398"/>
                    <a:pt x="2092" y="338"/>
                  </a:cubicBezTo>
                  <a:lnTo>
                    <a:pt x="2139" y="207"/>
                  </a:lnTo>
                  <a:cubicBezTo>
                    <a:pt x="2163" y="136"/>
                    <a:pt x="2127" y="53"/>
                    <a:pt x="2044" y="17"/>
                  </a:cubicBezTo>
                  <a:cubicBezTo>
                    <a:pt x="2018" y="6"/>
                    <a:pt x="1993" y="1"/>
                    <a:pt x="1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 rot="1069648">
              <a:off x="8374553" y="4046834"/>
              <a:ext cx="385198" cy="66450"/>
            </a:xfrm>
            <a:custGeom>
              <a:avLst/>
              <a:gdLst/>
              <a:ahLst/>
              <a:cxnLst/>
              <a:rect l="l" t="t" r="r" b="b"/>
              <a:pathLst>
                <a:path w="4017" h="693" extrusionOk="0">
                  <a:moveTo>
                    <a:pt x="3215" y="0"/>
                  </a:moveTo>
                  <a:cubicBezTo>
                    <a:pt x="2179" y="0"/>
                    <a:pt x="1153" y="124"/>
                    <a:pt x="143" y="371"/>
                  </a:cubicBezTo>
                  <a:cubicBezTo>
                    <a:pt x="59" y="395"/>
                    <a:pt x="0" y="478"/>
                    <a:pt x="24" y="573"/>
                  </a:cubicBezTo>
                  <a:cubicBezTo>
                    <a:pt x="48" y="645"/>
                    <a:pt x="119" y="692"/>
                    <a:pt x="190" y="692"/>
                  </a:cubicBezTo>
                  <a:lnTo>
                    <a:pt x="238" y="692"/>
                  </a:lnTo>
                  <a:cubicBezTo>
                    <a:pt x="1217" y="455"/>
                    <a:pt x="2213" y="333"/>
                    <a:pt x="3211" y="333"/>
                  </a:cubicBezTo>
                  <a:cubicBezTo>
                    <a:pt x="3412" y="333"/>
                    <a:pt x="3613" y="338"/>
                    <a:pt x="3815" y="348"/>
                  </a:cubicBezTo>
                  <a:cubicBezTo>
                    <a:pt x="3910" y="348"/>
                    <a:pt x="3993" y="288"/>
                    <a:pt x="4005" y="193"/>
                  </a:cubicBezTo>
                  <a:cubicBezTo>
                    <a:pt x="4017" y="98"/>
                    <a:pt x="3933" y="15"/>
                    <a:pt x="3838" y="15"/>
                  </a:cubicBezTo>
                  <a:cubicBezTo>
                    <a:pt x="3630" y="5"/>
                    <a:pt x="3423" y="0"/>
                    <a:pt x="3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 rot="1069648">
              <a:off x="8451913" y="4128908"/>
              <a:ext cx="173277" cy="258704"/>
            </a:xfrm>
            <a:custGeom>
              <a:avLst/>
              <a:gdLst/>
              <a:ahLst/>
              <a:cxnLst/>
              <a:rect l="l" t="t" r="r" b="b"/>
              <a:pathLst>
                <a:path w="1807" h="2698" extrusionOk="0">
                  <a:moveTo>
                    <a:pt x="301" y="0"/>
                  </a:moveTo>
                  <a:cubicBezTo>
                    <a:pt x="242" y="0"/>
                    <a:pt x="182" y="29"/>
                    <a:pt x="143" y="84"/>
                  </a:cubicBezTo>
                  <a:cubicBezTo>
                    <a:pt x="24" y="298"/>
                    <a:pt x="24" y="559"/>
                    <a:pt x="167" y="761"/>
                  </a:cubicBezTo>
                  <a:cubicBezTo>
                    <a:pt x="297" y="987"/>
                    <a:pt x="547" y="1118"/>
                    <a:pt x="797" y="1129"/>
                  </a:cubicBezTo>
                  <a:cubicBezTo>
                    <a:pt x="1022" y="1129"/>
                    <a:pt x="1224" y="1034"/>
                    <a:pt x="1367" y="868"/>
                  </a:cubicBezTo>
                  <a:cubicBezTo>
                    <a:pt x="1391" y="1011"/>
                    <a:pt x="1414" y="1165"/>
                    <a:pt x="1426" y="1308"/>
                  </a:cubicBezTo>
                  <a:cubicBezTo>
                    <a:pt x="1450" y="1545"/>
                    <a:pt x="1414" y="1795"/>
                    <a:pt x="1308" y="2009"/>
                  </a:cubicBezTo>
                  <a:cubicBezTo>
                    <a:pt x="1212" y="2211"/>
                    <a:pt x="1022" y="2353"/>
                    <a:pt x="797" y="2377"/>
                  </a:cubicBezTo>
                  <a:cubicBezTo>
                    <a:pt x="774" y="2381"/>
                    <a:pt x="751" y="2383"/>
                    <a:pt x="729" y="2383"/>
                  </a:cubicBezTo>
                  <a:cubicBezTo>
                    <a:pt x="563" y="2383"/>
                    <a:pt x="409" y="2271"/>
                    <a:pt x="357" y="2104"/>
                  </a:cubicBezTo>
                  <a:cubicBezTo>
                    <a:pt x="346" y="2016"/>
                    <a:pt x="263" y="1948"/>
                    <a:pt x="176" y="1948"/>
                  </a:cubicBezTo>
                  <a:cubicBezTo>
                    <a:pt x="169" y="1948"/>
                    <a:pt x="162" y="1948"/>
                    <a:pt x="155" y="1949"/>
                  </a:cubicBezTo>
                  <a:cubicBezTo>
                    <a:pt x="60" y="1961"/>
                    <a:pt x="0" y="2044"/>
                    <a:pt x="12" y="2139"/>
                  </a:cubicBezTo>
                  <a:cubicBezTo>
                    <a:pt x="48" y="2448"/>
                    <a:pt x="393" y="2698"/>
                    <a:pt x="761" y="2698"/>
                  </a:cubicBezTo>
                  <a:lnTo>
                    <a:pt x="832" y="2698"/>
                  </a:lnTo>
                  <a:cubicBezTo>
                    <a:pt x="1177" y="2662"/>
                    <a:pt x="1474" y="2448"/>
                    <a:pt x="1628" y="2139"/>
                  </a:cubicBezTo>
                  <a:cubicBezTo>
                    <a:pt x="1759" y="1878"/>
                    <a:pt x="1807" y="1581"/>
                    <a:pt x="1783" y="1296"/>
                  </a:cubicBezTo>
                  <a:cubicBezTo>
                    <a:pt x="1759" y="916"/>
                    <a:pt x="1676" y="559"/>
                    <a:pt x="1521" y="214"/>
                  </a:cubicBezTo>
                  <a:cubicBezTo>
                    <a:pt x="1510" y="167"/>
                    <a:pt x="1486" y="131"/>
                    <a:pt x="1462" y="84"/>
                  </a:cubicBezTo>
                  <a:cubicBezTo>
                    <a:pt x="1429" y="35"/>
                    <a:pt x="1368" y="8"/>
                    <a:pt x="1306" y="8"/>
                  </a:cubicBezTo>
                  <a:cubicBezTo>
                    <a:pt x="1278" y="8"/>
                    <a:pt x="1250" y="13"/>
                    <a:pt x="1224" y="24"/>
                  </a:cubicBezTo>
                  <a:cubicBezTo>
                    <a:pt x="1153" y="60"/>
                    <a:pt x="1105" y="155"/>
                    <a:pt x="1141" y="226"/>
                  </a:cubicBezTo>
                  <a:cubicBezTo>
                    <a:pt x="1165" y="262"/>
                    <a:pt x="1177" y="286"/>
                    <a:pt x="1189" y="321"/>
                  </a:cubicBezTo>
                  <a:cubicBezTo>
                    <a:pt x="1212" y="416"/>
                    <a:pt x="1189" y="523"/>
                    <a:pt x="1129" y="607"/>
                  </a:cubicBezTo>
                  <a:cubicBezTo>
                    <a:pt x="1058" y="725"/>
                    <a:pt x="939" y="797"/>
                    <a:pt x="797" y="809"/>
                  </a:cubicBezTo>
                  <a:cubicBezTo>
                    <a:pt x="666" y="797"/>
                    <a:pt x="547" y="725"/>
                    <a:pt x="476" y="607"/>
                  </a:cubicBezTo>
                  <a:cubicBezTo>
                    <a:pt x="404" y="500"/>
                    <a:pt x="393" y="357"/>
                    <a:pt x="452" y="250"/>
                  </a:cubicBezTo>
                  <a:cubicBezTo>
                    <a:pt x="511" y="167"/>
                    <a:pt x="476" y="60"/>
                    <a:pt x="393" y="24"/>
                  </a:cubicBezTo>
                  <a:cubicBezTo>
                    <a:pt x="364" y="8"/>
                    <a:pt x="333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29"/>
          <p:cNvGrpSpPr/>
          <p:nvPr/>
        </p:nvGrpSpPr>
        <p:grpSpPr>
          <a:xfrm flipH="1">
            <a:off x="8101427" y="723589"/>
            <a:ext cx="658687" cy="655425"/>
            <a:chOff x="4636900" y="2064950"/>
            <a:chExt cx="179650" cy="178775"/>
          </a:xfrm>
        </p:grpSpPr>
        <p:sp>
          <p:nvSpPr>
            <p:cNvPr id="730" name="Google Shape;730;p29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29"/>
          <p:cNvGrpSpPr/>
          <p:nvPr/>
        </p:nvGrpSpPr>
        <p:grpSpPr>
          <a:xfrm flipH="1">
            <a:off x="-164170" y="-178640"/>
            <a:ext cx="1023323" cy="1094037"/>
            <a:chOff x="319900" y="315700"/>
            <a:chExt cx="342123" cy="365691"/>
          </a:xfrm>
        </p:grpSpPr>
        <p:sp>
          <p:nvSpPr>
            <p:cNvPr id="734" name="Google Shape;734;p29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3_1">
    <p:bg>
      <p:bgPr>
        <a:solidFill>
          <a:schemeClr val="dk2"/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0"/>
          <p:cNvSpPr/>
          <p:nvPr/>
        </p:nvSpPr>
        <p:spPr>
          <a:xfrm rot="-157606">
            <a:off x="2443105" y="106867"/>
            <a:ext cx="4772014" cy="470594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0"/>
          <p:cNvSpPr/>
          <p:nvPr/>
        </p:nvSpPr>
        <p:spPr>
          <a:xfrm rot="1105">
            <a:off x="6888445" y="3306929"/>
            <a:ext cx="933000" cy="447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2185950" y="-97225"/>
            <a:ext cx="4772100" cy="4705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0"/>
          <p:cNvSpPr txBox="1"/>
          <p:nvPr/>
        </p:nvSpPr>
        <p:spPr>
          <a:xfrm>
            <a:off x="3032550" y="3507850"/>
            <a:ext cx="3078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</a:rPr>
              <a:t>.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44" name="Google Shape;744;p30"/>
          <p:cNvSpPr txBox="1">
            <a:spLocks noGrp="1"/>
          </p:cNvSpPr>
          <p:nvPr>
            <p:ph type="subTitle" idx="1"/>
          </p:nvPr>
        </p:nvSpPr>
        <p:spPr>
          <a:xfrm>
            <a:off x="3157050" y="1473632"/>
            <a:ext cx="2829900" cy="10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30"/>
          <p:cNvSpPr txBox="1">
            <a:spLocks noGrp="1"/>
          </p:cNvSpPr>
          <p:nvPr>
            <p:ph type="title"/>
          </p:nvPr>
        </p:nvSpPr>
        <p:spPr>
          <a:xfrm>
            <a:off x="2599800" y="731398"/>
            <a:ext cx="39444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46" name="Google Shape;746;p30"/>
          <p:cNvGrpSpPr/>
          <p:nvPr/>
        </p:nvGrpSpPr>
        <p:grpSpPr>
          <a:xfrm rot="10800000">
            <a:off x="7491926" y="3873153"/>
            <a:ext cx="1032560" cy="1103691"/>
            <a:chOff x="319900" y="315700"/>
            <a:chExt cx="342123" cy="365691"/>
          </a:xfrm>
        </p:grpSpPr>
        <p:sp>
          <p:nvSpPr>
            <p:cNvPr id="747" name="Google Shape;747;p30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0"/>
          <p:cNvGrpSpPr/>
          <p:nvPr/>
        </p:nvGrpSpPr>
        <p:grpSpPr>
          <a:xfrm rot="10800000">
            <a:off x="302551" y="257476"/>
            <a:ext cx="983296" cy="978525"/>
            <a:chOff x="4636900" y="2064950"/>
            <a:chExt cx="179650" cy="178775"/>
          </a:xfrm>
        </p:grpSpPr>
        <p:sp>
          <p:nvSpPr>
            <p:cNvPr id="753" name="Google Shape;753;p30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0"/>
          <p:cNvGrpSpPr/>
          <p:nvPr/>
        </p:nvGrpSpPr>
        <p:grpSpPr>
          <a:xfrm rot="-815775">
            <a:off x="8142493" y="2704704"/>
            <a:ext cx="723116" cy="978684"/>
            <a:chOff x="5408700" y="2855000"/>
            <a:chExt cx="121525" cy="164475"/>
          </a:xfrm>
        </p:grpSpPr>
        <p:sp>
          <p:nvSpPr>
            <p:cNvPr id="757" name="Google Shape;757;p30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chemeClr val="dk2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1"/>
          <p:cNvSpPr/>
          <p:nvPr/>
        </p:nvSpPr>
        <p:spPr>
          <a:xfrm>
            <a:off x="980875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2152904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1" y="283463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3324966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4498025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5670054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6843113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0" y="283463"/>
                </a:move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1"/>
          <p:cNvSpPr/>
          <p:nvPr/>
        </p:nvSpPr>
        <p:spPr>
          <a:xfrm>
            <a:off x="8015143" y="-276224"/>
            <a:ext cx="32" cy="5694083"/>
          </a:xfrm>
          <a:custGeom>
            <a:avLst/>
            <a:gdLst/>
            <a:ahLst/>
            <a:cxnLst/>
            <a:rect l="l" t="t" r="r" b="b"/>
            <a:pathLst>
              <a:path w="1" h="283464" fill="none" extrusionOk="0">
                <a:moveTo>
                  <a:pt x="1" y="283463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-209552" y="4429164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-209552" y="3366031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-209552" y="1769498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-209552" y="631195"/>
            <a:ext cx="9396785" cy="32"/>
          </a:xfrm>
          <a:custGeom>
            <a:avLst/>
            <a:gdLst/>
            <a:ahLst/>
            <a:cxnLst/>
            <a:rect l="l" t="t" r="r" b="b"/>
            <a:pathLst>
              <a:path w="292007" h="1" fill="none" extrusionOk="0">
                <a:moveTo>
                  <a:pt x="292006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lgDash"/>
            <a:miter lim="31753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720000" y="1256300"/>
            <a:ext cx="7704000" cy="3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4" name="Google Shape;84;p4"/>
          <p:cNvCxnSpPr/>
          <p:nvPr/>
        </p:nvCxnSpPr>
        <p:spPr>
          <a:xfrm>
            <a:off x="865625" y="1085850"/>
            <a:ext cx="1591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85" name="Google Shape;85;p4"/>
          <p:cNvGrpSpPr/>
          <p:nvPr/>
        </p:nvGrpSpPr>
        <p:grpSpPr>
          <a:xfrm rot="9512761">
            <a:off x="335111" y="27269"/>
            <a:ext cx="574923" cy="572123"/>
            <a:chOff x="4636900" y="2064950"/>
            <a:chExt cx="179650" cy="178775"/>
          </a:xfrm>
        </p:grpSpPr>
        <p:sp>
          <p:nvSpPr>
            <p:cNvPr id="86" name="Google Shape;86;p4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4"/>
          <p:cNvGrpSpPr/>
          <p:nvPr/>
        </p:nvGrpSpPr>
        <p:grpSpPr>
          <a:xfrm rot="3848853">
            <a:off x="144603" y="660719"/>
            <a:ext cx="442228" cy="598523"/>
            <a:chOff x="5408700" y="2855000"/>
            <a:chExt cx="121525" cy="164475"/>
          </a:xfrm>
        </p:grpSpPr>
        <p:sp>
          <p:nvSpPr>
            <p:cNvPr id="90" name="Google Shape;90;p4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4"/>
          <p:cNvGrpSpPr/>
          <p:nvPr/>
        </p:nvGrpSpPr>
        <p:grpSpPr>
          <a:xfrm rot="10800000">
            <a:off x="8454050" y="4572370"/>
            <a:ext cx="486498" cy="520012"/>
            <a:chOff x="319900" y="315700"/>
            <a:chExt cx="342123" cy="365691"/>
          </a:xfrm>
        </p:grpSpPr>
        <p:sp>
          <p:nvSpPr>
            <p:cNvPr id="93" name="Google Shape;93;p4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4"/>
          <p:cNvGrpSpPr/>
          <p:nvPr/>
        </p:nvGrpSpPr>
        <p:grpSpPr>
          <a:xfrm rot="10800000">
            <a:off x="8729451" y="3757495"/>
            <a:ext cx="486492" cy="484123"/>
            <a:chOff x="4636900" y="2064950"/>
            <a:chExt cx="179650" cy="178775"/>
          </a:xfrm>
        </p:grpSpPr>
        <p:sp>
          <p:nvSpPr>
            <p:cNvPr id="99" name="Google Shape;99;p4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 rot="-8932735">
            <a:off x="7544083" y="4723493"/>
            <a:ext cx="374181" cy="506426"/>
            <a:chOff x="5408700" y="2855000"/>
            <a:chExt cx="121525" cy="164475"/>
          </a:xfrm>
        </p:grpSpPr>
        <p:sp>
          <p:nvSpPr>
            <p:cNvPr id="103" name="Google Shape;103;p4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">
    <p:bg>
      <p:bgPr>
        <a:solidFill>
          <a:schemeClr val="lt2"/>
        </a:solid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32"/>
          <p:cNvGrpSpPr/>
          <p:nvPr/>
        </p:nvGrpSpPr>
        <p:grpSpPr>
          <a:xfrm>
            <a:off x="96888" y="-280069"/>
            <a:ext cx="1272970" cy="1360954"/>
            <a:chOff x="319900" y="315700"/>
            <a:chExt cx="342123" cy="365691"/>
          </a:xfrm>
        </p:grpSpPr>
        <p:sp>
          <p:nvSpPr>
            <p:cNvPr id="773" name="Google Shape;773;p32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2"/>
          <p:cNvGrpSpPr/>
          <p:nvPr/>
        </p:nvGrpSpPr>
        <p:grpSpPr>
          <a:xfrm>
            <a:off x="-181188" y="1470610"/>
            <a:ext cx="819384" cy="815321"/>
            <a:chOff x="4636900" y="2064950"/>
            <a:chExt cx="179650" cy="178775"/>
          </a:xfrm>
        </p:grpSpPr>
        <p:sp>
          <p:nvSpPr>
            <p:cNvPr id="779" name="Google Shape;779;p32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32"/>
          <p:cNvGrpSpPr/>
          <p:nvPr/>
        </p:nvGrpSpPr>
        <p:grpSpPr>
          <a:xfrm rot="1867181">
            <a:off x="1689485" y="-88212"/>
            <a:ext cx="624922" cy="845786"/>
            <a:chOff x="5408700" y="2855000"/>
            <a:chExt cx="121525" cy="164475"/>
          </a:xfrm>
        </p:grpSpPr>
        <p:sp>
          <p:nvSpPr>
            <p:cNvPr id="783" name="Google Shape;783;p32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32"/>
          <p:cNvGrpSpPr/>
          <p:nvPr/>
        </p:nvGrpSpPr>
        <p:grpSpPr>
          <a:xfrm rot="10800000">
            <a:off x="7491926" y="3873153"/>
            <a:ext cx="1032560" cy="1103691"/>
            <a:chOff x="319900" y="315700"/>
            <a:chExt cx="342123" cy="365691"/>
          </a:xfrm>
        </p:grpSpPr>
        <p:sp>
          <p:nvSpPr>
            <p:cNvPr id="786" name="Google Shape;786;p32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2"/>
          <p:cNvGrpSpPr/>
          <p:nvPr/>
        </p:nvGrpSpPr>
        <p:grpSpPr>
          <a:xfrm rot="-815775">
            <a:off x="8142493" y="2704704"/>
            <a:ext cx="723116" cy="978684"/>
            <a:chOff x="5408700" y="2855000"/>
            <a:chExt cx="121525" cy="164475"/>
          </a:xfrm>
        </p:grpSpPr>
        <p:sp>
          <p:nvSpPr>
            <p:cNvPr id="792" name="Google Shape;792;p32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">
    <p:bg>
      <p:bgPr>
        <a:solidFill>
          <a:schemeClr val="dk2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33"/>
          <p:cNvGrpSpPr/>
          <p:nvPr/>
        </p:nvGrpSpPr>
        <p:grpSpPr>
          <a:xfrm>
            <a:off x="42324" y="-280065"/>
            <a:ext cx="1023323" cy="1094037"/>
            <a:chOff x="319900" y="315700"/>
            <a:chExt cx="342123" cy="365691"/>
          </a:xfrm>
        </p:grpSpPr>
        <p:sp>
          <p:nvSpPr>
            <p:cNvPr id="796" name="Google Shape;796;p33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3"/>
          <p:cNvGrpSpPr/>
          <p:nvPr/>
        </p:nvGrpSpPr>
        <p:grpSpPr>
          <a:xfrm>
            <a:off x="-181287" y="1127327"/>
            <a:ext cx="658687" cy="655425"/>
            <a:chOff x="4636900" y="2064950"/>
            <a:chExt cx="179650" cy="178775"/>
          </a:xfrm>
        </p:grpSpPr>
        <p:sp>
          <p:nvSpPr>
            <p:cNvPr id="802" name="Google Shape;802;p33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3"/>
          <p:cNvGrpSpPr/>
          <p:nvPr/>
        </p:nvGrpSpPr>
        <p:grpSpPr>
          <a:xfrm rot="1867210">
            <a:off x="1322325" y="-125742"/>
            <a:ext cx="502362" cy="679910"/>
            <a:chOff x="5408700" y="2855000"/>
            <a:chExt cx="121525" cy="164475"/>
          </a:xfrm>
        </p:grpSpPr>
        <p:sp>
          <p:nvSpPr>
            <p:cNvPr id="806" name="Google Shape;806;p33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3"/>
          <p:cNvGrpSpPr/>
          <p:nvPr/>
        </p:nvGrpSpPr>
        <p:grpSpPr>
          <a:xfrm rot="-6974189">
            <a:off x="8183672" y="3131513"/>
            <a:ext cx="723113" cy="978679"/>
            <a:chOff x="5408700" y="2855000"/>
            <a:chExt cx="121525" cy="164475"/>
          </a:xfrm>
        </p:grpSpPr>
        <p:sp>
          <p:nvSpPr>
            <p:cNvPr id="809" name="Google Shape;809;p33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3"/>
          <p:cNvGrpSpPr/>
          <p:nvPr/>
        </p:nvGrpSpPr>
        <p:grpSpPr>
          <a:xfrm rot="-1313786">
            <a:off x="7806397" y="4331489"/>
            <a:ext cx="1018985" cy="554162"/>
            <a:chOff x="1449934" y="4565833"/>
            <a:chExt cx="320467" cy="168684"/>
          </a:xfrm>
        </p:grpSpPr>
        <p:sp>
          <p:nvSpPr>
            <p:cNvPr id="812" name="Google Shape;812;p33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1230300" y="2202100"/>
            <a:ext cx="3009600" cy="2254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4895850" y="2202100"/>
            <a:ext cx="3009600" cy="2254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5E9B8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1559400" y="2977200"/>
            <a:ext cx="235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DBD9A"/>
              </a:buClr>
              <a:buSzPts val="2000"/>
              <a:buFont typeface="Bad Script"/>
              <a:buNone/>
              <a:defRPr sz="2000" b="1">
                <a:solidFill>
                  <a:srgbClr val="3DBD9A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1"/>
          </p:nvPr>
        </p:nvSpPr>
        <p:spPr>
          <a:xfrm>
            <a:off x="1559400" y="3337200"/>
            <a:ext cx="2351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title" idx="2"/>
          </p:nvPr>
        </p:nvSpPr>
        <p:spPr>
          <a:xfrm>
            <a:off x="5234285" y="2977200"/>
            <a:ext cx="235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 b="1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ad Script"/>
              <a:buNone/>
              <a:defRPr sz="2000">
                <a:solidFill>
                  <a:schemeClr val="accent3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3"/>
          </p:nvPr>
        </p:nvSpPr>
        <p:spPr>
          <a:xfrm>
            <a:off x="5224948" y="3337200"/>
            <a:ext cx="2351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7B0"/>
              </a:buClr>
              <a:buSzPts val="1400"/>
              <a:buNone/>
              <a:defRPr sz="1400">
                <a:solidFill>
                  <a:srgbClr val="4657B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 flipH="1">
            <a:off x="8355152" y="744802"/>
            <a:ext cx="658687" cy="655425"/>
            <a:chOff x="4636900" y="2064950"/>
            <a:chExt cx="179650" cy="178775"/>
          </a:xfrm>
        </p:grpSpPr>
        <p:sp>
          <p:nvSpPr>
            <p:cNvPr id="114" name="Google Shape;114;p5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5"/>
          <p:cNvGrpSpPr/>
          <p:nvPr/>
        </p:nvGrpSpPr>
        <p:grpSpPr>
          <a:xfrm rot="6718042" flipH="1">
            <a:off x="731622" y="1161160"/>
            <a:ext cx="606945" cy="821455"/>
            <a:chOff x="5408700" y="2855000"/>
            <a:chExt cx="121525" cy="164475"/>
          </a:xfrm>
        </p:grpSpPr>
        <p:sp>
          <p:nvSpPr>
            <p:cNvPr id="118" name="Google Shape;118;p5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5"/>
          <p:cNvGrpSpPr/>
          <p:nvPr/>
        </p:nvGrpSpPr>
        <p:grpSpPr>
          <a:xfrm rot="2836504">
            <a:off x="8159823" y="4367415"/>
            <a:ext cx="838616" cy="763331"/>
            <a:chOff x="4779800" y="3121700"/>
            <a:chExt cx="150800" cy="137250"/>
          </a:xfrm>
        </p:grpSpPr>
        <p:sp>
          <p:nvSpPr>
            <p:cNvPr id="121" name="Google Shape;121;p5"/>
            <p:cNvSpPr/>
            <p:nvPr/>
          </p:nvSpPr>
          <p:spPr>
            <a:xfrm>
              <a:off x="4806475" y="3207375"/>
              <a:ext cx="51150" cy="51575"/>
            </a:xfrm>
            <a:custGeom>
              <a:avLst/>
              <a:gdLst/>
              <a:ahLst/>
              <a:cxnLst/>
              <a:rect l="l" t="t" r="r" b="b"/>
              <a:pathLst>
                <a:path w="2046" h="2063" extrusionOk="0">
                  <a:moveTo>
                    <a:pt x="1014" y="297"/>
                  </a:moveTo>
                  <a:cubicBezTo>
                    <a:pt x="1171" y="297"/>
                    <a:pt x="1329" y="350"/>
                    <a:pt x="1468" y="437"/>
                  </a:cubicBezTo>
                  <a:cubicBezTo>
                    <a:pt x="1661" y="594"/>
                    <a:pt x="1766" y="804"/>
                    <a:pt x="1766" y="1031"/>
                  </a:cubicBezTo>
                  <a:cubicBezTo>
                    <a:pt x="1766" y="1189"/>
                    <a:pt x="1713" y="1346"/>
                    <a:pt x="1608" y="1468"/>
                  </a:cubicBezTo>
                  <a:cubicBezTo>
                    <a:pt x="1468" y="1661"/>
                    <a:pt x="1241" y="1766"/>
                    <a:pt x="1014" y="1766"/>
                  </a:cubicBezTo>
                  <a:cubicBezTo>
                    <a:pt x="857" y="1766"/>
                    <a:pt x="717" y="1713"/>
                    <a:pt x="577" y="1608"/>
                  </a:cubicBezTo>
                  <a:cubicBezTo>
                    <a:pt x="385" y="1468"/>
                    <a:pt x="280" y="1259"/>
                    <a:pt x="280" y="1031"/>
                  </a:cubicBezTo>
                  <a:cubicBezTo>
                    <a:pt x="280" y="874"/>
                    <a:pt x="332" y="717"/>
                    <a:pt x="437" y="577"/>
                  </a:cubicBezTo>
                  <a:cubicBezTo>
                    <a:pt x="577" y="385"/>
                    <a:pt x="804" y="297"/>
                    <a:pt x="1014" y="297"/>
                  </a:cubicBezTo>
                  <a:close/>
                  <a:moveTo>
                    <a:pt x="1014" y="0"/>
                  </a:moveTo>
                  <a:cubicBezTo>
                    <a:pt x="717" y="0"/>
                    <a:pt x="402" y="140"/>
                    <a:pt x="210" y="402"/>
                  </a:cubicBezTo>
                  <a:cubicBezTo>
                    <a:pt x="70" y="594"/>
                    <a:pt x="0" y="804"/>
                    <a:pt x="0" y="1031"/>
                  </a:cubicBezTo>
                  <a:cubicBezTo>
                    <a:pt x="0" y="1346"/>
                    <a:pt x="140" y="1643"/>
                    <a:pt x="402" y="1853"/>
                  </a:cubicBezTo>
                  <a:cubicBezTo>
                    <a:pt x="577" y="1993"/>
                    <a:pt x="804" y="2063"/>
                    <a:pt x="1014" y="2063"/>
                  </a:cubicBezTo>
                  <a:cubicBezTo>
                    <a:pt x="1329" y="2063"/>
                    <a:pt x="1643" y="1923"/>
                    <a:pt x="1836" y="1661"/>
                  </a:cubicBezTo>
                  <a:cubicBezTo>
                    <a:pt x="1975" y="1468"/>
                    <a:pt x="2045" y="1241"/>
                    <a:pt x="2045" y="1031"/>
                  </a:cubicBezTo>
                  <a:cubicBezTo>
                    <a:pt x="2045" y="717"/>
                    <a:pt x="1905" y="420"/>
                    <a:pt x="1643" y="210"/>
                  </a:cubicBezTo>
                  <a:cubicBezTo>
                    <a:pt x="1451" y="70"/>
                    <a:pt x="1241" y="0"/>
                    <a:pt x="101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779800" y="3121700"/>
              <a:ext cx="54650" cy="54225"/>
            </a:xfrm>
            <a:custGeom>
              <a:avLst/>
              <a:gdLst/>
              <a:ahLst/>
              <a:cxnLst/>
              <a:rect l="l" t="t" r="r" b="b"/>
              <a:pathLst>
                <a:path w="2186" h="2169" extrusionOk="0">
                  <a:moveTo>
                    <a:pt x="1084" y="280"/>
                  </a:moveTo>
                  <a:cubicBezTo>
                    <a:pt x="1259" y="280"/>
                    <a:pt x="1434" y="333"/>
                    <a:pt x="1574" y="455"/>
                  </a:cubicBezTo>
                  <a:cubicBezTo>
                    <a:pt x="1784" y="613"/>
                    <a:pt x="1889" y="840"/>
                    <a:pt x="1889" y="1085"/>
                  </a:cubicBezTo>
                  <a:cubicBezTo>
                    <a:pt x="1889" y="1259"/>
                    <a:pt x="1836" y="1417"/>
                    <a:pt x="1731" y="1574"/>
                  </a:cubicBezTo>
                  <a:cubicBezTo>
                    <a:pt x="1574" y="1784"/>
                    <a:pt x="1329" y="1889"/>
                    <a:pt x="1084" y="1889"/>
                  </a:cubicBezTo>
                  <a:cubicBezTo>
                    <a:pt x="927" y="1889"/>
                    <a:pt x="752" y="1836"/>
                    <a:pt x="612" y="1714"/>
                  </a:cubicBezTo>
                  <a:cubicBezTo>
                    <a:pt x="403" y="1557"/>
                    <a:pt x="298" y="1329"/>
                    <a:pt x="298" y="1085"/>
                  </a:cubicBezTo>
                  <a:cubicBezTo>
                    <a:pt x="298" y="910"/>
                    <a:pt x="350" y="752"/>
                    <a:pt x="455" y="595"/>
                  </a:cubicBezTo>
                  <a:cubicBezTo>
                    <a:pt x="612" y="385"/>
                    <a:pt x="857" y="280"/>
                    <a:pt x="1084" y="280"/>
                  </a:cubicBezTo>
                  <a:close/>
                  <a:moveTo>
                    <a:pt x="1084" y="1"/>
                  </a:moveTo>
                  <a:cubicBezTo>
                    <a:pt x="770" y="1"/>
                    <a:pt x="438" y="141"/>
                    <a:pt x="228" y="420"/>
                  </a:cubicBezTo>
                  <a:cubicBezTo>
                    <a:pt x="71" y="613"/>
                    <a:pt x="1" y="857"/>
                    <a:pt x="1" y="1085"/>
                  </a:cubicBezTo>
                  <a:cubicBezTo>
                    <a:pt x="1" y="1417"/>
                    <a:pt x="140" y="1731"/>
                    <a:pt x="438" y="1959"/>
                  </a:cubicBezTo>
                  <a:cubicBezTo>
                    <a:pt x="630" y="2098"/>
                    <a:pt x="857" y="2168"/>
                    <a:pt x="1084" y="2168"/>
                  </a:cubicBezTo>
                  <a:cubicBezTo>
                    <a:pt x="1417" y="2168"/>
                    <a:pt x="1749" y="2029"/>
                    <a:pt x="1959" y="1749"/>
                  </a:cubicBezTo>
                  <a:cubicBezTo>
                    <a:pt x="2116" y="1557"/>
                    <a:pt x="2186" y="1312"/>
                    <a:pt x="2186" y="1085"/>
                  </a:cubicBezTo>
                  <a:cubicBezTo>
                    <a:pt x="2186" y="752"/>
                    <a:pt x="2028" y="438"/>
                    <a:pt x="1749" y="211"/>
                  </a:cubicBezTo>
                  <a:cubicBezTo>
                    <a:pt x="1556" y="71"/>
                    <a:pt x="1329" y="1"/>
                    <a:pt x="108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879000" y="3147925"/>
              <a:ext cx="51600" cy="51600"/>
            </a:xfrm>
            <a:custGeom>
              <a:avLst/>
              <a:gdLst/>
              <a:ahLst/>
              <a:cxnLst/>
              <a:rect l="l" t="t" r="r" b="b"/>
              <a:pathLst>
                <a:path w="2064" h="2064" extrusionOk="0">
                  <a:moveTo>
                    <a:pt x="1032" y="298"/>
                  </a:moveTo>
                  <a:cubicBezTo>
                    <a:pt x="1190" y="298"/>
                    <a:pt x="1347" y="350"/>
                    <a:pt x="1487" y="438"/>
                  </a:cubicBezTo>
                  <a:cubicBezTo>
                    <a:pt x="1679" y="595"/>
                    <a:pt x="1767" y="805"/>
                    <a:pt x="1767" y="1032"/>
                  </a:cubicBezTo>
                  <a:cubicBezTo>
                    <a:pt x="1767" y="1189"/>
                    <a:pt x="1732" y="1347"/>
                    <a:pt x="1627" y="1487"/>
                  </a:cubicBezTo>
                  <a:cubicBezTo>
                    <a:pt x="1469" y="1661"/>
                    <a:pt x="1260" y="1766"/>
                    <a:pt x="1032" y="1766"/>
                  </a:cubicBezTo>
                  <a:cubicBezTo>
                    <a:pt x="875" y="1766"/>
                    <a:pt x="718" y="1714"/>
                    <a:pt x="595" y="1626"/>
                  </a:cubicBezTo>
                  <a:cubicBezTo>
                    <a:pt x="403" y="1469"/>
                    <a:pt x="298" y="1259"/>
                    <a:pt x="298" y="1032"/>
                  </a:cubicBezTo>
                  <a:cubicBezTo>
                    <a:pt x="298" y="875"/>
                    <a:pt x="351" y="717"/>
                    <a:pt x="455" y="595"/>
                  </a:cubicBezTo>
                  <a:cubicBezTo>
                    <a:pt x="595" y="403"/>
                    <a:pt x="805" y="298"/>
                    <a:pt x="1032" y="298"/>
                  </a:cubicBezTo>
                  <a:close/>
                  <a:moveTo>
                    <a:pt x="1032" y="1"/>
                  </a:moveTo>
                  <a:cubicBezTo>
                    <a:pt x="735" y="1"/>
                    <a:pt x="420" y="140"/>
                    <a:pt x="211" y="403"/>
                  </a:cubicBezTo>
                  <a:cubicBezTo>
                    <a:pt x="71" y="595"/>
                    <a:pt x="1" y="822"/>
                    <a:pt x="1" y="1032"/>
                  </a:cubicBezTo>
                  <a:cubicBezTo>
                    <a:pt x="1" y="1347"/>
                    <a:pt x="141" y="1644"/>
                    <a:pt x="420" y="1854"/>
                  </a:cubicBezTo>
                  <a:cubicBezTo>
                    <a:pt x="595" y="1993"/>
                    <a:pt x="823" y="2063"/>
                    <a:pt x="1032" y="2063"/>
                  </a:cubicBezTo>
                  <a:cubicBezTo>
                    <a:pt x="1347" y="2063"/>
                    <a:pt x="1644" y="1924"/>
                    <a:pt x="1854" y="1661"/>
                  </a:cubicBezTo>
                  <a:cubicBezTo>
                    <a:pt x="1994" y="1469"/>
                    <a:pt x="2064" y="1242"/>
                    <a:pt x="2064" y="1032"/>
                  </a:cubicBezTo>
                  <a:cubicBezTo>
                    <a:pt x="2064" y="717"/>
                    <a:pt x="1924" y="420"/>
                    <a:pt x="1662" y="210"/>
                  </a:cubicBezTo>
                  <a:cubicBezTo>
                    <a:pt x="1469" y="71"/>
                    <a:pt x="1260" y="1"/>
                    <a:pt x="1032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4813900" y="3147850"/>
              <a:ext cx="73450" cy="24225"/>
            </a:xfrm>
            <a:custGeom>
              <a:avLst/>
              <a:gdLst/>
              <a:ahLst/>
              <a:cxnLst/>
              <a:rect l="l" t="t" r="r" b="b"/>
              <a:pathLst>
                <a:path w="2938" h="969" extrusionOk="0">
                  <a:moveTo>
                    <a:pt x="164" y="0"/>
                  </a:moveTo>
                  <a:cubicBezTo>
                    <a:pt x="101" y="0"/>
                    <a:pt x="33" y="48"/>
                    <a:pt x="18" y="109"/>
                  </a:cubicBezTo>
                  <a:cubicBezTo>
                    <a:pt x="0" y="196"/>
                    <a:pt x="53" y="266"/>
                    <a:pt x="123" y="283"/>
                  </a:cubicBezTo>
                  <a:lnTo>
                    <a:pt x="2745" y="965"/>
                  </a:lnTo>
                  <a:cubicBezTo>
                    <a:pt x="2756" y="967"/>
                    <a:pt x="2767" y="968"/>
                    <a:pt x="2778" y="968"/>
                  </a:cubicBezTo>
                  <a:cubicBezTo>
                    <a:pt x="2850" y="968"/>
                    <a:pt x="2904" y="921"/>
                    <a:pt x="2920" y="860"/>
                  </a:cubicBezTo>
                  <a:cubicBezTo>
                    <a:pt x="2937" y="773"/>
                    <a:pt x="2902" y="703"/>
                    <a:pt x="2815" y="668"/>
                  </a:cubicBezTo>
                  <a:lnTo>
                    <a:pt x="192" y="4"/>
                  </a:lnTo>
                  <a:cubicBezTo>
                    <a:pt x="183" y="1"/>
                    <a:pt x="174" y="0"/>
                    <a:pt x="16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4844925" y="3175575"/>
              <a:ext cx="57275" cy="47250"/>
            </a:xfrm>
            <a:custGeom>
              <a:avLst/>
              <a:gdLst/>
              <a:ahLst/>
              <a:cxnLst/>
              <a:rect l="l" t="t" r="r" b="b"/>
              <a:pathLst>
                <a:path w="2291" h="1890" extrusionOk="0">
                  <a:moveTo>
                    <a:pt x="2116" y="0"/>
                  </a:moveTo>
                  <a:cubicBezTo>
                    <a:pt x="2086" y="0"/>
                    <a:pt x="2056" y="10"/>
                    <a:pt x="2028" y="31"/>
                  </a:cubicBezTo>
                  <a:lnTo>
                    <a:pt x="70" y="1639"/>
                  </a:lnTo>
                  <a:cubicBezTo>
                    <a:pt x="18" y="1674"/>
                    <a:pt x="0" y="1779"/>
                    <a:pt x="53" y="1831"/>
                  </a:cubicBezTo>
                  <a:cubicBezTo>
                    <a:pt x="84" y="1872"/>
                    <a:pt x="126" y="1889"/>
                    <a:pt x="170" y="1889"/>
                  </a:cubicBezTo>
                  <a:cubicBezTo>
                    <a:pt x="202" y="1889"/>
                    <a:pt x="234" y="1881"/>
                    <a:pt x="263" y="1866"/>
                  </a:cubicBezTo>
                  <a:lnTo>
                    <a:pt x="2220" y="258"/>
                  </a:lnTo>
                  <a:cubicBezTo>
                    <a:pt x="2273" y="206"/>
                    <a:pt x="2290" y="118"/>
                    <a:pt x="2238" y="66"/>
                  </a:cubicBezTo>
                  <a:cubicBezTo>
                    <a:pt x="2206" y="24"/>
                    <a:pt x="2162" y="0"/>
                    <a:pt x="2116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5"/>
          <p:cNvGrpSpPr/>
          <p:nvPr/>
        </p:nvGrpSpPr>
        <p:grpSpPr>
          <a:xfrm rot="-2305022">
            <a:off x="60752" y="375553"/>
            <a:ext cx="1097696" cy="577952"/>
            <a:chOff x="5771177" y="4198236"/>
            <a:chExt cx="450550" cy="237228"/>
          </a:xfrm>
        </p:grpSpPr>
        <p:sp>
          <p:nvSpPr>
            <p:cNvPr id="127" name="Google Shape;127;p5"/>
            <p:cNvSpPr/>
            <p:nvPr/>
          </p:nvSpPr>
          <p:spPr>
            <a:xfrm>
              <a:off x="5771177" y="4198236"/>
              <a:ext cx="91541" cy="20924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14" y="0"/>
                  </a:moveTo>
                  <a:cubicBezTo>
                    <a:pt x="1779" y="0"/>
                    <a:pt x="1743" y="10"/>
                    <a:pt x="1711" y="28"/>
                  </a:cubicBezTo>
                  <a:cubicBezTo>
                    <a:pt x="951" y="479"/>
                    <a:pt x="404" y="1228"/>
                    <a:pt x="190" y="2096"/>
                  </a:cubicBezTo>
                  <a:cubicBezTo>
                    <a:pt x="0" y="2939"/>
                    <a:pt x="166" y="3830"/>
                    <a:pt x="666" y="4543"/>
                  </a:cubicBezTo>
                  <a:cubicBezTo>
                    <a:pt x="701" y="4579"/>
                    <a:pt x="725" y="4603"/>
                    <a:pt x="772" y="4615"/>
                  </a:cubicBezTo>
                  <a:cubicBezTo>
                    <a:pt x="785" y="4618"/>
                    <a:pt x="798" y="4619"/>
                    <a:pt x="811" y="4619"/>
                  </a:cubicBezTo>
                  <a:cubicBezTo>
                    <a:pt x="845" y="4619"/>
                    <a:pt x="880" y="4608"/>
                    <a:pt x="915" y="4591"/>
                  </a:cubicBezTo>
                  <a:cubicBezTo>
                    <a:pt x="998" y="4555"/>
                    <a:pt x="1034" y="4448"/>
                    <a:pt x="974" y="4365"/>
                  </a:cubicBezTo>
                  <a:cubicBezTo>
                    <a:pt x="523" y="3723"/>
                    <a:pt x="357" y="2927"/>
                    <a:pt x="535" y="2155"/>
                  </a:cubicBezTo>
                  <a:cubicBezTo>
                    <a:pt x="725" y="1383"/>
                    <a:pt x="1224" y="705"/>
                    <a:pt x="1913" y="301"/>
                  </a:cubicBezTo>
                  <a:cubicBezTo>
                    <a:pt x="1996" y="254"/>
                    <a:pt x="2020" y="147"/>
                    <a:pt x="1961" y="75"/>
                  </a:cubicBezTo>
                  <a:cubicBezTo>
                    <a:pt x="1924" y="24"/>
                    <a:pt x="1870" y="0"/>
                    <a:pt x="181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835768" y="4270653"/>
              <a:ext cx="91541" cy="90671"/>
            </a:xfrm>
            <a:custGeom>
              <a:avLst/>
              <a:gdLst/>
              <a:ahLst/>
              <a:cxnLst/>
              <a:rect l="l" t="t" r="r" b="b"/>
              <a:pathLst>
                <a:path w="2021" h="2002" extrusionOk="0">
                  <a:moveTo>
                    <a:pt x="1824" y="0"/>
                  </a:moveTo>
                  <a:cubicBezTo>
                    <a:pt x="1779" y="0"/>
                    <a:pt x="1735" y="15"/>
                    <a:pt x="1699" y="45"/>
                  </a:cubicBezTo>
                  <a:lnTo>
                    <a:pt x="1034" y="627"/>
                  </a:lnTo>
                  <a:lnTo>
                    <a:pt x="749" y="104"/>
                  </a:lnTo>
                  <a:cubicBezTo>
                    <a:pt x="714" y="43"/>
                    <a:pt x="652" y="7"/>
                    <a:pt x="585" y="7"/>
                  </a:cubicBezTo>
                  <a:cubicBezTo>
                    <a:pt x="561" y="7"/>
                    <a:pt x="536" y="12"/>
                    <a:pt x="511" y="21"/>
                  </a:cubicBezTo>
                  <a:cubicBezTo>
                    <a:pt x="428" y="57"/>
                    <a:pt x="392" y="164"/>
                    <a:pt x="440" y="247"/>
                  </a:cubicBezTo>
                  <a:lnTo>
                    <a:pt x="772" y="853"/>
                  </a:lnTo>
                  <a:lnTo>
                    <a:pt x="71" y="1471"/>
                  </a:lnTo>
                  <a:cubicBezTo>
                    <a:pt x="0" y="1530"/>
                    <a:pt x="0" y="1637"/>
                    <a:pt x="71" y="1697"/>
                  </a:cubicBezTo>
                  <a:cubicBezTo>
                    <a:pt x="95" y="1720"/>
                    <a:pt x="119" y="1732"/>
                    <a:pt x="143" y="1744"/>
                  </a:cubicBezTo>
                  <a:cubicBezTo>
                    <a:pt x="157" y="1747"/>
                    <a:pt x="171" y="1749"/>
                    <a:pt x="186" y="1749"/>
                  </a:cubicBezTo>
                  <a:cubicBezTo>
                    <a:pt x="234" y="1749"/>
                    <a:pt x="285" y="1733"/>
                    <a:pt x="321" y="1697"/>
                  </a:cubicBezTo>
                  <a:lnTo>
                    <a:pt x="939" y="1162"/>
                  </a:lnTo>
                  <a:lnTo>
                    <a:pt x="1343" y="1911"/>
                  </a:lnTo>
                  <a:cubicBezTo>
                    <a:pt x="1367" y="1958"/>
                    <a:pt x="1414" y="1982"/>
                    <a:pt x="1450" y="1994"/>
                  </a:cubicBezTo>
                  <a:cubicBezTo>
                    <a:pt x="1469" y="1999"/>
                    <a:pt x="1489" y="2002"/>
                    <a:pt x="1508" y="2002"/>
                  </a:cubicBezTo>
                  <a:cubicBezTo>
                    <a:pt x="1535" y="2002"/>
                    <a:pt x="1560" y="1996"/>
                    <a:pt x="1580" y="1982"/>
                  </a:cubicBezTo>
                  <a:cubicBezTo>
                    <a:pt x="1676" y="1958"/>
                    <a:pt x="1711" y="1851"/>
                    <a:pt x="1664" y="1768"/>
                  </a:cubicBezTo>
                  <a:lnTo>
                    <a:pt x="1200" y="924"/>
                  </a:lnTo>
                  <a:lnTo>
                    <a:pt x="1949" y="271"/>
                  </a:lnTo>
                  <a:cubicBezTo>
                    <a:pt x="2020" y="211"/>
                    <a:pt x="2020" y="104"/>
                    <a:pt x="1949" y="45"/>
                  </a:cubicBezTo>
                  <a:cubicBezTo>
                    <a:pt x="1913" y="15"/>
                    <a:pt x="1869" y="0"/>
                    <a:pt x="182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940717" y="4309738"/>
              <a:ext cx="68939" cy="21875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90" y="0"/>
                  </a:moveTo>
                  <a:cubicBezTo>
                    <a:pt x="103" y="0"/>
                    <a:pt x="23" y="58"/>
                    <a:pt x="12" y="145"/>
                  </a:cubicBezTo>
                  <a:cubicBezTo>
                    <a:pt x="0" y="228"/>
                    <a:pt x="48" y="299"/>
                    <a:pt x="131" y="323"/>
                  </a:cubicBezTo>
                  <a:lnTo>
                    <a:pt x="155" y="323"/>
                  </a:lnTo>
                  <a:lnTo>
                    <a:pt x="1307" y="477"/>
                  </a:lnTo>
                  <a:cubicBezTo>
                    <a:pt x="1322" y="481"/>
                    <a:pt x="1335" y="482"/>
                    <a:pt x="1349" y="482"/>
                  </a:cubicBezTo>
                  <a:cubicBezTo>
                    <a:pt x="1426" y="482"/>
                    <a:pt x="1489" y="427"/>
                    <a:pt x="1509" y="347"/>
                  </a:cubicBezTo>
                  <a:cubicBezTo>
                    <a:pt x="1521" y="251"/>
                    <a:pt x="1450" y="180"/>
                    <a:pt x="1367" y="168"/>
                  </a:cubicBezTo>
                  <a:lnTo>
                    <a:pt x="214" y="2"/>
                  </a:lnTo>
                  <a:cubicBezTo>
                    <a:pt x="206" y="1"/>
                    <a:pt x="198" y="0"/>
                    <a:pt x="190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6017130" y="4296604"/>
              <a:ext cx="77545" cy="101903"/>
            </a:xfrm>
            <a:custGeom>
              <a:avLst/>
              <a:gdLst/>
              <a:ahLst/>
              <a:cxnLst/>
              <a:rect l="l" t="t" r="r" b="b"/>
              <a:pathLst>
                <a:path w="1712" h="2250" extrusionOk="0">
                  <a:moveTo>
                    <a:pt x="684" y="1"/>
                  </a:moveTo>
                  <a:cubicBezTo>
                    <a:pt x="639" y="1"/>
                    <a:pt x="595" y="19"/>
                    <a:pt x="559" y="54"/>
                  </a:cubicBezTo>
                  <a:cubicBezTo>
                    <a:pt x="405" y="197"/>
                    <a:pt x="357" y="435"/>
                    <a:pt x="428" y="637"/>
                  </a:cubicBezTo>
                  <a:cubicBezTo>
                    <a:pt x="512" y="850"/>
                    <a:pt x="690" y="1005"/>
                    <a:pt x="916" y="1041"/>
                  </a:cubicBezTo>
                  <a:cubicBezTo>
                    <a:pt x="935" y="1042"/>
                    <a:pt x="954" y="1043"/>
                    <a:pt x="973" y="1043"/>
                  </a:cubicBezTo>
                  <a:cubicBezTo>
                    <a:pt x="1108" y="1043"/>
                    <a:pt x="1241" y="1006"/>
                    <a:pt x="1355" y="934"/>
                  </a:cubicBezTo>
                  <a:cubicBezTo>
                    <a:pt x="1355" y="1005"/>
                    <a:pt x="1355" y="1076"/>
                    <a:pt x="1355" y="1147"/>
                  </a:cubicBezTo>
                  <a:cubicBezTo>
                    <a:pt x="1331" y="1409"/>
                    <a:pt x="1213" y="1658"/>
                    <a:pt x="999" y="1813"/>
                  </a:cubicBezTo>
                  <a:cubicBezTo>
                    <a:pt x="898" y="1884"/>
                    <a:pt x="779" y="1920"/>
                    <a:pt x="660" y="1920"/>
                  </a:cubicBezTo>
                  <a:cubicBezTo>
                    <a:pt x="541" y="1920"/>
                    <a:pt x="422" y="1884"/>
                    <a:pt x="321" y="1813"/>
                  </a:cubicBezTo>
                  <a:cubicBezTo>
                    <a:pt x="286" y="1783"/>
                    <a:pt x="241" y="1768"/>
                    <a:pt x="197" y="1768"/>
                  </a:cubicBezTo>
                  <a:cubicBezTo>
                    <a:pt x="152" y="1768"/>
                    <a:pt x="108" y="1783"/>
                    <a:pt x="72" y="1813"/>
                  </a:cubicBezTo>
                  <a:cubicBezTo>
                    <a:pt x="1" y="1872"/>
                    <a:pt x="1" y="1979"/>
                    <a:pt x="72" y="2039"/>
                  </a:cubicBezTo>
                  <a:cubicBezTo>
                    <a:pt x="167" y="2122"/>
                    <a:pt x="274" y="2181"/>
                    <a:pt x="393" y="2217"/>
                  </a:cubicBezTo>
                  <a:cubicBezTo>
                    <a:pt x="475" y="2238"/>
                    <a:pt x="559" y="2249"/>
                    <a:pt x="643" y="2249"/>
                  </a:cubicBezTo>
                  <a:cubicBezTo>
                    <a:pt x="840" y="2249"/>
                    <a:pt x="1038" y="2191"/>
                    <a:pt x="1213" y="2074"/>
                  </a:cubicBezTo>
                  <a:cubicBezTo>
                    <a:pt x="1498" y="1872"/>
                    <a:pt x="1688" y="1540"/>
                    <a:pt x="1700" y="1171"/>
                  </a:cubicBezTo>
                  <a:cubicBezTo>
                    <a:pt x="1712" y="934"/>
                    <a:pt x="1688" y="684"/>
                    <a:pt x="1640" y="446"/>
                  </a:cubicBezTo>
                  <a:cubicBezTo>
                    <a:pt x="1640" y="351"/>
                    <a:pt x="1617" y="268"/>
                    <a:pt x="1569" y="185"/>
                  </a:cubicBezTo>
                  <a:cubicBezTo>
                    <a:pt x="1534" y="133"/>
                    <a:pt x="1480" y="100"/>
                    <a:pt x="1421" y="100"/>
                  </a:cubicBezTo>
                  <a:cubicBezTo>
                    <a:pt x="1400" y="100"/>
                    <a:pt x="1378" y="104"/>
                    <a:pt x="1355" y="114"/>
                  </a:cubicBezTo>
                  <a:cubicBezTo>
                    <a:pt x="1272" y="137"/>
                    <a:pt x="1225" y="209"/>
                    <a:pt x="1236" y="292"/>
                  </a:cubicBezTo>
                  <a:cubicBezTo>
                    <a:pt x="1248" y="351"/>
                    <a:pt x="1272" y="411"/>
                    <a:pt x="1284" y="470"/>
                  </a:cubicBezTo>
                  <a:cubicBezTo>
                    <a:pt x="1272" y="518"/>
                    <a:pt x="1248" y="553"/>
                    <a:pt x="1213" y="589"/>
                  </a:cubicBezTo>
                  <a:cubicBezTo>
                    <a:pt x="1165" y="672"/>
                    <a:pt x="1070" y="720"/>
                    <a:pt x="975" y="720"/>
                  </a:cubicBezTo>
                  <a:cubicBezTo>
                    <a:pt x="880" y="696"/>
                    <a:pt x="797" y="625"/>
                    <a:pt x="773" y="530"/>
                  </a:cubicBezTo>
                  <a:cubicBezTo>
                    <a:pt x="725" y="446"/>
                    <a:pt x="749" y="351"/>
                    <a:pt x="809" y="280"/>
                  </a:cubicBezTo>
                  <a:cubicBezTo>
                    <a:pt x="880" y="221"/>
                    <a:pt x="880" y="114"/>
                    <a:pt x="809" y="54"/>
                  </a:cubicBezTo>
                  <a:cubicBezTo>
                    <a:pt x="773" y="19"/>
                    <a:pt x="728" y="1"/>
                    <a:pt x="68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6082264" y="4248280"/>
              <a:ext cx="82392" cy="187184"/>
            </a:xfrm>
            <a:custGeom>
              <a:avLst/>
              <a:gdLst/>
              <a:ahLst/>
              <a:cxnLst/>
              <a:rect l="l" t="t" r="r" b="b"/>
              <a:pathLst>
                <a:path w="1819" h="4133" extrusionOk="0">
                  <a:moveTo>
                    <a:pt x="1137" y="0"/>
                  </a:moveTo>
                  <a:cubicBezTo>
                    <a:pt x="1110" y="0"/>
                    <a:pt x="1083" y="5"/>
                    <a:pt x="1058" y="16"/>
                  </a:cubicBezTo>
                  <a:cubicBezTo>
                    <a:pt x="975" y="64"/>
                    <a:pt x="939" y="159"/>
                    <a:pt x="987" y="242"/>
                  </a:cubicBezTo>
                  <a:cubicBezTo>
                    <a:pt x="1343" y="824"/>
                    <a:pt x="1462" y="1525"/>
                    <a:pt x="1296" y="2203"/>
                  </a:cubicBezTo>
                  <a:cubicBezTo>
                    <a:pt x="1117" y="2880"/>
                    <a:pt x="690" y="3462"/>
                    <a:pt x="95" y="3842"/>
                  </a:cubicBezTo>
                  <a:cubicBezTo>
                    <a:pt x="12" y="3890"/>
                    <a:pt x="0" y="3997"/>
                    <a:pt x="60" y="4068"/>
                  </a:cubicBezTo>
                  <a:cubicBezTo>
                    <a:pt x="84" y="4092"/>
                    <a:pt x="107" y="4116"/>
                    <a:pt x="143" y="4128"/>
                  </a:cubicBezTo>
                  <a:cubicBezTo>
                    <a:pt x="159" y="4131"/>
                    <a:pt x="174" y="4132"/>
                    <a:pt x="188" y="4132"/>
                  </a:cubicBezTo>
                  <a:cubicBezTo>
                    <a:pt x="228" y="4132"/>
                    <a:pt x="263" y="4121"/>
                    <a:pt x="297" y="4104"/>
                  </a:cubicBezTo>
                  <a:cubicBezTo>
                    <a:pt x="951" y="3688"/>
                    <a:pt x="1438" y="3023"/>
                    <a:pt x="1628" y="2274"/>
                  </a:cubicBezTo>
                  <a:cubicBezTo>
                    <a:pt x="1819" y="1525"/>
                    <a:pt x="1700" y="741"/>
                    <a:pt x="1296" y="87"/>
                  </a:cubicBezTo>
                  <a:cubicBezTo>
                    <a:pt x="1262" y="29"/>
                    <a:pt x="1200" y="0"/>
                    <a:pt x="1137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166241" y="4200409"/>
              <a:ext cx="55486" cy="69882"/>
            </a:xfrm>
            <a:custGeom>
              <a:avLst/>
              <a:gdLst/>
              <a:ahLst/>
              <a:cxnLst/>
              <a:rect l="l" t="t" r="r" b="b"/>
              <a:pathLst>
                <a:path w="1225" h="1543" extrusionOk="0">
                  <a:moveTo>
                    <a:pt x="355" y="1"/>
                  </a:moveTo>
                  <a:cubicBezTo>
                    <a:pt x="271" y="1"/>
                    <a:pt x="184" y="21"/>
                    <a:pt x="107" y="63"/>
                  </a:cubicBezTo>
                  <a:cubicBezTo>
                    <a:pt x="24" y="111"/>
                    <a:pt x="0" y="218"/>
                    <a:pt x="60" y="289"/>
                  </a:cubicBezTo>
                  <a:cubicBezTo>
                    <a:pt x="98" y="335"/>
                    <a:pt x="151" y="361"/>
                    <a:pt x="206" y="361"/>
                  </a:cubicBezTo>
                  <a:cubicBezTo>
                    <a:pt x="237" y="361"/>
                    <a:pt x="268" y="353"/>
                    <a:pt x="297" y="336"/>
                  </a:cubicBezTo>
                  <a:cubicBezTo>
                    <a:pt x="317" y="331"/>
                    <a:pt x="337" y="329"/>
                    <a:pt x="355" y="329"/>
                  </a:cubicBezTo>
                  <a:cubicBezTo>
                    <a:pt x="382" y="329"/>
                    <a:pt x="407" y="334"/>
                    <a:pt x="428" y="348"/>
                  </a:cubicBezTo>
                  <a:cubicBezTo>
                    <a:pt x="511" y="396"/>
                    <a:pt x="571" y="479"/>
                    <a:pt x="571" y="574"/>
                  </a:cubicBezTo>
                  <a:cubicBezTo>
                    <a:pt x="571" y="764"/>
                    <a:pt x="404" y="942"/>
                    <a:pt x="226" y="1121"/>
                  </a:cubicBezTo>
                  <a:cubicBezTo>
                    <a:pt x="178" y="1156"/>
                    <a:pt x="167" y="1228"/>
                    <a:pt x="178" y="1275"/>
                  </a:cubicBezTo>
                  <a:cubicBezTo>
                    <a:pt x="202" y="1335"/>
                    <a:pt x="238" y="1370"/>
                    <a:pt x="297" y="1382"/>
                  </a:cubicBezTo>
                  <a:lnTo>
                    <a:pt x="309" y="1382"/>
                  </a:lnTo>
                  <a:lnTo>
                    <a:pt x="998" y="1537"/>
                  </a:lnTo>
                  <a:cubicBezTo>
                    <a:pt x="1013" y="1541"/>
                    <a:pt x="1027" y="1543"/>
                    <a:pt x="1042" y="1543"/>
                  </a:cubicBezTo>
                  <a:cubicBezTo>
                    <a:pt x="1112" y="1543"/>
                    <a:pt x="1183" y="1496"/>
                    <a:pt x="1212" y="1418"/>
                  </a:cubicBezTo>
                  <a:cubicBezTo>
                    <a:pt x="1224" y="1323"/>
                    <a:pt x="1165" y="1239"/>
                    <a:pt x="1082" y="1228"/>
                  </a:cubicBezTo>
                  <a:lnTo>
                    <a:pt x="677" y="1133"/>
                  </a:lnTo>
                  <a:cubicBezTo>
                    <a:pt x="820" y="990"/>
                    <a:pt x="915" y="788"/>
                    <a:pt x="927" y="586"/>
                  </a:cubicBezTo>
                  <a:cubicBezTo>
                    <a:pt x="927" y="360"/>
                    <a:pt x="796" y="158"/>
                    <a:pt x="594" y="63"/>
                  </a:cubicBezTo>
                  <a:cubicBezTo>
                    <a:pt x="523" y="21"/>
                    <a:pt x="440" y="1"/>
                    <a:pt x="355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5"/>
          <p:cNvGrpSpPr/>
          <p:nvPr/>
        </p:nvGrpSpPr>
        <p:grpSpPr>
          <a:xfrm rot="2351369">
            <a:off x="7167060" y="761953"/>
            <a:ext cx="968199" cy="741927"/>
            <a:chOff x="6467995" y="4541033"/>
            <a:chExt cx="413793" cy="317088"/>
          </a:xfrm>
        </p:grpSpPr>
        <p:sp>
          <p:nvSpPr>
            <p:cNvPr id="134" name="Google Shape;134;p5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rot="5400000" flipH="1">
            <a:off x="253716" y="4254464"/>
            <a:ext cx="711755" cy="708217"/>
            <a:chOff x="4636900" y="2064950"/>
            <a:chExt cx="179650" cy="178775"/>
          </a:xfrm>
        </p:grpSpPr>
        <p:sp>
          <p:nvSpPr>
            <p:cNvPr id="139" name="Google Shape;139;p5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 rot="2836504">
            <a:off x="8300348" y="4374840"/>
            <a:ext cx="838616" cy="763331"/>
            <a:chOff x="4779800" y="3121700"/>
            <a:chExt cx="150800" cy="137250"/>
          </a:xfrm>
        </p:grpSpPr>
        <p:sp>
          <p:nvSpPr>
            <p:cNvPr id="145" name="Google Shape;145;p6"/>
            <p:cNvSpPr/>
            <p:nvPr/>
          </p:nvSpPr>
          <p:spPr>
            <a:xfrm>
              <a:off x="4806475" y="3207375"/>
              <a:ext cx="51150" cy="51575"/>
            </a:xfrm>
            <a:custGeom>
              <a:avLst/>
              <a:gdLst/>
              <a:ahLst/>
              <a:cxnLst/>
              <a:rect l="l" t="t" r="r" b="b"/>
              <a:pathLst>
                <a:path w="2046" h="2063" extrusionOk="0">
                  <a:moveTo>
                    <a:pt x="1014" y="297"/>
                  </a:moveTo>
                  <a:cubicBezTo>
                    <a:pt x="1171" y="297"/>
                    <a:pt x="1329" y="350"/>
                    <a:pt x="1468" y="437"/>
                  </a:cubicBezTo>
                  <a:cubicBezTo>
                    <a:pt x="1661" y="594"/>
                    <a:pt x="1766" y="804"/>
                    <a:pt x="1766" y="1031"/>
                  </a:cubicBezTo>
                  <a:cubicBezTo>
                    <a:pt x="1766" y="1189"/>
                    <a:pt x="1713" y="1346"/>
                    <a:pt x="1608" y="1468"/>
                  </a:cubicBezTo>
                  <a:cubicBezTo>
                    <a:pt x="1468" y="1661"/>
                    <a:pt x="1241" y="1766"/>
                    <a:pt x="1014" y="1766"/>
                  </a:cubicBezTo>
                  <a:cubicBezTo>
                    <a:pt x="857" y="1766"/>
                    <a:pt x="717" y="1713"/>
                    <a:pt x="577" y="1608"/>
                  </a:cubicBezTo>
                  <a:cubicBezTo>
                    <a:pt x="385" y="1468"/>
                    <a:pt x="280" y="1259"/>
                    <a:pt x="280" y="1031"/>
                  </a:cubicBezTo>
                  <a:cubicBezTo>
                    <a:pt x="280" y="874"/>
                    <a:pt x="332" y="717"/>
                    <a:pt x="437" y="577"/>
                  </a:cubicBezTo>
                  <a:cubicBezTo>
                    <a:pt x="577" y="385"/>
                    <a:pt x="804" y="297"/>
                    <a:pt x="1014" y="297"/>
                  </a:cubicBezTo>
                  <a:close/>
                  <a:moveTo>
                    <a:pt x="1014" y="0"/>
                  </a:moveTo>
                  <a:cubicBezTo>
                    <a:pt x="717" y="0"/>
                    <a:pt x="402" y="140"/>
                    <a:pt x="210" y="402"/>
                  </a:cubicBezTo>
                  <a:cubicBezTo>
                    <a:pt x="70" y="594"/>
                    <a:pt x="0" y="804"/>
                    <a:pt x="0" y="1031"/>
                  </a:cubicBezTo>
                  <a:cubicBezTo>
                    <a:pt x="0" y="1346"/>
                    <a:pt x="140" y="1643"/>
                    <a:pt x="402" y="1853"/>
                  </a:cubicBezTo>
                  <a:cubicBezTo>
                    <a:pt x="577" y="1993"/>
                    <a:pt x="804" y="2063"/>
                    <a:pt x="1014" y="2063"/>
                  </a:cubicBezTo>
                  <a:cubicBezTo>
                    <a:pt x="1329" y="2063"/>
                    <a:pt x="1643" y="1923"/>
                    <a:pt x="1836" y="1661"/>
                  </a:cubicBezTo>
                  <a:cubicBezTo>
                    <a:pt x="1975" y="1468"/>
                    <a:pt x="2045" y="1241"/>
                    <a:pt x="2045" y="1031"/>
                  </a:cubicBezTo>
                  <a:cubicBezTo>
                    <a:pt x="2045" y="717"/>
                    <a:pt x="1905" y="420"/>
                    <a:pt x="1643" y="210"/>
                  </a:cubicBezTo>
                  <a:cubicBezTo>
                    <a:pt x="1451" y="70"/>
                    <a:pt x="1241" y="0"/>
                    <a:pt x="101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779800" y="3121700"/>
              <a:ext cx="54650" cy="54225"/>
            </a:xfrm>
            <a:custGeom>
              <a:avLst/>
              <a:gdLst/>
              <a:ahLst/>
              <a:cxnLst/>
              <a:rect l="l" t="t" r="r" b="b"/>
              <a:pathLst>
                <a:path w="2186" h="2169" extrusionOk="0">
                  <a:moveTo>
                    <a:pt x="1084" y="280"/>
                  </a:moveTo>
                  <a:cubicBezTo>
                    <a:pt x="1259" y="280"/>
                    <a:pt x="1434" y="333"/>
                    <a:pt x="1574" y="455"/>
                  </a:cubicBezTo>
                  <a:cubicBezTo>
                    <a:pt x="1784" y="613"/>
                    <a:pt x="1889" y="840"/>
                    <a:pt x="1889" y="1085"/>
                  </a:cubicBezTo>
                  <a:cubicBezTo>
                    <a:pt x="1889" y="1259"/>
                    <a:pt x="1836" y="1417"/>
                    <a:pt x="1731" y="1574"/>
                  </a:cubicBezTo>
                  <a:cubicBezTo>
                    <a:pt x="1574" y="1784"/>
                    <a:pt x="1329" y="1889"/>
                    <a:pt x="1084" y="1889"/>
                  </a:cubicBezTo>
                  <a:cubicBezTo>
                    <a:pt x="927" y="1889"/>
                    <a:pt x="752" y="1836"/>
                    <a:pt x="612" y="1714"/>
                  </a:cubicBezTo>
                  <a:cubicBezTo>
                    <a:pt x="403" y="1557"/>
                    <a:pt x="298" y="1329"/>
                    <a:pt x="298" y="1085"/>
                  </a:cubicBezTo>
                  <a:cubicBezTo>
                    <a:pt x="298" y="910"/>
                    <a:pt x="350" y="752"/>
                    <a:pt x="455" y="595"/>
                  </a:cubicBezTo>
                  <a:cubicBezTo>
                    <a:pt x="612" y="385"/>
                    <a:pt x="857" y="280"/>
                    <a:pt x="1084" y="280"/>
                  </a:cubicBezTo>
                  <a:close/>
                  <a:moveTo>
                    <a:pt x="1084" y="1"/>
                  </a:moveTo>
                  <a:cubicBezTo>
                    <a:pt x="770" y="1"/>
                    <a:pt x="438" y="141"/>
                    <a:pt x="228" y="420"/>
                  </a:cubicBezTo>
                  <a:cubicBezTo>
                    <a:pt x="71" y="613"/>
                    <a:pt x="1" y="857"/>
                    <a:pt x="1" y="1085"/>
                  </a:cubicBezTo>
                  <a:cubicBezTo>
                    <a:pt x="1" y="1417"/>
                    <a:pt x="140" y="1731"/>
                    <a:pt x="438" y="1959"/>
                  </a:cubicBezTo>
                  <a:cubicBezTo>
                    <a:pt x="630" y="2098"/>
                    <a:pt x="857" y="2168"/>
                    <a:pt x="1084" y="2168"/>
                  </a:cubicBezTo>
                  <a:cubicBezTo>
                    <a:pt x="1417" y="2168"/>
                    <a:pt x="1749" y="2029"/>
                    <a:pt x="1959" y="1749"/>
                  </a:cubicBezTo>
                  <a:cubicBezTo>
                    <a:pt x="2116" y="1557"/>
                    <a:pt x="2186" y="1312"/>
                    <a:pt x="2186" y="1085"/>
                  </a:cubicBezTo>
                  <a:cubicBezTo>
                    <a:pt x="2186" y="752"/>
                    <a:pt x="2028" y="438"/>
                    <a:pt x="1749" y="211"/>
                  </a:cubicBezTo>
                  <a:cubicBezTo>
                    <a:pt x="1556" y="71"/>
                    <a:pt x="1329" y="1"/>
                    <a:pt x="108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879000" y="3147925"/>
              <a:ext cx="51600" cy="51600"/>
            </a:xfrm>
            <a:custGeom>
              <a:avLst/>
              <a:gdLst/>
              <a:ahLst/>
              <a:cxnLst/>
              <a:rect l="l" t="t" r="r" b="b"/>
              <a:pathLst>
                <a:path w="2064" h="2064" extrusionOk="0">
                  <a:moveTo>
                    <a:pt x="1032" y="298"/>
                  </a:moveTo>
                  <a:cubicBezTo>
                    <a:pt x="1190" y="298"/>
                    <a:pt x="1347" y="350"/>
                    <a:pt x="1487" y="438"/>
                  </a:cubicBezTo>
                  <a:cubicBezTo>
                    <a:pt x="1679" y="595"/>
                    <a:pt x="1767" y="805"/>
                    <a:pt x="1767" y="1032"/>
                  </a:cubicBezTo>
                  <a:cubicBezTo>
                    <a:pt x="1767" y="1189"/>
                    <a:pt x="1732" y="1347"/>
                    <a:pt x="1627" y="1487"/>
                  </a:cubicBezTo>
                  <a:cubicBezTo>
                    <a:pt x="1469" y="1661"/>
                    <a:pt x="1260" y="1766"/>
                    <a:pt x="1032" y="1766"/>
                  </a:cubicBezTo>
                  <a:cubicBezTo>
                    <a:pt x="875" y="1766"/>
                    <a:pt x="718" y="1714"/>
                    <a:pt x="595" y="1626"/>
                  </a:cubicBezTo>
                  <a:cubicBezTo>
                    <a:pt x="403" y="1469"/>
                    <a:pt x="298" y="1259"/>
                    <a:pt x="298" y="1032"/>
                  </a:cubicBezTo>
                  <a:cubicBezTo>
                    <a:pt x="298" y="875"/>
                    <a:pt x="351" y="717"/>
                    <a:pt x="455" y="595"/>
                  </a:cubicBezTo>
                  <a:cubicBezTo>
                    <a:pt x="595" y="403"/>
                    <a:pt x="805" y="298"/>
                    <a:pt x="1032" y="298"/>
                  </a:cubicBezTo>
                  <a:close/>
                  <a:moveTo>
                    <a:pt x="1032" y="1"/>
                  </a:moveTo>
                  <a:cubicBezTo>
                    <a:pt x="735" y="1"/>
                    <a:pt x="420" y="140"/>
                    <a:pt x="211" y="403"/>
                  </a:cubicBezTo>
                  <a:cubicBezTo>
                    <a:pt x="71" y="595"/>
                    <a:pt x="1" y="822"/>
                    <a:pt x="1" y="1032"/>
                  </a:cubicBezTo>
                  <a:cubicBezTo>
                    <a:pt x="1" y="1347"/>
                    <a:pt x="141" y="1644"/>
                    <a:pt x="420" y="1854"/>
                  </a:cubicBezTo>
                  <a:cubicBezTo>
                    <a:pt x="595" y="1993"/>
                    <a:pt x="823" y="2063"/>
                    <a:pt x="1032" y="2063"/>
                  </a:cubicBezTo>
                  <a:cubicBezTo>
                    <a:pt x="1347" y="2063"/>
                    <a:pt x="1644" y="1924"/>
                    <a:pt x="1854" y="1661"/>
                  </a:cubicBezTo>
                  <a:cubicBezTo>
                    <a:pt x="1994" y="1469"/>
                    <a:pt x="2064" y="1242"/>
                    <a:pt x="2064" y="1032"/>
                  </a:cubicBezTo>
                  <a:cubicBezTo>
                    <a:pt x="2064" y="717"/>
                    <a:pt x="1924" y="420"/>
                    <a:pt x="1662" y="210"/>
                  </a:cubicBezTo>
                  <a:cubicBezTo>
                    <a:pt x="1469" y="71"/>
                    <a:pt x="1260" y="1"/>
                    <a:pt x="1032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813900" y="3147850"/>
              <a:ext cx="73450" cy="24225"/>
            </a:xfrm>
            <a:custGeom>
              <a:avLst/>
              <a:gdLst/>
              <a:ahLst/>
              <a:cxnLst/>
              <a:rect l="l" t="t" r="r" b="b"/>
              <a:pathLst>
                <a:path w="2938" h="969" extrusionOk="0">
                  <a:moveTo>
                    <a:pt x="164" y="0"/>
                  </a:moveTo>
                  <a:cubicBezTo>
                    <a:pt x="101" y="0"/>
                    <a:pt x="33" y="48"/>
                    <a:pt x="18" y="109"/>
                  </a:cubicBezTo>
                  <a:cubicBezTo>
                    <a:pt x="0" y="196"/>
                    <a:pt x="53" y="266"/>
                    <a:pt x="123" y="283"/>
                  </a:cubicBezTo>
                  <a:lnTo>
                    <a:pt x="2745" y="965"/>
                  </a:lnTo>
                  <a:cubicBezTo>
                    <a:pt x="2756" y="967"/>
                    <a:pt x="2767" y="968"/>
                    <a:pt x="2778" y="968"/>
                  </a:cubicBezTo>
                  <a:cubicBezTo>
                    <a:pt x="2850" y="968"/>
                    <a:pt x="2904" y="921"/>
                    <a:pt x="2920" y="860"/>
                  </a:cubicBezTo>
                  <a:cubicBezTo>
                    <a:pt x="2937" y="773"/>
                    <a:pt x="2902" y="703"/>
                    <a:pt x="2815" y="668"/>
                  </a:cubicBezTo>
                  <a:lnTo>
                    <a:pt x="192" y="4"/>
                  </a:lnTo>
                  <a:cubicBezTo>
                    <a:pt x="183" y="1"/>
                    <a:pt x="174" y="0"/>
                    <a:pt x="164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4844925" y="3175575"/>
              <a:ext cx="57275" cy="47250"/>
            </a:xfrm>
            <a:custGeom>
              <a:avLst/>
              <a:gdLst/>
              <a:ahLst/>
              <a:cxnLst/>
              <a:rect l="l" t="t" r="r" b="b"/>
              <a:pathLst>
                <a:path w="2291" h="1890" extrusionOk="0">
                  <a:moveTo>
                    <a:pt x="2116" y="0"/>
                  </a:moveTo>
                  <a:cubicBezTo>
                    <a:pt x="2086" y="0"/>
                    <a:pt x="2056" y="10"/>
                    <a:pt x="2028" y="31"/>
                  </a:cubicBezTo>
                  <a:lnTo>
                    <a:pt x="70" y="1639"/>
                  </a:lnTo>
                  <a:cubicBezTo>
                    <a:pt x="18" y="1674"/>
                    <a:pt x="0" y="1779"/>
                    <a:pt x="53" y="1831"/>
                  </a:cubicBezTo>
                  <a:cubicBezTo>
                    <a:pt x="84" y="1872"/>
                    <a:pt x="126" y="1889"/>
                    <a:pt x="170" y="1889"/>
                  </a:cubicBezTo>
                  <a:cubicBezTo>
                    <a:pt x="202" y="1889"/>
                    <a:pt x="234" y="1881"/>
                    <a:pt x="263" y="1866"/>
                  </a:cubicBezTo>
                  <a:lnTo>
                    <a:pt x="2220" y="258"/>
                  </a:lnTo>
                  <a:cubicBezTo>
                    <a:pt x="2273" y="206"/>
                    <a:pt x="2290" y="118"/>
                    <a:pt x="2238" y="66"/>
                  </a:cubicBezTo>
                  <a:cubicBezTo>
                    <a:pt x="2206" y="24"/>
                    <a:pt x="2162" y="0"/>
                    <a:pt x="2116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6"/>
          <p:cNvGrpSpPr/>
          <p:nvPr/>
        </p:nvGrpSpPr>
        <p:grpSpPr>
          <a:xfrm>
            <a:off x="42324" y="-280065"/>
            <a:ext cx="1023323" cy="1094037"/>
            <a:chOff x="319900" y="315700"/>
            <a:chExt cx="342123" cy="365691"/>
          </a:xfrm>
        </p:grpSpPr>
        <p:sp>
          <p:nvSpPr>
            <p:cNvPr id="151" name="Google Shape;151;p6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42313" y="1058402"/>
            <a:ext cx="658687" cy="655425"/>
            <a:chOff x="4636900" y="2064950"/>
            <a:chExt cx="179650" cy="178775"/>
          </a:xfrm>
        </p:grpSpPr>
        <p:sp>
          <p:nvSpPr>
            <p:cNvPr id="157" name="Google Shape;157;p6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6"/>
          <p:cNvGrpSpPr/>
          <p:nvPr/>
        </p:nvGrpSpPr>
        <p:grpSpPr>
          <a:xfrm rot="1867210">
            <a:off x="1322325" y="-125742"/>
            <a:ext cx="502362" cy="679910"/>
            <a:chOff x="5408700" y="2855000"/>
            <a:chExt cx="121525" cy="164475"/>
          </a:xfrm>
        </p:grpSpPr>
        <p:sp>
          <p:nvSpPr>
            <p:cNvPr id="161" name="Google Shape;161;p6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rgbClr val="C5E9B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721200" y="435550"/>
            <a:ext cx="32520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subTitle" idx="1"/>
          </p:nvPr>
        </p:nvSpPr>
        <p:spPr>
          <a:xfrm>
            <a:off x="721200" y="1668000"/>
            <a:ext cx="3946800" cy="29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7"/>
          <p:cNvGrpSpPr/>
          <p:nvPr/>
        </p:nvGrpSpPr>
        <p:grpSpPr>
          <a:xfrm flipH="1">
            <a:off x="8365627" y="944052"/>
            <a:ext cx="658687" cy="655425"/>
            <a:chOff x="4636900" y="2064950"/>
            <a:chExt cx="179650" cy="178775"/>
          </a:xfrm>
        </p:grpSpPr>
        <p:sp>
          <p:nvSpPr>
            <p:cNvPr id="167" name="Google Shape;167;p7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7"/>
          <p:cNvGrpSpPr/>
          <p:nvPr/>
        </p:nvGrpSpPr>
        <p:grpSpPr>
          <a:xfrm rot="-1867223" flipH="1">
            <a:off x="6782847" y="-203325"/>
            <a:ext cx="730343" cy="988464"/>
            <a:chOff x="5408700" y="2855000"/>
            <a:chExt cx="121525" cy="164475"/>
          </a:xfrm>
        </p:grpSpPr>
        <p:sp>
          <p:nvSpPr>
            <p:cNvPr id="171" name="Google Shape;171;p7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4908000" cy="3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75" name="Google Shape;175;p8"/>
          <p:cNvGrpSpPr/>
          <p:nvPr/>
        </p:nvGrpSpPr>
        <p:grpSpPr>
          <a:xfrm flipH="1">
            <a:off x="7130380" y="953885"/>
            <a:ext cx="1023323" cy="1094037"/>
            <a:chOff x="319900" y="315700"/>
            <a:chExt cx="342123" cy="365691"/>
          </a:xfrm>
        </p:grpSpPr>
        <p:sp>
          <p:nvSpPr>
            <p:cNvPr id="176" name="Google Shape;176;p8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8"/>
          <p:cNvGrpSpPr/>
          <p:nvPr/>
        </p:nvGrpSpPr>
        <p:grpSpPr>
          <a:xfrm rot="-1867210" flipH="1">
            <a:off x="6882690" y="-5817"/>
            <a:ext cx="502362" cy="679910"/>
            <a:chOff x="5408700" y="2855000"/>
            <a:chExt cx="121525" cy="164475"/>
          </a:xfrm>
        </p:grpSpPr>
        <p:sp>
          <p:nvSpPr>
            <p:cNvPr id="182" name="Google Shape;182;p8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8"/>
          <p:cNvSpPr txBox="1">
            <a:spLocks noGrp="1"/>
          </p:cNvSpPr>
          <p:nvPr>
            <p:ph type="title" idx="2"/>
          </p:nvPr>
        </p:nvSpPr>
        <p:spPr>
          <a:xfrm>
            <a:off x="6072485" y="3739200"/>
            <a:ext cx="235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ad Script"/>
              <a:buNone/>
              <a:defRPr sz="2000" b="1">
                <a:solidFill>
                  <a:schemeClr val="accent4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grpSp>
        <p:nvGrpSpPr>
          <p:cNvPr id="185" name="Google Shape;185;p8"/>
          <p:cNvGrpSpPr/>
          <p:nvPr/>
        </p:nvGrpSpPr>
        <p:grpSpPr>
          <a:xfrm>
            <a:off x="-371465" y="-266627"/>
            <a:ext cx="1781246" cy="1745553"/>
            <a:chOff x="894775" y="1489932"/>
            <a:chExt cx="1107120" cy="1084936"/>
          </a:xfrm>
        </p:grpSpPr>
        <p:sp>
          <p:nvSpPr>
            <p:cNvPr id="186" name="Google Shape;186;p8"/>
            <p:cNvSpPr/>
            <p:nvPr/>
          </p:nvSpPr>
          <p:spPr>
            <a:xfrm>
              <a:off x="964844" y="1976193"/>
              <a:ext cx="81071" cy="104754"/>
            </a:xfrm>
            <a:custGeom>
              <a:avLst/>
              <a:gdLst/>
              <a:ahLst/>
              <a:cxnLst/>
              <a:rect l="l" t="t" r="r" b="b"/>
              <a:pathLst>
                <a:path w="3358" h="4339" extrusionOk="0">
                  <a:moveTo>
                    <a:pt x="1838" y="918"/>
                  </a:moveTo>
                  <a:cubicBezTo>
                    <a:pt x="1901" y="1172"/>
                    <a:pt x="1933" y="1362"/>
                    <a:pt x="1964" y="1552"/>
                  </a:cubicBezTo>
                  <a:cubicBezTo>
                    <a:pt x="1993" y="1696"/>
                    <a:pt x="2022" y="1788"/>
                    <a:pt x="2027" y="1875"/>
                  </a:cubicBezTo>
                  <a:lnTo>
                    <a:pt x="2027" y="1875"/>
                  </a:lnTo>
                  <a:cubicBezTo>
                    <a:pt x="1995" y="2190"/>
                    <a:pt x="1932" y="2504"/>
                    <a:pt x="1806" y="2787"/>
                  </a:cubicBezTo>
                  <a:cubicBezTo>
                    <a:pt x="1743" y="2945"/>
                    <a:pt x="1711" y="3104"/>
                    <a:pt x="1648" y="3199"/>
                  </a:cubicBezTo>
                  <a:cubicBezTo>
                    <a:pt x="1616" y="3262"/>
                    <a:pt x="1584" y="3357"/>
                    <a:pt x="1521" y="3420"/>
                  </a:cubicBezTo>
                  <a:cubicBezTo>
                    <a:pt x="1489" y="3484"/>
                    <a:pt x="1426" y="3547"/>
                    <a:pt x="1363" y="3579"/>
                  </a:cubicBezTo>
                  <a:cubicBezTo>
                    <a:pt x="1299" y="3610"/>
                    <a:pt x="1236" y="3642"/>
                    <a:pt x="1141" y="3642"/>
                  </a:cubicBezTo>
                  <a:cubicBezTo>
                    <a:pt x="1046" y="3610"/>
                    <a:pt x="982" y="3547"/>
                    <a:pt x="887" y="3484"/>
                  </a:cubicBezTo>
                  <a:cubicBezTo>
                    <a:pt x="856" y="3420"/>
                    <a:pt x="792" y="3389"/>
                    <a:pt x="729" y="3325"/>
                  </a:cubicBezTo>
                  <a:cubicBezTo>
                    <a:pt x="697" y="3262"/>
                    <a:pt x="666" y="3199"/>
                    <a:pt x="634" y="3135"/>
                  </a:cubicBezTo>
                  <a:lnTo>
                    <a:pt x="539" y="2882"/>
                  </a:lnTo>
                  <a:cubicBezTo>
                    <a:pt x="539" y="2502"/>
                    <a:pt x="602" y="2153"/>
                    <a:pt x="761" y="1805"/>
                  </a:cubicBezTo>
                  <a:cubicBezTo>
                    <a:pt x="824" y="1615"/>
                    <a:pt x="951" y="1425"/>
                    <a:pt x="1077" y="1267"/>
                  </a:cubicBezTo>
                  <a:cubicBezTo>
                    <a:pt x="1141" y="1172"/>
                    <a:pt x="1267" y="1077"/>
                    <a:pt x="1363" y="1013"/>
                  </a:cubicBezTo>
                  <a:cubicBezTo>
                    <a:pt x="1458" y="982"/>
                    <a:pt x="1553" y="950"/>
                    <a:pt x="1616" y="950"/>
                  </a:cubicBezTo>
                  <a:cubicBezTo>
                    <a:pt x="1711" y="950"/>
                    <a:pt x="1774" y="950"/>
                    <a:pt x="1838" y="918"/>
                  </a:cubicBezTo>
                  <a:close/>
                  <a:moveTo>
                    <a:pt x="2091" y="0"/>
                  </a:moveTo>
                  <a:cubicBezTo>
                    <a:pt x="1933" y="32"/>
                    <a:pt x="1806" y="127"/>
                    <a:pt x="1743" y="285"/>
                  </a:cubicBezTo>
                  <a:cubicBezTo>
                    <a:pt x="1616" y="285"/>
                    <a:pt x="1521" y="317"/>
                    <a:pt x="1426" y="348"/>
                  </a:cubicBezTo>
                  <a:cubicBezTo>
                    <a:pt x="1299" y="412"/>
                    <a:pt x="1109" y="475"/>
                    <a:pt x="856" y="602"/>
                  </a:cubicBezTo>
                  <a:cubicBezTo>
                    <a:pt x="697" y="760"/>
                    <a:pt x="571" y="950"/>
                    <a:pt x="476" y="1140"/>
                  </a:cubicBezTo>
                  <a:cubicBezTo>
                    <a:pt x="381" y="1330"/>
                    <a:pt x="286" y="1520"/>
                    <a:pt x="222" y="1710"/>
                  </a:cubicBezTo>
                  <a:cubicBezTo>
                    <a:pt x="159" y="1900"/>
                    <a:pt x="96" y="2090"/>
                    <a:pt x="64" y="2280"/>
                  </a:cubicBezTo>
                  <a:cubicBezTo>
                    <a:pt x="32" y="2470"/>
                    <a:pt x="1" y="2660"/>
                    <a:pt x="1" y="2819"/>
                  </a:cubicBezTo>
                  <a:cubicBezTo>
                    <a:pt x="1" y="2977"/>
                    <a:pt x="1" y="3135"/>
                    <a:pt x="1" y="3294"/>
                  </a:cubicBezTo>
                  <a:cubicBezTo>
                    <a:pt x="1" y="3389"/>
                    <a:pt x="32" y="3484"/>
                    <a:pt x="96" y="3579"/>
                  </a:cubicBezTo>
                  <a:cubicBezTo>
                    <a:pt x="159" y="3705"/>
                    <a:pt x="222" y="3800"/>
                    <a:pt x="317" y="3864"/>
                  </a:cubicBezTo>
                  <a:cubicBezTo>
                    <a:pt x="412" y="3959"/>
                    <a:pt x="571" y="4117"/>
                    <a:pt x="729" y="4275"/>
                  </a:cubicBezTo>
                  <a:cubicBezTo>
                    <a:pt x="856" y="4307"/>
                    <a:pt x="1014" y="4339"/>
                    <a:pt x="1141" y="4339"/>
                  </a:cubicBezTo>
                  <a:cubicBezTo>
                    <a:pt x="1299" y="4339"/>
                    <a:pt x="1489" y="4275"/>
                    <a:pt x="1616" y="4180"/>
                  </a:cubicBezTo>
                  <a:cubicBezTo>
                    <a:pt x="1743" y="4054"/>
                    <a:pt x="1838" y="3927"/>
                    <a:pt x="1933" y="3800"/>
                  </a:cubicBezTo>
                  <a:cubicBezTo>
                    <a:pt x="2028" y="3642"/>
                    <a:pt x="2091" y="3452"/>
                    <a:pt x="2154" y="3294"/>
                  </a:cubicBezTo>
                  <a:cubicBezTo>
                    <a:pt x="2186" y="3135"/>
                    <a:pt x="2249" y="2977"/>
                    <a:pt x="2281" y="2882"/>
                  </a:cubicBezTo>
                  <a:cubicBezTo>
                    <a:pt x="2313" y="3135"/>
                    <a:pt x="2408" y="3389"/>
                    <a:pt x="2566" y="3610"/>
                  </a:cubicBezTo>
                  <a:cubicBezTo>
                    <a:pt x="2661" y="3832"/>
                    <a:pt x="2819" y="3990"/>
                    <a:pt x="3009" y="4085"/>
                  </a:cubicBezTo>
                  <a:cubicBezTo>
                    <a:pt x="3104" y="4085"/>
                    <a:pt x="3199" y="4022"/>
                    <a:pt x="3263" y="3959"/>
                  </a:cubicBezTo>
                  <a:cubicBezTo>
                    <a:pt x="3326" y="3864"/>
                    <a:pt x="3358" y="3737"/>
                    <a:pt x="3358" y="3642"/>
                  </a:cubicBezTo>
                  <a:cubicBezTo>
                    <a:pt x="3358" y="3547"/>
                    <a:pt x="3326" y="3452"/>
                    <a:pt x="3263" y="3389"/>
                  </a:cubicBezTo>
                  <a:cubicBezTo>
                    <a:pt x="3104" y="3262"/>
                    <a:pt x="3009" y="3104"/>
                    <a:pt x="2914" y="2945"/>
                  </a:cubicBezTo>
                  <a:cubicBezTo>
                    <a:pt x="2819" y="2755"/>
                    <a:pt x="2756" y="2565"/>
                    <a:pt x="2724" y="2375"/>
                  </a:cubicBezTo>
                  <a:lnTo>
                    <a:pt x="2661" y="2058"/>
                  </a:lnTo>
                  <a:cubicBezTo>
                    <a:pt x="2629" y="1963"/>
                    <a:pt x="2629" y="1900"/>
                    <a:pt x="2629" y="1868"/>
                  </a:cubicBezTo>
                  <a:cubicBezTo>
                    <a:pt x="2629" y="1805"/>
                    <a:pt x="2598" y="1773"/>
                    <a:pt x="2598" y="1710"/>
                  </a:cubicBezTo>
                  <a:cubicBezTo>
                    <a:pt x="2566" y="1520"/>
                    <a:pt x="2534" y="1330"/>
                    <a:pt x="2534" y="1140"/>
                  </a:cubicBezTo>
                  <a:cubicBezTo>
                    <a:pt x="2503" y="950"/>
                    <a:pt x="2471" y="760"/>
                    <a:pt x="2408" y="570"/>
                  </a:cubicBezTo>
                  <a:cubicBezTo>
                    <a:pt x="2376" y="443"/>
                    <a:pt x="2344" y="285"/>
                    <a:pt x="2281" y="158"/>
                  </a:cubicBezTo>
                  <a:cubicBezTo>
                    <a:pt x="2218" y="63"/>
                    <a:pt x="2154" y="0"/>
                    <a:pt x="209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894775" y="1668850"/>
              <a:ext cx="825770" cy="795930"/>
            </a:xfrm>
            <a:custGeom>
              <a:avLst/>
              <a:gdLst/>
              <a:ahLst/>
              <a:cxnLst/>
              <a:rect l="l" t="t" r="r" b="b"/>
              <a:pathLst>
                <a:path w="34204" h="32968" fill="none" extrusionOk="0">
                  <a:moveTo>
                    <a:pt x="7158" y="29389"/>
                  </a:moveTo>
                  <a:cubicBezTo>
                    <a:pt x="1331" y="23974"/>
                    <a:pt x="1" y="15170"/>
                    <a:pt x="4118" y="8392"/>
                  </a:cubicBezTo>
                  <a:cubicBezTo>
                    <a:pt x="5733" y="5637"/>
                    <a:pt x="8140" y="3452"/>
                    <a:pt x="11053" y="2090"/>
                  </a:cubicBezTo>
                  <a:cubicBezTo>
                    <a:pt x="15835" y="0"/>
                    <a:pt x="21314" y="380"/>
                    <a:pt x="25780" y="3104"/>
                  </a:cubicBezTo>
                  <a:cubicBezTo>
                    <a:pt x="30403" y="5890"/>
                    <a:pt x="33792" y="11274"/>
                    <a:pt x="34045" y="16721"/>
                  </a:cubicBezTo>
                  <a:cubicBezTo>
                    <a:pt x="34203" y="21345"/>
                    <a:pt x="32240" y="25779"/>
                    <a:pt x="28693" y="28756"/>
                  </a:cubicBezTo>
                  <a:cubicBezTo>
                    <a:pt x="25336" y="31574"/>
                    <a:pt x="20934" y="32841"/>
                    <a:pt x="16500" y="32936"/>
                  </a:cubicBezTo>
                  <a:cubicBezTo>
                    <a:pt x="14917" y="32968"/>
                    <a:pt x="10072" y="32049"/>
                    <a:pt x="7285" y="29516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340513" y="1939485"/>
              <a:ext cx="659863" cy="635382"/>
            </a:xfrm>
            <a:custGeom>
              <a:avLst/>
              <a:gdLst/>
              <a:ahLst/>
              <a:cxnLst/>
              <a:rect l="l" t="t" r="r" b="b"/>
              <a:pathLst>
                <a:path w="27332" h="26318" fill="none" extrusionOk="0">
                  <a:moveTo>
                    <a:pt x="5701" y="23468"/>
                  </a:moveTo>
                  <a:cubicBezTo>
                    <a:pt x="983" y="19129"/>
                    <a:pt x="1" y="12067"/>
                    <a:pt x="3326" y="6588"/>
                  </a:cubicBezTo>
                  <a:cubicBezTo>
                    <a:pt x="4625" y="4435"/>
                    <a:pt x="6525" y="2724"/>
                    <a:pt x="8805" y="1679"/>
                  </a:cubicBezTo>
                  <a:cubicBezTo>
                    <a:pt x="12637" y="1"/>
                    <a:pt x="17007" y="286"/>
                    <a:pt x="20586" y="2471"/>
                  </a:cubicBezTo>
                  <a:cubicBezTo>
                    <a:pt x="24259" y="4688"/>
                    <a:pt x="26983" y="8995"/>
                    <a:pt x="27205" y="13334"/>
                  </a:cubicBezTo>
                  <a:cubicBezTo>
                    <a:pt x="27331" y="17039"/>
                    <a:pt x="25748" y="20586"/>
                    <a:pt x="22929" y="22961"/>
                  </a:cubicBezTo>
                  <a:cubicBezTo>
                    <a:pt x="20238" y="25209"/>
                    <a:pt x="16722" y="26223"/>
                    <a:pt x="13175" y="26318"/>
                  </a:cubicBezTo>
                  <a:cubicBezTo>
                    <a:pt x="11909" y="26318"/>
                    <a:pt x="8045" y="25621"/>
                    <a:pt x="5796" y="23563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442972" y="1489932"/>
              <a:ext cx="558923" cy="561217"/>
            </a:xfrm>
            <a:custGeom>
              <a:avLst/>
              <a:gdLst/>
              <a:ahLst/>
              <a:cxnLst/>
              <a:rect l="l" t="t" r="r" b="b"/>
              <a:pathLst>
                <a:path w="23151" h="23246" fill="none" extrusionOk="0">
                  <a:moveTo>
                    <a:pt x="15423" y="1109"/>
                  </a:moveTo>
                  <a:cubicBezTo>
                    <a:pt x="20300" y="3642"/>
                    <a:pt x="23151" y="8963"/>
                    <a:pt x="22232" y="13840"/>
                  </a:cubicBezTo>
                  <a:cubicBezTo>
                    <a:pt x="21536" y="17323"/>
                    <a:pt x="19192" y="20300"/>
                    <a:pt x="15898" y="21757"/>
                  </a:cubicBezTo>
                  <a:cubicBezTo>
                    <a:pt x="12542" y="23246"/>
                    <a:pt x="8140" y="23056"/>
                    <a:pt x="4973" y="21060"/>
                  </a:cubicBezTo>
                  <a:cubicBezTo>
                    <a:pt x="2312" y="19350"/>
                    <a:pt x="571" y="16500"/>
                    <a:pt x="286" y="13333"/>
                  </a:cubicBezTo>
                  <a:cubicBezTo>
                    <a:pt x="1" y="10325"/>
                    <a:pt x="1014" y="7348"/>
                    <a:pt x="2724" y="4783"/>
                  </a:cubicBezTo>
                  <a:cubicBezTo>
                    <a:pt x="3294" y="3896"/>
                    <a:pt x="5733" y="1521"/>
                    <a:pt x="8266" y="951"/>
                  </a:cubicBezTo>
                  <a:cubicBezTo>
                    <a:pt x="12478" y="0"/>
                    <a:pt x="15423" y="1109"/>
                    <a:pt x="15423" y="1109"/>
                  </a:cubicBezTo>
                  <a:close/>
                </a:path>
              </a:pathLst>
            </a:custGeom>
            <a:noFill/>
            <a:ln w="198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765352" y="2225438"/>
              <a:ext cx="72645" cy="146811"/>
            </a:xfrm>
            <a:custGeom>
              <a:avLst/>
              <a:gdLst/>
              <a:ahLst/>
              <a:cxnLst/>
              <a:rect l="l" t="t" r="r" b="b"/>
              <a:pathLst>
                <a:path w="3009" h="6081" extrusionOk="0">
                  <a:moveTo>
                    <a:pt x="1900" y="3009"/>
                  </a:moveTo>
                  <a:cubicBezTo>
                    <a:pt x="1995" y="3009"/>
                    <a:pt x="2090" y="3040"/>
                    <a:pt x="2154" y="3104"/>
                  </a:cubicBezTo>
                  <a:cubicBezTo>
                    <a:pt x="2217" y="3167"/>
                    <a:pt x="2280" y="3262"/>
                    <a:pt x="2312" y="3325"/>
                  </a:cubicBezTo>
                  <a:cubicBezTo>
                    <a:pt x="2375" y="3420"/>
                    <a:pt x="2407" y="3515"/>
                    <a:pt x="2439" y="3610"/>
                  </a:cubicBezTo>
                  <a:cubicBezTo>
                    <a:pt x="2439" y="3674"/>
                    <a:pt x="2470" y="3769"/>
                    <a:pt x="2470" y="3832"/>
                  </a:cubicBezTo>
                  <a:cubicBezTo>
                    <a:pt x="2470" y="3990"/>
                    <a:pt x="2439" y="4180"/>
                    <a:pt x="2407" y="4339"/>
                  </a:cubicBezTo>
                  <a:lnTo>
                    <a:pt x="2407" y="4307"/>
                  </a:lnTo>
                  <a:cubicBezTo>
                    <a:pt x="2375" y="4497"/>
                    <a:pt x="2312" y="4687"/>
                    <a:pt x="2217" y="4845"/>
                  </a:cubicBezTo>
                  <a:lnTo>
                    <a:pt x="1869" y="5257"/>
                  </a:lnTo>
                  <a:cubicBezTo>
                    <a:pt x="1742" y="5321"/>
                    <a:pt x="1584" y="5384"/>
                    <a:pt x="1425" y="5416"/>
                  </a:cubicBezTo>
                  <a:cubicBezTo>
                    <a:pt x="1267" y="5416"/>
                    <a:pt x="1172" y="5257"/>
                    <a:pt x="1077" y="4972"/>
                  </a:cubicBezTo>
                  <a:cubicBezTo>
                    <a:pt x="1077" y="4339"/>
                    <a:pt x="1045" y="3895"/>
                    <a:pt x="1014" y="3547"/>
                  </a:cubicBezTo>
                  <a:cubicBezTo>
                    <a:pt x="1172" y="3420"/>
                    <a:pt x="1330" y="3294"/>
                    <a:pt x="1520" y="3199"/>
                  </a:cubicBezTo>
                  <a:cubicBezTo>
                    <a:pt x="1615" y="3104"/>
                    <a:pt x="1774" y="3040"/>
                    <a:pt x="1900" y="3009"/>
                  </a:cubicBezTo>
                  <a:close/>
                  <a:moveTo>
                    <a:pt x="285" y="0"/>
                  </a:moveTo>
                  <a:cubicBezTo>
                    <a:pt x="95" y="0"/>
                    <a:pt x="0" y="158"/>
                    <a:pt x="0" y="443"/>
                  </a:cubicBezTo>
                  <a:cubicBezTo>
                    <a:pt x="0" y="602"/>
                    <a:pt x="32" y="760"/>
                    <a:pt x="64" y="919"/>
                  </a:cubicBezTo>
                  <a:cubicBezTo>
                    <a:pt x="127" y="1204"/>
                    <a:pt x="159" y="1489"/>
                    <a:pt x="190" y="1774"/>
                  </a:cubicBezTo>
                  <a:lnTo>
                    <a:pt x="317" y="3167"/>
                  </a:lnTo>
                  <a:cubicBezTo>
                    <a:pt x="317" y="3199"/>
                    <a:pt x="349" y="3262"/>
                    <a:pt x="349" y="3325"/>
                  </a:cubicBezTo>
                  <a:cubicBezTo>
                    <a:pt x="349" y="3420"/>
                    <a:pt x="349" y="3547"/>
                    <a:pt x="380" y="3705"/>
                  </a:cubicBezTo>
                  <a:cubicBezTo>
                    <a:pt x="412" y="3832"/>
                    <a:pt x="380" y="3990"/>
                    <a:pt x="412" y="4149"/>
                  </a:cubicBezTo>
                  <a:cubicBezTo>
                    <a:pt x="444" y="4307"/>
                    <a:pt x="444" y="4465"/>
                    <a:pt x="444" y="4624"/>
                  </a:cubicBezTo>
                  <a:cubicBezTo>
                    <a:pt x="444" y="4750"/>
                    <a:pt x="444" y="4877"/>
                    <a:pt x="444" y="4972"/>
                  </a:cubicBezTo>
                  <a:cubicBezTo>
                    <a:pt x="444" y="5035"/>
                    <a:pt x="444" y="5099"/>
                    <a:pt x="444" y="5162"/>
                  </a:cubicBezTo>
                  <a:lnTo>
                    <a:pt x="444" y="5606"/>
                  </a:lnTo>
                  <a:lnTo>
                    <a:pt x="444" y="5954"/>
                  </a:lnTo>
                  <a:cubicBezTo>
                    <a:pt x="539" y="6017"/>
                    <a:pt x="634" y="6049"/>
                    <a:pt x="729" y="6049"/>
                  </a:cubicBezTo>
                  <a:cubicBezTo>
                    <a:pt x="855" y="6049"/>
                    <a:pt x="950" y="5986"/>
                    <a:pt x="982" y="5891"/>
                  </a:cubicBezTo>
                  <a:cubicBezTo>
                    <a:pt x="1109" y="6017"/>
                    <a:pt x="1299" y="6081"/>
                    <a:pt x="1457" y="6081"/>
                  </a:cubicBezTo>
                  <a:cubicBezTo>
                    <a:pt x="1615" y="6081"/>
                    <a:pt x="1774" y="6049"/>
                    <a:pt x="1900" y="5986"/>
                  </a:cubicBezTo>
                  <a:cubicBezTo>
                    <a:pt x="2122" y="5859"/>
                    <a:pt x="2312" y="5701"/>
                    <a:pt x="2439" y="5479"/>
                  </a:cubicBezTo>
                  <a:lnTo>
                    <a:pt x="2724" y="5099"/>
                  </a:lnTo>
                  <a:lnTo>
                    <a:pt x="2914" y="4592"/>
                  </a:lnTo>
                  <a:cubicBezTo>
                    <a:pt x="2945" y="4465"/>
                    <a:pt x="2977" y="4370"/>
                    <a:pt x="2977" y="4244"/>
                  </a:cubicBezTo>
                  <a:cubicBezTo>
                    <a:pt x="3009" y="4149"/>
                    <a:pt x="3009" y="4054"/>
                    <a:pt x="3009" y="3927"/>
                  </a:cubicBezTo>
                  <a:cubicBezTo>
                    <a:pt x="3009" y="3610"/>
                    <a:pt x="2945" y="3262"/>
                    <a:pt x="2819" y="2977"/>
                  </a:cubicBezTo>
                  <a:cubicBezTo>
                    <a:pt x="2724" y="2755"/>
                    <a:pt x="2597" y="2565"/>
                    <a:pt x="2375" y="2439"/>
                  </a:cubicBezTo>
                  <a:lnTo>
                    <a:pt x="2059" y="2280"/>
                  </a:lnTo>
                  <a:cubicBezTo>
                    <a:pt x="1932" y="2280"/>
                    <a:pt x="1837" y="2312"/>
                    <a:pt x="1710" y="2312"/>
                  </a:cubicBezTo>
                  <a:cubicBezTo>
                    <a:pt x="1615" y="2312"/>
                    <a:pt x="1520" y="2344"/>
                    <a:pt x="1457" y="2375"/>
                  </a:cubicBezTo>
                  <a:cubicBezTo>
                    <a:pt x="1330" y="2407"/>
                    <a:pt x="1235" y="2470"/>
                    <a:pt x="1172" y="2534"/>
                  </a:cubicBezTo>
                  <a:cubicBezTo>
                    <a:pt x="1049" y="2626"/>
                    <a:pt x="955" y="2718"/>
                    <a:pt x="834" y="2811"/>
                  </a:cubicBezTo>
                  <a:lnTo>
                    <a:pt x="834" y="2811"/>
                  </a:lnTo>
                  <a:cubicBezTo>
                    <a:pt x="839" y="2789"/>
                    <a:pt x="841" y="2745"/>
                    <a:pt x="824" y="2692"/>
                  </a:cubicBezTo>
                  <a:cubicBezTo>
                    <a:pt x="792" y="2565"/>
                    <a:pt x="792" y="2439"/>
                    <a:pt x="792" y="2280"/>
                  </a:cubicBezTo>
                  <a:cubicBezTo>
                    <a:pt x="792" y="2122"/>
                    <a:pt x="792" y="1995"/>
                    <a:pt x="792" y="1869"/>
                  </a:cubicBezTo>
                  <a:lnTo>
                    <a:pt x="792" y="1615"/>
                  </a:lnTo>
                  <a:lnTo>
                    <a:pt x="792" y="1584"/>
                  </a:lnTo>
                  <a:cubicBezTo>
                    <a:pt x="760" y="1520"/>
                    <a:pt x="760" y="1425"/>
                    <a:pt x="729" y="1299"/>
                  </a:cubicBezTo>
                  <a:cubicBezTo>
                    <a:pt x="729" y="1172"/>
                    <a:pt x="697" y="1045"/>
                    <a:pt x="697" y="855"/>
                  </a:cubicBezTo>
                  <a:cubicBezTo>
                    <a:pt x="697" y="633"/>
                    <a:pt x="634" y="412"/>
                    <a:pt x="539" y="190"/>
                  </a:cubicBezTo>
                  <a:cubicBezTo>
                    <a:pt x="507" y="63"/>
                    <a:pt x="380" y="0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750045" y="1703241"/>
              <a:ext cx="70375" cy="107820"/>
            </a:xfrm>
            <a:custGeom>
              <a:avLst/>
              <a:gdLst/>
              <a:ahLst/>
              <a:cxnLst/>
              <a:rect l="l" t="t" r="r" b="b"/>
              <a:pathLst>
                <a:path w="2915" h="4466" extrusionOk="0">
                  <a:moveTo>
                    <a:pt x="1806" y="0"/>
                  </a:moveTo>
                  <a:cubicBezTo>
                    <a:pt x="1679" y="0"/>
                    <a:pt x="1553" y="32"/>
                    <a:pt x="1426" y="32"/>
                  </a:cubicBezTo>
                  <a:cubicBezTo>
                    <a:pt x="1299" y="63"/>
                    <a:pt x="1204" y="95"/>
                    <a:pt x="1109" y="158"/>
                  </a:cubicBezTo>
                  <a:cubicBezTo>
                    <a:pt x="1014" y="254"/>
                    <a:pt x="919" y="317"/>
                    <a:pt x="856" y="444"/>
                  </a:cubicBezTo>
                  <a:cubicBezTo>
                    <a:pt x="761" y="570"/>
                    <a:pt x="634" y="697"/>
                    <a:pt x="539" y="887"/>
                  </a:cubicBezTo>
                  <a:cubicBezTo>
                    <a:pt x="349" y="1172"/>
                    <a:pt x="223" y="1457"/>
                    <a:pt x="128" y="1774"/>
                  </a:cubicBezTo>
                  <a:cubicBezTo>
                    <a:pt x="64" y="2090"/>
                    <a:pt x="1" y="2407"/>
                    <a:pt x="1" y="2724"/>
                  </a:cubicBezTo>
                  <a:cubicBezTo>
                    <a:pt x="1" y="3040"/>
                    <a:pt x="64" y="3357"/>
                    <a:pt x="223" y="3642"/>
                  </a:cubicBezTo>
                  <a:cubicBezTo>
                    <a:pt x="318" y="3832"/>
                    <a:pt x="476" y="4022"/>
                    <a:pt x="666" y="4149"/>
                  </a:cubicBezTo>
                  <a:cubicBezTo>
                    <a:pt x="824" y="4275"/>
                    <a:pt x="983" y="4370"/>
                    <a:pt x="1173" y="4402"/>
                  </a:cubicBezTo>
                  <a:cubicBezTo>
                    <a:pt x="1299" y="4434"/>
                    <a:pt x="1426" y="4465"/>
                    <a:pt x="1553" y="4465"/>
                  </a:cubicBezTo>
                  <a:cubicBezTo>
                    <a:pt x="1838" y="4465"/>
                    <a:pt x="2123" y="4402"/>
                    <a:pt x="2376" y="4212"/>
                  </a:cubicBezTo>
                  <a:cubicBezTo>
                    <a:pt x="2629" y="4054"/>
                    <a:pt x="2819" y="3800"/>
                    <a:pt x="2914" y="3515"/>
                  </a:cubicBezTo>
                  <a:lnTo>
                    <a:pt x="2914" y="3452"/>
                  </a:lnTo>
                  <a:cubicBezTo>
                    <a:pt x="2914" y="3325"/>
                    <a:pt x="2883" y="3230"/>
                    <a:pt x="2819" y="3167"/>
                  </a:cubicBezTo>
                  <a:cubicBezTo>
                    <a:pt x="2788" y="3072"/>
                    <a:pt x="2724" y="3040"/>
                    <a:pt x="2629" y="3040"/>
                  </a:cubicBezTo>
                  <a:cubicBezTo>
                    <a:pt x="2566" y="3040"/>
                    <a:pt x="2503" y="3072"/>
                    <a:pt x="2471" y="3104"/>
                  </a:cubicBezTo>
                  <a:cubicBezTo>
                    <a:pt x="2408" y="3230"/>
                    <a:pt x="2313" y="3325"/>
                    <a:pt x="2218" y="3420"/>
                  </a:cubicBezTo>
                  <a:cubicBezTo>
                    <a:pt x="2154" y="3515"/>
                    <a:pt x="2059" y="3579"/>
                    <a:pt x="1964" y="3642"/>
                  </a:cubicBezTo>
                  <a:cubicBezTo>
                    <a:pt x="1869" y="3705"/>
                    <a:pt x="1774" y="3769"/>
                    <a:pt x="1679" y="3769"/>
                  </a:cubicBezTo>
                  <a:cubicBezTo>
                    <a:pt x="1616" y="3737"/>
                    <a:pt x="1521" y="3737"/>
                    <a:pt x="1458" y="3705"/>
                  </a:cubicBezTo>
                  <a:cubicBezTo>
                    <a:pt x="1173" y="3642"/>
                    <a:pt x="919" y="3452"/>
                    <a:pt x="761" y="3230"/>
                  </a:cubicBezTo>
                  <a:cubicBezTo>
                    <a:pt x="634" y="3040"/>
                    <a:pt x="603" y="2850"/>
                    <a:pt x="603" y="2629"/>
                  </a:cubicBezTo>
                  <a:cubicBezTo>
                    <a:pt x="603" y="2534"/>
                    <a:pt x="603" y="2470"/>
                    <a:pt x="603" y="2375"/>
                  </a:cubicBezTo>
                  <a:cubicBezTo>
                    <a:pt x="634" y="2249"/>
                    <a:pt x="666" y="2154"/>
                    <a:pt x="698" y="2027"/>
                  </a:cubicBezTo>
                  <a:cubicBezTo>
                    <a:pt x="761" y="1679"/>
                    <a:pt x="919" y="1362"/>
                    <a:pt x="1141" y="1077"/>
                  </a:cubicBezTo>
                  <a:cubicBezTo>
                    <a:pt x="1268" y="919"/>
                    <a:pt x="1458" y="792"/>
                    <a:pt x="1679" y="760"/>
                  </a:cubicBezTo>
                  <a:lnTo>
                    <a:pt x="1838" y="760"/>
                  </a:lnTo>
                  <a:cubicBezTo>
                    <a:pt x="1901" y="792"/>
                    <a:pt x="1964" y="792"/>
                    <a:pt x="1996" y="824"/>
                  </a:cubicBezTo>
                  <a:lnTo>
                    <a:pt x="2123" y="855"/>
                  </a:lnTo>
                  <a:lnTo>
                    <a:pt x="2186" y="887"/>
                  </a:lnTo>
                  <a:cubicBezTo>
                    <a:pt x="2408" y="887"/>
                    <a:pt x="2534" y="729"/>
                    <a:pt x="2534" y="475"/>
                  </a:cubicBezTo>
                  <a:cubicBezTo>
                    <a:pt x="2534" y="412"/>
                    <a:pt x="2534" y="349"/>
                    <a:pt x="2534" y="285"/>
                  </a:cubicBezTo>
                  <a:cubicBezTo>
                    <a:pt x="2503" y="254"/>
                    <a:pt x="2471" y="190"/>
                    <a:pt x="2439" y="158"/>
                  </a:cubicBezTo>
                  <a:cubicBezTo>
                    <a:pt x="2376" y="95"/>
                    <a:pt x="2281" y="63"/>
                    <a:pt x="2218" y="63"/>
                  </a:cubicBezTo>
                  <a:cubicBezTo>
                    <a:pt x="2059" y="32"/>
                    <a:pt x="1933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8"/>
          <p:cNvGrpSpPr/>
          <p:nvPr/>
        </p:nvGrpSpPr>
        <p:grpSpPr>
          <a:xfrm rot="3988040">
            <a:off x="45343" y="3535646"/>
            <a:ext cx="1538221" cy="1559912"/>
            <a:chOff x="6866604" y="3415321"/>
            <a:chExt cx="485470" cy="492267"/>
          </a:xfrm>
        </p:grpSpPr>
        <p:sp>
          <p:nvSpPr>
            <p:cNvPr id="193" name="Google Shape;193;p8"/>
            <p:cNvSpPr/>
            <p:nvPr/>
          </p:nvSpPr>
          <p:spPr>
            <a:xfrm rot="-2088369">
              <a:off x="7002438" y="3710949"/>
              <a:ext cx="338847" cy="82397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2088369">
              <a:off x="7040201" y="3518314"/>
              <a:ext cx="34417" cy="2501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2088369">
              <a:off x="6945649" y="3496741"/>
              <a:ext cx="277961" cy="364087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2088369">
              <a:off x="7068011" y="3439152"/>
              <a:ext cx="197736" cy="364456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8"/>
          <p:cNvGrpSpPr/>
          <p:nvPr/>
        </p:nvGrpSpPr>
        <p:grpSpPr>
          <a:xfrm flipH="1">
            <a:off x="8290027" y="953877"/>
            <a:ext cx="658687" cy="655425"/>
            <a:chOff x="4636900" y="2064950"/>
            <a:chExt cx="179650" cy="178775"/>
          </a:xfrm>
        </p:grpSpPr>
        <p:sp>
          <p:nvSpPr>
            <p:cNvPr id="198" name="Google Shape;198;p8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8"/>
          <p:cNvGrpSpPr/>
          <p:nvPr/>
        </p:nvGrpSpPr>
        <p:grpSpPr>
          <a:xfrm rot="724545">
            <a:off x="4062518" y="3839667"/>
            <a:ext cx="1018978" cy="554140"/>
            <a:chOff x="1449934" y="4565833"/>
            <a:chExt cx="320467" cy="168684"/>
          </a:xfrm>
        </p:grpSpPr>
        <p:sp>
          <p:nvSpPr>
            <p:cNvPr id="202" name="Google Shape;202;p8"/>
            <p:cNvSpPr/>
            <p:nvPr/>
          </p:nvSpPr>
          <p:spPr>
            <a:xfrm>
              <a:off x="1449934" y="4565833"/>
              <a:ext cx="65112" cy="148810"/>
            </a:xfrm>
            <a:custGeom>
              <a:avLst/>
              <a:gdLst/>
              <a:ahLst/>
              <a:cxnLst/>
              <a:rect l="l" t="t" r="r" b="b"/>
              <a:pathLst>
                <a:path w="2021" h="4620" extrusionOk="0">
                  <a:moveTo>
                    <a:pt x="1806" y="0"/>
                  </a:moveTo>
                  <a:cubicBezTo>
                    <a:pt x="1773" y="0"/>
                    <a:pt x="1741" y="8"/>
                    <a:pt x="1712" y="25"/>
                  </a:cubicBezTo>
                  <a:cubicBezTo>
                    <a:pt x="951" y="489"/>
                    <a:pt x="404" y="1225"/>
                    <a:pt x="191" y="2093"/>
                  </a:cubicBezTo>
                  <a:cubicBezTo>
                    <a:pt x="0" y="2936"/>
                    <a:pt x="179" y="3828"/>
                    <a:pt x="678" y="4541"/>
                  </a:cubicBezTo>
                  <a:cubicBezTo>
                    <a:pt x="702" y="4576"/>
                    <a:pt x="737" y="4600"/>
                    <a:pt x="773" y="4612"/>
                  </a:cubicBezTo>
                  <a:cubicBezTo>
                    <a:pt x="793" y="4617"/>
                    <a:pt x="814" y="4620"/>
                    <a:pt x="836" y="4620"/>
                  </a:cubicBezTo>
                  <a:cubicBezTo>
                    <a:pt x="868" y="4620"/>
                    <a:pt x="899" y="4614"/>
                    <a:pt x="927" y="4600"/>
                  </a:cubicBezTo>
                  <a:cubicBezTo>
                    <a:pt x="1010" y="4553"/>
                    <a:pt x="1034" y="4446"/>
                    <a:pt x="975" y="4374"/>
                  </a:cubicBezTo>
                  <a:cubicBezTo>
                    <a:pt x="523" y="3733"/>
                    <a:pt x="369" y="2925"/>
                    <a:pt x="535" y="2164"/>
                  </a:cubicBezTo>
                  <a:cubicBezTo>
                    <a:pt x="725" y="1380"/>
                    <a:pt x="1224" y="714"/>
                    <a:pt x="1914" y="298"/>
                  </a:cubicBezTo>
                  <a:cubicBezTo>
                    <a:pt x="1997" y="251"/>
                    <a:pt x="2021" y="144"/>
                    <a:pt x="1961" y="73"/>
                  </a:cubicBezTo>
                  <a:cubicBezTo>
                    <a:pt x="1923" y="27"/>
                    <a:pt x="1865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495876" y="4617241"/>
              <a:ext cx="65112" cy="64774"/>
            </a:xfrm>
            <a:custGeom>
              <a:avLst/>
              <a:gdLst/>
              <a:ahLst/>
              <a:cxnLst/>
              <a:rect l="l" t="t" r="r" b="b"/>
              <a:pathLst>
                <a:path w="2021" h="2011" extrusionOk="0">
                  <a:moveTo>
                    <a:pt x="1824" y="1"/>
                  </a:moveTo>
                  <a:cubicBezTo>
                    <a:pt x="1780" y="1"/>
                    <a:pt x="1735" y="15"/>
                    <a:pt x="1700" y="45"/>
                  </a:cubicBezTo>
                  <a:lnTo>
                    <a:pt x="1034" y="627"/>
                  </a:lnTo>
                  <a:lnTo>
                    <a:pt x="749" y="105"/>
                  </a:lnTo>
                  <a:cubicBezTo>
                    <a:pt x="716" y="47"/>
                    <a:pt x="660" y="12"/>
                    <a:pt x="601" y="12"/>
                  </a:cubicBezTo>
                  <a:cubicBezTo>
                    <a:pt x="575" y="12"/>
                    <a:pt x="549" y="19"/>
                    <a:pt x="523" y="33"/>
                  </a:cubicBezTo>
                  <a:cubicBezTo>
                    <a:pt x="428" y="57"/>
                    <a:pt x="393" y="164"/>
                    <a:pt x="440" y="247"/>
                  </a:cubicBezTo>
                  <a:lnTo>
                    <a:pt x="773" y="853"/>
                  </a:lnTo>
                  <a:lnTo>
                    <a:pt x="72" y="1471"/>
                  </a:lnTo>
                  <a:cubicBezTo>
                    <a:pt x="0" y="1531"/>
                    <a:pt x="0" y="1638"/>
                    <a:pt x="72" y="1697"/>
                  </a:cubicBezTo>
                  <a:cubicBezTo>
                    <a:pt x="95" y="1721"/>
                    <a:pt x="119" y="1733"/>
                    <a:pt x="143" y="1744"/>
                  </a:cubicBezTo>
                  <a:cubicBezTo>
                    <a:pt x="158" y="1747"/>
                    <a:pt x="173" y="1749"/>
                    <a:pt x="189" y="1749"/>
                  </a:cubicBezTo>
                  <a:cubicBezTo>
                    <a:pt x="237" y="1749"/>
                    <a:pt x="286" y="1736"/>
                    <a:pt x="321" y="1709"/>
                  </a:cubicBezTo>
                  <a:lnTo>
                    <a:pt x="939" y="1162"/>
                  </a:lnTo>
                  <a:lnTo>
                    <a:pt x="1355" y="1923"/>
                  </a:lnTo>
                  <a:cubicBezTo>
                    <a:pt x="1379" y="1958"/>
                    <a:pt x="1414" y="1994"/>
                    <a:pt x="1462" y="2006"/>
                  </a:cubicBezTo>
                  <a:cubicBezTo>
                    <a:pt x="1472" y="2009"/>
                    <a:pt x="1484" y="2011"/>
                    <a:pt x="1496" y="2011"/>
                  </a:cubicBezTo>
                  <a:cubicBezTo>
                    <a:pt x="1525" y="2011"/>
                    <a:pt x="1559" y="2002"/>
                    <a:pt x="1593" y="1994"/>
                  </a:cubicBezTo>
                  <a:cubicBezTo>
                    <a:pt x="1676" y="1958"/>
                    <a:pt x="1712" y="1851"/>
                    <a:pt x="1664" y="1768"/>
                  </a:cubicBezTo>
                  <a:lnTo>
                    <a:pt x="1201" y="925"/>
                  </a:lnTo>
                  <a:lnTo>
                    <a:pt x="1949" y="283"/>
                  </a:lnTo>
                  <a:cubicBezTo>
                    <a:pt x="2020" y="223"/>
                    <a:pt x="2020" y="105"/>
                    <a:pt x="1949" y="45"/>
                  </a:cubicBezTo>
                  <a:cubicBezTo>
                    <a:pt x="1914" y="15"/>
                    <a:pt x="1869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570524" y="4645295"/>
              <a:ext cx="49035" cy="15557"/>
            </a:xfrm>
            <a:custGeom>
              <a:avLst/>
              <a:gdLst/>
              <a:ahLst/>
              <a:cxnLst/>
              <a:rect l="l" t="t" r="r" b="b"/>
              <a:pathLst>
                <a:path w="1522" h="483" extrusionOk="0">
                  <a:moveTo>
                    <a:pt x="172" y="1"/>
                  </a:moveTo>
                  <a:cubicBezTo>
                    <a:pt x="93" y="1"/>
                    <a:pt x="23" y="56"/>
                    <a:pt x="12" y="137"/>
                  </a:cubicBezTo>
                  <a:cubicBezTo>
                    <a:pt x="1" y="220"/>
                    <a:pt x="48" y="303"/>
                    <a:pt x="131" y="315"/>
                  </a:cubicBezTo>
                  <a:lnTo>
                    <a:pt x="155" y="315"/>
                  </a:lnTo>
                  <a:lnTo>
                    <a:pt x="1308" y="481"/>
                  </a:lnTo>
                  <a:cubicBezTo>
                    <a:pt x="1316" y="482"/>
                    <a:pt x="1324" y="483"/>
                    <a:pt x="1332" y="483"/>
                  </a:cubicBezTo>
                  <a:cubicBezTo>
                    <a:pt x="1418" y="483"/>
                    <a:pt x="1499" y="426"/>
                    <a:pt x="1510" y="339"/>
                  </a:cubicBezTo>
                  <a:cubicBezTo>
                    <a:pt x="1522" y="256"/>
                    <a:pt x="1450" y="172"/>
                    <a:pt x="1367" y="160"/>
                  </a:cubicBezTo>
                  <a:lnTo>
                    <a:pt x="214" y="6"/>
                  </a:lnTo>
                  <a:cubicBezTo>
                    <a:pt x="200" y="2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624875" y="4635987"/>
              <a:ext cx="55543" cy="72183"/>
            </a:xfrm>
            <a:custGeom>
              <a:avLst/>
              <a:gdLst/>
              <a:ahLst/>
              <a:cxnLst/>
              <a:rect l="l" t="t" r="r" b="b"/>
              <a:pathLst>
                <a:path w="1724" h="2241" extrusionOk="0">
                  <a:moveTo>
                    <a:pt x="686" y="1"/>
                  </a:moveTo>
                  <a:cubicBezTo>
                    <a:pt x="640" y="1"/>
                    <a:pt x="595" y="16"/>
                    <a:pt x="559" y="45"/>
                  </a:cubicBezTo>
                  <a:cubicBezTo>
                    <a:pt x="405" y="200"/>
                    <a:pt x="357" y="426"/>
                    <a:pt x="441" y="628"/>
                  </a:cubicBezTo>
                  <a:cubicBezTo>
                    <a:pt x="512" y="842"/>
                    <a:pt x="702" y="996"/>
                    <a:pt x="928" y="1032"/>
                  </a:cubicBezTo>
                  <a:cubicBezTo>
                    <a:pt x="953" y="1036"/>
                    <a:pt x="978" y="1038"/>
                    <a:pt x="1003" y="1038"/>
                  </a:cubicBezTo>
                  <a:cubicBezTo>
                    <a:pt x="1124" y="1038"/>
                    <a:pt x="1248" y="993"/>
                    <a:pt x="1356" y="925"/>
                  </a:cubicBezTo>
                  <a:cubicBezTo>
                    <a:pt x="1356" y="996"/>
                    <a:pt x="1356" y="1067"/>
                    <a:pt x="1356" y="1139"/>
                  </a:cubicBezTo>
                  <a:cubicBezTo>
                    <a:pt x="1344" y="1400"/>
                    <a:pt x="1213" y="1650"/>
                    <a:pt x="999" y="1804"/>
                  </a:cubicBezTo>
                  <a:cubicBezTo>
                    <a:pt x="898" y="1875"/>
                    <a:pt x="779" y="1911"/>
                    <a:pt x="662" y="1911"/>
                  </a:cubicBezTo>
                  <a:cubicBezTo>
                    <a:pt x="545" y="1911"/>
                    <a:pt x="429" y="1875"/>
                    <a:pt x="334" y="1804"/>
                  </a:cubicBezTo>
                  <a:cubicBezTo>
                    <a:pt x="292" y="1774"/>
                    <a:pt x="245" y="1760"/>
                    <a:pt x="198" y="1760"/>
                  </a:cubicBezTo>
                  <a:cubicBezTo>
                    <a:pt x="152" y="1760"/>
                    <a:pt x="108" y="1774"/>
                    <a:pt x="72" y="1804"/>
                  </a:cubicBezTo>
                  <a:cubicBezTo>
                    <a:pt x="1" y="1864"/>
                    <a:pt x="1" y="1982"/>
                    <a:pt x="72" y="2042"/>
                  </a:cubicBezTo>
                  <a:cubicBezTo>
                    <a:pt x="167" y="2113"/>
                    <a:pt x="274" y="2173"/>
                    <a:pt x="393" y="2208"/>
                  </a:cubicBezTo>
                  <a:cubicBezTo>
                    <a:pt x="476" y="2230"/>
                    <a:pt x="563" y="2241"/>
                    <a:pt x="650" y="2241"/>
                  </a:cubicBezTo>
                  <a:cubicBezTo>
                    <a:pt x="848" y="2241"/>
                    <a:pt x="1048" y="2185"/>
                    <a:pt x="1213" y="2077"/>
                  </a:cubicBezTo>
                  <a:cubicBezTo>
                    <a:pt x="1510" y="1864"/>
                    <a:pt x="1688" y="1531"/>
                    <a:pt x="1712" y="1174"/>
                  </a:cubicBezTo>
                  <a:cubicBezTo>
                    <a:pt x="1724" y="925"/>
                    <a:pt x="1700" y="675"/>
                    <a:pt x="1641" y="438"/>
                  </a:cubicBezTo>
                  <a:cubicBezTo>
                    <a:pt x="1641" y="354"/>
                    <a:pt x="1617" y="259"/>
                    <a:pt x="1569" y="188"/>
                  </a:cubicBezTo>
                  <a:cubicBezTo>
                    <a:pt x="1542" y="125"/>
                    <a:pt x="1481" y="96"/>
                    <a:pt x="1417" y="96"/>
                  </a:cubicBezTo>
                  <a:cubicBezTo>
                    <a:pt x="1397" y="96"/>
                    <a:pt x="1376" y="99"/>
                    <a:pt x="1356" y="105"/>
                  </a:cubicBezTo>
                  <a:cubicBezTo>
                    <a:pt x="1272" y="129"/>
                    <a:pt x="1225" y="212"/>
                    <a:pt x="1249" y="295"/>
                  </a:cubicBezTo>
                  <a:cubicBezTo>
                    <a:pt x="1261" y="343"/>
                    <a:pt x="1272" y="402"/>
                    <a:pt x="1284" y="461"/>
                  </a:cubicBezTo>
                  <a:cubicBezTo>
                    <a:pt x="1272" y="509"/>
                    <a:pt x="1249" y="556"/>
                    <a:pt x="1225" y="592"/>
                  </a:cubicBezTo>
                  <a:cubicBezTo>
                    <a:pt x="1165" y="675"/>
                    <a:pt x="1070" y="711"/>
                    <a:pt x="975" y="711"/>
                  </a:cubicBezTo>
                  <a:cubicBezTo>
                    <a:pt x="880" y="687"/>
                    <a:pt x="797" y="616"/>
                    <a:pt x="773" y="533"/>
                  </a:cubicBezTo>
                  <a:cubicBezTo>
                    <a:pt x="738" y="438"/>
                    <a:pt x="750" y="343"/>
                    <a:pt x="821" y="271"/>
                  </a:cubicBezTo>
                  <a:cubicBezTo>
                    <a:pt x="892" y="212"/>
                    <a:pt x="892" y="105"/>
                    <a:pt x="821" y="45"/>
                  </a:cubicBezTo>
                  <a:cubicBezTo>
                    <a:pt x="779" y="16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1671203" y="4601458"/>
              <a:ext cx="58604" cy="133060"/>
            </a:xfrm>
            <a:custGeom>
              <a:avLst/>
              <a:gdLst/>
              <a:ahLst/>
              <a:cxnLst/>
              <a:rect l="l" t="t" r="r" b="b"/>
              <a:pathLst>
                <a:path w="1819" h="4131" extrusionOk="0">
                  <a:moveTo>
                    <a:pt x="1150" y="0"/>
                  </a:moveTo>
                  <a:cubicBezTo>
                    <a:pt x="1118" y="0"/>
                    <a:pt x="1087" y="8"/>
                    <a:pt x="1058" y="24"/>
                  </a:cubicBezTo>
                  <a:cubicBezTo>
                    <a:pt x="975" y="60"/>
                    <a:pt x="940" y="167"/>
                    <a:pt x="999" y="238"/>
                  </a:cubicBezTo>
                  <a:cubicBezTo>
                    <a:pt x="1355" y="832"/>
                    <a:pt x="1462" y="1533"/>
                    <a:pt x="1296" y="2199"/>
                  </a:cubicBezTo>
                  <a:cubicBezTo>
                    <a:pt x="1118" y="2876"/>
                    <a:pt x="690" y="3458"/>
                    <a:pt x="96" y="3839"/>
                  </a:cubicBezTo>
                  <a:cubicBezTo>
                    <a:pt x="13" y="3886"/>
                    <a:pt x="1" y="3993"/>
                    <a:pt x="60" y="4064"/>
                  </a:cubicBezTo>
                  <a:cubicBezTo>
                    <a:pt x="84" y="4100"/>
                    <a:pt x="120" y="4124"/>
                    <a:pt x="155" y="4124"/>
                  </a:cubicBezTo>
                  <a:cubicBezTo>
                    <a:pt x="173" y="4128"/>
                    <a:pt x="190" y="4131"/>
                    <a:pt x="207" y="4131"/>
                  </a:cubicBezTo>
                  <a:cubicBezTo>
                    <a:pt x="238" y="4131"/>
                    <a:pt x="268" y="4123"/>
                    <a:pt x="298" y="4100"/>
                  </a:cubicBezTo>
                  <a:cubicBezTo>
                    <a:pt x="963" y="3684"/>
                    <a:pt x="1439" y="3031"/>
                    <a:pt x="1641" y="2282"/>
                  </a:cubicBezTo>
                  <a:cubicBezTo>
                    <a:pt x="1819" y="1533"/>
                    <a:pt x="1700" y="737"/>
                    <a:pt x="1308" y="84"/>
                  </a:cubicBezTo>
                  <a:cubicBezTo>
                    <a:pt x="1269" y="29"/>
                    <a:pt x="1209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731321" y="4567283"/>
              <a:ext cx="39080" cy="49700"/>
            </a:xfrm>
            <a:custGeom>
              <a:avLst/>
              <a:gdLst/>
              <a:ahLst/>
              <a:cxnLst/>
              <a:rect l="l" t="t" r="r" b="b"/>
              <a:pathLst>
                <a:path w="1213" h="1543" extrusionOk="0">
                  <a:moveTo>
                    <a:pt x="347" y="1"/>
                  </a:moveTo>
                  <a:cubicBezTo>
                    <a:pt x="262" y="1"/>
                    <a:pt x="179" y="22"/>
                    <a:pt x="107" y="63"/>
                  </a:cubicBezTo>
                  <a:cubicBezTo>
                    <a:pt x="24" y="111"/>
                    <a:pt x="0" y="218"/>
                    <a:pt x="48" y="289"/>
                  </a:cubicBezTo>
                  <a:cubicBezTo>
                    <a:pt x="84" y="340"/>
                    <a:pt x="139" y="364"/>
                    <a:pt x="195" y="364"/>
                  </a:cubicBezTo>
                  <a:cubicBezTo>
                    <a:pt x="230" y="364"/>
                    <a:pt x="265" y="355"/>
                    <a:pt x="297" y="337"/>
                  </a:cubicBezTo>
                  <a:cubicBezTo>
                    <a:pt x="312" y="332"/>
                    <a:pt x="329" y="329"/>
                    <a:pt x="346" y="329"/>
                  </a:cubicBezTo>
                  <a:cubicBezTo>
                    <a:pt x="370" y="329"/>
                    <a:pt x="395" y="335"/>
                    <a:pt x="416" y="348"/>
                  </a:cubicBezTo>
                  <a:cubicBezTo>
                    <a:pt x="499" y="396"/>
                    <a:pt x="559" y="479"/>
                    <a:pt x="559" y="574"/>
                  </a:cubicBezTo>
                  <a:cubicBezTo>
                    <a:pt x="559" y="764"/>
                    <a:pt x="393" y="943"/>
                    <a:pt x="214" y="1121"/>
                  </a:cubicBezTo>
                  <a:cubicBezTo>
                    <a:pt x="167" y="1168"/>
                    <a:pt x="155" y="1228"/>
                    <a:pt x="167" y="1275"/>
                  </a:cubicBezTo>
                  <a:cubicBezTo>
                    <a:pt x="191" y="1323"/>
                    <a:pt x="238" y="1370"/>
                    <a:pt x="286" y="1382"/>
                  </a:cubicBezTo>
                  <a:lnTo>
                    <a:pt x="297" y="1382"/>
                  </a:lnTo>
                  <a:lnTo>
                    <a:pt x="987" y="1537"/>
                  </a:lnTo>
                  <a:cubicBezTo>
                    <a:pt x="1001" y="1540"/>
                    <a:pt x="1015" y="1542"/>
                    <a:pt x="1029" y="1542"/>
                  </a:cubicBezTo>
                  <a:cubicBezTo>
                    <a:pt x="1106" y="1542"/>
                    <a:pt x="1170" y="1489"/>
                    <a:pt x="1201" y="1418"/>
                  </a:cubicBezTo>
                  <a:cubicBezTo>
                    <a:pt x="1212" y="1323"/>
                    <a:pt x="1153" y="1240"/>
                    <a:pt x="1070" y="1228"/>
                  </a:cubicBezTo>
                  <a:lnTo>
                    <a:pt x="666" y="1145"/>
                  </a:lnTo>
                  <a:cubicBezTo>
                    <a:pt x="808" y="990"/>
                    <a:pt x="904" y="788"/>
                    <a:pt x="915" y="586"/>
                  </a:cubicBezTo>
                  <a:cubicBezTo>
                    <a:pt x="915" y="360"/>
                    <a:pt x="785" y="170"/>
                    <a:pt x="595" y="63"/>
                  </a:cubicBezTo>
                  <a:cubicBezTo>
                    <a:pt x="517" y="22"/>
                    <a:pt x="431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 rot="-811687">
            <a:off x="4472683" y="632753"/>
            <a:ext cx="877036" cy="672069"/>
            <a:chOff x="6467995" y="4541033"/>
            <a:chExt cx="413793" cy="317088"/>
          </a:xfrm>
        </p:grpSpPr>
        <p:sp>
          <p:nvSpPr>
            <p:cNvPr id="209" name="Google Shape;209;p8"/>
            <p:cNvSpPr/>
            <p:nvPr/>
          </p:nvSpPr>
          <p:spPr>
            <a:xfrm rot="-1375784">
              <a:off x="6489980" y="4605651"/>
              <a:ext cx="369822" cy="187850"/>
            </a:xfrm>
            <a:custGeom>
              <a:avLst/>
              <a:gdLst/>
              <a:ahLst/>
              <a:cxnLst/>
              <a:rect l="l" t="t" r="r" b="b"/>
              <a:pathLst>
                <a:path w="7820" h="3973" extrusionOk="0">
                  <a:moveTo>
                    <a:pt x="2221" y="1"/>
                  </a:moveTo>
                  <a:cubicBezTo>
                    <a:pt x="2201" y="1"/>
                    <a:pt x="2181" y="4"/>
                    <a:pt x="2163" y="13"/>
                  </a:cubicBezTo>
                  <a:cubicBezTo>
                    <a:pt x="2116" y="25"/>
                    <a:pt x="2068" y="61"/>
                    <a:pt x="2044" y="109"/>
                  </a:cubicBezTo>
                  <a:lnTo>
                    <a:pt x="892" y="3198"/>
                  </a:lnTo>
                  <a:lnTo>
                    <a:pt x="369" y="833"/>
                  </a:lnTo>
                  <a:cubicBezTo>
                    <a:pt x="349" y="755"/>
                    <a:pt x="281" y="709"/>
                    <a:pt x="204" y="709"/>
                  </a:cubicBezTo>
                  <a:cubicBezTo>
                    <a:pt x="188" y="709"/>
                    <a:pt x="171" y="711"/>
                    <a:pt x="155" y="715"/>
                  </a:cubicBezTo>
                  <a:cubicBezTo>
                    <a:pt x="72" y="726"/>
                    <a:pt x="0" y="810"/>
                    <a:pt x="24" y="893"/>
                  </a:cubicBezTo>
                  <a:lnTo>
                    <a:pt x="666" y="3840"/>
                  </a:lnTo>
                  <a:cubicBezTo>
                    <a:pt x="678" y="3899"/>
                    <a:pt x="725" y="3947"/>
                    <a:pt x="773" y="3959"/>
                  </a:cubicBezTo>
                  <a:cubicBezTo>
                    <a:pt x="797" y="3970"/>
                    <a:pt x="809" y="3970"/>
                    <a:pt x="832" y="3970"/>
                  </a:cubicBezTo>
                  <a:cubicBezTo>
                    <a:pt x="840" y="3972"/>
                    <a:pt x="847" y="3972"/>
                    <a:pt x="854" y="3972"/>
                  </a:cubicBezTo>
                  <a:cubicBezTo>
                    <a:pt x="918" y="3972"/>
                    <a:pt x="979" y="3927"/>
                    <a:pt x="1011" y="3864"/>
                  </a:cubicBezTo>
                  <a:lnTo>
                    <a:pt x="2306" y="418"/>
                  </a:lnTo>
                  <a:cubicBezTo>
                    <a:pt x="3712" y="1251"/>
                    <a:pt x="5319" y="1692"/>
                    <a:pt x="6959" y="1692"/>
                  </a:cubicBezTo>
                  <a:cubicBezTo>
                    <a:pt x="7190" y="1692"/>
                    <a:pt x="7421" y="1683"/>
                    <a:pt x="7653" y="1665"/>
                  </a:cubicBezTo>
                  <a:cubicBezTo>
                    <a:pt x="7736" y="1665"/>
                    <a:pt x="7819" y="1582"/>
                    <a:pt x="7808" y="1487"/>
                  </a:cubicBezTo>
                  <a:cubicBezTo>
                    <a:pt x="7797" y="1410"/>
                    <a:pt x="7724" y="1343"/>
                    <a:pt x="7638" y="1343"/>
                  </a:cubicBezTo>
                  <a:cubicBezTo>
                    <a:pt x="7631" y="1343"/>
                    <a:pt x="7624" y="1344"/>
                    <a:pt x="7617" y="1344"/>
                  </a:cubicBezTo>
                  <a:cubicBezTo>
                    <a:pt x="7411" y="1359"/>
                    <a:pt x="7204" y="1366"/>
                    <a:pt x="6998" y="1366"/>
                  </a:cubicBezTo>
                  <a:cubicBezTo>
                    <a:pt x="5344" y="1366"/>
                    <a:pt x="3722" y="902"/>
                    <a:pt x="2306" y="25"/>
                  </a:cubicBezTo>
                  <a:cubicBezTo>
                    <a:pt x="2284" y="11"/>
                    <a:pt x="2253" y="1"/>
                    <a:pt x="2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1375784">
              <a:off x="6594395" y="4710536"/>
              <a:ext cx="102860" cy="104682"/>
            </a:xfrm>
            <a:custGeom>
              <a:avLst/>
              <a:gdLst/>
              <a:ahLst/>
              <a:cxnLst/>
              <a:rect l="l" t="t" r="r" b="b"/>
              <a:pathLst>
                <a:path w="2175" h="2214" extrusionOk="0">
                  <a:moveTo>
                    <a:pt x="791" y="1"/>
                  </a:moveTo>
                  <a:cubicBezTo>
                    <a:pt x="777" y="1"/>
                    <a:pt x="763" y="3"/>
                    <a:pt x="749" y="6"/>
                  </a:cubicBezTo>
                  <a:cubicBezTo>
                    <a:pt x="666" y="30"/>
                    <a:pt x="606" y="113"/>
                    <a:pt x="618" y="208"/>
                  </a:cubicBezTo>
                  <a:lnTo>
                    <a:pt x="844" y="1099"/>
                  </a:lnTo>
                  <a:lnTo>
                    <a:pt x="107" y="1575"/>
                  </a:lnTo>
                  <a:cubicBezTo>
                    <a:pt x="24" y="1622"/>
                    <a:pt x="0" y="1729"/>
                    <a:pt x="60" y="1800"/>
                  </a:cubicBezTo>
                  <a:cubicBezTo>
                    <a:pt x="96" y="1844"/>
                    <a:pt x="150" y="1870"/>
                    <a:pt x="205" y="1870"/>
                  </a:cubicBezTo>
                  <a:cubicBezTo>
                    <a:pt x="241" y="1870"/>
                    <a:pt x="277" y="1859"/>
                    <a:pt x="309" y="1836"/>
                  </a:cubicBezTo>
                  <a:lnTo>
                    <a:pt x="939" y="1432"/>
                  </a:lnTo>
                  <a:lnTo>
                    <a:pt x="1105" y="2097"/>
                  </a:lnTo>
                  <a:cubicBezTo>
                    <a:pt x="1117" y="2145"/>
                    <a:pt x="1153" y="2193"/>
                    <a:pt x="1212" y="2204"/>
                  </a:cubicBezTo>
                  <a:cubicBezTo>
                    <a:pt x="1230" y="2210"/>
                    <a:pt x="1248" y="2213"/>
                    <a:pt x="1266" y="2213"/>
                  </a:cubicBezTo>
                  <a:cubicBezTo>
                    <a:pt x="1284" y="2213"/>
                    <a:pt x="1302" y="2210"/>
                    <a:pt x="1319" y="2204"/>
                  </a:cubicBezTo>
                  <a:cubicBezTo>
                    <a:pt x="1403" y="2193"/>
                    <a:pt x="1462" y="2109"/>
                    <a:pt x="1450" y="2014"/>
                  </a:cubicBezTo>
                  <a:lnTo>
                    <a:pt x="1248" y="1230"/>
                  </a:lnTo>
                  <a:lnTo>
                    <a:pt x="2080" y="695"/>
                  </a:lnTo>
                  <a:cubicBezTo>
                    <a:pt x="2151" y="648"/>
                    <a:pt x="2175" y="541"/>
                    <a:pt x="2116" y="470"/>
                  </a:cubicBezTo>
                  <a:cubicBezTo>
                    <a:pt x="2081" y="421"/>
                    <a:pt x="2030" y="397"/>
                    <a:pt x="1977" y="397"/>
                  </a:cubicBezTo>
                  <a:cubicBezTo>
                    <a:pt x="1939" y="397"/>
                    <a:pt x="1901" y="409"/>
                    <a:pt x="1866" y="434"/>
                  </a:cubicBezTo>
                  <a:lnTo>
                    <a:pt x="1165" y="885"/>
                  </a:lnTo>
                  <a:lnTo>
                    <a:pt x="963" y="137"/>
                  </a:lnTo>
                  <a:cubicBezTo>
                    <a:pt x="943" y="56"/>
                    <a:pt x="871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1375784">
              <a:off x="6692752" y="4726376"/>
              <a:ext cx="58500" cy="24823"/>
            </a:xfrm>
            <a:custGeom>
              <a:avLst/>
              <a:gdLst/>
              <a:ahLst/>
              <a:cxnLst/>
              <a:rect l="l" t="t" r="r" b="b"/>
              <a:pathLst>
                <a:path w="1237" h="525" extrusionOk="0">
                  <a:moveTo>
                    <a:pt x="207" y="1"/>
                  </a:moveTo>
                  <a:cubicBezTo>
                    <a:pt x="148" y="1"/>
                    <a:pt x="91" y="30"/>
                    <a:pt x="60" y="84"/>
                  </a:cubicBezTo>
                  <a:cubicBezTo>
                    <a:pt x="0" y="156"/>
                    <a:pt x="36" y="263"/>
                    <a:pt x="119" y="298"/>
                  </a:cubicBezTo>
                  <a:cubicBezTo>
                    <a:pt x="202" y="346"/>
                    <a:pt x="285" y="382"/>
                    <a:pt x="380" y="417"/>
                  </a:cubicBezTo>
                  <a:cubicBezTo>
                    <a:pt x="594" y="488"/>
                    <a:pt x="832" y="524"/>
                    <a:pt x="1070" y="524"/>
                  </a:cubicBezTo>
                  <a:cubicBezTo>
                    <a:pt x="1165" y="524"/>
                    <a:pt x="1236" y="441"/>
                    <a:pt x="1236" y="346"/>
                  </a:cubicBezTo>
                  <a:cubicBezTo>
                    <a:pt x="1225" y="258"/>
                    <a:pt x="1153" y="190"/>
                    <a:pt x="1067" y="190"/>
                  </a:cubicBezTo>
                  <a:cubicBezTo>
                    <a:pt x="1060" y="190"/>
                    <a:pt x="1053" y="191"/>
                    <a:pt x="1046" y="191"/>
                  </a:cubicBezTo>
                  <a:cubicBezTo>
                    <a:pt x="1024" y="192"/>
                    <a:pt x="1002" y="193"/>
                    <a:pt x="980" y="193"/>
                  </a:cubicBezTo>
                  <a:cubicBezTo>
                    <a:pt x="741" y="193"/>
                    <a:pt x="504" y="134"/>
                    <a:pt x="297" y="25"/>
                  </a:cubicBezTo>
                  <a:cubicBezTo>
                    <a:pt x="269" y="9"/>
                    <a:pt x="237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1375784">
              <a:off x="6763407" y="4667937"/>
              <a:ext cx="91652" cy="105580"/>
            </a:xfrm>
            <a:custGeom>
              <a:avLst/>
              <a:gdLst/>
              <a:ahLst/>
              <a:cxnLst/>
              <a:rect l="l" t="t" r="r" b="b"/>
              <a:pathLst>
                <a:path w="1938" h="2233" extrusionOk="0">
                  <a:moveTo>
                    <a:pt x="210" y="0"/>
                  </a:moveTo>
                  <a:cubicBezTo>
                    <a:pt x="180" y="0"/>
                    <a:pt x="149" y="8"/>
                    <a:pt x="119" y="25"/>
                  </a:cubicBezTo>
                  <a:cubicBezTo>
                    <a:pt x="36" y="60"/>
                    <a:pt x="0" y="167"/>
                    <a:pt x="60" y="251"/>
                  </a:cubicBezTo>
                  <a:lnTo>
                    <a:pt x="797" y="1296"/>
                  </a:lnTo>
                  <a:lnTo>
                    <a:pt x="333" y="1986"/>
                  </a:lnTo>
                  <a:cubicBezTo>
                    <a:pt x="274" y="2057"/>
                    <a:pt x="298" y="2164"/>
                    <a:pt x="393" y="2211"/>
                  </a:cubicBezTo>
                  <a:cubicBezTo>
                    <a:pt x="393" y="2211"/>
                    <a:pt x="404" y="2223"/>
                    <a:pt x="416" y="2223"/>
                  </a:cubicBezTo>
                  <a:cubicBezTo>
                    <a:pt x="437" y="2229"/>
                    <a:pt x="458" y="2232"/>
                    <a:pt x="478" y="2232"/>
                  </a:cubicBezTo>
                  <a:cubicBezTo>
                    <a:pt x="539" y="2232"/>
                    <a:pt x="595" y="2205"/>
                    <a:pt x="630" y="2152"/>
                  </a:cubicBezTo>
                  <a:lnTo>
                    <a:pt x="1890" y="334"/>
                  </a:lnTo>
                  <a:cubicBezTo>
                    <a:pt x="1937" y="262"/>
                    <a:pt x="1914" y="156"/>
                    <a:pt x="1830" y="108"/>
                  </a:cubicBezTo>
                  <a:cubicBezTo>
                    <a:pt x="1802" y="92"/>
                    <a:pt x="1771" y="84"/>
                    <a:pt x="1739" y="84"/>
                  </a:cubicBezTo>
                  <a:cubicBezTo>
                    <a:pt x="1679" y="84"/>
                    <a:pt x="1620" y="113"/>
                    <a:pt x="1581" y="167"/>
                  </a:cubicBezTo>
                  <a:lnTo>
                    <a:pt x="1011" y="999"/>
                  </a:lnTo>
                  <a:lnTo>
                    <a:pt x="357" y="72"/>
                  </a:lnTo>
                  <a:cubicBezTo>
                    <a:pt x="319" y="26"/>
                    <a:pt x="265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/>
          <p:nvPr/>
        </p:nvSpPr>
        <p:spPr>
          <a:xfrm rot="2469326">
            <a:off x="376169" y="265894"/>
            <a:ext cx="4543481" cy="4473976"/>
          </a:xfrm>
          <a:custGeom>
            <a:avLst/>
            <a:gdLst/>
            <a:ahLst/>
            <a:cxnLst/>
            <a:rect l="l" t="t" r="r" b="b"/>
            <a:pathLst>
              <a:path w="201556" h="183330" extrusionOk="0">
                <a:moveTo>
                  <a:pt x="189944" y="21178"/>
                </a:moveTo>
                <a:cubicBezTo>
                  <a:pt x="184379" y="17203"/>
                  <a:pt x="176683" y="17809"/>
                  <a:pt x="170132" y="15844"/>
                </a:cubicBezTo>
                <a:cubicBezTo>
                  <a:pt x="162077" y="13427"/>
                  <a:pt x="153958" y="11191"/>
                  <a:pt x="145748" y="9367"/>
                </a:cubicBezTo>
                <a:cubicBezTo>
                  <a:pt x="126548" y="5100"/>
                  <a:pt x="107103" y="-670"/>
                  <a:pt x="87455" y="223"/>
                </a:cubicBezTo>
                <a:cubicBezTo>
                  <a:pt x="66696" y="1167"/>
                  <a:pt x="45245" y="9162"/>
                  <a:pt x="29162" y="22321"/>
                </a:cubicBezTo>
                <a:cubicBezTo>
                  <a:pt x="7025" y="40433"/>
                  <a:pt x="-1222" y="74527"/>
                  <a:pt x="206" y="103093"/>
                </a:cubicBezTo>
                <a:cubicBezTo>
                  <a:pt x="987" y="118723"/>
                  <a:pt x="1332" y="136409"/>
                  <a:pt x="10874" y="148813"/>
                </a:cubicBezTo>
                <a:cubicBezTo>
                  <a:pt x="25422" y="167726"/>
                  <a:pt x="50459" y="179255"/>
                  <a:pt x="74120" y="182341"/>
                </a:cubicBezTo>
                <a:cubicBezTo>
                  <a:pt x="108378" y="186809"/>
                  <a:pt x="147617" y="175100"/>
                  <a:pt x="173180" y="151861"/>
                </a:cubicBezTo>
                <a:cubicBezTo>
                  <a:pt x="207227" y="120909"/>
                  <a:pt x="212347" y="45533"/>
                  <a:pt x="178895" y="1393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>
            <a:off x="713225" y="1382700"/>
            <a:ext cx="3679500" cy="10164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subTitle" idx="1"/>
          </p:nvPr>
        </p:nvSpPr>
        <p:spPr>
          <a:xfrm>
            <a:off x="721200" y="2422800"/>
            <a:ext cx="3242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17" name="Google Shape;217;p9"/>
          <p:cNvGrpSpPr/>
          <p:nvPr/>
        </p:nvGrpSpPr>
        <p:grpSpPr>
          <a:xfrm rot="-1204443">
            <a:off x="540481" y="68083"/>
            <a:ext cx="517419" cy="553028"/>
            <a:chOff x="319900" y="315700"/>
            <a:chExt cx="342123" cy="365691"/>
          </a:xfrm>
        </p:grpSpPr>
        <p:sp>
          <p:nvSpPr>
            <p:cNvPr id="218" name="Google Shape;218;p9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9"/>
          <p:cNvGrpSpPr/>
          <p:nvPr/>
        </p:nvGrpSpPr>
        <p:grpSpPr>
          <a:xfrm rot="-1204442">
            <a:off x="72655" y="542386"/>
            <a:ext cx="517384" cy="514864"/>
            <a:chOff x="4636900" y="2064950"/>
            <a:chExt cx="179650" cy="178775"/>
          </a:xfrm>
        </p:grpSpPr>
        <p:sp>
          <p:nvSpPr>
            <p:cNvPr id="224" name="Google Shape;224;p9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7825630" y="4464315"/>
            <a:ext cx="582772" cy="622918"/>
            <a:chOff x="319900" y="315700"/>
            <a:chExt cx="342123" cy="365691"/>
          </a:xfrm>
        </p:grpSpPr>
        <p:sp>
          <p:nvSpPr>
            <p:cNvPr id="228" name="Google Shape;228;p9"/>
            <p:cNvSpPr/>
            <p:nvPr/>
          </p:nvSpPr>
          <p:spPr>
            <a:xfrm>
              <a:off x="382769" y="392213"/>
              <a:ext cx="92158" cy="289177"/>
            </a:xfrm>
            <a:custGeom>
              <a:avLst/>
              <a:gdLst/>
              <a:ahLst/>
              <a:cxnLst/>
              <a:rect l="l" t="t" r="r" b="b"/>
              <a:pathLst>
                <a:path w="2256" h="7079" extrusionOk="0">
                  <a:moveTo>
                    <a:pt x="674" y="0"/>
                  </a:moveTo>
                  <a:cubicBezTo>
                    <a:pt x="660" y="0"/>
                    <a:pt x="645" y="2"/>
                    <a:pt x="630" y="5"/>
                  </a:cubicBezTo>
                  <a:cubicBezTo>
                    <a:pt x="560" y="22"/>
                    <a:pt x="525" y="109"/>
                    <a:pt x="542" y="179"/>
                  </a:cubicBezTo>
                  <a:lnTo>
                    <a:pt x="699" y="739"/>
                  </a:lnTo>
                  <a:cubicBezTo>
                    <a:pt x="727" y="793"/>
                    <a:pt x="775" y="837"/>
                    <a:pt x="837" y="837"/>
                  </a:cubicBezTo>
                  <a:cubicBezTo>
                    <a:pt x="854" y="837"/>
                    <a:pt x="873" y="834"/>
                    <a:pt x="892" y="826"/>
                  </a:cubicBezTo>
                  <a:cubicBezTo>
                    <a:pt x="962" y="809"/>
                    <a:pt x="1014" y="721"/>
                    <a:pt x="979" y="651"/>
                  </a:cubicBezTo>
                  <a:lnTo>
                    <a:pt x="822" y="92"/>
                  </a:lnTo>
                  <a:cubicBezTo>
                    <a:pt x="807" y="34"/>
                    <a:pt x="745" y="0"/>
                    <a:pt x="674" y="0"/>
                  </a:cubicBezTo>
                  <a:close/>
                  <a:moveTo>
                    <a:pt x="1083" y="1365"/>
                  </a:moveTo>
                  <a:cubicBezTo>
                    <a:pt x="1072" y="1365"/>
                    <a:pt x="1061" y="1366"/>
                    <a:pt x="1049" y="1368"/>
                  </a:cubicBezTo>
                  <a:cubicBezTo>
                    <a:pt x="979" y="1403"/>
                    <a:pt x="927" y="1473"/>
                    <a:pt x="962" y="1560"/>
                  </a:cubicBezTo>
                  <a:lnTo>
                    <a:pt x="1119" y="2102"/>
                  </a:lnTo>
                  <a:cubicBezTo>
                    <a:pt x="1148" y="2175"/>
                    <a:pt x="1202" y="2212"/>
                    <a:pt x="1269" y="2212"/>
                  </a:cubicBezTo>
                  <a:cubicBezTo>
                    <a:pt x="1283" y="2212"/>
                    <a:pt x="1297" y="2210"/>
                    <a:pt x="1311" y="2207"/>
                  </a:cubicBezTo>
                  <a:cubicBezTo>
                    <a:pt x="1381" y="2172"/>
                    <a:pt x="1434" y="2102"/>
                    <a:pt x="1399" y="2015"/>
                  </a:cubicBezTo>
                  <a:lnTo>
                    <a:pt x="1241" y="1473"/>
                  </a:lnTo>
                  <a:cubicBezTo>
                    <a:pt x="1211" y="1412"/>
                    <a:pt x="1154" y="1365"/>
                    <a:pt x="1083" y="1365"/>
                  </a:cubicBezTo>
                  <a:close/>
                  <a:moveTo>
                    <a:pt x="1511" y="2745"/>
                  </a:moveTo>
                  <a:cubicBezTo>
                    <a:pt x="1497" y="2745"/>
                    <a:pt x="1483" y="2746"/>
                    <a:pt x="1469" y="2749"/>
                  </a:cubicBezTo>
                  <a:cubicBezTo>
                    <a:pt x="1399" y="2767"/>
                    <a:pt x="1346" y="2854"/>
                    <a:pt x="1381" y="2924"/>
                  </a:cubicBezTo>
                  <a:lnTo>
                    <a:pt x="1539" y="3483"/>
                  </a:lnTo>
                  <a:cubicBezTo>
                    <a:pt x="1566" y="3538"/>
                    <a:pt x="1614" y="3582"/>
                    <a:pt x="1676" y="3582"/>
                  </a:cubicBezTo>
                  <a:cubicBezTo>
                    <a:pt x="1693" y="3582"/>
                    <a:pt x="1712" y="3578"/>
                    <a:pt x="1731" y="3571"/>
                  </a:cubicBezTo>
                  <a:cubicBezTo>
                    <a:pt x="1801" y="3553"/>
                    <a:pt x="1853" y="3466"/>
                    <a:pt x="1818" y="3396"/>
                  </a:cubicBezTo>
                  <a:lnTo>
                    <a:pt x="1661" y="2854"/>
                  </a:lnTo>
                  <a:cubicBezTo>
                    <a:pt x="1632" y="2781"/>
                    <a:pt x="1578" y="2745"/>
                    <a:pt x="1511" y="2745"/>
                  </a:cubicBezTo>
                  <a:close/>
                  <a:moveTo>
                    <a:pt x="1943" y="4119"/>
                  </a:moveTo>
                  <a:cubicBezTo>
                    <a:pt x="1926" y="4119"/>
                    <a:pt x="1907" y="4123"/>
                    <a:pt x="1888" y="4130"/>
                  </a:cubicBezTo>
                  <a:cubicBezTo>
                    <a:pt x="1818" y="4148"/>
                    <a:pt x="1766" y="4235"/>
                    <a:pt x="1801" y="4305"/>
                  </a:cubicBezTo>
                  <a:lnTo>
                    <a:pt x="1947" y="4809"/>
                  </a:lnTo>
                  <a:lnTo>
                    <a:pt x="1947" y="4809"/>
                  </a:lnTo>
                  <a:cubicBezTo>
                    <a:pt x="1946" y="4849"/>
                    <a:pt x="1965" y="4888"/>
                    <a:pt x="1993" y="4917"/>
                  </a:cubicBezTo>
                  <a:cubicBezTo>
                    <a:pt x="2019" y="4943"/>
                    <a:pt x="2059" y="4956"/>
                    <a:pt x="2098" y="4956"/>
                  </a:cubicBezTo>
                  <a:cubicBezTo>
                    <a:pt x="2137" y="4956"/>
                    <a:pt x="2177" y="4943"/>
                    <a:pt x="2203" y="4917"/>
                  </a:cubicBezTo>
                  <a:lnTo>
                    <a:pt x="2203" y="4899"/>
                  </a:lnTo>
                  <a:cubicBezTo>
                    <a:pt x="2238" y="4864"/>
                    <a:pt x="2255" y="4812"/>
                    <a:pt x="2238" y="4760"/>
                  </a:cubicBezTo>
                  <a:lnTo>
                    <a:pt x="2080" y="4218"/>
                  </a:lnTo>
                  <a:cubicBezTo>
                    <a:pt x="2053" y="4163"/>
                    <a:pt x="2005" y="4119"/>
                    <a:pt x="1943" y="4119"/>
                  </a:cubicBezTo>
                  <a:close/>
                  <a:moveTo>
                    <a:pt x="1512" y="5299"/>
                  </a:moveTo>
                  <a:cubicBezTo>
                    <a:pt x="1470" y="5299"/>
                    <a:pt x="1427" y="5316"/>
                    <a:pt x="1399" y="5354"/>
                  </a:cubicBezTo>
                  <a:lnTo>
                    <a:pt x="1014" y="5773"/>
                  </a:lnTo>
                  <a:cubicBezTo>
                    <a:pt x="962" y="5826"/>
                    <a:pt x="962" y="5931"/>
                    <a:pt x="1032" y="5983"/>
                  </a:cubicBezTo>
                  <a:cubicBezTo>
                    <a:pt x="1056" y="6008"/>
                    <a:pt x="1088" y="6021"/>
                    <a:pt x="1120" y="6021"/>
                  </a:cubicBezTo>
                  <a:cubicBezTo>
                    <a:pt x="1158" y="6021"/>
                    <a:pt x="1196" y="6003"/>
                    <a:pt x="1224" y="5966"/>
                  </a:cubicBezTo>
                  <a:lnTo>
                    <a:pt x="1626" y="5546"/>
                  </a:lnTo>
                  <a:cubicBezTo>
                    <a:pt x="1678" y="5494"/>
                    <a:pt x="1661" y="5389"/>
                    <a:pt x="1609" y="5336"/>
                  </a:cubicBezTo>
                  <a:cubicBezTo>
                    <a:pt x="1584" y="5312"/>
                    <a:pt x="1549" y="5299"/>
                    <a:pt x="1512" y="5299"/>
                  </a:cubicBezTo>
                  <a:close/>
                  <a:moveTo>
                    <a:pt x="536" y="6363"/>
                  </a:moveTo>
                  <a:cubicBezTo>
                    <a:pt x="498" y="6363"/>
                    <a:pt x="463" y="6377"/>
                    <a:pt x="437" y="6403"/>
                  </a:cubicBezTo>
                  <a:lnTo>
                    <a:pt x="53" y="6840"/>
                  </a:lnTo>
                  <a:cubicBezTo>
                    <a:pt x="0" y="6892"/>
                    <a:pt x="0" y="6980"/>
                    <a:pt x="53" y="7032"/>
                  </a:cubicBezTo>
                  <a:cubicBezTo>
                    <a:pt x="85" y="7065"/>
                    <a:pt x="121" y="7078"/>
                    <a:pt x="156" y="7078"/>
                  </a:cubicBezTo>
                  <a:cubicBezTo>
                    <a:pt x="196" y="7078"/>
                    <a:pt x="234" y="7060"/>
                    <a:pt x="262" y="7032"/>
                  </a:cubicBezTo>
                  <a:lnTo>
                    <a:pt x="647" y="6613"/>
                  </a:lnTo>
                  <a:cubicBezTo>
                    <a:pt x="699" y="6543"/>
                    <a:pt x="699" y="6455"/>
                    <a:pt x="647" y="6403"/>
                  </a:cubicBezTo>
                  <a:cubicBezTo>
                    <a:pt x="612" y="6377"/>
                    <a:pt x="573" y="6363"/>
                    <a:pt x="536" y="63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462020" y="523344"/>
              <a:ext cx="200002" cy="71324"/>
            </a:xfrm>
            <a:custGeom>
              <a:avLst/>
              <a:gdLst/>
              <a:ahLst/>
              <a:cxnLst/>
              <a:rect l="l" t="t" r="r" b="b"/>
              <a:pathLst>
                <a:path w="4896" h="1746" extrusionOk="0">
                  <a:moveTo>
                    <a:pt x="4751" y="0"/>
                  </a:moveTo>
                  <a:cubicBezTo>
                    <a:pt x="4735" y="0"/>
                    <a:pt x="4718" y="3"/>
                    <a:pt x="4703" y="11"/>
                  </a:cubicBezTo>
                  <a:lnTo>
                    <a:pt x="4144" y="186"/>
                  </a:lnTo>
                  <a:cubicBezTo>
                    <a:pt x="4074" y="203"/>
                    <a:pt x="4021" y="291"/>
                    <a:pt x="4056" y="361"/>
                  </a:cubicBezTo>
                  <a:cubicBezTo>
                    <a:pt x="4072" y="422"/>
                    <a:pt x="4139" y="469"/>
                    <a:pt x="4203" y="469"/>
                  </a:cubicBezTo>
                  <a:cubicBezTo>
                    <a:pt x="4212" y="469"/>
                    <a:pt x="4222" y="468"/>
                    <a:pt x="4231" y="466"/>
                  </a:cubicBezTo>
                  <a:lnTo>
                    <a:pt x="4791" y="291"/>
                  </a:lnTo>
                  <a:cubicBezTo>
                    <a:pt x="4860" y="256"/>
                    <a:pt x="4895" y="186"/>
                    <a:pt x="4878" y="99"/>
                  </a:cubicBezTo>
                  <a:cubicBezTo>
                    <a:pt x="4864" y="44"/>
                    <a:pt x="4808" y="0"/>
                    <a:pt x="4751" y="0"/>
                  </a:cubicBezTo>
                  <a:close/>
                  <a:moveTo>
                    <a:pt x="3356" y="427"/>
                  </a:moveTo>
                  <a:cubicBezTo>
                    <a:pt x="3345" y="427"/>
                    <a:pt x="3334" y="428"/>
                    <a:pt x="3322" y="431"/>
                  </a:cubicBezTo>
                  <a:lnTo>
                    <a:pt x="2780" y="606"/>
                  </a:lnTo>
                  <a:cubicBezTo>
                    <a:pt x="2710" y="640"/>
                    <a:pt x="2658" y="710"/>
                    <a:pt x="2693" y="798"/>
                  </a:cubicBezTo>
                  <a:cubicBezTo>
                    <a:pt x="2706" y="852"/>
                    <a:pt x="2763" y="896"/>
                    <a:pt x="2820" y="896"/>
                  </a:cubicBezTo>
                  <a:cubicBezTo>
                    <a:pt x="2836" y="896"/>
                    <a:pt x="2852" y="893"/>
                    <a:pt x="2868" y="885"/>
                  </a:cubicBezTo>
                  <a:lnTo>
                    <a:pt x="3410" y="710"/>
                  </a:lnTo>
                  <a:cubicBezTo>
                    <a:pt x="3497" y="693"/>
                    <a:pt x="3532" y="606"/>
                    <a:pt x="3514" y="536"/>
                  </a:cubicBezTo>
                  <a:cubicBezTo>
                    <a:pt x="3484" y="475"/>
                    <a:pt x="3427" y="427"/>
                    <a:pt x="3356" y="427"/>
                  </a:cubicBezTo>
                  <a:close/>
                  <a:moveTo>
                    <a:pt x="1995" y="863"/>
                  </a:moveTo>
                  <a:cubicBezTo>
                    <a:pt x="1982" y="863"/>
                    <a:pt x="1970" y="865"/>
                    <a:pt x="1959" y="868"/>
                  </a:cubicBezTo>
                  <a:lnTo>
                    <a:pt x="1417" y="1043"/>
                  </a:lnTo>
                  <a:cubicBezTo>
                    <a:pt x="1329" y="1078"/>
                    <a:pt x="1294" y="1147"/>
                    <a:pt x="1312" y="1235"/>
                  </a:cubicBezTo>
                  <a:cubicBezTo>
                    <a:pt x="1341" y="1293"/>
                    <a:pt x="1394" y="1327"/>
                    <a:pt x="1461" y="1327"/>
                  </a:cubicBezTo>
                  <a:cubicBezTo>
                    <a:pt x="1475" y="1327"/>
                    <a:pt x="1489" y="1325"/>
                    <a:pt x="1504" y="1322"/>
                  </a:cubicBezTo>
                  <a:lnTo>
                    <a:pt x="2046" y="1147"/>
                  </a:lnTo>
                  <a:cubicBezTo>
                    <a:pt x="2116" y="1130"/>
                    <a:pt x="2168" y="1043"/>
                    <a:pt x="2133" y="973"/>
                  </a:cubicBezTo>
                  <a:cubicBezTo>
                    <a:pt x="2119" y="900"/>
                    <a:pt x="2056" y="863"/>
                    <a:pt x="1995" y="863"/>
                  </a:cubicBezTo>
                  <a:close/>
                  <a:moveTo>
                    <a:pt x="632" y="1300"/>
                  </a:moveTo>
                  <a:cubicBezTo>
                    <a:pt x="620" y="1300"/>
                    <a:pt x="607" y="1302"/>
                    <a:pt x="595" y="1305"/>
                  </a:cubicBezTo>
                  <a:lnTo>
                    <a:pt x="106" y="1462"/>
                  </a:lnTo>
                  <a:cubicBezTo>
                    <a:pt x="36" y="1480"/>
                    <a:pt x="1" y="1567"/>
                    <a:pt x="18" y="1637"/>
                  </a:cubicBezTo>
                  <a:cubicBezTo>
                    <a:pt x="33" y="1698"/>
                    <a:pt x="101" y="1745"/>
                    <a:pt x="176" y="1745"/>
                  </a:cubicBezTo>
                  <a:cubicBezTo>
                    <a:pt x="187" y="1745"/>
                    <a:pt x="199" y="1744"/>
                    <a:pt x="210" y="1742"/>
                  </a:cubicBezTo>
                  <a:lnTo>
                    <a:pt x="682" y="1584"/>
                  </a:lnTo>
                  <a:cubicBezTo>
                    <a:pt x="752" y="1567"/>
                    <a:pt x="787" y="1480"/>
                    <a:pt x="770" y="1392"/>
                  </a:cubicBezTo>
                  <a:cubicBezTo>
                    <a:pt x="755" y="1334"/>
                    <a:pt x="693" y="1300"/>
                    <a:pt x="632" y="1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319900" y="397361"/>
              <a:ext cx="283540" cy="284030"/>
            </a:xfrm>
            <a:custGeom>
              <a:avLst/>
              <a:gdLst/>
              <a:ahLst/>
              <a:cxnLst/>
              <a:rect l="l" t="t" r="r" b="b"/>
              <a:pathLst>
                <a:path w="6941" h="6953" extrusionOk="0">
                  <a:moveTo>
                    <a:pt x="5298" y="333"/>
                  </a:moveTo>
                  <a:lnTo>
                    <a:pt x="6609" y="5280"/>
                  </a:lnTo>
                  <a:lnTo>
                    <a:pt x="1801" y="6626"/>
                  </a:lnTo>
                  <a:lnTo>
                    <a:pt x="327" y="1848"/>
                  </a:lnTo>
                  <a:lnTo>
                    <a:pt x="327" y="1848"/>
                  </a:lnTo>
                  <a:lnTo>
                    <a:pt x="5298" y="333"/>
                  </a:lnTo>
                  <a:close/>
                  <a:moveTo>
                    <a:pt x="5368" y="1"/>
                  </a:moveTo>
                  <a:lnTo>
                    <a:pt x="106" y="1609"/>
                  </a:lnTo>
                  <a:cubicBezTo>
                    <a:pt x="71" y="1627"/>
                    <a:pt x="36" y="1644"/>
                    <a:pt x="18" y="1679"/>
                  </a:cubicBezTo>
                  <a:cubicBezTo>
                    <a:pt x="1" y="1714"/>
                    <a:pt x="1" y="1749"/>
                    <a:pt x="18" y="1784"/>
                  </a:cubicBezTo>
                  <a:lnTo>
                    <a:pt x="1557" y="6854"/>
                  </a:lnTo>
                  <a:cubicBezTo>
                    <a:pt x="1570" y="6908"/>
                    <a:pt x="1627" y="6952"/>
                    <a:pt x="1684" y="6952"/>
                  </a:cubicBezTo>
                  <a:cubicBezTo>
                    <a:pt x="1700" y="6952"/>
                    <a:pt x="1716" y="6949"/>
                    <a:pt x="1732" y="6941"/>
                  </a:cubicBezTo>
                  <a:lnTo>
                    <a:pt x="6819" y="5525"/>
                  </a:lnTo>
                  <a:cubicBezTo>
                    <a:pt x="6889" y="5508"/>
                    <a:pt x="6941" y="5438"/>
                    <a:pt x="6923" y="5350"/>
                  </a:cubicBezTo>
                  <a:lnTo>
                    <a:pt x="5542" y="106"/>
                  </a:lnTo>
                  <a:cubicBezTo>
                    <a:pt x="5542" y="71"/>
                    <a:pt x="5507" y="36"/>
                    <a:pt x="5473" y="18"/>
                  </a:cubicBezTo>
                  <a:cubicBezTo>
                    <a:pt x="5438" y="1"/>
                    <a:pt x="5403" y="1"/>
                    <a:pt x="5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34857" y="315782"/>
              <a:ext cx="127166" cy="307560"/>
            </a:xfrm>
            <a:custGeom>
              <a:avLst/>
              <a:gdLst/>
              <a:ahLst/>
              <a:cxnLst/>
              <a:rect l="l" t="t" r="r" b="b"/>
              <a:pathLst>
                <a:path w="3113" h="7529" extrusionOk="0">
                  <a:moveTo>
                    <a:pt x="1487" y="477"/>
                  </a:moveTo>
                  <a:lnTo>
                    <a:pt x="2798" y="5197"/>
                  </a:lnTo>
                  <a:lnTo>
                    <a:pt x="1574" y="7033"/>
                  </a:lnTo>
                  <a:lnTo>
                    <a:pt x="299" y="2174"/>
                  </a:lnTo>
                  <a:lnTo>
                    <a:pt x="299" y="2174"/>
                  </a:lnTo>
                  <a:lnTo>
                    <a:pt x="1487" y="477"/>
                  </a:lnTo>
                  <a:close/>
                  <a:moveTo>
                    <a:pt x="1528" y="0"/>
                  </a:moveTo>
                  <a:cubicBezTo>
                    <a:pt x="1485" y="0"/>
                    <a:pt x="1445" y="29"/>
                    <a:pt x="1417" y="58"/>
                  </a:cubicBezTo>
                  <a:lnTo>
                    <a:pt x="18" y="2050"/>
                  </a:lnTo>
                  <a:cubicBezTo>
                    <a:pt x="1" y="2085"/>
                    <a:pt x="1" y="2138"/>
                    <a:pt x="1" y="2173"/>
                  </a:cubicBezTo>
                  <a:lnTo>
                    <a:pt x="1382" y="7417"/>
                  </a:lnTo>
                  <a:cubicBezTo>
                    <a:pt x="1382" y="7487"/>
                    <a:pt x="1434" y="7522"/>
                    <a:pt x="1487" y="7522"/>
                  </a:cubicBezTo>
                  <a:cubicBezTo>
                    <a:pt x="1504" y="7526"/>
                    <a:pt x="1521" y="7529"/>
                    <a:pt x="1536" y="7529"/>
                  </a:cubicBezTo>
                  <a:cubicBezTo>
                    <a:pt x="1582" y="7529"/>
                    <a:pt x="1618" y="7509"/>
                    <a:pt x="1644" y="7470"/>
                  </a:cubicBezTo>
                  <a:lnTo>
                    <a:pt x="3077" y="5302"/>
                  </a:lnTo>
                  <a:cubicBezTo>
                    <a:pt x="3095" y="5267"/>
                    <a:pt x="3112" y="5232"/>
                    <a:pt x="3095" y="5180"/>
                  </a:cubicBezTo>
                  <a:lnTo>
                    <a:pt x="1679" y="110"/>
                  </a:lnTo>
                  <a:cubicBezTo>
                    <a:pt x="1661" y="58"/>
                    <a:pt x="1627" y="5"/>
                    <a:pt x="1557" y="5"/>
                  </a:cubicBezTo>
                  <a:cubicBezTo>
                    <a:pt x="1547" y="2"/>
                    <a:pt x="1537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319900" y="315700"/>
              <a:ext cx="284275" cy="159111"/>
            </a:xfrm>
            <a:custGeom>
              <a:avLst/>
              <a:gdLst/>
              <a:ahLst/>
              <a:cxnLst/>
              <a:rect l="l" t="t" r="r" b="b"/>
              <a:pathLst>
                <a:path w="6959" h="3895" extrusionOk="0">
                  <a:moveTo>
                    <a:pt x="6451" y="392"/>
                  </a:moveTo>
                  <a:lnTo>
                    <a:pt x="5315" y="2017"/>
                  </a:lnTo>
                  <a:lnTo>
                    <a:pt x="559" y="3470"/>
                  </a:lnTo>
                  <a:lnTo>
                    <a:pt x="2116" y="1545"/>
                  </a:lnTo>
                  <a:lnTo>
                    <a:pt x="6451" y="392"/>
                  </a:lnTo>
                  <a:close/>
                  <a:moveTo>
                    <a:pt x="6808" y="1"/>
                  </a:moveTo>
                  <a:cubicBezTo>
                    <a:pt x="6793" y="1"/>
                    <a:pt x="6779" y="3"/>
                    <a:pt x="6766" y="7"/>
                  </a:cubicBezTo>
                  <a:lnTo>
                    <a:pt x="1994" y="1283"/>
                  </a:lnTo>
                  <a:cubicBezTo>
                    <a:pt x="1976" y="1283"/>
                    <a:pt x="1941" y="1301"/>
                    <a:pt x="1924" y="1336"/>
                  </a:cubicBezTo>
                  <a:lnTo>
                    <a:pt x="36" y="3661"/>
                  </a:lnTo>
                  <a:cubicBezTo>
                    <a:pt x="1" y="3696"/>
                    <a:pt x="1" y="3766"/>
                    <a:pt x="36" y="3835"/>
                  </a:cubicBezTo>
                  <a:cubicBezTo>
                    <a:pt x="62" y="3875"/>
                    <a:pt x="98" y="3894"/>
                    <a:pt x="144" y="3894"/>
                  </a:cubicBezTo>
                  <a:cubicBezTo>
                    <a:pt x="159" y="3894"/>
                    <a:pt x="176" y="3892"/>
                    <a:pt x="193" y="3888"/>
                  </a:cubicBezTo>
                  <a:lnTo>
                    <a:pt x="5455" y="2280"/>
                  </a:lnTo>
                  <a:cubicBezTo>
                    <a:pt x="5473" y="2280"/>
                    <a:pt x="5507" y="2245"/>
                    <a:pt x="5525" y="2227"/>
                  </a:cubicBezTo>
                  <a:lnTo>
                    <a:pt x="6923" y="234"/>
                  </a:lnTo>
                  <a:cubicBezTo>
                    <a:pt x="6958" y="182"/>
                    <a:pt x="6958" y="112"/>
                    <a:pt x="6923" y="60"/>
                  </a:cubicBezTo>
                  <a:cubicBezTo>
                    <a:pt x="6897" y="20"/>
                    <a:pt x="6851" y="1"/>
                    <a:pt x="6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9"/>
          <p:cNvGrpSpPr/>
          <p:nvPr/>
        </p:nvGrpSpPr>
        <p:grpSpPr>
          <a:xfrm rot="10800000">
            <a:off x="8602085" y="3665304"/>
            <a:ext cx="625919" cy="622906"/>
            <a:chOff x="4636900" y="2064950"/>
            <a:chExt cx="179650" cy="178775"/>
          </a:xfrm>
        </p:grpSpPr>
        <p:sp>
          <p:nvSpPr>
            <p:cNvPr id="234" name="Google Shape;234;p9"/>
            <p:cNvSpPr/>
            <p:nvPr/>
          </p:nvSpPr>
          <p:spPr>
            <a:xfrm>
              <a:off x="4636900" y="2117775"/>
              <a:ext cx="179650" cy="50250"/>
            </a:xfrm>
            <a:custGeom>
              <a:avLst/>
              <a:gdLst/>
              <a:ahLst/>
              <a:cxnLst/>
              <a:rect l="l" t="t" r="r" b="b"/>
              <a:pathLst>
                <a:path w="7186" h="2010" extrusionOk="0">
                  <a:moveTo>
                    <a:pt x="4064" y="1"/>
                  </a:moveTo>
                  <a:cubicBezTo>
                    <a:pt x="3990" y="1"/>
                    <a:pt x="3934" y="65"/>
                    <a:pt x="3934" y="143"/>
                  </a:cubicBezTo>
                  <a:cubicBezTo>
                    <a:pt x="3934" y="213"/>
                    <a:pt x="3986" y="283"/>
                    <a:pt x="4073" y="283"/>
                  </a:cubicBezTo>
                  <a:cubicBezTo>
                    <a:pt x="4266" y="300"/>
                    <a:pt x="4458" y="335"/>
                    <a:pt x="4650" y="370"/>
                  </a:cubicBezTo>
                  <a:cubicBezTo>
                    <a:pt x="4659" y="373"/>
                    <a:pt x="4669" y="374"/>
                    <a:pt x="4678" y="374"/>
                  </a:cubicBezTo>
                  <a:cubicBezTo>
                    <a:pt x="4741" y="374"/>
                    <a:pt x="4808" y="324"/>
                    <a:pt x="4808" y="248"/>
                  </a:cubicBezTo>
                  <a:cubicBezTo>
                    <a:pt x="4825" y="161"/>
                    <a:pt x="4773" y="91"/>
                    <a:pt x="4703" y="73"/>
                  </a:cubicBezTo>
                  <a:cubicBezTo>
                    <a:pt x="4493" y="38"/>
                    <a:pt x="4301" y="21"/>
                    <a:pt x="4091" y="3"/>
                  </a:cubicBezTo>
                  <a:cubicBezTo>
                    <a:pt x="4082" y="1"/>
                    <a:pt x="4073" y="1"/>
                    <a:pt x="4064" y="1"/>
                  </a:cubicBezTo>
                  <a:close/>
                  <a:moveTo>
                    <a:pt x="3182" y="21"/>
                  </a:moveTo>
                  <a:cubicBezTo>
                    <a:pt x="2972" y="38"/>
                    <a:pt x="2762" y="73"/>
                    <a:pt x="2570" y="126"/>
                  </a:cubicBezTo>
                  <a:cubicBezTo>
                    <a:pt x="2500" y="143"/>
                    <a:pt x="2448" y="230"/>
                    <a:pt x="2465" y="300"/>
                  </a:cubicBezTo>
                  <a:cubicBezTo>
                    <a:pt x="2480" y="361"/>
                    <a:pt x="2535" y="409"/>
                    <a:pt x="2606" y="409"/>
                  </a:cubicBezTo>
                  <a:cubicBezTo>
                    <a:pt x="2617" y="409"/>
                    <a:pt x="2628" y="408"/>
                    <a:pt x="2640" y="405"/>
                  </a:cubicBezTo>
                  <a:cubicBezTo>
                    <a:pt x="2815" y="370"/>
                    <a:pt x="3007" y="335"/>
                    <a:pt x="3199" y="318"/>
                  </a:cubicBezTo>
                  <a:cubicBezTo>
                    <a:pt x="3287" y="300"/>
                    <a:pt x="3339" y="230"/>
                    <a:pt x="3339" y="143"/>
                  </a:cubicBezTo>
                  <a:cubicBezTo>
                    <a:pt x="3322" y="73"/>
                    <a:pt x="3252" y="21"/>
                    <a:pt x="3182" y="21"/>
                  </a:cubicBezTo>
                  <a:close/>
                  <a:moveTo>
                    <a:pt x="5518" y="322"/>
                  </a:moveTo>
                  <a:cubicBezTo>
                    <a:pt x="5465" y="322"/>
                    <a:pt x="5415" y="354"/>
                    <a:pt x="5402" y="405"/>
                  </a:cubicBezTo>
                  <a:cubicBezTo>
                    <a:pt x="5367" y="493"/>
                    <a:pt x="5402" y="563"/>
                    <a:pt x="5472" y="598"/>
                  </a:cubicBezTo>
                  <a:cubicBezTo>
                    <a:pt x="5664" y="668"/>
                    <a:pt x="5839" y="755"/>
                    <a:pt x="6014" y="842"/>
                  </a:cubicBezTo>
                  <a:cubicBezTo>
                    <a:pt x="6033" y="852"/>
                    <a:pt x="6053" y="856"/>
                    <a:pt x="6072" y="856"/>
                  </a:cubicBezTo>
                  <a:cubicBezTo>
                    <a:pt x="6127" y="856"/>
                    <a:pt x="6181" y="824"/>
                    <a:pt x="6206" y="772"/>
                  </a:cubicBezTo>
                  <a:cubicBezTo>
                    <a:pt x="6241" y="702"/>
                    <a:pt x="6206" y="615"/>
                    <a:pt x="6136" y="580"/>
                  </a:cubicBezTo>
                  <a:cubicBezTo>
                    <a:pt x="5961" y="493"/>
                    <a:pt x="5769" y="405"/>
                    <a:pt x="5577" y="335"/>
                  </a:cubicBezTo>
                  <a:cubicBezTo>
                    <a:pt x="5558" y="326"/>
                    <a:pt x="5538" y="322"/>
                    <a:pt x="5518" y="322"/>
                  </a:cubicBezTo>
                  <a:close/>
                  <a:moveTo>
                    <a:pt x="1755" y="409"/>
                  </a:moveTo>
                  <a:cubicBezTo>
                    <a:pt x="1735" y="409"/>
                    <a:pt x="1715" y="413"/>
                    <a:pt x="1696" y="423"/>
                  </a:cubicBezTo>
                  <a:cubicBezTo>
                    <a:pt x="1504" y="510"/>
                    <a:pt x="1329" y="598"/>
                    <a:pt x="1154" y="720"/>
                  </a:cubicBezTo>
                  <a:cubicBezTo>
                    <a:pt x="1084" y="755"/>
                    <a:pt x="1067" y="842"/>
                    <a:pt x="1119" y="912"/>
                  </a:cubicBezTo>
                  <a:cubicBezTo>
                    <a:pt x="1142" y="959"/>
                    <a:pt x="1189" y="982"/>
                    <a:pt x="1238" y="982"/>
                  </a:cubicBezTo>
                  <a:cubicBezTo>
                    <a:pt x="1263" y="982"/>
                    <a:pt x="1288" y="976"/>
                    <a:pt x="1311" y="965"/>
                  </a:cubicBezTo>
                  <a:cubicBezTo>
                    <a:pt x="1469" y="860"/>
                    <a:pt x="1643" y="772"/>
                    <a:pt x="1818" y="685"/>
                  </a:cubicBezTo>
                  <a:cubicBezTo>
                    <a:pt x="1888" y="650"/>
                    <a:pt x="1923" y="563"/>
                    <a:pt x="1888" y="493"/>
                  </a:cubicBezTo>
                  <a:cubicBezTo>
                    <a:pt x="1863" y="442"/>
                    <a:pt x="1809" y="409"/>
                    <a:pt x="1755" y="409"/>
                  </a:cubicBezTo>
                  <a:close/>
                  <a:moveTo>
                    <a:pt x="6809" y="1067"/>
                  </a:moveTo>
                  <a:cubicBezTo>
                    <a:pt x="6767" y="1067"/>
                    <a:pt x="6724" y="1085"/>
                    <a:pt x="6696" y="1122"/>
                  </a:cubicBezTo>
                  <a:cubicBezTo>
                    <a:pt x="6643" y="1174"/>
                    <a:pt x="6661" y="1262"/>
                    <a:pt x="6713" y="1314"/>
                  </a:cubicBezTo>
                  <a:cubicBezTo>
                    <a:pt x="6783" y="1384"/>
                    <a:pt x="6853" y="1437"/>
                    <a:pt x="6923" y="1507"/>
                  </a:cubicBezTo>
                  <a:cubicBezTo>
                    <a:pt x="6949" y="1533"/>
                    <a:pt x="6984" y="1546"/>
                    <a:pt x="7021" y="1546"/>
                  </a:cubicBezTo>
                  <a:cubicBezTo>
                    <a:pt x="7058" y="1546"/>
                    <a:pt x="7098" y="1533"/>
                    <a:pt x="7133" y="1507"/>
                  </a:cubicBezTo>
                  <a:cubicBezTo>
                    <a:pt x="7185" y="1454"/>
                    <a:pt x="7185" y="1367"/>
                    <a:pt x="7133" y="1297"/>
                  </a:cubicBezTo>
                  <a:cubicBezTo>
                    <a:pt x="7063" y="1227"/>
                    <a:pt x="6975" y="1157"/>
                    <a:pt x="6905" y="1105"/>
                  </a:cubicBezTo>
                  <a:cubicBezTo>
                    <a:pt x="6881" y="1080"/>
                    <a:pt x="6845" y="1067"/>
                    <a:pt x="6809" y="1067"/>
                  </a:cubicBezTo>
                  <a:close/>
                  <a:moveTo>
                    <a:pt x="542" y="1258"/>
                  </a:moveTo>
                  <a:cubicBezTo>
                    <a:pt x="503" y="1258"/>
                    <a:pt x="463" y="1271"/>
                    <a:pt x="437" y="1297"/>
                  </a:cubicBezTo>
                  <a:cubicBezTo>
                    <a:pt x="297" y="1454"/>
                    <a:pt x="175" y="1612"/>
                    <a:pt x="53" y="1786"/>
                  </a:cubicBezTo>
                  <a:cubicBezTo>
                    <a:pt x="0" y="1839"/>
                    <a:pt x="18" y="1944"/>
                    <a:pt x="88" y="1979"/>
                  </a:cubicBezTo>
                  <a:cubicBezTo>
                    <a:pt x="115" y="1999"/>
                    <a:pt x="146" y="2009"/>
                    <a:pt x="174" y="2009"/>
                  </a:cubicBezTo>
                  <a:cubicBezTo>
                    <a:pt x="218" y="2009"/>
                    <a:pt x="259" y="1986"/>
                    <a:pt x="280" y="1944"/>
                  </a:cubicBezTo>
                  <a:cubicBezTo>
                    <a:pt x="402" y="1786"/>
                    <a:pt x="525" y="1646"/>
                    <a:pt x="647" y="1507"/>
                  </a:cubicBezTo>
                  <a:cubicBezTo>
                    <a:pt x="699" y="1437"/>
                    <a:pt x="699" y="1349"/>
                    <a:pt x="647" y="1297"/>
                  </a:cubicBezTo>
                  <a:cubicBezTo>
                    <a:pt x="621" y="1271"/>
                    <a:pt x="581" y="1258"/>
                    <a:pt x="542" y="1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4637775" y="2064950"/>
              <a:ext cx="178325" cy="178775"/>
            </a:xfrm>
            <a:custGeom>
              <a:avLst/>
              <a:gdLst/>
              <a:ahLst/>
              <a:cxnLst/>
              <a:rect l="l" t="t" r="r" b="b"/>
              <a:pathLst>
                <a:path w="7133" h="7151" extrusionOk="0">
                  <a:moveTo>
                    <a:pt x="3566" y="298"/>
                  </a:moveTo>
                  <a:cubicBezTo>
                    <a:pt x="4475" y="298"/>
                    <a:pt x="5297" y="665"/>
                    <a:pt x="5891" y="1260"/>
                  </a:cubicBezTo>
                  <a:cubicBezTo>
                    <a:pt x="6486" y="1854"/>
                    <a:pt x="6853" y="2676"/>
                    <a:pt x="6853" y="3585"/>
                  </a:cubicBezTo>
                  <a:cubicBezTo>
                    <a:pt x="6853" y="4494"/>
                    <a:pt x="6486" y="5298"/>
                    <a:pt x="5891" y="5892"/>
                  </a:cubicBezTo>
                  <a:cubicBezTo>
                    <a:pt x="5297" y="6487"/>
                    <a:pt x="4475" y="6854"/>
                    <a:pt x="3566" y="6854"/>
                  </a:cubicBezTo>
                  <a:cubicBezTo>
                    <a:pt x="2657" y="6854"/>
                    <a:pt x="1836" y="6487"/>
                    <a:pt x="1241" y="5892"/>
                  </a:cubicBezTo>
                  <a:cubicBezTo>
                    <a:pt x="647" y="5298"/>
                    <a:pt x="280" y="4494"/>
                    <a:pt x="280" y="3585"/>
                  </a:cubicBezTo>
                  <a:cubicBezTo>
                    <a:pt x="280" y="2676"/>
                    <a:pt x="647" y="1854"/>
                    <a:pt x="1241" y="1260"/>
                  </a:cubicBezTo>
                  <a:cubicBezTo>
                    <a:pt x="1836" y="665"/>
                    <a:pt x="2657" y="298"/>
                    <a:pt x="3566" y="298"/>
                  </a:cubicBezTo>
                  <a:close/>
                  <a:moveTo>
                    <a:pt x="3566" y="1"/>
                  </a:moveTo>
                  <a:cubicBezTo>
                    <a:pt x="1591" y="1"/>
                    <a:pt x="0" y="1609"/>
                    <a:pt x="0" y="3585"/>
                  </a:cubicBezTo>
                  <a:cubicBezTo>
                    <a:pt x="0" y="5560"/>
                    <a:pt x="1591" y="7151"/>
                    <a:pt x="3566" y="7151"/>
                  </a:cubicBezTo>
                  <a:cubicBezTo>
                    <a:pt x="5542" y="7151"/>
                    <a:pt x="7133" y="5560"/>
                    <a:pt x="7133" y="3585"/>
                  </a:cubicBezTo>
                  <a:cubicBezTo>
                    <a:pt x="7133" y="1609"/>
                    <a:pt x="5542" y="1"/>
                    <a:pt x="3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4636900" y="2149250"/>
              <a:ext cx="179650" cy="49475"/>
            </a:xfrm>
            <a:custGeom>
              <a:avLst/>
              <a:gdLst/>
              <a:ahLst/>
              <a:cxnLst/>
              <a:rect l="l" t="t" r="r" b="b"/>
              <a:pathLst>
                <a:path w="7186" h="1979" extrusionOk="0">
                  <a:moveTo>
                    <a:pt x="7012" y="0"/>
                  </a:moveTo>
                  <a:cubicBezTo>
                    <a:pt x="6972" y="0"/>
                    <a:pt x="6933" y="18"/>
                    <a:pt x="6905" y="55"/>
                  </a:cubicBezTo>
                  <a:cubicBezTo>
                    <a:pt x="6154" y="1034"/>
                    <a:pt x="4912" y="1559"/>
                    <a:pt x="3671" y="1664"/>
                  </a:cubicBezTo>
                  <a:cubicBezTo>
                    <a:pt x="3566" y="1681"/>
                    <a:pt x="3444" y="1681"/>
                    <a:pt x="3322" y="1681"/>
                  </a:cubicBezTo>
                  <a:cubicBezTo>
                    <a:pt x="2203" y="1681"/>
                    <a:pt x="1084" y="1244"/>
                    <a:pt x="262" y="492"/>
                  </a:cubicBezTo>
                  <a:cubicBezTo>
                    <a:pt x="238" y="468"/>
                    <a:pt x="206" y="455"/>
                    <a:pt x="174" y="455"/>
                  </a:cubicBezTo>
                  <a:cubicBezTo>
                    <a:pt x="136" y="455"/>
                    <a:pt x="98" y="472"/>
                    <a:pt x="70" y="510"/>
                  </a:cubicBezTo>
                  <a:cubicBezTo>
                    <a:pt x="0" y="562"/>
                    <a:pt x="18" y="650"/>
                    <a:pt x="70" y="702"/>
                  </a:cubicBezTo>
                  <a:cubicBezTo>
                    <a:pt x="944" y="1524"/>
                    <a:pt x="2133" y="1978"/>
                    <a:pt x="3322" y="1978"/>
                  </a:cubicBezTo>
                  <a:cubicBezTo>
                    <a:pt x="3444" y="1978"/>
                    <a:pt x="3584" y="1961"/>
                    <a:pt x="3706" y="1961"/>
                  </a:cubicBezTo>
                  <a:cubicBezTo>
                    <a:pt x="5000" y="1838"/>
                    <a:pt x="6328" y="1279"/>
                    <a:pt x="7133" y="230"/>
                  </a:cubicBezTo>
                  <a:cubicBezTo>
                    <a:pt x="7185" y="178"/>
                    <a:pt x="7185" y="73"/>
                    <a:pt x="7115" y="38"/>
                  </a:cubicBezTo>
                  <a:cubicBezTo>
                    <a:pt x="7083" y="14"/>
                    <a:pt x="7046" y="0"/>
                    <a:pt x="7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9"/>
          <p:cNvGrpSpPr/>
          <p:nvPr/>
        </p:nvGrpSpPr>
        <p:grpSpPr>
          <a:xfrm rot="-8932695">
            <a:off x="6735923" y="4645327"/>
            <a:ext cx="448214" cy="606624"/>
            <a:chOff x="5408700" y="2855000"/>
            <a:chExt cx="121525" cy="164475"/>
          </a:xfrm>
        </p:grpSpPr>
        <p:sp>
          <p:nvSpPr>
            <p:cNvPr id="238" name="Google Shape;238;p9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9"/>
          <p:cNvSpPr/>
          <p:nvPr/>
        </p:nvSpPr>
        <p:spPr>
          <a:xfrm>
            <a:off x="3989075" y="-220975"/>
            <a:ext cx="5454775" cy="4923225"/>
          </a:xfrm>
          <a:custGeom>
            <a:avLst/>
            <a:gdLst/>
            <a:ahLst/>
            <a:cxnLst/>
            <a:rect l="l" t="t" r="r" b="b"/>
            <a:pathLst>
              <a:path w="218191" h="196929" extrusionOk="0">
                <a:moveTo>
                  <a:pt x="0" y="0"/>
                </a:moveTo>
                <a:cubicBezTo>
                  <a:pt x="4902" y="9805"/>
                  <a:pt x="21468" y="4723"/>
                  <a:pt x="32385" y="5715"/>
                </a:cubicBezTo>
                <a:cubicBezTo>
                  <a:pt x="47766" y="7113"/>
                  <a:pt x="66487" y="18046"/>
                  <a:pt x="69723" y="33147"/>
                </a:cubicBezTo>
                <a:cubicBezTo>
                  <a:pt x="70788" y="38117"/>
                  <a:pt x="70523" y="45186"/>
                  <a:pt x="66294" y="48006"/>
                </a:cubicBezTo>
                <a:cubicBezTo>
                  <a:pt x="61256" y="51365"/>
                  <a:pt x="54009" y="53303"/>
                  <a:pt x="48387" y="51054"/>
                </a:cubicBezTo>
                <a:cubicBezTo>
                  <a:pt x="42286" y="48614"/>
                  <a:pt x="37238" y="42513"/>
                  <a:pt x="35433" y="36195"/>
                </a:cubicBezTo>
                <a:cubicBezTo>
                  <a:pt x="33798" y="30471"/>
                  <a:pt x="39596" y="22902"/>
                  <a:pt x="45339" y="21336"/>
                </a:cubicBezTo>
                <a:cubicBezTo>
                  <a:pt x="53441" y="19126"/>
                  <a:pt x="62585" y="24633"/>
                  <a:pt x="68961" y="30099"/>
                </a:cubicBezTo>
                <a:cubicBezTo>
                  <a:pt x="76085" y="36205"/>
                  <a:pt x="84758" y="42674"/>
                  <a:pt x="86868" y="51816"/>
                </a:cubicBezTo>
                <a:cubicBezTo>
                  <a:pt x="88067" y="57013"/>
                  <a:pt x="88333" y="62689"/>
                  <a:pt x="86868" y="67818"/>
                </a:cubicBezTo>
                <a:cubicBezTo>
                  <a:pt x="85533" y="72492"/>
                  <a:pt x="80841" y="75568"/>
                  <a:pt x="78867" y="80010"/>
                </a:cubicBezTo>
                <a:cubicBezTo>
                  <a:pt x="76677" y="84936"/>
                  <a:pt x="78572" y="92641"/>
                  <a:pt x="83058" y="95631"/>
                </a:cubicBezTo>
                <a:cubicBezTo>
                  <a:pt x="88042" y="98954"/>
                  <a:pt x="94974" y="97155"/>
                  <a:pt x="100965" y="97155"/>
                </a:cubicBezTo>
                <a:cubicBezTo>
                  <a:pt x="115246" y="97155"/>
                  <a:pt x="129301" y="93331"/>
                  <a:pt x="143256" y="90297"/>
                </a:cubicBezTo>
                <a:cubicBezTo>
                  <a:pt x="151154" y="88580"/>
                  <a:pt x="162410" y="87260"/>
                  <a:pt x="167259" y="93726"/>
                </a:cubicBezTo>
                <a:cubicBezTo>
                  <a:pt x="172996" y="101375"/>
                  <a:pt x="174289" y="111693"/>
                  <a:pt x="175641" y="121158"/>
                </a:cubicBezTo>
                <a:cubicBezTo>
                  <a:pt x="177407" y="133520"/>
                  <a:pt x="179018" y="147788"/>
                  <a:pt x="172593" y="158496"/>
                </a:cubicBezTo>
                <a:cubicBezTo>
                  <a:pt x="168894" y="164661"/>
                  <a:pt x="161675" y="168237"/>
                  <a:pt x="155067" y="171069"/>
                </a:cubicBezTo>
                <a:cubicBezTo>
                  <a:pt x="150508" y="173023"/>
                  <a:pt x="144716" y="177249"/>
                  <a:pt x="140589" y="174498"/>
                </a:cubicBezTo>
                <a:cubicBezTo>
                  <a:pt x="134078" y="170158"/>
                  <a:pt x="130915" y="158149"/>
                  <a:pt x="135255" y="151638"/>
                </a:cubicBezTo>
                <a:cubicBezTo>
                  <a:pt x="141100" y="142870"/>
                  <a:pt x="159115" y="150620"/>
                  <a:pt x="166116" y="158496"/>
                </a:cubicBezTo>
                <a:cubicBezTo>
                  <a:pt x="174354" y="167764"/>
                  <a:pt x="175992" y="182860"/>
                  <a:pt x="186309" y="189738"/>
                </a:cubicBezTo>
                <a:cubicBezTo>
                  <a:pt x="193538" y="194557"/>
                  <a:pt x="202854" y="197825"/>
                  <a:pt x="211455" y="196596"/>
                </a:cubicBezTo>
                <a:cubicBezTo>
                  <a:pt x="214212" y="196202"/>
                  <a:pt x="220042" y="192127"/>
                  <a:pt x="217551" y="190881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/>
          <p:nvPr/>
        </p:nvSpPr>
        <p:spPr>
          <a:xfrm>
            <a:off x="0" y="2460000"/>
            <a:ext cx="7164000" cy="2683500"/>
          </a:xfrm>
          <a:prstGeom prst="triangle">
            <a:avLst>
              <a:gd name="adj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"/>
          <p:cNvSpPr txBox="1">
            <a:spLocks noGrp="1"/>
          </p:cNvSpPr>
          <p:nvPr>
            <p:ph type="title"/>
          </p:nvPr>
        </p:nvSpPr>
        <p:spPr>
          <a:xfrm>
            <a:off x="720000" y="3708000"/>
            <a:ext cx="3120000" cy="9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334200" y="2808000"/>
            <a:ext cx="6181800" cy="2208000"/>
          </a:xfrm>
          <a:prstGeom prst="triangle">
            <a:avLst>
              <a:gd name="adj" fmla="val 0"/>
            </a:avLst>
          </a:prstGeom>
          <a:noFill/>
          <a:ln w="28575" cap="flat" cmpd="sng">
            <a:solidFill>
              <a:schemeClr val="accent4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34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6"/>
          <p:cNvSpPr txBox="1">
            <a:spLocks noGrp="1"/>
          </p:cNvSpPr>
          <p:nvPr>
            <p:ph type="ctrTitle"/>
          </p:nvPr>
        </p:nvSpPr>
        <p:spPr>
          <a:xfrm>
            <a:off x="-255348" y="261752"/>
            <a:ext cx="5910240" cy="22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br>
              <a:rPr lang="en" sz="11500" b="1" dirty="0">
                <a:latin typeface="Amasis MT Pro Medium"/>
              </a:rPr>
            </a:br>
            <a:r>
              <a:rPr lang="en" sz="4400" b="1" dirty="0">
                <a:solidFill>
                  <a:srgbClr val="C00000"/>
                </a:solidFill>
                <a:latin typeface="Amasis MT Pro Medium"/>
              </a:rPr>
              <a:t>DYNAMIC MODE </a:t>
            </a:r>
            <a:br>
              <a:rPr lang="en" sz="4400" b="1" dirty="0">
                <a:solidFill>
                  <a:srgbClr val="C00000"/>
                </a:solidFill>
                <a:latin typeface="Amasis MT Pro Medium"/>
              </a:rPr>
            </a:br>
            <a:r>
              <a:rPr lang="en" sz="4400" b="1" dirty="0">
                <a:solidFill>
                  <a:srgbClr val="C00000"/>
                </a:solidFill>
                <a:latin typeface="Amasis MT Pro Medium"/>
              </a:rPr>
              <a:t>DECOMPOSITION</a:t>
            </a:r>
            <a:endParaRPr lang="en-US" sz="4400" b="1" dirty="0">
              <a:solidFill>
                <a:srgbClr val="C00000"/>
              </a:solidFill>
              <a:latin typeface="Amasis MT Pro Medium"/>
            </a:endParaRPr>
          </a:p>
        </p:txBody>
      </p:sp>
      <p:sp>
        <p:nvSpPr>
          <p:cNvPr id="829" name="Google Shape;829;p36"/>
          <p:cNvSpPr/>
          <p:nvPr/>
        </p:nvSpPr>
        <p:spPr>
          <a:xfrm rot="10392037" flipH="1">
            <a:off x="501197" y="3142737"/>
            <a:ext cx="2690511" cy="1334120"/>
          </a:xfrm>
          <a:custGeom>
            <a:avLst/>
            <a:gdLst/>
            <a:ahLst/>
            <a:cxnLst/>
            <a:rect l="l" t="t" r="r" b="b"/>
            <a:pathLst>
              <a:path w="113359" h="53363" extrusionOk="0">
                <a:moveTo>
                  <a:pt x="93722" y="594"/>
                </a:moveTo>
                <a:cubicBezTo>
                  <a:pt x="72131" y="-1066"/>
                  <a:pt x="49896" y="1051"/>
                  <a:pt x="29074" y="7001"/>
                </a:cubicBezTo>
                <a:cubicBezTo>
                  <a:pt x="16781" y="10514"/>
                  <a:pt x="-3073" y="20361"/>
                  <a:pt x="535" y="32627"/>
                </a:cubicBezTo>
                <a:cubicBezTo>
                  <a:pt x="5369" y="49062"/>
                  <a:pt x="30620" y="51841"/>
                  <a:pt x="47711" y="53012"/>
                </a:cubicBezTo>
                <a:cubicBezTo>
                  <a:pt x="68232" y="54417"/>
                  <a:pt x="92268" y="49191"/>
                  <a:pt x="106535" y="34375"/>
                </a:cubicBezTo>
                <a:cubicBezTo>
                  <a:pt x="111738" y="28972"/>
                  <a:pt x="116219" y="17227"/>
                  <a:pt x="110612" y="12243"/>
                </a:cubicBezTo>
                <a:cubicBezTo>
                  <a:pt x="99229" y="2125"/>
                  <a:pt x="80925" y="2039"/>
                  <a:pt x="65766" y="3506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830" name="Google Shape;830;p36"/>
          <p:cNvGrpSpPr/>
          <p:nvPr/>
        </p:nvGrpSpPr>
        <p:grpSpPr>
          <a:xfrm>
            <a:off x="4441554" y="3766657"/>
            <a:ext cx="1309208" cy="1350498"/>
            <a:chOff x="4162797" y="3393373"/>
            <a:chExt cx="1309208" cy="1350498"/>
          </a:xfrm>
        </p:grpSpPr>
        <p:sp>
          <p:nvSpPr>
            <p:cNvPr id="831" name="Google Shape;831;p36"/>
            <p:cNvSpPr/>
            <p:nvPr/>
          </p:nvSpPr>
          <p:spPr>
            <a:xfrm rot="2023231">
              <a:off x="4287145" y="4009672"/>
              <a:ext cx="609267" cy="610692"/>
            </a:xfrm>
            <a:custGeom>
              <a:avLst/>
              <a:gdLst/>
              <a:ahLst/>
              <a:cxnLst/>
              <a:rect l="l" t="t" r="r" b="b"/>
              <a:pathLst>
                <a:path w="16678" h="16717" extrusionOk="0">
                  <a:moveTo>
                    <a:pt x="7198" y="1"/>
                  </a:moveTo>
                  <a:cubicBezTo>
                    <a:pt x="7082" y="1"/>
                    <a:pt x="6965" y="55"/>
                    <a:pt x="6888" y="165"/>
                  </a:cubicBezTo>
                  <a:lnTo>
                    <a:pt x="4511" y="3241"/>
                  </a:lnTo>
                  <a:cubicBezTo>
                    <a:pt x="4388" y="3416"/>
                    <a:pt x="4353" y="3993"/>
                    <a:pt x="4511" y="4115"/>
                  </a:cubicBezTo>
                  <a:lnTo>
                    <a:pt x="4546" y="4133"/>
                  </a:lnTo>
                  <a:cubicBezTo>
                    <a:pt x="5088" y="4517"/>
                    <a:pt x="5192" y="5287"/>
                    <a:pt x="4790" y="5828"/>
                  </a:cubicBezTo>
                  <a:lnTo>
                    <a:pt x="4581" y="6126"/>
                  </a:lnTo>
                  <a:cubicBezTo>
                    <a:pt x="4437" y="6325"/>
                    <a:pt x="4298" y="6403"/>
                    <a:pt x="4155" y="6403"/>
                  </a:cubicBezTo>
                  <a:cubicBezTo>
                    <a:pt x="3896" y="6403"/>
                    <a:pt x="3624" y="6152"/>
                    <a:pt x="3287" y="5916"/>
                  </a:cubicBezTo>
                  <a:lnTo>
                    <a:pt x="3252" y="5881"/>
                  </a:lnTo>
                  <a:cubicBezTo>
                    <a:pt x="3187" y="5842"/>
                    <a:pt x="3116" y="5822"/>
                    <a:pt x="3047" y="5822"/>
                  </a:cubicBezTo>
                  <a:cubicBezTo>
                    <a:pt x="2932" y="5822"/>
                    <a:pt x="2822" y="5877"/>
                    <a:pt x="2745" y="5986"/>
                  </a:cubicBezTo>
                  <a:lnTo>
                    <a:pt x="123" y="9674"/>
                  </a:lnTo>
                  <a:cubicBezTo>
                    <a:pt x="1" y="9832"/>
                    <a:pt x="36" y="10059"/>
                    <a:pt x="193" y="10181"/>
                  </a:cubicBezTo>
                  <a:lnTo>
                    <a:pt x="9283" y="16649"/>
                  </a:lnTo>
                  <a:cubicBezTo>
                    <a:pt x="9343" y="16696"/>
                    <a:pt x="9412" y="16717"/>
                    <a:pt x="9482" y="16717"/>
                  </a:cubicBezTo>
                  <a:cubicBezTo>
                    <a:pt x="9595" y="16717"/>
                    <a:pt x="9707" y="16660"/>
                    <a:pt x="9773" y="16562"/>
                  </a:cubicBezTo>
                  <a:lnTo>
                    <a:pt x="12412" y="12873"/>
                  </a:lnTo>
                  <a:cubicBezTo>
                    <a:pt x="12517" y="12699"/>
                    <a:pt x="12500" y="12471"/>
                    <a:pt x="12325" y="12366"/>
                  </a:cubicBezTo>
                  <a:cubicBezTo>
                    <a:pt x="11800" y="11982"/>
                    <a:pt x="11311" y="11772"/>
                    <a:pt x="11713" y="11213"/>
                  </a:cubicBezTo>
                  <a:lnTo>
                    <a:pt x="11923" y="10916"/>
                  </a:lnTo>
                  <a:cubicBezTo>
                    <a:pt x="12174" y="10565"/>
                    <a:pt x="12563" y="10380"/>
                    <a:pt x="12947" y="10380"/>
                  </a:cubicBezTo>
                  <a:cubicBezTo>
                    <a:pt x="13177" y="10380"/>
                    <a:pt x="13405" y="10446"/>
                    <a:pt x="13601" y="10583"/>
                  </a:cubicBezTo>
                  <a:cubicBezTo>
                    <a:pt x="13661" y="10630"/>
                    <a:pt x="13730" y="10651"/>
                    <a:pt x="13800" y="10651"/>
                  </a:cubicBezTo>
                  <a:cubicBezTo>
                    <a:pt x="13915" y="10651"/>
                    <a:pt x="14032" y="10594"/>
                    <a:pt x="14108" y="10496"/>
                  </a:cubicBezTo>
                  <a:lnTo>
                    <a:pt x="16555" y="7052"/>
                  </a:lnTo>
                  <a:cubicBezTo>
                    <a:pt x="16678" y="6877"/>
                    <a:pt x="16503" y="6388"/>
                    <a:pt x="16346" y="6266"/>
                  </a:cubicBezTo>
                  <a:lnTo>
                    <a:pt x="7395" y="60"/>
                  </a:lnTo>
                  <a:cubicBezTo>
                    <a:pt x="7336" y="20"/>
                    <a:pt x="7267" y="1"/>
                    <a:pt x="7198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 rot="2023231">
              <a:off x="4283498" y="4003826"/>
              <a:ext cx="615660" cy="621432"/>
            </a:xfrm>
            <a:custGeom>
              <a:avLst/>
              <a:gdLst/>
              <a:ahLst/>
              <a:cxnLst/>
              <a:rect l="l" t="t" r="r" b="b"/>
              <a:pathLst>
                <a:path w="16853" h="17011" extrusionOk="0">
                  <a:moveTo>
                    <a:pt x="7308" y="298"/>
                  </a:moveTo>
                  <a:cubicBezTo>
                    <a:pt x="7343" y="298"/>
                    <a:pt x="7378" y="316"/>
                    <a:pt x="7413" y="333"/>
                  </a:cubicBezTo>
                  <a:lnTo>
                    <a:pt x="16363" y="6539"/>
                  </a:lnTo>
                  <a:cubicBezTo>
                    <a:pt x="16381" y="6556"/>
                    <a:pt x="16451" y="6644"/>
                    <a:pt x="16486" y="6731"/>
                  </a:cubicBezTo>
                  <a:cubicBezTo>
                    <a:pt x="16521" y="6836"/>
                    <a:pt x="16555" y="6958"/>
                    <a:pt x="16555" y="7046"/>
                  </a:cubicBezTo>
                  <a:lnTo>
                    <a:pt x="16555" y="7098"/>
                  </a:lnTo>
                  <a:lnTo>
                    <a:pt x="16538" y="7116"/>
                  </a:lnTo>
                  <a:lnTo>
                    <a:pt x="14091" y="10560"/>
                  </a:lnTo>
                  <a:cubicBezTo>
                    <a:pt x="14038" y="10630"/>
                    <a:pt x="13968" y="10664"/>
                    <a:pt x="13898" y="10664"/>
                  </a:cubicBezTo>
                  <a:cubicBezTo>
                    <a:pt x="13863" y="10664"/>
                    <a:pt x="13828" y="10647"/>
                    <a:pt x="13793" y="10630"/>
                  </a:cubicBezTo>
                  <a:lnTo>
                    <a:pt x="13758" y="10595"/>
                  </a:lnTo>
                  <a:lnTo>
                    <a:pt x="13746" y="10595"/>
                  </a:lnTo>
                  <a:cubicBezTo>
                    <a:pt x="13530" y="10445"/>
                    <a:pt x="13286" y="10385"/>
                    <a:pt x="13042" y="10385"/>
                  </a:cubicBezTo>
                  <a:cubicBezTo>
                    <a:pt x="12605" y="10385"/>
                    <a:pt x="12185" y="10595"/>
                    <a:pt x="11905" y="10979"/>
                  </a:cubicBezTo>
                  <a:lnTo>
                    <a:pt x="11696" y="11276"/>
                  </a:lnTo>
                  <a:cubicBezTo>
                    <a:pt x="11573" y="11434"/>
                    <a:pt x="11521" y="11573"/>
                    <a:pt x="11521" y="11731"/>
                  </a:cubicBezTo>
                  <a:cubicBezTo>
                    <a:pt x="11521" y="11836"/>
                    <a:pt x="11556" y="11941"/>
                    <a:pt x="11608" y="12028"/>
                  </a:cubicBezTo>
                  <a:cubicBezTo>
                    <a:pt x="11696" y="12150"/>
                    <a:pt x="11801" y="12238"/>
                    <a:pt x="11940" y="12343"/>
                  </a:cubicBezTo>
                  <a:cubicBezTo>
                    <a:pt x="12063" y="12430"/>
                    <a:pt x="12203" y="12535"/>
                    <a:pt x="12360" y="12640"/>
                  </a:cubicBezTo>
                  <a:cubicBezTo>
                    <a:pt x="12412" y="12675"/>
                    <a:pt x="12430" y="12727"/>
                    <a:pt x="12430" y="12797"/>
                  </a:cubicBezTo>
                  <a:cubicBezTo>
                    <a:pt x="12430" y="12850"/>
                    <a:pt x="12430" y="12885"/>
                    <a:pt x="12395" y="12937"/>
                  </a:cubicBezTo>
                  <a:lnTo>
                    <a:pt x="9773" y="16626"/>
                  </a:lnTo>
                  <a:cubicBezTo>
                    <a:pt x="9720" y="16696"/>
                    <a:pt x="9650" y="16713"/>
                    <a:pt x="9580" y="16713"/>
                  </a:cubicBezTo>
                  <a:cubicBezTo>
                    <a:pt x="9545" y="16713"/>
                    <a:pt x="9511" y="16713"/>
                    <a:pt x="9476" y="16678"/>
                  </a:cubicBezTo>
                  <a:lnTo>
                    <a:pt x="9458" y="16678"/>
                  </a:lnTo>
                  <a:lnTo>
                    <a:pt x="385" y="10210"/>
                  </a:lnTo>
                  <a:cubicBezTo>
                    <a:pt x="333" y="10175"/>
                    <a:pt x="298" y="10105"/>
                    <a:pt x="298" y="10035"/>
                  </a:cubicBezTo>
                  <a:cubicBezTo>
                    <a:pt x="298" y="10000"/>
                    <a:pt x="315" y="9948"/>
                    <a:pt x="333" y="9913"/>
                  </a:cubicBezTo>
                  <a:lnTo>
                    <a:pt x="2972" y="6207"/>
                  </a:lnTo>
                  <a:cubicBezTo>
                    <a:pt x="3007" y="6154"/>
                    <a:pt x="3077" y="6119"/>
                    <a:pt x="3147" y="6119"/>
                  </a:cubicBezTo>
                  <a:cubicBezTo>
                    <a:pt x="3182" y="6119"/>
                    <a:pt x="3235" y="6137"/>
                    <a:pt x="3270" y="6154"/>
                  </a:cubicBezTo>
                  <a:lnTo>
                    <a:pt x="3305" y="6189"/>
                  </a:lnTo>
                  <a:cubicBezTo>
                    <a:pt x="3479" y="6294"/>
                    <a:pt x="3619" y="6434"/>
                    <a:pt x="3777" y="6521"/>
                  </a:cubicBezTo>
                  <a:cubicBezTo>
                    <a:pt x="3934" y="6626"/>
                    <a:pt x="4091" y="6696"/>
                    <a:pt x="4266" y="6714"/>
                  </a:cubicBezTo>
                  <a:cubicBezTo>
                    <a:pt x="4371" y="6714"/>
                    <a:pt x="4458" y="6679"/>
                    <a:pt x="4546" y="6626"/>
                  </a:cubicBezTo>
                  <a:cubicBezTo>
                    <a:pt x="4651" y="6556"/>
                    <a:pt x="4721" y="6486"/>
                    <a:pt x="4808" y="6364"/>
                  </a:cubicBezTo>
                  <a:lnTo>
                    <a:pt x="5018" y="6067"/>
                  </a:lnTo>
                  <a:cubicBezTo>
                    <a:pt x="5193" y="5822"/>
                    <a:pt x="5280" y="5525"/>
                    <a:pt x="5280" y="5245"/>
                  </a:cubicBezTo>
                  <a:cubicBezTo>
                    <a:pt x="5280" y="4826"/>
                    <a:pt x="5105" y="4424"/>
                    <a:pt x="4738" y="4179"/>
                  </a:cubicBezTo>
                  <a:lnTo>
                    <a:pt x="4703" y="4144"/>
                  </a:lnTo>
                  <a:cubicBezTo>
                    <a:pt x="4703" y="4144"/>
                    <a:pt x="4686" y="4109"/>
                    <a:pt x="4668" y="4074"/>
                  </a:cubicBezTo>
                  <a:cubicBezTo>
                    <a:pt x="4668" y="4022"/>
                    <a:pt x="4651" y="3969"/>
                    <a:pt x="4651" y="3899"/>
                  </a:cubicBezTo>
                  <a:cubicBezTo>
                    <a:pt x="4651" y="3812"/>
                    <a:pt x="4668" y="3724"/>
                    <a:pt x="4686" y="3637"/>
                  </a:cubicBezTo>
                  <a:cubicBezTo>
                    <a:pt x="4703" y="3567"/>
                    <a:pt x="4721" y="3497"/>
                    <a:pt x="4738" y="3480"/>
                  </a:cubicBezTo>
                  <a:lnTo>
                    <a:pt x="7116" y="403"/>
                  </a:lnTo>
                  <a:cubicBezTo>
                    <a:pt x="7168" y="333"/>
                    <a:pt x="7238" y="298"/>
                    <a:pt x="7308" y="298"/>
                  </a:cubicBezTo>
                  <a:close/>
                  <a:moveTo>
                    <a:pt x="7308" y="1"/>
                  </a:moveTo>
                  <a:cubicBezTo>
                    <a:pt x="7133" y="1"/>
                    <a:pt x="6976" y="88"/>
                    <a:pt x="6888" y="228"/>
                  </a:cubicBezTo>
                  <a:lnTo>
                    <a:pt x="4511" y="3305"/>
                  </a:lnTo>
                  <a:lnTo>
                    <a:pt x="4493" y="3322"/>
                  </a:lnTo>
                  <a:cubicBezTo>
                    <a:pt x="4441" y="3392"/>
                    <a:pt x="4423" y="3480"/>
                    <a:pt x="4406" y="3585"/>
                  </a:cubicBezTo>
                  <a:cubicBezTo>
                    <a:pt x="4371" y="3672"/>
                    <a:pt x="4371" y="3794"/>
                    <a:pt x="4371" y="3899"/>
                  </a:cubicBezTo>
                  <a:cubicBezTo>
                    <a:pt x="4371" y="3987"/>
                    <a:pt x="4371" y="4074"/>
                    <a:pt x="4388" y="4161"/>
                  </a:cubicBezTo>
                  <a:cubicBezTo>
                    <a:pt x="4423" y="4231"/>
                    <a:pt x="4441" y="4319"/>
                    <a:pt x="4528" y="4389"/>
                  </a:cubicBezTo>
                  <a:lnTo>
                    <a:pt x="4563" y="4406"/>
                  </a:lnTo>
                  <a:cubicBezTo>
                    <a:pt x="4843" y="4616"/>
                    <a:pt x="5000" y="4913"/>
                    <a:pt x="5000" y="5245"/>
                  </a:cubicBezTo>
                  <a:cubicBezTo>
                    <a:pt x="5000" y="5473"/>
                    <a:pt x="4930" y="5700"/>
                    <a:pt x="4773" y="5892"/>
                  </a:cubicBezTo>
                  <a:lnTo>
                    <a:pt x="4563" y="6207"/>
                  </a:lnTo>
                  <a:cubicBezTo>
                    <a:pt x="4511" y="6294"/>
                    <a:pt x="4441" y="6347"/>
                    <a:pt x="4406" y="6382"/>
                  </a:cubicBezTo>
                  <a:cubicBezTo>
                    <a:pt x="4354" y="6399"/>
                    <a:pt x="4319" y="6417"/>
                    <a:pt x="4266" y="6417"/>
                  </a:cubicBezTo>
                  <a:cubicBezTo>
                    <a:pt x="4179" y="6417"/>
                    <a:pt x="4074" y="6364"/>
                    <a:pt x="3934" y="6277"/>
                  </a:cubicBezTo>
                  <a:cubicBezTo>
                    <a:pt x="3812" y="6189"/>
                    <a:pt x="3654" y="6067"/>
                    <a:pt x="3479" y="5945"/>
                  </a:cubicBezTo>
                  <a:lnTo>
                    <a:pt x="3427" y="5910"/>
                  </a:lnTo>
                  <a:cubicBezTo>
                    <a:pt x="3340" y="5857"/>
                    <a:pt x="3252" y="5822"/>
                    <a:pt x="3147" y="5822"/>
                  </a:cubicBezTo>
                  <a:cubicBezTo>
                    <a:pt x="2990" y="5822"/>
                    <a:pt x="2833" y="5910"/>
                    <a:pt x="2728" y="6049"/>
                  </a:cubicBezTo>
                  <a:lnTo>
                    <a:pt x="106" y="9738"/>
                  </a:lnTo>
                  <a:cubicBezTo>
                    <a:pt x="36" y="9825"/>
                    <a:pt x="1" y="9930"/>
                    <a:pt x="1" y="10035"/>
                  </a:cubicBezTo>
                  <a:cubicBezTo>
                    <a:pt x="1" y="10192"/>
                    <a:pt x="71" y="10350"/>
                    <a:pt x="210" y="10437"/>
                  </a:cubicBezTo>
                  <a:lnTo>
                    <a:pt x="9301" y="16923"/>
                  </a:lnTo>
                  <a:cubicBezTo>
                    <a:pt x="9388" y="16975"/>
                    <a:pt x="9476" y="17010"/>
                    <a:pt x="9580" y="17010"/>
                  </a:cubicBezTo>
                  <a:cubicBezTo>
                    <a:pt x="9738" y="17010"/>
                    <a:pt x="9895" y="16940"/>
                    <a:pt x="10000" y="16800"/>
                  </a:cubicBezTo>
                  <a:lnTo>
                    <a:pt x="12622" y="13094"/>
                  </a:lnTo>
                  <a:cubicBezTo>
                    <a:pt x="12692" y="13007"/>
                    <a:pt x="12727" y="12902"/>
                    <a:pt x="12727" y="12797"/>
                  </a:cubicBezTo>
                  <a:cubicBezTo>
                    <a:pt x="12727" y="12640"/>
                    <a:pt x="12657" y="12483"/>
                    <a:pt x="12517" y="12395"/>
                  </a:cubicBezTo>
                  <a:cubicBezTo>
                    <a:pt x="12325" y="12255"/>
                    <a:pt x="12133" y="12133"/>
                    <a:pt x="11993" y="12028"/>
                  </a:cubicBezTo>
                  <a:cubicBezTo>
                    <a:pt x="11940" y="11958"/>
                    <a:pt x="11888" y="11906"/>
                    <a:pt x="11853" y="11871"/>
                  </a:cubicBezTo>
                  <a:cubicBezTo>
                    <a:pt x="11818" y="11818"/>
                    <a:pt x="11818" y="11783"/>
                    <a:pt x="11818" y="11731"/>
                  </a:cubicBezTo>
                  <a:cubicBezTo>
                    <a:pt x="11818" y="11661"/>
                    <a:pt x="11836" y="11573"/>
                    <a:pt x="11923" y="11451"/>
                  </a:cubicBezTo>
                  <a:lnTo>
                    <a:pt x="12150" y="11154"/>
                  </a:lnTo>
                  <a:cubicBezTo>
                    <a:pt x="12360" y="10839"/>
                    <a:pt x="12710" y="10682"/>
                    <a:pt x="13042" y="10682"/>
                  </a:cubicBezTo>
                  <a:cubicBezTo>
                    <a:pt x="13252" y="10682"/>
                    <a:pt x="13444" y="10734"/>
                    <a:pt x="13619" y="10857"/>
                  </a:cubicBezTo>
                  <a:cubicBezTo>
                    <a:pt x="13619" y="10857"/>
                    <a:pt x="13619" y="10857"/>
                    <a:pt x="13619" y="10857"/>
                  </a:cubicBezTo>
                  <a:lnTo>
                    <a:pt x="13619" y="10857"/>
                  </a:lnTo>
                  <a:lnTo>
                    <a:pt x="13654" y="10892"/>
                  </a:lnTo>
                  <a:lnTo>
                    <a:pt x="13671" y="10892"/>
                  </a:lnTo>
                  <a:cubicBezTo>
                    <a:pt x="13746" y="10933"/>
                    <a:pt x="13828" y="10944"/>
                    <a:pt x="13898" y="10944"/>
                  </a:cubicBezTo>
                  <a:cubicBezTo>
                    <a:pt x="14056" y="10944"/>
                    <a:pt x="14230" y="10874"/>
                    <a:pt x="14318" y="10734"/>
                  </a:cubicBezTo>
                  <a:lnTo>
                    <a:pt x="16783" y="7291"/>
                  </a:lnTo>
                  <a:cubicBezTo>
                    <a:pt x="16835" y="7203"/>
                    <a:pt x="16853" y="7116"/>
                    <a:pt x="16853" y="7046"/>
                  </a:cubicBezTo>
                  <a:cubicBezTo>
                    <a:pt x="16853" y="6906"/>
                    <a:pt x="16800" y="6766"/>
                    <a:pt x="16748" y="6626"/>
                  </a:cubicBezTo>
                  <a:cubicBezTo>
                    <a:pt x="16695" y="6504"/>
                    <a:pt x="16643" y="6382"/>
                    <a:pt x="16538" y="6312"/>
                  </a:cubicBezTo>
                  <a:lnTo>
                    <a:pt x="7588" y="88"/>
                  </a:lnTo>
                  <a:cubicBezTo>
                    <a:pt x="7500" y="36"/>
                    <a:pt x="7395" y="1"/>
                    <a:pt x="7308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 rot="2023231">
              <a:off x="4318032" y="4009198"/>
              <a:ext cx="577960" cy="574087"/>
            </a:xfrm>
            <a:custGeom>
              <a:avLst/>
              <a:gdLst/>
              <a:ahLst/>
              <a:cxnLst/>
              <a:rect l="l" t="t" r="r" b="b"/>
              <a:pathLst>
                <a:path w="15821" h="15715" extrusionOk="0">
                  <a:moveTo>
                    <a:pt x="6657" y="0"/>
                  </a:moveTo>
                  <a:cubicBezTo>
                    <a:pt x="6550" y="0"/>
                    <a:pt x="6445" y="51"/>
                    <a:pt x="6381" y="148"/>
                  </a:cubicBezTo>
                  <a:lnTo>
                    <a:pt x="4108" y="3329"/>
                  </a:lnTo>
                  <a:cubicBezTo>
                    <a:pt x="4003" y="3487"/>
                    <a:pt x="4038" y="3696"/>
                    <a:pt x="4178" y="3801"/>
                  </a:cubicBezTo>
                  <a:lnTo>
                    <a:pt x="4231" y="3836"/>
                  </a:lnTo>
                  <a:cubicBezTo>
                    <a:pt x="4737" y="4203"/>
                    <a:pt x="4860" y="4903"/>
                    <a:pt x="4493" y="5427"/>
                  </a:cubicBezTo>
                  <a:lnTo>
                    <a:pt x="4300" y="5707"/>
                  </a:lnTo>
                  <a:cubicBezTo>
                    <a:pt x="4077" y="6015"/>
                    <a:pt x="3724" y="6181"/>
                    <a:pt x="3368" y="6181"/>
                  </a:cubicBezTo>
                  <a:cubicBezTo>
                    <a:pt x="3139" y="6181"/>
                    <a:pt x="2908" y="6113"/>
                    <a:pt x="2710" y="5969"/>
                  </a:cubicBezTo>
                  <a:lnTo>
                    <a:pt x="2657" y="5934"/>
                  </a:lnTo>
                  <a:cubicBezTo>
                    <a:pt x="2597" y="5894"/>
                    <a:pt x="2529" y="5874"/>
                    <a:pt x="2462" y="5874"/>
                  </a:cubicBezTo>
                  <a:cubicBezTo>
                    <a:pt x="2354" y="5874"/>
                    <a:pt x="2250" y="5925"/>
                    <a:pt x="2185" y="6021"/>
                  </a:cubicBezTo>
                  <a:lnTo>
                    <a:pt x="122" y="8923"/>
                  </a:lnTo>
                  <a:cubicBezTo>
                    <a:pt x="0" y="9081"/>
                    <a:pt x="35" y="9290"/>
                    <a:pt x="192" y="9395"/>
                  </a:cubicBezTo>
                  <a:lnTo>
                    <a:pt x="8968" y="15654"/>
                  </a:lnTo>
                  <a:cubicBezTo>
                    <a:pt x="9030" y="15695"/>
                    <a:pt x="9100" y="15715"/>
                    <a:pt x="9169" y="15715"/>
                  </a:cubicBezTo>
                  <a:cubicBezTo>
                    <a:pt x="9274" y="15715"/>
                    <a:pt x="9376" y="15668"/>
                    <a:pt x="9440" y="15584"/>
                  </a:cubicBezTo>
                  <a:lnTo>
                    <a:pt x="11520" y="12664"/>
                  </a:lnTo>
                  <a:cubicBezTo>
                    <a:pt x="11625" y="12524"/>
                    <a:pt x="11590" y="12297"/>
                    <a:pt x="11433" y="12192"/>
                  </a:cubicBezTo>
                  <a:cubicBezTo>
                    <a:pt x="10926" y="11825"/>
                    <a:pt x="10803" y="11109"/>
                    <a:pt x="11171" y="10602"/>
                  </a:cubicBezTo>
                  <a:lnTo>
                    <a:pt x="11363" y="10322"/>
                  </a:lnTo>
                  <a:cubicBezTo>
                    <a:pt x="11586" y="10013"/>
                    <a:pt x="11939" y="9847"/>
                    <a:pt x="12296" y="9847"/>
                  </a:cubicBezTo>
                  <a:cubicBezTo>
                    <a:pt x="12525" y="9847"/>
                    <a:pt x="12755" y="9916"/>
                    <a:pt x="12954" y="10060"/>
                  </a:cubicBezTo>
                  <a:cubicBezTo>
                    <a:pt x="13014" y="10100"/>
                    <a:pt x="13082" y="10120"/>
                    <a:pt x="13150" y="10120"/>
                  </a:cubicBezTo>
                  <a:cubicBezTo>
                    <a:pt x="13259" y="10120"/>
                    <a:pt x="13368" y="10069"/>
                    <a:pt x="13443" y="9972"/>
                  </a:cubicBezTo>
                  <a:lnTo>
                    <a:pt x="15698" y="6791"/>
                  </a:lnTo>
                  <a:cubicBezTo>
                    <a:pt x="15821" y="6651"/>
                    <a:pt x="15786" y="6424"/>
                    <a:pt x="15628" y="6319"/>
                  </a:cubicBezTo>
                  <a:lnTo>
                    <a:pt x="6853" y="60"/>
                  </a:lnTo>
                  <a:cubicBezTo>
                    <a:pt x="6792" y="20"/>
                    <a:pt x="6724" y="0"/>
                    <a:pt x="6657" y="0"/>
                  </a:cubicBezTo>
                  <a:close/>
                </a:path>
              </a:pathLst>
            </a:custGeom>
            <a:solidFill>
              <a:srgbClr val="E2E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 rot="2023231">
              <a:off x="4314827" y="4003721"/>
              <a:ext cx="584389" cy="585010"/>
            </a:xfrm>
            <a:custGeom>
              <a:avLst/>
              <a:gdLst/>
              <a:ahLst/>
              <a:cxnLst/>
              <a:rect l="l" t="t" r="r" b="b"/>
              <a:pathLst>
                <a:path w="15997" h="16014" extrusionOk="0">
                  <a:moveTo>
                    <a:pt x="6731" y="298"/>
                  </a:moveTo>
                  <a:cubicBezTo>
                    <a:pt x="6783" y="298"/>
                    <a:pt x="6818" y="315"/>
                    <a:pt x="6853" y="333"/>
                  </a:cubicBezTo>
                  <a:lnTo>
                    <a:pt x="15629" y="6591"/>
                  </a:lnTo>
                  <a:cubicBezTo>
                    <a:pt x="15681" y="6626"/>
                    <a:pt x="15716" y="6696"/>
                    <a:pt x="15716" y="6748"/>
                  </a:cubicBezTo>
                  <a:cubicBezTo>
                    <a:pt x="15716" y="6783"/>
                    <a:pt x="15699" y="6836"/>
                    <a:pt x="15681" y="6871"/>
                  </a:cubicBezTo>
                  <a:lnTo>
                    <a:pt x="13409" y="10052"/>
                  </a:lnTo>
                  <a:cubicBezTo>
                    <a:pt x="13374" y="10105"/>
                    <a:pt x="13304" y="10122"/>
                    <a:pt x="13251" y="10122"/>
                  </a:cubicBezTo>
                  <a:cubicBezTo>
                    <a:pt x="13199" y="10122"/>
                    <a:pt x="13164" y="10122"/>
                    <a:pt x="13129" y="10087"/>
                  </a:cubicBezTo>
                  <a:cubicBezTo>
                    <a:pt x="12902" y="9930"/>
                    <a:pt x="12640" y="9860"/>
                    <a:pt x="12395" y="9860"/>
                  </a:cubicBezTo>
                  <a:cubicBezTo>
                    <a:pt x="11993" y="9860"/>
                    <a:pt x="11591" y="10035"/>
                    <a:pt x="11346" y="10384"/>
                  </a:cubicBezTo>
                  <a:lnTo>
                    <a:pt x="11136" y="10664"/>
                  </a:lnTo>
                  <a:cubicBezTo>
                    <a:pt x="10979" y="10891"/>
                    <a:pt x="10909" y="11154"/>
                    <a:pt x="10909" y="11416"/>
                  </a:cubicBezTo>
                  <a:cubicBezTo>
                    <a:pt x="10909" y="11818"/>
                    <a:pt x="11084" y="12220"/>
                    <a:pt x="11451" y="12465"/>
                  </a:cubicBezTo>
                  <a:cubicBezTo>
                    <a:pt x="11503" y="12500"/>
                    <a:pt x="11521" y="12552"/>
                    <a:pt x="11521" y="12622"/>
                  </a:cubicBezTo>
                  <a:cubicBezTo>
                    <a:pt x="11521" y="12657"/>
                    <a:pt x="11521" y="12692"/>
                    <a:pt x="11486" y="12727"/>
                  </a:cubicBezTo>
                  <a:lnTo>
                    <a:pt x="9423" y="15646"/>
                  </a:lnTo>
                  <a:cubicBezTo>
                    <a:pt x="9371" y="15699"/>
                    <a:pt x="9318" y="15716"/>
                    <a:pt x="9266" y="15716"/>
                  </a:cubicBezTo>
                  <a:cubicBezTo>
                    <a:pt x="9213" y="15716"/>
                    <a:pt x="9178" y="15716"/>
                    <a:pt x="9143" y="15681"/>
                  </a:cubicBezTo>
                  <a:lnTo>
                    <a:pt x="368" y="9423"/>
                  </a:lnTo>
                  <a:cubicBezTo>
                    <a:pt x="315" y="9388"/>
                    <a:pt x="280" y="9336"/>
                    <a:pt x="280" y="9266"/>
                  </a:cubicBezTo>
                  <a:cubicBezTo>
                    <a:pt x="280" y="9231"/>
                    <a:pt x="298" y="9196"/>
                    <a:pt x="315" y="9161"/>
                  </a:cubicBezTo>
                  <a:lnTo>
                    <a:pt x="2396" y="6259"/>
                  </a:lnTo>
                  <a:cubicBezTo>
                    <a:pt x="2431" y="6206"/>
                    <a:pt x="2483" y="6171"/>
                    <a:pt x="2553" y="6171"/>
                  </a:cubicBezTo>
                  <a:cubicBezTo>
                    <a:pt x="2588" y="6171"/>
                    <a:pt x="2623" y="6189"/>
                    <a:pt x="2658" y="6206"/>
                  </a:cubicBezTo>
                  <a:lnTo>
                    <a:pt x="2710" y="6241"/>
                  </a:lnTo>
                  <a:cubicBezTo>
                    <a:pt x="2937" y="6399"/>
                    <a:pt x="3200" y="6469"/>
                    <a:pt x="3444" y="6469"/>
                  </a:cubicBezTo>
                  <a:cubicBezTo>
                    <a:pt x="3847" y="6469"/>
                    <a:pt x="4249" y="6294"/>
                    <a:pt x="4493" y="5927"/>
                  </a:cubicBezTo>
                  <a:lnTo>
                    <a:pt x="4703" y="5664"/>
                  </a:lnTo>
                  <a:cubicBezTo>
                    <a:pt x="4860" y="5437"/>
                    <a:pt x="4930" y="5175"/>
                    <a:pt x="4930" y="4913"/>
                  </a:cubicBezTo>
                  <a:cubicBezTo>
                    <a:pt x="4930" y="4511"/>
                    <a:pt x="4756" y="4109"/>
                    <a:pt x="4388" y="3864"/>
                  </a:cubicBezTo>
                  <a:lnTo>
                    <a:pt x="4353" y="3829"/>
                  </a:lnTo>
                  <a:cubicBezTo>
                    <a:pt x="4301" y="3794"/>
                    <a:pt x="4266" y="3742"/>
                    <a:pt x="4266" y="3672"/>
                  </a:cubicBezTo>
                  <a:cubicBezTo>
                    <a:pt x="4266" y="3637"/>
                    <a:pt x="4284" y="3602"/>
                    <a:pt x="4319" y="3567"/>
                  </a:cubicBezTo>
                  <a:lnTo>
                    <a:pt x="6574" y="385"/>
                  </a:lnTo>
                  <a:cubicBezTo>
                    <a:pt x="6609" y="333"/>
                    <a:pt x="6678" y="298"/>
                    <a:pt x="6731" y="298"/>
                  </a:cubicBezTo>
                  <a:close/>
                  <a:moveTo>
                    <a:pt x="6731" y="1"/>
                  </a:moveTo>
                  <a:cubicBezTo>
                    <a:pt x="6591" y="1"/>
                    <a:pt x="6434" y="70"/>
                    <a:pt x="6346" y="210"/>
                  </a:cubicBezTo>
                  <a:lnTo>
                    <a:pt x="4074" y="3392"/>
                  </a:lnTo>
                  <a:cubicBezTo>
                    <a:pt x="4004" y="3479"/>
                    <a:pt x="3986" y="3584"/>
                    <a:pt x="3986" y="3672"/>
                  </a:cubicBezTo>
                  <a:cubicBezTo>
                    <a:pt x="3986" y="3829"/>
                    <a:pt x="4056" y="3969"/>
                    <a:pt x="4179" y="4074"/>
                  </a:cubicBezTo>
                  <a:lnTo>
                    <a:pt x="4231" y="4091"/>
                  </a:lnTo>
                  <a:cubicBezTo>
                    <a:pt x="4493" y="4301"/>
                    <a:pt x="4651" y="4598"/>
                    <a:pt x="4651" y="4913"/>
                  </a:cubicBezTo>
                  <a:cubicBezTo>
                    <a:pt x="4651" y="5105"/>
                    <a:pt x="4581" y="5315"/>
                    <a:pt x="4458" y="5490"/>
                  </a:cubicBezTo>
                  <a:lnTo>
                    <a:pt x="4266" y="5769"/>
                  </a:lnTo>
                  <a:cubicBezTo>
                    <a:pt x="4074" y="6032"/>
                    <a:pt x="3759" y="6189"/>
                    <a:pt x="3444" y="6189"/>
                  </a:cubicBezTo>
                  <a:cubicBezTo>
                    <a:pt x="3252" y="6189"/>
                    <a:pt x="3042" y="6119"/>
                    <a:pt x="2868" y="5997"/>
                  </a:cubicBezTo>
                  <a:lnTo>
                    <a:pt x="2833" y="5962"/>
                  </a:lnTo>
                  <a:cubicBezTo>
                    <a:pt x="2745" y="5909"/>
                    <a:pt x="2658" y="5874"/>
                    <a:pt x="2553" y="5874"/>
                  </a:cubicBezTo>
                  <a:cubicBezTo>
                    <a:pt x="2396" y="5874"/>
                    <a:pt x="2256" y="5944"/>
                    <a:pt x="2151" y="6084"/>
                  </a:cubicBezTo>
                  <a:lnTo>
                    <a:pt x="88" y="8986"/>
                  </a:lnTo>
                  <a:cubicBezTo>
                    <a:pt x="18" y="9073"/>
                    <a:pt x="1" y="9178"/>
                    <a:pt x="1" y="9266"/>
                  </a:cubicBezTo>
                  <a:cubicBezTo>
                    <a:pt x="1" y="9423"/>
                    <a:pt x="71" y="9580"/>
                    <a:pt x="193" y="9668"/>
                  </a:cubicBezTo>
                  <a:lnTo>
                    <a:pt x="8969" y="15926"/>
                  </a:lnTo>
                  <a:cubicBezTo>
                    <a:pt x="9056" y="15978"/>
                    <a:pt x="9161" y="16013"/>
                    <a:pt x="9266" y="16013"/>
                  </a:cubicBezTo>
                  <a:cubicBezTo>
                    <a:pt x="9406" y="16013"/>
                    <a:pt x="9563" y="15943"/>
                    <a:pt x="9650" y="15804"/>
                  </a:cubicBezTo>
                  <a:lnTo>
                    <a:pt x="11731" y="12902"/>
                  </a:lnTo>
                  <a:cubicBezTo>
                    <a:pt x="11783" y="12814"/>
                    <a:pt x="11818" y="12727"/>
                    <a:pt x="11818" y="12622"/>
                  </a:cubicBezTo>
                  <a:cubicBezTo>
                    <a:pt x="11818" y="12465"/>
                    <a:pt x="11748" y="12325"/>
                    <a:pt x="11608" y="12220"/>
                  </a:cubicBezTo>
                  <a:cubicBezTo>
                    <a:pt x="11346" y="12028"/>
                    <a:pt x="11189" y="11730"/>
                    <a:pt x="11189" y="11416"/>
                  </a:cubicBezTo>
                  <a:cubicBezTo>
                    <a:pt x="11189" y="11224"/>
                    <a:pt x="11259" y="11014"/>
                    <a:pt x="11381" y="10839"/>
                  </a:cubicBezTo>
                  <a:lnTo>
                    <a:pt x="11573" y="10559"/>
                  </a:lnTo>
                  <a:cubicBezTo>
                    <a:pt x="11766" y="10297"/>
                    <a:pt x="12080" y="10140"/>
                    <a:pt x="12395" y="10140"/>
                  </a:cubicBezTo>
                  <a:cubicBezTo>
                    <a:pt x="12587" y="10140"/>
                    <a:pt x="12797" y="10210"/>
                    <a:pt x="12972" y="10332"/>
                  </a:cubicBezTo>
                  <a:cubicBezTo>
                    <a:pt x="13042" y="10384"/>
                    <a:pt x="13147" y="10419"/>
                    <a:pt x="13251" y="10419"/>
                  </a:cubicBezTo>
                  <a:cubicBezTo>
                    <a:pt x="13391" y="10419"/>
                    <a:pt x="13549" y="10349"/>
                    <a:pt x="13636" y="10210"/>
                  </a:cubicBezTo>
                  <a:lnTo>
                    <a:pt x="15909" y="7028"/>
                  </a:lnTo>
                  <a:cubicBezTo>
                    <a:pt x="15979" y="6941"/>
                    <a:pt x="15996" y="6853"/>
                    <a:pt x="15996" y="6748"/>
                  </a:cubicBezTo>
                  <a:cubicBezTo>
                    <a:pt x="15996" y="6591"/>
                    <a:pt x="15926" y="6451"/>
                    <a:pt x="15804" y="6346"/>
                  </a:cubicBezTo>
                  <a:lnTo>
                    <a:pt x="7011" y="105"/>
                  </a:lnTo>
                  <a:cubicBezTo>
                    <a:pt x="6941" y="36"/>
                    <a:pt x="6836" y="1"/>
                    <a:pt x="6731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 rot="2023231">
              <a:off x="4405052" y="4128491"/>
              <a:ext cx="322534" cy="358480"/>
            </a:xfrm>
            <a:custGeom>
              <a:avLst/>
              <a:gdLst/>
              <a:ahLst/>
              <a:cxnLst/>
              <a:rect l="l" t="t" r="r" b="b"/>
              <a:pathLst>
                <a:path w="8829" h="9813" extrusionOk="0">
                  <a:moveTo>
                    <a:pt x="5429" y="1"/>
                  </a:moveTo>
                  <a:cubicBezTo>
                    <a:pt x="5239" y="1"/>
                    <a:pt x="5048" y="89"/>
                    <a:pt x="4930" y="250"/>
                  </a:cubicBezTo>
                  <a:lnTo>
                    <a:pt x="1" y="7173"/>
                  </a:lnTo>
                  <a:lnTo>
                    <a:pt x="3707" y="9812"/>
                  </a:lnTo>
                  <a:lnTo>
                    <a:pt x="8636" y="2890"/>
                  </a:lnTo>
                  <a:cubicBezTo>
                    <a:pt x="8829" y="2627"/>
                    <a:pt x="8776" y="2243"/>
                    <a:pt x="8497" y="2051"/>
                  </a:cubicBezTo>
                  <a:lnTo>
                    <a:pt x="5769" y="110"/>
                  </a:lnTo>
                  <a:cubicBezTo>
                    <a:pt x="5668" y="36"/>
                    <a:pt x="5548" y="1"/>
                    <a:pt x="5429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 rot="2023231">
              <a:off x="4397233" y="4121307"/>
              <a:ext cx="332762" cy="371741"/>
            </a:xfrm>
            <a:custGeom>
              <a:avLst/>
              <a:gdLst/>
              <a:ahLst/>
              <a:cxnLst/>
              <a:rect l="l" t="t" r="r" b="b"/>
              <a:pathLst>
                <a:path w="9109" h="10176" extrusionOk="0">
                  <a:moveTo>
                    <a:pt x="5630" y="298"/>
                  </a:moveTo>
                  <a:cubicBezTo>
                    <a:pt x="5735" y="298"/>
                    <a:pt x="5822" y="333"/>
                    <a:pt x="5892" y="386"/>
                  </a:cubicBezTo>
                  <a:lnTo>
                    <a:pt x="8637" y="2326"/>
                  </a:lnTo>
                  <a:cubicBezTo>
                    <a:pt x="8759" y="2413"/>
                    <a:pt x="8829" y="2553"/>
                    <a:pt x="8829" y="2693"/>
                  </a:cubicBezTo>
                  <a:cubicBezTo>
                    <a:pt x="8829" y="2798"/>
                    <a:pt x="8794" y="2885"/>
                    <a:pt x="8741" y="2955"/>
                  </a:cubicBezTo>
                  <a:lnTo>
                    <a:pt x="3882" y="9773"/>
                  </a:lnTo>
                  <a:lnTo>
                    <a:pt x="3882" y="9773"/>
                  </a:lnTo>
                  <a:lnTo>
                    <a:pt x="420" y="7291"/>
                  </a:lnTo>
                  <a:lnTo>
                    <a:pt x="5263" y="490"/>
                  </a:lnTo>
                  <a:cubicBezTo>
                    <a:pt x="5350" y="368"/>
                    <a:pt x="5490" y="298"/>
                    <a:pt x="5630" y="298"/>
                  </a:cubicBezTo>
                  <a:close/>
                  <a:moveTo>
                    <a:pt x="5630" y="1"/>
                  </a:moveTo>
                  <a:cubicBezTo>
                    <a:pt x="5403" y="1"/>
                    <a:pt x="5175" y="123"/>
                    <a:pt x="5035" y="316"/>
                  </a:cubicBezTo>
                  <a:lnTo>
                    <a:pt x="1" y="7361"/>
                  </a:lnTo>
                  <a:lnTo>
                    <a:pt x="3952" y="10175"/>
                  </a:lnTo>
                  <a:lnTo>
                    <a:pt x="4039" y="10053"/>
                  </a:lnTo>
                  <a:lnTo>
                    <a:pt x="8969" y="3130"/>
                  </a:lnTo>
                  <a:cubicBezTo>
                    <a:pt x="9074" y="3008"/>
                    <a:pt x="9109" y="2850"/>
                    <a:pt x="9109" y="2693"/>
                  </a:cubicBezTo>
                  <a:cubicBezTo>
                    <a:pt x="9109" y="2466"/>
                    <a:pt x="9004" y="2239"/>
                    <a:pt x="8794" y="2081"/>
                  </a:cubicBezTo>
                  <a:lnTo>
                    <a:pt x="6067" y="141"/>
                  </a:lnTo>
                  <a:cubicBezTo>
                    <a:pt x="5944" y="53"/>
                    <a:pt x="5787" y="1"/>
                    <a:pt x="5630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 rot="2023231">
              <a:off x="4409944" y="4148152"/>
              <a:ext cx="302113" cy="337402"/>
            </a:xfrm>
            <a:custGeom>
              <a:avLst/>
              <a:gdLst/>
              <a:ahLst/>
              <a:cxnLst/>
              <a:rect l="l" t="t" r="r" b="b"/>
              <a:pathLst>
                <a:path w="8270" h="9236" extrusionOk="0">
                  <a:moveTo>
                    <a:pt x="5167" y="1"/>
                  </a:moveTo>
                  <a:cubicBezTo>
                    <a:pt x="4977" y="1"/>
                    <a:pt x="4786" y="89"/>
                    <a:pt x="4668" y="250"/>
                  </a:cubicBezTo>
                  <a:lnTo>
                    <a:pt x="1" y="6805"/>
                  </a:lnTo>
                  <a:lnTo>
                    <a:pt x="3410" y="9235"/>
                  </a:lnTo>
                  <a:lnTo>
                    <a:pt x="8077" y="2680"/>
                  </a:lnTo>
                  <a:cubicBezTo>
                    <a:pt x="8269" y="2418"/>
                    <a:pt x="8217" y="2033"/>
                    <a:pt x="7937" y="1841"/>
                  </a:cubicBezTo>
                  <a:lnTo>
                    <a:pt x="5507" y="110"/>
                  </a:lnTo>
                  <a:cubicBezTo>
                    <a:pt x="5406" y="36"/>
                    <a:pt x="5286" y="1"/>
                    <a:pt x="5167" y="1"/>
                  </a:cubicBezTo>
                  <a:close/>
                </a:path>
              </a:pathLst>
            </a:custGeom>
            <a:solidFill>
              <a:srgbClr val="F8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 rot="2023231">
              <a:off x="4404994" y="4142495"/>
              <a:ext cx="309784" cy="347448"/>
            </a:xfrm>
            <a:custGeom>
              <a:avLst/>
              <a:gdLst/>
              <a:ahLst/>
              <a:cxnLst/>
              <a:rect l="l" t="t" r="r" b="b"/>
              <a:pathLst>
                <a:path w="8480" h="9511" extrusionOk="0">
                  <a:moveTo>
                    <a:pt x="5298" y="280"/>
                  </a:moveTo>
                  <a:cubicBezTo>
                    <a:pt x="5385" y="280"/>
                    <a:pt x="5490" y="298"/>
                    <a:pt x="5577" y="350"/>
                  </a:cubicBezTo>
                  <a:lnTo>
                    <a:pt x="8007" y="2098"/>
                  </a:lnTo>
                  <a:cubicBezTo>
                    <a:pt x="8130" y="2185"/>
                    <a:pt x="8200" y="2325"/>
                    <a:pt x="8200" y="2465"/>
                  </a:cubicBezTo>
                  <a:cubicBezTo>
                    <a:pt x="8200" y="2570"/>
                    <a:pt x="8165" y="2657"/>
                    <a:pt x="8112" y="2745"/>
                  </a:cubicBezTo>
                  <a:lnTo>
                    <a:pt x="3526" y="9186"/>
                  </a:lnTo>
                  <a:lnTo>
                    <a:pt x="3526" y="9186"/>
                  </a:lnTo>
                  <a:lnTo>
                    <a:pt x="333" y="6905"/>
                  </a:lnTo>
                  <a:lnTo>
                    <a:pt x="4913" y="472"/>
                  </a:lnTo>
                  <a:cubicBezTo>
                    <a:pt x="5018" y="332"/>
                    <a:pt x="5158" y="280"/>
                    <a:pt x="5298" y="280"/>
                  </a:cubicBezTo>
                  <a:close/>
                  <a:moveTo>
                    <a:pt x="5298" y="0"/>
                  </a:moveTo>
                  <a:cubicBezTo>
                    <a:pt x="5071" y="0"/>
                    <a:pt x="4843" y="105"/>
                    <a:pt x="4703" y="315"/>
                  </a:cubicBezTo>
                  <a:lnTo>
                    <a:pt x="18" y="6870"/>
                  </a:lnTo>
                  <a:cubicBezTo>
                    <a:pt x="1" y="6888"/>
                    <a:pt x="1" y="6923"/>
                    <a:pt x="1" y="6958"/>
                  </a:cubicBezTo>
                  <a:cubicBezTo>
                    <a:pt x="1" y="6993"/>
                    <a:pt x="36" y="7028"/>
                    <a:pt x="53" y="7063"/>
                  </a:cubicBezTo>
                  <a:lnTo>
                    <a:pt x="3480" y="9493"/>
                  </a:lnTo>
                  <a:cubicBezTo>
                    <a:pt x="3497" y="9510"/>
                    <a:pt x="3532" y="9510"/>
                    <a:pt x="3567" y="9510"/>
                  </a:cubicBezTo>
                  <a:cubicBezTo>
                    <a:pt x="3602" y="9510"/>
                    <a:pt x="3637" y="9493"/>
                    <a:pt x="3655" y="9458"/>
                  </a:cubicBezTo>
                  <a:lnTo>
                    <a:pt x="8340" y="2902"/>
                  </a:lnTo>
                  <a:cubicBezTo>
                    <a:pt x="8427" y="2762"/>
                    <a:pt x="8479" y="2623"/>
                    <a:pt x="8479" y="2465"/>
                  </a:cubicBezTo>
                  <a:cubicBezTo>
                    <a:pt x="8479" y="2238"/>
                    <a:pt x="8357" y="2011"/>
                    <a:pt x="8165" y="1871"/>
                  </a:cubicBezTo>
                  <a:lnTo>
                    <a:pt x="5735" y="140"/>
                  </a:lnTo>
                  <a:cubicBezTo>
                    <a:pt x="5595" y="35"/>
                    <a:pt x="5455" y="0"/>
                    <a:pt x="5298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 rot="2023231">
              <a:off x="4618524" y="4252315"/>
              <a:ext cx="66450" cy="58450"/>
            </a:xfrm>
            <a:custGeom>
              <a:avLst/>
              <a:gdLst/>
              <a:ahLst/>
              <a:cxnLst/>
              <a:rect l="l" t="t" r="r" b="b"/>
              <a:pathLst>
                <a:path w="1819" h="1600" extrusionOk="0">
                  <a:moveTo>
                    <a:pt x="912" y="1"/>
                  </a:moveTo>
                  <a:cubicBezTo>
                    <a:pt x="664" y="1"/>
                    <a:pt x="422" y="116"/>
                    <a:pt x="263" y="328"/>
                  </a:cubicBezTo>
                  <a:cubicBezTo>
                    <a:pt x="1" y="695"/>
                    <a:pt x="88" y="1202"/>
                    <a:pt x="455" y="1447"/>
                  </a:cubicBezTo>
                  <a:cubicBezTo>
                    <a:pt x="593" y="1550"/>
                    <a:pt x="756" y="1599"/>
                    <a:pt x="917" y="1599"/>
                  </a:cubicBezTo>
                  <a:cubicBezTo>
                    <a:pt x="1164" y="1599"/>
                    <a:pt x="1408" y="1484"/>
                    <a:pt x="1557" y="1272"/>
                  </a:cubicBezTo>
                  <a:cubicBezTo>
                    <a:pt x="1819" y="905"/>
                    <a:pt x="1731" y="398"/>
                    <a:pt x="1382" y="153"/>
                  </a:cubicBezTo>
                  <a:cubicBezTo>
                    <a:pt x="1237" y="50"/>
                    <a:pt x="1073" y="1"/>
                    <a:pt x="912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 rot="2023231">
              <a:off x="4617235" y="4247051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1889" h="1889" extrusionOk="0">
                  <a:moveTo>
                    <a:pt x="945" y="297"/>
                  </a:moveTo>
                  <a:cubicBezTo>
                    <a:pt x="1085" y="297"/>
                    <a:pt x="1207" y="332"/>
                    <a:pt x="1329" y="420"/>
                  </a:cubicBezTo>
                  <a:cubicBezTo>
                    <a:pt x="1504" y="542"/>
                    <a:pt x="1609" y="734"/>
                    <a:pt x="1609" y="944"/>
                  </a:cubicBezTo>
                  <a:cubicBezTo>
                    <a:pt x="1609" y="1084"/>
                    <a:pt x="1557" y="1206"/>
                    <a:pt x="1487" y="1329"/>
                  </a:cubicBezTo>
                  <a:cubicBezTo>
                    <a:pt x="1347" y="1503"/>
                    <a:pt x="1155" y="1608"/>
                    <a:pt x="945" y="1608"/>
                  </a:cubicBezTo>
                  <a:cubicBezTo>
                    <a:pt x="822" y="1608"/>
                    <a:pt x="683" y="1556"/>
                    <a:pt x="560" y="1486"/>
                  </a:cubicBezTo>
                  <a:cubicBezTo>
                    <a:pt x="385" y="1346"/>
                    <a:pt x="298" y="1154"/>
                    <a:pt x="298" y="944"/>
                  </a:cubicBezTo>
                  <a:cubicBezTo>
                    <a:pt x="298" y="804"/>
                    <a:pt x="333" y="682"/>
                    <a:pt x="420" y="559"/>
                  </a:cubicBezTo>
                  <a:cubicBezTo>
                    <a:pt x="543" y="385"/>
                    <a:pt x="735" y="297"/>
                    <a:pt x="945" y="297"/>
                  </a:cubicBezTo>
                  <a:close/>
                  <a:moveTo>
                    <a:pt x="945" y="0"/>
                  </a:moveTo>
                  <a:cubicBezTo>
                    <a:pt x="648" y="0"/>
                    <a:pt x="368" y="140"/>
                    <a:pt x="176" y="402"/>
                  </a:cubicBezTo>
                  <a:cubicBezTo>
                    <a:pt x="53" y="559"/>
                    <a:pt x="1" y="752"/>
                    <a:pt x="1" y="944"/>
                  </a:cubicBezTo>
                  <a:cubicBezTo>
                    <a:pt x="1" y="1241"/>
                    <a:pt x="141" y="1538"/>
                    <a:pt x="403" y="1713"/>
                  </a:cubicBezTo>
                  <a:cubicBezTo>
                    <a:pt x="560" y="1836"/>
                    <a:pt x="752" y="1888"/>
                    <a:pt x="945" y="1888"/>
                  </a:cubicBezTo>
                  <a:cubicBezTo>
                    <a:pt x="1242" y="1888"/>
                    <a:pt x="1539" y="1748"/>
                    <a:pt x="1714" y="1486"/>
                  </a:cubicBezTo>
                  <a:cubicBezTo>
                    <a:pt x="1836" y="1329"/>
                    <a:pt x="1889" y="1136"/>
                    <a:pt x="1889" y="944"/>
                  </a:cubicBezTo>
                  <a:cubicBezTo>
                    <a:pt x="1889" y="647"/>
                    <a:pt x="1749" y="350"/>
                    <a:pt x="1504" y="175"/>
                  </a:cubicBezTo>
                  <a:cubicBezTo>
                    <a:pt x="1329" y="53"/>
                    <a:pt x="1137" y="0"/>
                    <a:pt x="945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 rot="2023231">
              <a:off x="4318272" y="3634716"/>
              <a:ext cx="1064591" cy="643789"/>
            </a:xfrm>
            <a:custGeom>
              <a:avLst/>
              <a:gdLst/>
              <a:ahLst/>
              <a:cxnLst/>
              <a:rect l="l" t="t" r="r" b="b"/>
              <a:pathLst>
                <a:path w="29142" h="17623" extrusionOk="0">
                  <a:moveTo>
                    <a:pt x="15024" y="0"/>
                  </a:moveTo>
                  <a:cubicBezTo>
                    <a:pt x="13674" y="0"/>
                    <a:pt x="12216" y="162"/>
                    <a:pt x="10646" y="526"/>
                  </a:cubicBezTo>
                  <a:cubicBezTo>
                    <a:pt x="0" y="3008"/>
                    <a:pt x="3934" y="16259"/>
                    <a:pt x="3934" y="16259"/>
                  </a:cubicBezTo>
                  <a:lnTo>
                    <a:pt x="9178" y="14511"/>
                  </a:lnTo>
                  <a:cubicBezTo>
                    <a:pt x="9178" y="14511"/>
                    <a:pt x="8024" y="13934"/>
                    <a:pt x="8164" y="12326"/>
                  </a:cubicBezTo>
                  <a:cubicBezTo>
                    <a:pt x="8304" y="10735"/>
                    <a:pt x="10646" y="10298"/>
                    <a:pt x="10646" y="10298"/>
                  </a:cubicBezTo>
                  <a:cubicBezTo>
                    <a:pt x="10646" y="10298"/>
                    <a:pt x="8601" y="8253"/>
                    <a:pt x="10786" y="7082"/>
                  </a:cubicBezTo>
                  <a:cubicBezTo>
                    <a:pt x="11408" y="6753"/>
                    <a:pt x="11935" y="6636"/>
                    <a:pt x="12370" y="6636"/>
                  </a:cubicBezTo>
                  <a:cubicBezTo>
                    <a:pt x="13466" y="6636"/>
                    <a:pt x="13985" y="7379"/>
                    <a:pt x="13985" y="7379"/>
                  </a:cubicBezTo>
                  <a:cubicBezTo>
                    <a:pt x="13985" y="7379"/>
                    <a:pt x="14098" y="5909"/>
                    <a:pt x="15635" y="5909"/>
                  </a:cubicBezTo>
                  <a:cubicBezTo>
                    <a:pt x="15911" y="5909"/>
                    <a:pt x="16232" y="5956"/>
                    <a:pt x="16607" y="6068"/>
                  </a:cubicBezTo>
                  <a:cubicBezTo>
                    <a:pt x="19090" y="6802"/>
                    <a:pt x="17919" y="9704"/>
                    <a:pt x="17919" y="9704"/>
                  </a:cubicBezTo>
                  <a:cubicBezTo>
                    <a:pt x="17919" y="9704"/>
                    <a:pt x="18541" y="9015"/>
                    <a:pt x="19596" y="9015"/>
                  </a:cubicBezTo>
                  <a:cubicBezTo>
                    <a:pt x="20073" y="9015"/>
                    <a:pt x="20639" y="9156"/>
                    <a:pt x="21275" y="9564"/>
                  </a:cubicBezTo>
                  <a:cubicBezTo>
                    <a:pt x="23320" y="10875"/>
                    <a:pt x="21852" y="12483"/>
                    <a:pt x="21852" y="12483"/>
                  </a:cubicBezTo>
                  <a:lnTo>
                    <a:pt x="27201" y="17623"/>
                  </a:lnTo>
                  <a:cubicBezTo>
                    <a:pt x="27201" y="17623"/>
                    <a:pt x="29142" y="12134"/>
                    <a:pt x="27970" y="8498"/>
                  </a:cubicBezTo>
                  <a:cubicBezTo>
                    <a:pt x="26987" y="5398"/>
                    <a:pt x="22816" y="0"/>
                    <a:pt x="15024" y="0"/>
                  </a:cubicBezTo>
                  <a:close/>
                </a:path>
              </a:pathLst>
            </a:custGeom>
            <a:solidFill>
              <a:srgbClr val="C5E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 rot="2023231">
              <a:off x="4423098" y="3654242"/>
              <a:ext cx="928586" cy="654237"/>
            </a:xfrm>
            <a:custGeom>
              <a:avLst/>
              <a:gdLst/>
              <a:ahLst/>
              <a:cxnLst/>
              <a:rect l="l" t="t" r="r" b="b"/>
              <a:pathLst>
                <a:path w="25419" h="17909" extrusionOk="0">
                  <a:moveTo>
                    <a:pt x="11958" y="281"/>
                  </a:moveTo>
                  <a:cubicBezTo>
                    <a:pt x="15822" y="281"/>
                    <a:pt x="18776" y="1627"/>
                    <a:pt x="20891" y="3340"/>
                  </a:cubicBezTo>
                  <a:cubicBezTo>
                    <a:pt x="23006" y="5053"/>
                    <a:pt x="24283" y="7168"/>
                    <a:pt x="24755" y="8689"/>
                  </a:cubicBezTo>
                  <a:cubicBezTo>
                    <a:pt x="25017" y="9493"/>
                    <a:pt x="25122" y="10420"/>
                    <a:pt x="25122" y="11364"/>
                  </a:cubicBezTo>
                  <a:cubicBezTo>
                    <a:pt x="25122" y="12919"/>
                    <a:pt x="24842" y="14510"/>
                    <a:pt x="24562" y="15716"/>
                  </a:cubicBezTo>
                  <a:cubicBezTo>
                    <a:pt x="24422" y="16311"/>
                    <a:pt x="24265" y="16818"/>
                    <a:pt x="24160" y="17167"/>
                  </a:cubicBezTo>
                  <a:cubicBezTo>
                    <a:pt x="24120" y="17300"/>
                    <a:pt x="24091" y="17412"/>
                    <a:pt x="24063" y="17497"/>
                  </a:cubicBezTo>
                  <a:lnTo>
                    <a:pt x="24063" y="17497"/>
                  </a:lnTo>
                  <a:lnTo>
                    <a:pt x="18978" y="12611"/>
                  </a:lnTo>
                  <a:lnTo>
                    <a:pt x="18978" y="12611"/>
                  </a:lnTo>
                  <a:cubicBezTo>
                    <a:pt x="19125" y="12414"/>
                    <a:pt x="19427" y="11940"/>
                    <a:pt x="19440" y="11346"/>
                  </a:cubicBezTo>
                  <a:cubicBezTo>
                    <a:pt x="19440" y="11066"/>
                    <a:pt x="19370" y="10769"/>
                    <a:pt x="19178" y="10455"/>
                  </a:cubicBezTo>
                  <a:cubicBezTo>
                    <a:pt x="19003" y="10157"/>
                    <a:pt x="18706" y="9860"/>
                    <a:pt x="18286" y="9581"/>
                  </a:cubicBezTo>
                  <a:cubicBezTo>
                    <a:pt x="17622" y="9161"/>
                    <a:pt x="17028" y="9004"/>
                    <a:pt x="16521" y="9004"/>
                  </a:cubicBezTo>
                  <a:cubicBezTo>
                    <a:pt x="15961" y="9004"/>
                    <a:pt x="15524" y="9196"/>
                    <a:pt x="15210" y="9371"/>
                  </a:cubicBezTo>
                  <a:cubicBezTo>
                    <a:pt x="15181" y="9389"/>
                    <a:pt x="15153" y="9408"/>
                    <a:pt x="15127" y="9426"/>
                  </a:cubicBezTo>
                  <a:lnTo>
                    <a:pt x="15127" y="9426"/>
                  </a:lnTo>
                  <a:cubicBezTo>
                    <a:pt x="15195" y="9148"/>
                    <a:pt x="15262" y="8776"/>
                    <a:pt x="15262" y="8374"/>
                  </a:cubicBezTo>
                  <a:cubicBezTo>
                    <a:pt x="15262" y="7937"/>
                    <a:pt x="15192" y="7465"/>
                    <a:pt x="14930" y="7046"/>
                  </a:cubicBezTo>
                  <a:cubicBezTo>
                    <a:pt x="14685" y="6626"/>
                    <a:pt x="14248" y="6259"/>
                    <a:pt x="13584" y="6067"/>
                  </a:cubicBezTo>
                  <a:cubicBezTo>
                    <a:pt x="13199" y="5962"/>
                    <a:pt x="12850" y="5909"/>
                    <a:pt x="12570" y="5909"/>
                  </a:cubicBezTo>
                  <a:cubicBezTo>
                    <a:pt x="12150" y="5909"/>
                    <a:pt x="11836" y="5997"/>
                    <a:pt x="11574" y="6154"/>
                  </a:cubicBezTo>
                  <a:cubicBezTo>
                    <a:pt x="11206" y="6381"/>
                    <a:pt x="10997" y="6731"/>
                    <a:pt x="10892" y="7011"/>
                  </a:cubicBezTo>
                  <a:cubicBezTo>
                    <a:pt x="10864" y="7079"/>
                    <a:pt x="10843" y="7145"/>
                    <a:pt x="10826" y="7206"/>
                  </a:cubicBezTo>
                  <a:lnTo>
                    <a:pt x="10826" y="7206"/>
                  </a:lnTo>
                  <a:cubicBezTo>
                    <a:pt x="10764" y="7149"/>
                    <a:pt x="10687" y="7088"/>
                    <a:pt x="10595" y="7028"/>
                  </a:cubicBezTo>
                  <a:cubicBezTo>
                    <a:pt x="10315" y="6836"/>
                    <a:pt x="9878" y="6626"/>
                    <a:pt x="9301" y="6626"/>
                  </a:cubicBezTo>
                  <a:cubicBezTo>
                    <a:pt x="8846" y="6626"/>
                    <a:pt x="8287" y="6766"/>
                    <a:pt x="7640" y="7098"/>
                  </a:cubicBezTo>
                  <a:cubicBezTo>
                    <a:pt x="7238" y="7308"/>
                    <a:pt x="6976" y="7553"/>
                    <a:pt x="6801" y="7815"/>
                  </a:cubicBezTo>
                  <a:cubicBezTo>
                    <a:pt x="6626" y="8095"/>
                    <a:pt x="6556" y="8374"/>
                    <a:pt x="6556" y="8637"/>
                  </a:cubicBezTo>
                  <a:cubicBezTo>
                    <a:pt x="6556" y="9144"/>
                    <a:pt x="6784" y="9616"/>
                    <a:pt x="7011" y="9965"/>
                  </a:cubicBezTo>
                  <a:cubicBezTo>
                    <a:pt x="7114" y="10124"/>
                    <a:pt x="7218" y="10254"/>
                    <a:pt x="7300" y="10351"/>
                  </a:cubicBezTo>
                  <a:lnTo>
                    <a:pt x="7300" y="10351"/>
                  </a:lnTo>
                  <a:cubicBezTo>
                    <a:pt x="7069" y="10410"/>
                    <a:pt x="6697" y="10524"/>
                    <a:pt x="6312" y="10717"/>
                  </a:cubicBezTo>
                  <a:cubicBezTo>
                    <a:pt x="5997" y="10892"/>
                    <a:pt x="5682" y="11101"/>
                    <a:pt x="5420" y="11381"/>
                  </a:cubicBezTo>
                  <a:cubicBezTo>
                    <a:pt x="5175" y="11661"/>
                    <a:pt x="4983" y="12028"/>
                    <a:pt x="4948" y="12465"/>
                  </a:cubicBezTo>
                  <a:cubicBezTo>
                    <a:pt x="4931" y="12552"/>
                    <a:pt x="4931" y="12657"/>
                    <a:pt x="4931" y="12745"/>
                  </a:cubicBezTo>
                  <a:cubicBezTo>
                    <a:pt x="4931" y="13479"/>
                    <a:pt x="5210" y="14003"/>
                    <a:pt x="5490" y="14318"/>
                  </a:cubicBezTo>
                  <a:cubicBezTo>
                    <a:pt x="5592" y="14447"/>
                    <a:pt x="5696" y="14547"/>
                    <a:pt x="5787" y="14621"/>
                  </a:cubicBezTo>
                  <a:lnTo>
                    <a:pt x="5787" y="14621"/>
                  </a:lnTo>
                  <a:lnTo>
                    <a:pt x="971" y="16226"/>
                  </a:lnTo>
                  <a:lnTo>
                    <a:pt x="971" y="16226"/>
                  </a:lnTo>
                  <a:cubicBezTo>
                    <a:pt x="818" y="15681"/>
                    <a:pt x="298" y="13567"/>
                    <a:pt x="298" y="11066"/>
                  </a:cubicBezTo>
                  <a:cubicBezTo>
                    <a:pt x="298" y="9091"/>
                    <a:pt x="630" y="6871"/>
                    <a:pt x="1697" y="4983"/>
                  </a:cubicBezTo>
                  <a:cubicBezTo>
                    <a:pt x="2763" y="3095"/>
                    <a:pt x="4581" y="1522"/>
                    <a:pt x="7605" y="822"/>
                  </a:cubicBezTo>
                  <a:cubicBezTo>
                    <a:pt x="9161" y="455"/>
                    <a:pt x="10612" y="281"/>
                    <a:pt x="11958" y="281"/>
                  </a:cubicBezTo>
                  <a:close/>
                  <a:moveTo>
                    <a:pt x="11958" y="1"/>
                  </a:moveTo>
                  <a:cubicBezTo>
                    <a:pt x="10595" y="1"/>
                    <a:pt x="9126" y="158"/>
                    <a:pt x="7535" y="525"/>
                  </a:cubicBezTo>
                  <a:cubicBezTo>
                    <a:pt x="4441" y="1242"/>
                    <a:pt x="2553" y="2885"/>
                    <a:pt x="1434" y="4843"/>
                  </a:cubicBezTo>
                  <a:cubicBezTo>
                    <a:pt x="333" y="6784"/>
                    <a:pt x="1" y="9056"/>
                    <a:pt x="1" y="11066"/>
                  </a:cubicBezTo>
                  <a:cubicBezTo>
                    <a:pt x="1" y="14038"/>
                    <a:pt x="718" y="16433"/>
                    <a:pt x="718" y="16451"/>
                  </a:cubicBezTo>
                  <a:cubicBezTo>
                    <a:pt x="735" y="16486"/>
                    <a:pt x="770" y="16521"/>
                    <a:pt x="805" y="16538"/>
                  </a:cubicBezTo>
                  <a:cubicBezTo>
                    <a:pt x="823" y="16547"/>
                    <a:pt x="840" y="16551"/>
                    <a:pt x="858" y="16551"/>
                  </a:cubicBezTo>
                  <a:cubicBezTo>
                    <a:pt x="875" y="16551"/>
                    <a:pt x="892" y="16547"/>
                    <a:pt x="910" y="16538"/>
                  </a:cubicBezTo>
                  <a:lnTo>
                    <a:pt x="6154" y="14790"/>
                  </a:lnTo>
                  <a:cubicBezTo>
                    <a:pt x="6207" y="14772"/>
                    <a:pt x="6242" y="14720"/>
                    <a:pt x="6259" y="14668"/>
                  </a:cubicBezTo>
                  <a:cubicBezTo>
                    <a:pt x="6259" y="14615"/>
                    <a:pt x="6224" y="14545"/>
                    <a:pt x="6172" y="14528"/>
                  </a:cubicBezTo>
                  <a:cubicBezTo>
                    <a:pt x="6154" y="14510"/>
                    <a:pt x="5910" y="14388"/>
                    <a:pt x="5682" y="14108"/>
                  </a:cubicBezTo>
                  <a:cubicBezTo>
                    <a:pt x="5455" y="13811"/>
                    <a:pt x="5228" y="13391"/>
                    <a:pt x="5228" y="12745"/>
                  </a:cubicBezTo>
                  <a:cubicBezTo>
                    <a:pt x="5228" y="12657"/>
                    <a:pt x="5228" y="12570"/>
                    <a:pt x="5228" y="12482"/>
                  </a:cubicBezTo>
                  <a:cubicBezTo>
                    <a:pt x="5263" y="12115"/>
                    <a:pt x="5420" y="11818"/>
                    <a:pt x="5647" y="11573"/>
                  </a:cubicBezTo>
                  <a:cubicBezTo>
                    <a:pt x="5980" y="11206"/>
                    <a:pt x="6469" y="10944"/>
                    <a:pt x="6871" y="10787"/>
                  </a:cubicBezTo>
                  <a:cubicBezTo>
                    <a:pt x="7081" y="10717"/>
                    <a:pt x="7256" y="10664"/>
                    <a:pt x="7378" y="10629"/>
                  </a:cubicBezTo>
                  <a:cubicBezTo>
                    <a:pt x="7448" y="10612"/>
                    <a:pt x="7500" y="10594"/>
                    <a:pt x="7535" y="10594"/>
                  </a:cubicBezTo>
                  <a:cubicBezTo>
                    <a:pt x="7570" y="10577"/>
                    <a:pt x="7588" y="10577"/>
                    <a:pt x="7588" y="10577"/>
                  </a:cubicBezTo>
                  <a:cubicBezTo>
                    <a:pt x="7640" y="10560"/>
                    <a:pt x="7693" y="10525"/>
                    <a:pt x="7710" y="10472"/>
                  </a:cubicBezTo>
                  <a:cubicBezTo>
                    <a:pt x="7728" y="10420"/>
                    <a:pt x="7710" y="10367"/>
                    <a:pt x="7675" y="10332"/>
                  </a:cubicBezTo>
                  <a:lnTo>
                    <a:pt x="7658" y="10315"/>
                  </a:lnTo>
                  <a:cubicBezTo>
                    <a:pt x="7623" y="10280"/>
                    <a:pt x="7413" y="10053"/>
                    <a:pt x="7221" y="9738"/>
                  </a:cubicBezTo>
                  <a:cubicBezTo>
                    <a:pt x="7028" y="9441"/>
                    <a:pt x="6854" y="9039"/>
                    <a:pt x="6854" y="8637"/>
                  </a:cubicBezTo>
                  <a:cubicBezTo>
                    <a:pt x="6854" y="8427"/>
                    <a:pt x="6906" y="8200"/>
                    <a:pt x="7046" y="7990"/>
                  </a:cubicBezTo>
                  <a:cubicBezTo>
                    <a:pt x="7186" y="7762"/>
                    <a:pt x="7413" y="7553"/>
                    <a:pt x="7780" y="7360"/>
                  </a:cubicBezTo>
                  <a:cubicBezTo>
                    <a:pt x="8392" y="7028"/>
                    <a:pt x="8899" y="6923"/>
                    <a:pt x="9301" y="6923"/>
                  </a:cubicBezTo>
                  <a:cubicBezTo>
                    <a:pt x="9808" y="6923"/>
                    <a:pt x="10193" y="7098"/>
                    <a:pt x="10437" y="7273"/>
                  </a:cubicBezTo>
                  <a:cubicBezTo>
                    <a:pt x="10560" y="7360"/>
                    <a:pt x="10647" y="7448"/>
                    <a:pt x="10717" y="7500"/>
                  </a:cubicBezTo>
                  <a:cubicBezTo>
                    <a:pt x="10734" y="7535"/>
                    <a:pt x="10769" y="7570"/>
                    <a:pt x="10769" y="7588"/>
                  </a:cubicBezTo>
                  <a:lnTo>
                    <a:pt x="10787" y="7605"/>
                  </a:lnTo>
                  <a:lnTo>
                    <a:pt x="10804" y="7605"/>
                  </a:lnTo>
                  <a:cubicBezTo>
                    <a:pt x="10831" y="7644"/>
                    <a:pt x="10867" y="7664"/>
                    <a:pt x="10913" y="7664"/>
                  </a:cubicBezTo>
                  <a:cubicBezTo>
                    <a:pt x="10928" y="7664"/>
                    <a:pt x="10944" y="7662"/>
                    <a:pt x="10962" y="7658"/>
                  </a:cubicBezTo>
                  <a:cubicBezTo>
                    <a:pt x="11014" y="7640"/>
                    <a:pt x="11049" y="7588"/>
                    <a:pt x="11067" y="7535"/>
                  </a:cubicBezTo>
                  <a:lnTo>
                    <a:pt x="11067" y="7518"/>
                  </a:lnTo>
                  <a:cubicBezTo>
                    <a:pt x="11067" y="7448"/>
                    <a:pt x="11119" y="7116"/>
                    <a:pt x="11329" y="6801"/>
                  </a:cubicBezTo>
                  <a:cubicBezTo>
                    <a:pt x="11434" y="6644"/>
                    <a:pt x="11574" y="6486"/>
                    <a:pt x="11766" y="6381"/>
                  </a:cubicBezTo>
                  <a:cubicBezTo>
                    <a:pt x="11976" y="6277"/>
                    <a:pt x="12220" y="6189"/>
                    <a:pt x="12570" y="6189"/>
                  </a:cubicBezTo>
                  <a:cubicBezTo>
                    <a:pt x="12832" y="6189"/>
                    <a:pt x="13129" y="6242"/>
                    <a:pt x="13497" y="6347"/>
                  </a:cubicBezTo>
                  <a:cubicBezTo>
                    <a:pt x="14108" y="6521"/>
                    <a:pt x="14458" y="6836"/>
                    <a:pt x="14685" y="7203"/>
                  </a:cubicBezTo>
                  <a:cubicBezTo>
                    <a:pt x="14895" y="7553"/>
                    <a:pt x="14982" y="7972"/>
                    <a:pt x="14982" y="8374"/>
                  </a:cubicBezTo>
                  <a:cubicBezTo>
                    <a:pt x="14982" y="8759"/>
                    <a:pt x="14913" y="9109"/>
                    <a:pt x="14843" y="9371"/>
                  </a:cubicBezTo>
                  <a:cubicBezTo>
                    <a:pt x="14808" y="9511"/>
                    <a:pt x="14773" y="9616"/>
                    <a:pt x="14755" y="9685"/>
                  </a:cubicBezTo>
                  <a:cubicBezTo>
                    <a:pt x="14738" y="9720"/>
                    <a:pt x="14738" y="9755"/>
                    <a:pt x="14720" y="9773"/>
                  </a:cubicBezTo>
                  <a:lnTo>
                    <a:pt x="14720" y="9790"/>
                  </a:lnTo>
                  <a:cubicBezTo>
                    <a:pt x="14685" y="9860"/>
                    <a:pt x="14720" y="9930"/>
                    <a:pt x="14773" y="9983"/>
                  </a:cubicBezTo>
                  <a:cubicBezTo>
                    <a:pt x="14791" y="9995"/>
                    <a:pt x="14814" y="10001"/>
                    <a:pt x="14838" y="10001"/>
                  </a:cubicBezTo>
                  <a:cubicBezTo>
                    <a:pt x="14883" y="10001"/>
                    <a:pt x="14931" y="9982"/>
                    <a:pt x="14965" y="9948"/>
                  </a:cubicBezTo>
                  <a:cubicBezTo>
                    <a:pt x="15017" y="9878"/>
                    <a:pt x="15594" y="9301"/>
                    <a:pt x="16521" y="9301"/>
                  </a:cubicBezTo>
                  <a:cubicBezTo>
                    <a:pt x="16975" y="9301"/>
                    <a:pt x="17500" y="9441"/>
                    <a:pt x="18129" y="9825"/>
                  </a:cubicBezTo>
                  <a:cubicBezTo>
                    <a:pt x="18531" y="10088"/>
                    <a:pt x="18776" y="10350"/>
                    <a:pt x="18933" y="10612"/>
                  </a:cubicBezTo>
                  <a:cubicBezTo>
                    <a:pt x="19091" y="10857"/>
                    <a:pt x="19143" y="11119"/>
                    <a:pt x="19143" y="11346"/>
                  </a:cubicBezTo>
                  <a:cubicBezTo>
                    <a:pt x="19143" y="11661"/>
                    <a:pt x="19021" y="11958"/>
                    <a:pt x="18898" y="12185"/>
                  </a:cubicBezTo>
                  <a:cubicBezTo>
                    <a:pt x="18846" y="12290"/>
                    <a:pt x="18793" y="12378"/>
                    <a:pt x="18741" y="12430"/>
                  </a:cubicBezTo>
                  <a:cubicBezTo>
                    <a:pt x="18723" y="12465"/>
                    <a:pt x="18706" y="12482"/>
                    <a:pt x="18688" y="12500"/>
                  </a:cubicBezTo>
                  <a:lnTo>
                    <a:pt x="18671" y="12517"/>
                  </a:lnTo>
                  <a:cubicBezTo>
                    <a:pt x="18619" y="12587"/>
                    <a:pt x="18619" y="12675"/>
                    <a:pt x="18688" y="12727"/>
                  </a:cubicBezTo>
                  <a:lnTo>
                    <a:pt x="24020" y="17867"/>
                  </a:lnTo>
                  <a:cubicBezTo>
                    <a:pt x="24046" y="17892"/>
                    <a:pt x="24081" y="17908"/>
                    <a:pt x="24118" y="17908"/>
                  </a:cubicBezTo>
                  <a:cubicBezTo>
                    <a:pt x="24132" y="17908"/>
                    <a:pt x="24146" y="17906"/>
                    <a:pt x="24160" y="17902"/>
                  </a:cubicBezTo>
                  <a:cubicBezTo>
                    <a:pt x="24213" y="17902"/>
                    <a:pt x="24248" y="17867"/>
                    <a:pt x="24265" y="17814"/>
                  </a:cubicBezTo>
                  <a:cubicBezTo>
                    <a:pt x="24265" y="17814"/>
                    <a:pt x="25419" y="14545"/>
                    <a:pt x="25419" y="11364"/>
                  </a:cubicBezTo>
                  <a:cubicBezTo>
                    <a:pt x="25419" y="10402"/>
                    <a:pt x="25314" y="9458"/>
                    <a:pt x="25034" y="8584"/>
                  </a:cubicBezTo>
                  <a:cubicBezTo>
                    <a:pt x="24527" y="7011"/>
                    <a:pt x="23234" y="4861"/>
                    <a:pt x="21066" y="3112"/>
                  </a:cubicBezTo>
                  <a:cubicBezTo>
                    <a:pt x="18916" y="1364"/>
                    <a:pt x="15891" y="1"/>
                    <a:pt x="11958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 rot="2023231">
              <a:off x="4511066" y="3806276"/>
              <a:ext cx="648209" cy="385915"/>
            </a:xfrm>
            <a:custGeom>
              <a:avLst/>
              <a:gdLst/>
              <a:ahLst/>
              <a:cxnLst/>
              <a:rect l="l" t="t" r="r" b="b"/>
              <a:pathLst>
                <a:path w="17744" h="10564" extrusionOk="0">
                  <a:moveTo>
                    <a:pt x="10163" y="0"/>
                  </a:moveTo>
                  <a:cubicBezTo>
                    <a:pt x="9449" y="0"/>
                    <a:pt x="8882" y="156"/>
                    <a:pt x="8199" y="442"/>
                  </a:cubicBezTo>
                  <a:cubicBezTo>
                    <a:pt x="7098" y="914"/>
                    <a:pt x="5926" y="932"/>
                    <a:pt x="4808" y="1334"/>
                  </a:cubicBezTo>
                  <a:cubicBezTo>
                    <a:pt x="3759" y="1718"/>
                    <a:pt x="2325" y="2610"/>
                    <a:pt x="2273" y="3851"/>
                  </a:cubicBezTo>
                  <a:cubicBezTo>
                    <a:pt x="2255" y="4253"/>
                    <a:pt x="2448" y="5092"/>
                    <a:pt x="1748" y="5704"/>
                  </a:cubicBezTo>
                  <a:cubicBezTo>
                    <a:pt x="769" y="6561"/>
                    <a:pt x="0" y="6963"/>
                    <a:pt x="105" y="8431"/>
                  </a:cubicBezTo>
                  <a:cubicBezTo>
                    <a:pt x="158" y="9270"/>
                    <a:pt x="490" y="9917"/>
                    <a:pt x="857" y="10564"/>
                  </a:cubicBezTo>
                  <a:lnTo>
                    <a:pt x="3182" y="9777"/>
                  </a:lnTo>
                  <a:cubicBezTo>
                    <a:pt x="3182" y="9777"/>
                    <a:pt x="2028" y="9200"/>
                    <a:pt x="2168" y="7592"/>
                  </a:cubicBezTo>
                  <a:cubicBezTo>
                    <a:pt x="2308" y="6001"/>
                    <a:pt x="4650" y="5564"/>
                    <a:pt x="4650" y="5564"/>
                  </a:cubicBezTo>
                  <a:cubicBezTo>
                    <a:pt x="4650" y="5564"/>
                    <a:pt x="2605" y="3519"/>
                    <a:pt x="4790" y="2348"/>
                  </a:cubicBezTo>
                  <a:cubicBezTo>
                    <a:pt x="5412" y="2019"/>
                    <a:pt x="5939" y="1902"/>
                    <a:pt x="6374" y="1902"/>
                  </a:cubicBezTo>
                  <a:cubicBezTo>
                    <a:pt x="7470" y="1902"/>
                    <a:pt x="7989" y="2645"/>
                    <a:pt x="7989" y="2645"/>
                  </a:cubicBezTo>
                  <a:cubicBezTo>
                    <a:pt x="7989" y="2645"/>
                    <a:pt x="8102" y="1175"/>
                    <a:pt x="9639" y="1175"/>
                  </a:cubicBezTo>
                  <a:cubicBezTo>
                    <a:pt x="9915" y="1175"/>
                    <a:pt x="10236" y="1222"/>
                    <a:pt x="10611" y="1334"/>
                  </a:cubicBezTo>
                  <a:cubicBezTo>
                    <a:pt x="13094" y="2068"/>
                    <a:pt x="11923" y="4970"/>
                    <a:pt x="11923" y="4970"/>
                  </a:cubicBezTo>
                  <a:cubicBezTo>
                    <a:pt x="11923" y="4970"/>
                    <a:pt x="12545" y="4281"/>
                    <a:pt x="13600" y="4281"/>
                  </a:cubicBezTo>
                  <a:cubicBezTo>
                    <a:pt x="14077" y="4281"/>
                    <a:pt x="14643" y="4422"/>
                    <a:pt x="15279" y="4830"/>
                  </a:cubicBezTo>
                  <a:cubicBezTo>
                    <a:pt x="17324" y="6141"/>
                    <a:pt x="15856" y="7749"/>
                    <a:pt x="15856" y="7749"/>
                  </a:cubicBezTo>
                  <a:lnTo>
                    <a:pt x="16765" y="8606"/>
                  </a:lnTo>
                  <a:cubicBezTo>
                    <a:pt x="16922" y="8309"/>
                    <a:pt x="17062" y="8012"/>
                    <a:pt x="17167" y="7697"/>
                  </a:cubicBezTo>
                  <a:cubicBezTo>
                    <a:pt x="17743" y="6019"/>
                    <a:pt x="17087" y="3388"/>
                    <a:pt x="14960" y="3388"/>
                  </a:cubicBezTo>
                  <a:cubicBezTo>
                    <a:pt x="14893" y="3388"/>
                    <a:pt x="14825" y="3391"/>
                    <a:pt x="14755" y="3396"/>
                  </a:cubicBezTo>
                  <a:cubicBezTo>
                    <a:pt x="14732" y="3398"/>
                    <a:pt x="14709" y="3399"/>
                    <a:pt x="14687" y="3399"/>
                  </a:cubicBezTo>
                  <a:cubicBezTo>
                    <a:pt x="14053" y="3399"/>
                    <a:pt x="13312" y="2708"/>
                    <a:pt x="13548" y="2033"/>
                  </a:cubicBezTo>
                  <a:cubicBezTo>
                    <a:pt x="14108" y="355"/>
                    <a:pt x="11573" y="40"/>
                    <a:pt x="10384" y="5"/>
                  </a:cubicBezTo>
                  <a:cubicBezTo>
                    <a:pt x="10309" y="2"/>
                    <a:pt x="10235" y="0"/>
                    <a:pt x="10163" y="0"/>
                  </a:cubicBezTo>
                  <a:close/>
                </a:path>
              </a:pathLst>
            </a:custGeom>
            <a:solidFill>
              <a:srgbClr val="3D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 rot="2023231">
              <a:off x="4510061" y="3797869"/>
              <a:ext cx="641853" cy="396838"/>
            </a:xfrm>
            <a:custGeom>
              <a:avLst/>
              <a:gdLst/>
              <a:ahLst/>
              <a:cxnLst/>
              <a:rect l="l" t="t" r="r" b="b"/>
              <a:pathLst>
                <a:path w="17570" h="10863" extrusionOk="0">
                  <a:moveTo>
                    <a:pt x="10437" y="298"/>
                  </a:moveTo>
                  <a:cubicBezTo>
                    <a:pt x="10962" y="315"/>
                    <a:pt x="11766" y="385"/>
                    <a:pt x="12413" y="613"/>
                  </a:cubicBezTo>
                  <a:cubicBezTo>
                    <a:pt x="12745" y="717"/>
                    <a:pt x="13024" y="857"/>
                    <a:pt x="13217" y="1050"/>
                  </a:cubicBezTo>
                  <a:cubicBezTo>
                    <a:pt x="13427" y="1242"/>
                    <a:pt x="13531" y="1452"/>
                    <a:pt x="13531" y="1714"/>
                  </a:cubicBezTo>
                  <a:cubicBezTo>
                    <a:pt x="13531" y="1836"/>
                    <a:pt x="13514" y="1976"/>
                    <a:pt x="13462" y="2133"/>
                  </a:cubicBezTo>
                  <a:cubicBezTo>
                    <a:pt x="13427" y="2238"/>
                    <a:pt x="13409" y="2343"/>
                    <a:pt x="13409" y="2431"/>
                  </a:cubicBezTo>
                  <a:cubicBezTo>
                    <a:pt x="13409" y="2780"/>
                    <a:pt x="13601" y="3095"/>
                    <a:pt x="13846" y="3322"/>
                  </a:cubicBezTo>
                  <a:cubicBezTo>
                    <a:pt x="14108" y="3549"/>
                    <a:pt x="14423" y="3707"/>
                    <a:pt x="14755" y="3707"/>
                  </a:cubicBezTo>
                  <a:lnTo>
                    <a:pt x="14825" y="3707"/>
                  </a:lnTo>
                  <a:cubicBezTo>
                    <a:pt x="14895" y="3689"/>
                    <a:pt x="14965" y="3689"/>
                    <a:pt x="15017" y="3689"/>
                  </a:cubicBezTo>
                  <a:cubicBezTo>
                    <a:pt x="15787" y="3689"/>
                    <a:pt x="16346" y="4056"/>
                    <a:pt x="16713" y="4598"/>
                  </a:cubicBezTo>
                  <a:cubicBezTo>
                    <a:pt x="17080" y="5140"/>
                    <a:pt x="17272" y="5874"/>
                    <a:pt x="17272" y="6574"/>
                  </a:cubicBezTo>
                  <a:cubicBezTo>
                    <a:pt x="17272" y="7011"/>
                    <a:pt x="17203" y="7430"/>
                    <a:pt x="17080" y="7797"/>
                  </a:cubicBezTo>
                  <a:cubicBezTo>
                    <a:pt x="16997" y="8047"/>
                    <a:pt x="16892" y="8285"/>
                    <a:pt x="16782" y="8521"/>
                  </a:cubicBezTo>
                  <a:lnTo>
                    <a:pt x="16782" y="8521"/>
                  </a:lnTo>
                  <a:lnTo>
                    <a:pt x="16112" y="7890"/>
                  </a:lnTo>
                  <a:lnTo>
                    <a:pt x="16112" y="7890"/>
                  </a:lnTo>
                  <a:cubicBezTo>
                    <a:pt x="16259" y="7692"/>
                    <a:pt x="16560" y="7219"/>
                    <a:pt x="16573" y="6626"/>
                  </a:cubicBezTo>
                  <a:cubicBezTo>
                    <a:pt x="16573" y="6346"/>
                    <a:pt x="16503" y="6049"/>
                    <a:pt x="16311" y="5735"/>
                  </a:cubicBezTo>
                  <a:cubicBezTo>
                    <a:pt x="16136" y="5437"/>
                    <a:pt x="15839" y="5140"/>
                    <a:pt x="15419" y="4861"/>
                  </a:cubicBezTo>
                  <a:cubicBezTo>
                    <a:pt x="14755" y="4441"/>
                    <a:pt x="14161" y="4284"/>
                    <a:pt x="13654" y="4284"/>
                  </a:cubicBezTo>
                  <a:cubicBezTo>
                    <a:pt x="13094" y="4284"/>
                    <a:pt x="12657" y="4476"/>
                    <a:pt x="12343" y="4651"/>
                  </a:cubicBezTo>
                  <a:cubicBezTo>
                    <a:pt x="12314" y="4669"/>
                    <a:pt x="12286" y="4688"/>
                    <a:pt x="12260" y="4706"/>
                  </a:cubicBezTo>
                  <a:lnTo>
                    <a:pt x="12260" y="4706"/>
                  </a:lnTo>
                  <a:cubicBezTo>
                    <a:pt x="12328" y="4428"/>
                    <a:pt x="12395" y="4056"/>
                    <a:pt x="12395" y="3654"/>
                  </a:cubicBezTo>
                  <a:cubicBezTo>
                    <a:pt x="12395" y="3217"/>
                    <a:pt x="12325" y="2745"/>
                    <a:pt x="12063" y="2326"/>
                  </a:cubicBezTo>
                  <a:cubicBezTo>
                    <a:pt x="11818" y="1906"/>
                    <a:pt x="11381" y="1539"/>
                    <a:pt x="10717" y="1347"/>
                  </a:cubicBezTo>
                  <a:cubicBezTo>
                    <a:pt x="10332" y="1242"/>
                    <a:pt x="9983" y="1189"/>
                    <a:pt x="9703" y="1189"/>
                  </a:cubicBezTo>
                  <a:cubicBezTo>
                    <a:pt x="9283" y="1189"/>
                    <a:pt x="8969" y="1277"/>
                    <a:pt x="8707" y="1434"/>
                  </a:cubicBezTo>
                  <a:cubicBezTo>
                    <a:pt x="8339" y="1661"/>
                    <a:pt x="8130" y="2011"/>
                    <a:pt x="8025" y="2291"/>
                  </a:cubicBezTo>
                  <a:cubicBezTo>
                    <a:pt x="7997" y="2359"/>
                    <a:pt x="7976" y="2425"/>
                    <a:pt x="7959" y="2486"/>
                  </a:cubicBezTo>
                  <a:lnTo>
                    <a:pt x="7959" y="2486"/>
                  </a:lnTo>
                  <a:cubicBezTo>
                    <a:pt x="7897" y="2429"/>
                    <a:pt x="7820" y="2368"/>
                    <a:pt x="7728" y="2308"/>
                  </a:cubicBezTo>
                  <a:cubicBezTo>
                    <a:pt x="7448" y="2116"/>
                    <a:pt x="7011" y="1906"/>
                    <a:pt x="6434" y="1906"/>
                  </a:cubicBezTo>
                  <a:cubicBezTo>
                    <a:pt x="5979" y="1906"/>
                    <a:pt x="5420" y="2046"/>
                    <a:pt x="4773" y="2378"/>
                  </a:cubicBezTo>
                  <a:cubicBezTo>
                    <a:pt x="4371" y="2588"/>
                    <a:pt x="4109" y="2833"/>
                    <a:pt x="3934" y="3095"/>
                  </a:cubicBezTo>
                  <a:cubicBezTo>
                    <a:pt x="3759" y="3375"/>
                    <a:pt x="3689" y="3654"/>
                    <a:pt x="3689" y="3917"/>
                  </a:cubicBezTo>
                  <a:cubicBezTo>
                    <a:pt x="3689" y="4424"/>
                    <a:pt x="3917" y="4896"/>
                    <a:pt x="4144" y="5245"/>
                  </a:cubicBezTo>
                  <a:cubicBezTo>
                    <a:pt x="4247" y="5404"/>
                    <a:pt x="4351" y="5534"/>
                    <a:pt x="4433" y="5631"/>
                  </a:cubicBezTo>
                  <a:lnTo>
                    <a:pt x="4433" y="5631"/>
                  </a:lnTo>
                  <a:cubicBezTo>
                    <a:pt x="4202" y="5690"/>
                    <a:pt x="3830" y="5804"/>
                    <a:pt x="3445" y="5997"/>
                  </a:cubicBezTo>
                  <a:cubicBezTo>
                    <a:pt x="3130" y="6172"/>
                    <a:pt x="2815" y="6381"/>
                    <a:pt x="2553" y="6661"/>
                  </a:cubicBezTo>
                  <a:cubicBezTo>
                    <a:pt x="2308" y="6941"/>
                    <a:pt x="2116" y="7308"/>
                    <a:pt x="2081" y="7745"/>
                  </a:cubicBezTo>
                  <a:cubicBezTo>
                    <a:pt x="2064" y="7832"/>
                    <a:pt x="2064" y="7937"/>
                    <a:pt x="2064" y="8025"/>
                  </a:cubicBezTo>
                  <a:cubicBezTo>
                    <a:pt x="2064" y="8759"/>
                    <a:pt x="2343" y="9283"/>
                    <a:pt x="2623" y="9598"/>
                  </a:cubicBezTo>
                  <a:cubicBezTo>
                    <a:pt x="2724" y="9726"/>
                    <a:pt x="2828" y="9826"/>
                    <a:pt x="2919" y="9900"/>
                  </a:cubicBezTo>
                  <a:lnTo>
                    <a:pt x="2919" y="9900"/>
                  </a:lnTo>
                  <a:lnTo>
                    <a:pt x="972" y="10539"/>
                  </a:lnTo>
                  <a:lnTo>
                    <a:pt x="972" y="10539"/>
                  </a:lnTo>
                  <a:cubicBezTo>
                    <a:pt x="631" y="9930"/>
                    <a:pt x="348" y="9326"/>
                    <a:pt x="298" y="8567"/>
                  </a:cubicBezTo>
                  <a:cubicBezTo>
                    <a:pt x="298" y="8497"/>
                    <a:pt x="298" y="8409"/>
                    <a:pt x="298" y="8339"/>
                  </a:cubicBezTo>
                  <a:cubicBezTo>
                    <a:pt x="298" y="7727"/>
                    <a:pt x="455" y="7360"/>
                    <a:pt x="735" y="7011"/>
                  </a:cubicBezTo>
                  <a:cubicBezTo>
                    <a:pt x="1032" y="6679"/>
                    <a:pt x="1434" y="6381"/>
                    <a:pt x="1906" y="5962"/>
                  </a:cubicBezTo>
                  <a:cubicBezTo>
                    <a:pt x="2151" y="5735"/>
                    <a:pt x="2308" y="5490"/>
                    <a:pt x="2378" y="5228"/>
                  </a:cubicBezTo>
                  <a:cubicBezTo>
                    <a:pt x="2466" y="4983"/>
                    <a:pt x="2483" y="4738"/>
                    <a:pt x="2483" y="4511"/>
                  </a:cubicBezTo>
                  <a:cubicBezTo>
                    <a:pt x="2483" y="4336"/>
                    <a:pt x="2466" y="4179"/>
                    <a:pt x="2466" y="4074"/>
                  </a:cubicBezTo>
                  <a:lnTo>
                    <a:pt x="2466" y="4004"/>
                  </a:lnTo>
                  <a:cubicBezTo>
                    <a:pt x="2501" y="3445"/>
                    <a:pt x="2833" y="2955"/>
                    <a:pt x="3322" y="2536"/>
                  </a:cubicBezTo>
                  <a:cubicBezTo>
                    <a:pt x="3794" y="2116"/>
                    <a:pt x="4389" y="1801"/>
                    <a:pt x="4913" y="1627"/>
                  </a:cubicBezTo>
                  <a:cubicBezTo>
                    <a:pt x="5997" y="1242"/>
                    <a:pt x="7168" y="1207"/>
                    <a:pt x="8305" y="735"/>
                  </a:cubicBezTo>
                  <a:cubicBezTo>
                    <a:pt x="9004" y="455"/>
                    <a:pt x="9546" y="298"/>
                    <a:pt x="10262" y="298"/>
                  </a:cubicBezTo>
                  <a:close/>
                  <a:moveTo>
                    <a:pt x="10262" y="1"/>
                  </a:moveTo>
                  <a:cubicBezTo>
                    <a:pt x="9511" y="1"/>
                    <a:pt x="8916" y="176"/>
                    <a:pt x="8200" y="473"/>
                  </a:cubicBezTo>
                  <a:cubicBezTo>
                    <a:pt x="7133" y="910"/>
                    <a:pt x="5945" y="945"/>
                    <a:pt x="4808" y="1347"/>
                  </a:cubicBezTo>
                  <a:cubicBezTo>
                    <a:pt x="4266" y="1539"/>
                    <a:pt x="3637" y="1871"/>
                    <a:pt x="3130" y="2308"/>
                  </a:cubicBezTo>
                  <a:cubicBezTo>
                    <a:pt x="2606" y="2763"/>
                    <a:pt x="2221" y="3322"/>
                    <a:pt x="2186" y="3986"/>
                  </a:cubicBezTo>
                  <a:cubicBezTo>
                    <a:pt x="2186" y="4021"/>
                    <a:pt x="2169" y="4039"/>
                    <a:pt x="2169" y="4074"/>
                  </a:cubicBezTo>
                  <a:cubicBezTo>
                    <a:pt x="2169" y="4196"/>
                    <a:pt x="2186" y="4354"/>
                    <a:pt x="2186" y="4511"/>
                  </a:cubicBezTo>
                  <a:cubicBezTo>
                    <a:pt x="2186" y="4721"/>
                    <a:pt x="2169" y="4930"/>
                    <a:pt x="2099" y="5140"/>
                  </a:cubicBezTo>
                  <a:cubicBezTo>
                    <a:pt x="2029" y="5350"/>
                    <a:pt x="1924" y="5560"/>
                    <a:pt x="1714" y="5735"/>
                  </a:cubicBezTo>
                  <a:cubicBezTo>
                    <a:pt x="1260" y="6137"/>
                    <a:pt x="840" y="6451"/>
                    <a:pt x="525" y="6836"/>
                  </a:cubicBezTo>
                  <a:cubicBezTo>
                    <a:pt x="211" y="7203"/>
                    <a:pt x="1" y="7675"/>
                    <a:pt x="1" y="8339"/>
                  </a:cubicBezTo>
                  <a:cubicBezTo>
                    <a:pt x="1" y="8409"/>
                    <a:pt x="1" y="8497"/>
                    <a:pt x="18" y="8584"/>
                  </a:cubicBezTo>
                  <a:cubicBezTo>
                    <a:pt x="71" y="9458"/>
                    <a:pt x="420" y="10122"/>
                    <a:pt x="770" y="10787"/>
                  </a:cubicBezTo>
                  <a:cubicBezTo>
                    <a:pt x="797" y="10840"/>
                    <a:pt x="844" y="10863"/>
                    <a:pt x="896" y="10863"/>
                  </a:cubicBezTo>
                  <a:cubicBezTo>
                    <a:pt x="912" y="10863"/>
                    <a:pt x="928" y="10861"/>
                    <a:pt x="945" y="10857"/>
                  </a:cubicBezTo>
                  <a:lnTo>
                    <a:pt x="3287" y="10070"/>
                  </a:lnTo>
                  <a:cubicBezTo>
                    <a:pt x="3340" y="10052"/>
                    <a:pt x="3375" y="10000"/>
                    <a:pt x="3392" y="9948"/>
                  </a:cubicBezTo>
                  <a:cubicBezTo>
                    <a:pt x="3392" y="9895"/>
                    <a:pt x="3357" y="9825"/>
                    <a:pt x="3305" y="9808"/>
                  </a:cubicBezTo>
                  <a:cubicBezTo>
                    <a:pt x="3287" y="9790"/>
                    <a:pt x="3043" y="9668"/>
                    <a:pt x="2815" y="9388"/>
                  </a:cubicBezTo>
                  <a:cubicBezTo>
                    <a:pt x="2588" y="9091"/>
                    <a:pt x="2361" y="8671"/>
                    <a:pt x="2361" y="8025"/>
                  </a:cubicBezTo>
                  <a:cubicBezTo>
                    <a:pt x="2361" y="7937"/>
                    <a:pt x="2361" y="7850"/>
                    <a:pt x="2361" y="7762"/>
                  </a:cubicBezTo>
                  <a:cubicBezTo>
                    <a:pt x="2396" y="7395"/>
                    <a:pt x="2553" y="7098"/>
                    <a:pt x="2780" y="6853"/>
                  </a:cubicBezTo>
                  <a:cubicBezTo>
                    <a:pt x="3113" y="6486"/>
                    <a:pt x="3602" y="6224"/>
                    <a:pt x="4004" y="6067"/>
                  </a:cubicBezTo>
                  <a:cubicBezTo>
                    <a:pt x="4214" y="5997"/>
                    <a:pt x="4389" y="5944"/>
                    <a:pt x="4511" y="5909"/>
                  </a:cubicBezTo>
                  <a:cubicBezTo>
                    <a:pt x="4581" y="5892"/>
                    <a:pt x="4633" y="5874"/>
                    <a:pt x="4668" y="5874"/>
                  </a:cubicBezTo>
                  <a:cubicBezTo>
                    <a:pt x="4703" y="5857"/>
                    <a:pt x="4721" y="5857"/>
                    <a:pt x="4721" y="5857"/>
                  </a:cubicBezTo>
                  <a:cubicBezTo>
                    <a:pt x="4773" y="5840"/>
                    <a:pt x="4826" y="5805"/>
                    <a:pt x="4843" y="5752"/>
                  </a:cubicBezTo>
                  <a:cubicBezTo>
                    <a:pt x="4861" y="5700"/>
                    <a:pt x="4843" y="5647"/>
                    <a:pt x="4808" y="5612"/>
                  </a:cubicBezTo>
                  <a:lnTo>
                    <a:pt x="4791" y="5595"/>
                  </a:lnTo>
                  <a:cubicBezTo>
                    <a:pt x="4756" y="5560"/>
                    <a:pt x="4546" y="5333"/>
                    <a:pt x="4354" y="5018"/>
                  </a:cubicBezTo>
                  <a:cubicBezTo>
                    <a:pt x="4161" y="4721"/>
                    <a:pt x="3987" y="4319"/>
                    <a:pt x="3987" y="3917"/>
                  </a:cubicBezTo>
                  <a:cubicBezTo>
                    <a:pt x="3987" y="3707"/>
                    <a:pt x="4039" y="3480"/>
                    <a:pt x="4179" y="3270"/>
                  </a:cubicBezTo>
                  <a:cubicBezTo>
                    <a:pt x="4319" y="3042"/>
                    <a:pt x="4546" y="2833"/>
                    <a:pt x="4913" y="2640"/>
                  </a:cubicBezTo>
                  <a:cubicBezTo>
                    <a:pt x="5525" y="2308"/>
                    <a:pt x="6032" y="2203"/>
                    <a:pt x="6434" y="2203"/>
                  </a:cubicBezTo>
                  <a:cubicBezTo>
                    <a:pt x="6941" y="2203"/>
                    <a:pt x="7326" y="2378"/>
                    <a:pt x="7570" y="2553"/>
                  </a:cubicBezTo>
                  <a:cubicBezTo>
                    <a:pt x="7693" y="2640"/>
                    <a:pt x="7780" y="2728"/>
                    <a:pt x="7850" y="2780"/>
                  </a:cubicBezTo>
                  <a:cubicBezTo>
                    <a:pt x="7867" y="2815"/>
                    <a:pt x="7902" y="2850"/>
                    <a:pt x="7902" y="2868"/>
                  </a:cubicBezTo>
                  <a:lnTo>
                    <a:pt x="7920" y="2885"/>
                  </a:lnTo>
                  <a:lnTo>
                    <a:pt x="7937" y="2885"/>
                  </a:lnTo>
                  <a:cubicBezTo>
                    <a:pt x="7964" y="2924"/>
                    <a:pt x="8000" y="2944"/>
                    <a:pt x="8046" y="2944"/>
                  </a:cubicBezTo>
                  <a:cubicBezTo>
                    <a:pt x="8061" y="2944"/>
                    <a:pt x="8077" y="2942"/>
                    <a:pt x="8095" y="2938"/>
                  </a:cubicBezTo>
                  <a:cubicBezTo>
                    <a:pt x="8147" y="2920"/>
                    <a:pt x="8182" y="2868"/>
                    <a:pt x="8200" y="2815"/>
                  </a:cubicBezTo>
                  <a:lnTo>
                    <a:pt x="8200" y="2798"/>
                  </a:lnTo>
                  <a:cubicBezTo>
                    <a:pt x="8200" y="2728"/>
                    <a:pt x="8252" y="2396"/>
                    <a:pt x="8462" y="2081"/>
                  </a:cubicBezTo>
                  <a:cubicBezTo>
                    <a:pt x="8567" y="1924"/>
                    <a:pt x="8707" y="1766"/>
                    <a:pt x="8899" y="1661"/>
                  </a:cubicBezTo>
                  <a:cubicBezTo>
                    <a:pt x="9109" y="1557"/>
                    <a:pt x="9353" y="1469"/>
                    <a:pt x="9703" y="1469"/>
                  </a:cubicBezTo>
                  <a:cubicBezTo>
                    <a:pt x="9965" y="1469"/>
                    <a:pt x="10262" y="1522"/>
                    <a:pt x="10630" y="1627"/>
                  </a:cubicBezTo>
                  <a:cubicBezTo>
                    <a:pt x="11241" y="1801"/>
                    <a:pt x="11591" y="2116"/>
                    <a:pt x="11818" y="2483"/>
                  </a:cubicBezTo>
                  <a:cubicBezTo>
                    <a:pt x="12028" y="2833"/>
                    <a:pt x="12115" y="3252"/>
                    <a:pt x="12115" y="3654"/>
                  </a:cubicBezTo>
                  <a:cubicBezTo>
                    <a:pt x="12115" y="4039"/>
                    <a:pt x="12046" y="4389"/>
                    <a:pt x="11976" y="4651"/>
                  </a:cubicBezTo>
                  <a:cubicBezTo>
                    <a:pt x="11941" y="4791"/>
                    <a:pt x="11906" y="4896"/>
                    <a:pt x="11888" y="4965"/>
                  </a:cubicBezTo>
                  <a:cubicBezTo>
                    <a:pt x="11871" y="5000"/>
                    <a:pt x="11871" y="5035"/>
                    <a:pt x="11853" y="5053"/>
                  </a:cubicBezTo>
                  <a:lnTo>
                    <a:pt x="11853" y="5070"/>
                  </a:lnTo>
                  <a:cubicBezTo>
                    <a:pt x="11818" y="5140"/>
                    <a:pt x="11853" y="5210"/>
                    <a:pt x="11906" y="5263"/>
                  </a:cubicBezTo>
                  <a:cubicBezTo>
                    <a:pt x="11924" y="5275"/>
                    <a:pt x="11947" y="5281"/>
                    <a:pt x="11971" y="5281"/>
                  </a:cubicBezTo>
                  <a:cubicBezTo>
                    <a:pt x="12016" y="5281"/>
                    <a:pt x="12064" y="5262"/>
                    <a:pt x="12098" y="5228"/>
                  </a:cubicBezTo>
                  <a:cubicBezTo>
                    <a:pt x="12150" y="5158"/>
                    <a:pt x="12727" y="4581"/>
                    <a:pt x="13654" y="4581"/>
                  </a:cubicBezTo>
                  <a:cubicBezTo>
                    <a:pt x="14108" y="4581"/>
                    <a:pt x="14633" y="4721"/>
                    <a:pt x="15262" y="5105"/>
                  </a:cubicBezTo>
                  <a:cubicBezTo>
                    <a:pt x="15664" y="5368"/>
                    <a:pt x="15909" y="5630"/>
                    <a:pt x="16066" y="5892"/>
                  </a:cubicBezTo>
                  <a:cubicBezTo>
                    <a:pt x="16224" y="6137"/>
                    <a:pt x="16276" y="6399"/>
                    <a:pt x="16276" y="6626"/>
                  </a:cubicBezTo>
                  <a:cubicBezTo>
                    <a:pt x="16276" y="6941"/>
                    <a:pt x="16154" y="7238"/>
                    <a:pt x="16031" y="7465"/>
                  </a:cubicBezTo>
                  <a:cubicBezTo>
                    <a:pt x="15979" y="7570"/>
                    <a:pt x="15926" y="7658"/>
                    <a:pt x="15874" y="7710"/>
                  </a:cubicBezTo>
                  <a:cubicBezTo>
                    <a:pt x="15856" y="7745"/>
                    <a:pt x="15839" y="7762"/>
                    <a:pt x="15821" y="7780"/>
                  </a:cubicBezTo>
                  <a:lnTo>
                    <a:pt x="15804" y="7797"/>
                  </a:lnTo>
                  <a:cubicBezTo>
                    <a:pt x="15752" y="7867"/>
                    <a:pt x="15752" y="7955"/>
                    <a:pt x="15821" y="8007"/>
                  </a:cubicBezTo>
                  <a:lnTo>
                    <a:pt x="16713" y="8864"/>
                  </a:lnTo>
                  <a:cubicBezTo>
                    <a:pt x="16748" y="8899"/>
                    <a:pt x="16800" y="8916"/>
                    <a:pt x="16835" y="8916"/>
                  </a:cubicBezTo>
                  <a:cubicBezTo>
                    <a:pt x="16888" y="8899"/>
                    <a:pt x="16923" y="8881"/>
                    <a:pt x="16940" y="8829"/>
                  </a:cubicBezTo>
                  <a:cubicBezTo>
                    <a:pt x="17098" y="8532"/>
                    <a:pt x="17237" y="8217"/>
                    <a:pt x="17360" y="7885"/>
                  </a:cubicBezTo>
                  <a:cubicBezTo>
                    <a:pt x="17500" y="7483"/>
                    <a:pt x="17570" y="7046"/>
                    <a:pt x="17570" y="6574"/>
                  </a:cubicBezTo>
                  <a:cubicBezTo>
                    <a:pt x="17570" y="5822"/>
                    <a:pt x="17360" y="5035"/>
                    <a:pt x="16958" y="4424"/>
                  </a:cubicBezTo>
                  <a:cubicBezTo>
                    <a:pt x="16538" y="3812"/>
                    <a:pt x="15891" y="3392"/>
                    <a:pt x="15017" y="3392"/>
                  </a:cubicBezTo>
                  <a:cubicBezTo>
                    <a:pt x="14947" y="3392"/>
                    <a:pt x="14877" y="3410"/>
                    <a:pt x="14808" y="3410"/>
                  </a:cubicBezTo>
                  <a:lnTo>
                    <a:pt x="14755" y="3410"/>
                  </a:lnTo>
                  <a:cubicBezTo>
                    <a:pt x="14528" y="3410"/>
                    <a:pt x="14248" y="3287"/>
                    <a:pt x="14038" y="3112"/>
                  </a:cubicBezTo>
                  <a:cubicBezTo>
                    <a:pt x="13829" y="2920"/>
                    <a:pt x="13689" y="2675"/>
                    <a:pt x="13689" y="2431"/>
                  </a:cubicBezTo>
                  <a:cubicBezTo>
                    <a:pt x="13689" y="2361"/>
                    <a:pt x="13706" y="2291"/>
                    <a:pt x="13724" y="2221"/>
                  </a:cubicBezTo>
                  <a:cubicBezTo>
                    <a:pt x="13794" y="2046"/>
                    <a:pt x="13829" y="1889"/>
                    <a:pt x="13829" y="1714"/>
                  </a:cubicBezTo>
                  <a:cubicBezTo>
                    <a:pt x="13829" y="1364"/>
                    <a:pt x="13671" y="1067"/>
                    <a:pt x="13427" y="840"/>
                  </a:cubicBezTo>
                  <a:cubicBezTo>
                    <a:pt x="13059" y="508"/>
                    <a:pt x="12518" y="315"/>
                    <a:pt x="11958" y="193"/>
                  </a:cubicBezTo>
                  <a:cubicBezTo>
                    <a:pt x="11416" y="71"/>
                    <a:pt x="10839" y="18"/>
                    <a:pt x="10437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6741175" y="81790"/>
            <a:ext cx="2117144" cy="2087576"/>
            <a:chOff x="6588775" y="249065"/>
            <a:chExt cx="2117144" cy="2087576"/>
          </a:xfrm>
        </p:grpSpPr>
        <p:sp>
          <p:nvSpPr>
            <p:cNvPr id="846" name="Google Shape;846;p36"/>
            <p:cNvSpPr/>
            <p:nvPr/>
          </p:nvSpPr>
          <p:spPr>
            <a:xfrm rot="-3120564">
              <a:off x="6921960" y="1484681"/>
              <a:ext cx="597666" cy="714651"/>
            </a:xfrm>
            <a:custGeom>
              <a:avLst/>
              <a:gdLst/>
              <a:ahLst/>
              <a:cxnLst/>
              <a:rect l="l" t="t" r="r" b="b"/>
              <a:pathLst>
                <a:path w="14825" h="17727" extrusionOk="0">
                  <a:moveTo>
                    <a:pt x="333" y="0"/>
                  </a:moveTo>
                  <a:lnTo>
                    <a:pt x="1" y="210"/>
                  </a:lnTo>
                  <a:lnTo>
                    <a:pt x="8444" y="13234"/>
                  </a:lnTo>
                  <a:cubicBezTo>
                    <a:pt x="8462" y="13251"/>
                    <a:pt x="8462" y="13269"/>
                    <a:pt x="8462" y="13303"/>
                  </a:cubicBezTo>
                  <a:lnTo>
                    <a:pt x="9843" y="15436"/>
                  </a:lnTo>
                  <a:cubicBezTo>
                    <a:pt x="9982" y="15629"/>
                    <a:pt x="10210" y="15751"/>
                    <a:pt x="10437" y="15751"/>
                  </a:cubicBezTo>
                  <a:cubicBezTo>
                    <a:pt x="10472" y="15751"/>
                    <a:pt x="10507" y="15733"/>
                    <a:pt x="10542" y="15733"/>
                  </a:cubicBezTo>
                  <a:lnTo>
                    <a:pt x="10559" y="15733"/>
                  </a:lnTo>
                  <a:cubicBezTo>
                    <a:pt x="10612" y="15733"/>
                    <a:pt x="10664" y="15751"/>
                    <a:pt x="10682" y="15803"/>
                  </a:cubicBezTo>
                  <a:lnTo>
                    <a:pt x="11311" y="16765"/>
                  </a:lnTo>
                  <a:cubicBezTo>
                    <a:pt x="11713" y="17394"/>
                    <a:pt x="12395" y="17726"/>
                    <a:pt x="13094" y="17726"/>
                  </a:cubicBezTo>
                  <a:cubicBezTo>
                    <a:pt x="13479" y="17726"/>
                    <a:pt x="13881" y="17621"/>
                    <a:pt x="14230" y="17394"/>
                  </a:cubicBezTo>
                  <a:cubicBezTo>
                    <a:pt x="14475" y="17237"/>
                    <a:pt x="14667" y="17044"/>
                    <a:pt x="14825" y="16817"/>
                  </a:cubicBezTo>
                  <a:lnTo>
                    <a:pt x="14825" y="16817"/>
                  </a:lnTo>
                  <a:cubicBezTo>
                    <a:pt x="14790" y="16835"/>
                    <a:pt x="14755" y="16870"/>
                    <a:pt x="14720" y="16887"/>
                  </a:cubicBezTo>
                  <a:cubicBezTo>
                    <a:pt x="14318" y="17149"/>
                    <a:pt x="13863" y="17272"/>
                    <a:pt x="13426" y="17272"/>
                  </a:cubicBezTo>
                  <a:cubicBezTo>
                    <a:pt x="12640" y="17272"/>
                    <a:pt x="11870" y="16887"/>
                    <a:pt x="11416" y="16188"/>
                  </a:cubicBezTo>
                  <a:lnTo>
                    <a:pt x="10839" y="15296"/>
                  </a:lnTo>
                  <a:lnTo>
                    <a:pt x="10769" y="15296"/>
                  </a:lnTo>
                  <a:cubicBezTo>
                    <a:pt x="10454" y="15296"/>
                    <a:pt x="10122" y="15139"/>
                    <a:pt x="9947" y="14842"/>
                  </a:cubicBezTo>
                  <a:lnTo>
                    <a:pt x="8531" y="12674"/>
                  </a:lnTo>
                  <a:cubicBezTo>
                    <a:pt x="8514" y="12639"/>
                    <a:pt x="8514" y="12622"/>
                    <a:pt x="8496" y="12604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 rot="-3120564">
              <a:off x="6912396" y="1477645"/>
              <a:ext cx="633626" cy="726625"/>
            </a:xfrm>
            <a:custGeom>
              <a:avLst/>
              <a:gdLst/>
              <a:ahLst/>
              <a:cxnLst/>
              <a:rect l="l" t="t" r="r" b="b"/>
              <a:pathLst>
                <a:path w="15717" h="18024" extrusionOk="0">
                  <a:moveTo>
                    <a:pt x="630" y="0"/>
                  </a:moveTo>
                  <a:lnTo>
                    <a:pt x="298" y="210"/>
                  </a:lnTo>
                  <a:lnTo>
                    <a:pt x="301" y="215"/>
                  </a:lnTo>
                  <a:lnTo>
                    <a:pt x="630" y="0"/>
                  </a:lnTo>
                  <a:close/>
                  <a:moveTo>
                    <a:pt x="0" y="262"/>
                  </a:moveTo>
                  <a:cubicBezTo>
                    <a:pt x="0" y="280"/>
                    <a:pt x="18" y="280"/>
                    <a:pt x="18" y="297"/>
                  </a:cubicBezTo>
                  <a:cubicBezTo>
                    <a:pt x="20" y="299"/>
                    <a:pt x="23" y="300"/>
                    <a:pt x="25" y="301"/>
                  </a:cubicBezTo>
                  <a:lnTo>
                    <a:pt x="25" y="301"/>
                  </a:lnTo>
                  <a:lnTo>
                    <a:pt x="0" y="262"/>
                  </a:lnTo>
                  <a:close/>
                  <a:moveTo>
                    <a:pt x="301" y="215"/>
                  </a:moveTo>
                  <a:lnTo>
                    <a:pt x="175" y="297"/>
                  </a:lnTo>
                  <a:cubicBezTo>
                    <a:pt x="158" y="315"/>
                    <a:pt x="123" y="315"/>
                    <a:pt x="105" y="315"/>
                  </a:cubicBezTo>
                  <a:cubicBezTo>
                    <a:pt x="73" y="315"/>
                    <a:pt x="55" y="315"/>
                    <a:pt x="25" y="301"/>
                  </a:cubicBezTo>
                  <a:lnTo>
                    <a:pt x="25" y="301"/>
                  </a:lnTo>
                  <a:lnTo>
                    <a:pt x="8461" y="13338"/>
                  </a:lnTo>
                  <a:cubicBezTo>
                    <a:pt x="8461" y="13356"/>
                    <a:pt x="8479" y="13391"/>
                    <a:pt x="8479" y="13408"/>
                  </a:cubicBezTo>
                  <a:lnTo>
                    <a:pt x="9895" y="15594"/>
                  </a:lnTo>
                  <a:cubicBezTo>
                    <a:pt x="10087" y="15873"/>
                    <a:pt x="10402" y="16031"/>
                    <a:pt x="10734" y="16031"/>
                  </a:cubicBezTo>
                  <a:lnTo>
                    <a:pt x="10786" y="16031"/>
                  </a:lnTo>
                  <a:lnTo>
                    <a:pt x="11363" y="16922"/>
                  </a:lnTo>
                  <a:cubicBezTo>
                    <a:pt x="11835" y="17639"/>
                    <a:pt x="12604" y="18023"/>
                    <a:pt x="13391" y="18023"/>
                  </a:cubicBezTo>
                  <a:cubicBezTo>
                    <a:pt x="13828" y="18023"/>
                    <a:pt x="14283" y="17901"/>
                    <a:pt x="14685" y="17639"/>
                  </a:cubicBezTo>
                  <a:cubicBezTo>
                    <a:pt x="15227" y="17289"/>
                    <a:pt x="15576" y="16765"/>
                    <a:pt x="15716" y="16188"/>
                  </a:cubicBezTo>
                  <a:lnTo>
                    <a:pt x="15716" y="16188"/>
                  </a:lnTo>
                  <a:cubicBezTo>
                    <a:pt x="15559" y="16433"/>
                    <a:pt x="15366" y="16642"/>
                    <a:pt x="15122" y="16817"/>
                  </a:cubicBezTo>
                  <a:cubicBezTo>
                    <a:pt x="14964" y="17044"/>
                    <a:pt x="14772" y="17237"/>
                    <a:pt x="14527" y="17394"/>
                  </a:cubicBezTo>
                  <a:cubicBezTo>
                    <a:pt x="14178" y="17621"/>
                    <a:pt x="13776" y="17726"/>
                    <a:pt x="13391" y="17726"/>
                  </a:cubicBezTo>
                  <a:cubicBezTo>
                    <a:pt x="12692" y="17726"/>
                    <a:pt x="12010" y="17394"/>
                    <a:pt x="11608" y="16765"/>
                  </a:cubicBezTo>
                  <a:lnTo>
                    <a:pt x="10979" y="15803"/>
                  </a:lnTo>
                  <a:cubicBezTo>
                    <a:pt x="10961" y="15751"/>
                    <a:pt x="10909" y="15733"/>
                    <a:pt x="10856" y="15733"/>
                  </a:cubicBezTo>
                  <a:lnTo>
                    <a:pt x="10839" y="15733"/>
                  </a:lnTo>
                  <a:cubicBezTo>
                    <a:pt x="10804" y="15733"/>
                    <a:pt x="10769" y="15751"/>
                    <a:pt x="10734" y="15751"/>
                  </a:cubicBezTo>
                  <a:cubicBezTo>
                    <a:pt x="10507" y="15751"/>
                    <a:pt x="10279" y="15629"/>
                    <a:pt x="10140" y="15436"/>
                  </a:cubicBezTo>
                  <a:lnTo>
                    <a:pt x="8759" y="13303"/>
                  </a:lnTo>
                  <a:cubicBezTo>
                    <a:pt x="8759" y="13269"/>
                    <a:pt x="8759" y="13251"/>
                    <a:pt x="8741" y="13234"/>
                  </a:cubicBezTo>
                  <a:lnTo>
                    <a:pt x="301" y="215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 rot="-3120564">
              <a:off x="6742763" y="1839746"/>
              <a:ext cx="8506" cy="15521"/>
            </a:xfrm>
            <a:custGeom>
              <a:avLst/>
              <a:gdLst/>
              <a:ahLst/>
              <a:cxnLst/>
              <a:rect l="l" t="t" r="r" b="b"/>
              <a:pathLst>
                <a:path w="211" h="385" extrusionOk="0">
                  <a:moveTo>
                    <a:pt x="36" y="0"/>
                  </a:moveTo>
                  <a:lnTo>
                    <a:pt x="1" y="385"/>
                  </a:lnTo>
                  <a:lnTo>
                    <a:pt x="210" y="262"/>
                  </a:lnTo>
                  <a:lnTo>
                    <a:pt x="71" y="35"/>
                  </a:lnTo>
                  <a:cubicBezTo>
                    <a:pt x="53" y="35"/>
                    <a:pt x="53" y="18"/>
                    <a:pt x="36" y="0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 rot="-3120564">
              <a:off x="6675199" y="1709662"/>
              <a:ext cx="27535" cy="193105"/>
            </a:xfrm>
            <a:custGeom>
              <a:avLst/>
              <a:gdLst/>
              <a:ahLst/>
              <a:cxnLst/>
              <a:rect l="l" t="t" r="r" b="b"/>
              <a:pathLst>
                <a:path w="683" h="4790" extrusionOk="0">
                  <a:moveTo>
                    <a:pt x="683" y="0"/>
                  </a:moveTo>
                  <a:lnTo>
                    <a:pt x="683" y="0"/>
                  </a:lnTo>
                  <a:cubicBezTo>
                    <a:pt x="508" y="70"/>
                    <a:pt x="386" y="210"/>
                    <a:pt x="368" y="402"/>
                  </a:cubicBezTo>
                  <a:lnTo>
                    <a:pt x="1" y="4633"/>
                  </a:lnTo>
                  <a:cubicBezTo>
                    <a:pt x="1" y="4668"/>
                    <a:pt x="18" y="4720"/>
                    <a:pt x="53" y="4737"/>
                  </a:cubicBezTo>
                  <a:cubicBezTo>
                    <a:pt x="53" y="4755"/>
                    <a:pt x="71" y="4755"/>
                    <a:pt x="71" y="4772"/>
                  </a:cubicBezTo>
                  <a:cubicBezTo>
                    <a:pt x="106" y="4790"/>
                    <a:pt x="123" y="4790"/>
                    <a:pt x="158" y="4790"/>
                  </a:cubicBezTo>
                  <a:cubicBezTo>
                    <a:pt x="176" y="4790"/>
                    <a:pt x="211" y="4790"/>
                    <a:pt x="228" y="4772"/>
                  </a:cubicBezTo>
                  <a:lnTo>
                    <a:pt x="683" y="4475"/>
                  </a:lnTo>
                  <a:lnTo>
                    <a:pt x="525" y="4230"/>
                  </a:lnTo>
                  <a:lnTo>
                    <a:pt x="316" y="4353"/>
                  </a:lnTo>
                  <a:lnTo>
                    <a:pt x="351" y="3968"/>
                  </a:lnTo>
                  <a:cubicBezTo>
                    <a:pt x="351" y="3951"/>
                    <a:pt x="333" y="3916"/>
                    <a:pt x="333" y="3898"/>
                  </a:cubicBezTo>
                  <a:lnTo>
                    <a:pt x="683" y="0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 rot="-3120564">
              <a:off x="7445375" y="1701686"/>
              <a:ext cx="215684" cy="195444"/>
            </a:xfrm>
            <a:custGeom>
              <a:avLst/>
              <a:gdLst/>
              <a:ahLst/>
              <a:cxnLst/>
              <a:rect l="l" t="t" r="r" b="b"/>
              <a:pathLst>
                <a:path w="5350" h="4848" extrusionOk="0">
                  <a:moveTo>
                    <a:pt x="3777" y="1"/>
                  </a:moveTo>
                  <a:lnTo>
                    <a:pt x="1" y="2448"/>
                  </a:lnTo>
                  <a:lnTo>
                    <a:pt x="875" y="3829"/>
                  </a:lnTo>
                  <a:cubicBezTo>
                    <a:pt x="1311" y="4488"/>
                    <a:pt x="2039" y="4847"/>
                    <a:pt x="2782" y="4847"/>
                  </a:cubicBezTo>
                  <a:cubicBezTo>
                    <a:pt x="3201" y="4847"/>
                    <a:pt x="3625" y="4733"/>
                    <a:pt x="4004" y="4493"/>
                  </a:cubicBezTo>
                  <a:cubicBezTo>
                    <a:pt x="5035" y="3811"/>
                    <a:pt x="5350" y="2413"/>
                    <a:pt x="4668" y="1364"/>
                  </a:cubicBezTo>
                  <a:lnTo>
                    <a:pt x="3777" y="1"/>
                  </a:lnTo>
                  <a:close/>
                </a:path>
              </a:pathLst>
            </a:custGeom>
            <a:solidFill>
              <a:srgbClr val="F8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 rot="-3120564">
              <a:off x="7441941" y="1702179"/>
              <a:ext cx="214273" cy="205845"/>
            </a:xfrm>
            <a:custGeom>
              <a:avLst/>
              <a:gdLst/>
              <a:ahLst/>
              <a:cxnLst/>
              <a:rect l="l" t="t" r="r" b="b"/>
              <a:pathLst>
                <a:path w="5315" h="5106" extrusionOk="0">
                  <a:moveTo>
                    <a:pt x="3899" y="298"/>
                  </a:moveTo>
                  <a:lnTo>
                    <a:pt x="4720" y="1575"/>
                  </a:lnTo>
                  <a:cubicBezTo>
                    <a:pt x="4948" y="1924"/>
                    <a:pt x="5052" y="2326"/>
                    <a:pt x="5052" y="2711"/>
                  </a:cubicBezTo>
                  <a:cubicBezTo>
                    <a:pt x="5052" y="3410"/>
                    <a:pt x="4720" y="4092"/>
                    <a:pt x="4091" y="4494"/>
                  </a:cubicBezTo>
                  <a:cubicBezTo>
                    <a:pt x="3724" y="4739"/>
                    <a:pt x="3322" y="4844"/>
                    <a:pt x="2937" y="4844"/>
                  </a:cubicBezTo>
                  <a:cubicBezTo>
                    <a:pt x="2238" y="4844"/>
                    <a:pt x="1556" y="4494"/>
                    <a:pt x="1154" y="3882"/>
                  </a:cubicBezTo>
                  <a:lnTo>
                    <a:pt x="333" y="2623"/>
                  </a:lnTo>
                  <a:lnTo>
                    <a:pt x="3899" y="298"/>
                  </a:lnTo>
                  <a:close/>
                  <a:moveTo>
                    <a:pt x="3929" y="1"/>
                  </a:moveTo>
                  <a:cubicBezTo>
                    <a:pt x="3905" y="1"/>
                    <a:pt x="3882" y="6"/>
                    <a:pt x="3864" y="19"/>
                  </a:cubicBezTo>
                  <a:lnTo>
                    <a:pt x="88" y="2466"/>
                  </a:lnTo>
                  <a:cubicBezTo>
                    <a:pt x="18" y="2501"/>
                    <a:pt x="0" y="2588"/>
                    <a:pt x="35" y="2641"/>
                  </a:cubicBezTo>
                  <a:lnTo>
                    <a:pt x="927" y="4022"/>
                  </a:lnTo>
                  <a:cubicBezTo>
                    <a:pt x="1381" y="4721"/>
                    <a:pt x="2151" y="5106"/>
                    <a:pt x="2937" y="5106"/>
                  </a:cubicBezTo>
                  <a:cubicBezTo>
                    <a:pt x="3374" y="5106"/>
                    <a:pt x="3829" y="4983"/>
                    <a:pt x="4231" y="4721"/>
                  </a:cubicBezTo>
                  <a:cubicBezTo>
                    <a:pt x="4930" y="4267"/>
                    <a:pt x="5315" y="3497"/>
                    <a:pt x="5315" y="2711"/>
                  </a:cubicBezTo>
                  <a:cubicBezTo>
                    <a:pt x="5315" y="2274"/>
                    <a:pt x="5192" y="1819"/>
                    <a:pt x="4930" y="1417"/>
                  </a:cubicBezTo>
                  <a:lnTo>
                    <a:pt x="4039" y="54"/>
                  </a:lnTo>
                  <a:cubicBezTo>
                    <a:pt x="4016" y="20"/>
                    <a:pt x="3972" y="1"/>
                    <a:pt x="3929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 rot="-3120564">
              <a:off x="7517297" y="1816519"/>
              <a:ext cx="122637" cy="76960"/>
            </a:xfrm>
            <a:custGeom>
              <a:avLst/>
              <a:gdLst/>
              <a:ahLst/>
              <a:cxnLst/>
              <a:rect l="l" t="t" r="r" b="b"/>
              <a:pathLst>
                <a:path w="3042" h="1909" extrusionOk="0">
                  <a:moveTo>
                    <a:pt x="262" y="0"/>
                  </a:moveTo>
                  <a:lnTo>
                    <a:pt x="0" y="140"/>
                  </a:lnTo>
                  <a:cubicBezTo>
                    <a:pt x="0" y="140"/>
                    <a:pt x="560" y="962"/>
                    <a:pt x="682" y="1136"/>
                  </a:cubicBezTo>
                  <a:cubicBezTo>
                    <a:pt x="766" y="1291"/>
                    <a:pt x="1371" y="1909"/>
                    <a:pt x="2304" y="1909"/>
                  </a:cubicBezTo>
                  <a:cubicBezTo>
                    <a:pt x="2531" y="1909"/>
                    <a:pt x="2778" y="1872"/>
                    <a:pt x="3042" y="1783"/>
                  </a:cubicBezTo>
                  <a:lnTo>
                    <a:pt x="3042" y="1783"/>
                  </a:lnTo>
                  <a:cubicBezTo>
                    <a:pt x="3042" y="1783"/>
                    <a:pt x="2957" y="1792"/>
                    <a:pt x="2818" y="1792"/>
                  </a:cubicBezTo>
                  <a:cubicBezTo>
                    <a:pt x="2403" y="1792"/>
                    <a:pt x="1508" y="1713"/>
                    <a:pt x="997" y="1084"/>
                  </a:cubicBezTo>
                  <a:cubicBezTo>
                    <a:pt x="542" y="525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F03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 rot="-3120564">
              <a:off x="6631900" y="1615644"/>
              <a:ext cx="193148" cy="182583"/>
            </a:xfrm>
            <a:custGeom>
              <a:avLst/>
              <a:gdLst/>
              <a:ahLst/>
              <a:cxnLst/>
              <a:rect l="l" t="t" r="r" b="b"/>
              <a:pathLst>
                <a:path w="4791" h="4529" extrusionOk="0">
                  <a:moveTo>
                    <a:pt x="684" y="0"/>
                  </a:moveTo>
                  <a:cubicBezTo>
                    <a:pt x="526" y="0"/>
                    <a:pt x="382" y="126"/>
                    <a:pt x="368" y="298"/>
                  </a:cubicBezTo>
                  <a:lnTo>
                    <a:pt x="0" y="4529"/>
                  </a:lnTo>
                  <a:lnTo>
                    <a:pt x="4790" y="1417"/>
                  </a:lnTo>
                  <a:lnTo>
                    <a:pt x="787" y="19"/>
                  </a:lnTo>
                  <a:cubicBezTo>
                    <a:pt x="753" y="6"/>
                    <a:pt x="718" y="0"/>
                    <a:pt x="684" y="0"/>
                  </a:cubicBezTo>
                  <a:close/>
                </a:path>
              </a:pathLst>
            </a:custGeom>
            <a:solidFill>
              <a:srgbClr val="C5E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 rot="-3120564">
              <a:off x="6625523" y="1610064"/>
              <a:ext cx="205807" cy="193670"/>
            </a:xfrm>
            <a:custGeom>
              <a:avLst/>
              <a:gdLst/>
              <a:ahLst/>
              <a:cxnLst/>
              <a:rect l="l" t="t" r="r" b="b"/>
              <a:pathLst>
                <a:path w="5105" h="4804" extrusionOk="0">
                  <a:moveTo>
                    <a:pt x="839" y="280"/>
                  </a:moveTo>
                  <a:lnTo>
                    <a:pt x="892" y="298"/>
                  </a:lnTo>
                  <a:lnTo>
                    <a:pt x="4615" y="1591"/>
                  </a:lnTo>
                  <a:lnTo>
                    <a:pt x="332" y="4371"/>
                  </a:lnTo>
                  <a:lnTo>
                    <a:pt x="664" y="455"/>
                  </a:lnTo>
                  <a:cubicBezTo>
                    <a:pt x="664" y="350"/>
                    <a:pt x="752" y="280"/>
                    <a:pt x="839" y="280"/>
                  </a:cubicBezTo>
                  <a:close/>
                  <a:moveTo>
                    <a:pt x="839" y="0"/>
                  </a:moveTo>
                  <a:cubicBezTo>
                    <a:pt x="612" y="0"/>
                    <a:pt x="402" y="175"/>
                    <a:pt x="367" y="420"/>
                  </a:cubicBezTo>
                  <a:lnTo>
                    <a:pt x="0" y="4650"/>
                  </a:lnTo>
                  <a:cubicBezTo>
                    <a:pt x="0" y="4703"/>
                    <a:pt x="35" y="4755"/>
                    <a:pt x="70" y="4790"/>
                  </a:cubicBezTo>
                  <a:cubicBezTo>
                    <a:pt x="96" y="4799"/>
                    <a:pt x="127" y="4803"/>
                    <a:pt x="155" y="4803"/>
                  </a:cubicBezTo>
                  <a:cubicBezTo>
                    <a:pt x="184" y="4803"/>
                    <a:pt x="210" y="4799"/>
                    <a:pt x="227" y="4790"/>
                  </a:cubicBezTo>
                  <a:lnTo>
                    <a:pt x="5035" y="1679"/>
                  </a:lnTo>
                  <a:cubicBezTo>
                    <a:pt x="5070" y="1644"/>
                    <a:pt x="5105" y="1591"/>
                    <a:pt x="5087" y="1539"/>
                  </a:cubicBezTo>
                  <a:cubicBezTo>
                    <a:pt x="5087" y="1469"/>
                    <a:pt x="5052" y="1434"/>
                    <a:pt x="5000" y="1416"/>
                  </a:cubicBezTo>
                  <a:lnTo>
                    <a:pt x="997" y="18"/>
                  </a:lnTo>
                  <a:cubicBezTo>
                    <a:pt x="944" y="0"/>
                    <a:pt x="892" y="0"/>
                    <a:pt x="839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 rot="-3120564">
              <a:off x="6621070" y="1688459"/>
              <a:ext cx="49386" cy="47289"/>
            </a:xfrm>
            <a:custGeom>
              <a:avLst/>
              <a:gdLst/>
              <a:ahLst/>
              <a:cxnLst/>
              <a:rect l="l" t="t" r="r" b="b"/>
              <a:pathLst>
                <a:path w="1225" h="1173" extrusionOk="0">
                  <a:moveTo>
                    <a:pt x="268" y="1"/>
                  </a:moveTo>
                  <a:cubicBezTo>
                    <a:pt x="227" y="1"/>
                    <a:pt x="103" y="13"/>
                    <a:pt x="88" y="158"/>
                  </a:cubicBezTo>
                  <a:cubicBezTo>
                    <a:pt x="71" y="316"/>
                    <a:pt x="1" y="1172"/>
                    <a:pt x="1" y="1172"/>
                  </a:cubicBezTo>
                  <a:lnTo>
                    <a:pt x="1225" y="333"/>
                  </a:lnTo>
                  <a:lnTo>
                    <a:pt x="281" y="1"/>
                  </a:lnTo>
                  <a:cubicBezTo>
                    <a:pt x="281" y="1"/>
                    <a:pt x="276" y="1"/>
                    <a:pt x="268" y="1"/>
                  </a:cubicBezTo>
                  <a:close/>
                </a:path>
              </a:pathLst>
            </a:custGeom>
            <a:solidFill>
              <a:srgbClr val="3D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 rot="-3120564">
              <a:off x="7311642" y="1672052"/>
              <a:ext cx="259385" cy="228380"/>
            </a:xfrm>
            <a:custGeom>
              <a:avLst/>
              <a:gdLst/>
              <a:ahLst/>
              <a:cxnLst/>
              <a:rect l="l" t="t" r="r" b="b"/>
              <a:pathLst>
                <a:path w="6434" h="5665" extrusionOk="0">
                  <a:moveTo>
                    <a:pt x="4773" y="1"/>
                  </a:moveTo>
                  <a:lnTo>
                    <a:pt x="1" y="3095"/>
                  </a:lnTo>
                  <a:lnTo>
                    <a:pt x="1417" y="5280"/>
                  </a:lnTo>
                  <a:cubicBezTo>
                    <a:pt x="1573" y="5525"/>
                    <a:pt x="1843" y="5664"/>
                    <a:pt x="2118" y="5664"/>
                  </a:cubicBezTo>
                  <a:cubicBezTo>
                    <a:pt x="2274" y="5664"/>
                    <a:pt x="2431" y="5620"/>
                    <a:pt x="2571" y="5525"/>
                  </a:cubicBezTo>
                  <a:lnTo>
                    <a:pt x="5944" y="3339"/>
                  </a:lnTo>
                  <a:cubicBezTo>
                    <a:pt x="6329" y="3095"/>
                    <a:pt x="6434" y="2570"/>
                    <a:pt x="6189" y="2186"/>
                  </a:cubicBezTo>
                  <a:lnTo>
                    <a:pt x="4773" y="1"/>
                  </a:lnTo>
                  <a:close/>
                </a:path>
              </a:pathLst>
            </a:custGeom>
            <a:solidFill>
              <a:srgbClr val="C5E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 rot="-3120564">
              <a:off x="7305498" y="1668193"/>
              <a:ext cx="267811" cy="240192"/>
            </a:xfrm>
            <a:custGeom>
              <a:avLst/>
              <a:gdLst/>
              <a:ahLst/>
              <a:cxnLst/>
              <a:rect l="l" t="t" r="r" b="b"/>
              <a:pathLst>
                <a:path w="6643" h="5958" extrusionOk="0">
                  <a:moveTo>
                    <a:pt x="4895" y="346"/>
                  </a:moveTo>
                  <a:lnTo>
                    <a:pt x="6241" y="2409"/>
                  </a:lnTo>
                  <a:cubicBezTo>
                    <a:pt x="6311" y="2531"/>
                    <a:pt x="6346" y="2671"/>
                    <a:pt x="6346" y="2793"/>
                  </a:cubicBezTo>
                  <a:cubicBezTo>
                    <a:pt x="6346" y="3021"/>
                    <a:pt x="6241" y="3248"/>
                    <a:pt x="6031" y="3370"/>
                  </a:cubicBezTo>
                  <a:lnTo>
                    <a:pt x="2675" y="5555"/>
                  </a:lnTo>
                  <a:cubicBezTo>
                    <a:pt x="2552" y="5625"/>
                    <a:pt x="2430" y="5678"/>
                    <a:pt x="2290" y="5678"/>
                  </a:cubicBezTo>
                  <a:cubicBezTo>
                    <a:pt x="2063" y="5678"/>
                    <a:pt x="1836" y="5555"/>
                    <a:pt x="1713" y="5346"/>
                  </a:cubicBezTo>
                  <a:lnTo>
                    <a:pt x="367" y="3283"/>
                  </a:lnTo>
                  <a:lnTo>
                    <a:pt x="4895" y="346"/>
                  </a:lnTo>
                  <a:close/>
                  <a:moveTo>
                    <a:pt x="4948" y="1"/>
                  </a:moveTo>
                  <a:cubicBezTo>
                    <a:pt x="4918" y="1"/>
                    <a:pt x="4887" y="11"/>
                    <a:pt x="4860" y="31"/>
                  </a:cubicBezTo>
                  <a:lnTo>
                    <a:pt x="87" y="3125"/>
                  </a:lnTo>
                  <a:cubicBezTo>
                    <a:pt x="17" y="3160"/>
                    <a:pt x="0" y="3265"/>
                    <a:pt x="52" y="3335"/>
                  </a:cubicBezTo>
                  <a:lnTo>
                    <a:pt x="1468" y="5503"/>
                  </a:lnTo>
                  <a:cubicBezTo>
                    <a:pt x="1643" y="5800"/>
                    <a:pt x="1975" y="5957"/>
                    <a:pt x="2290" y="5957"/>
                  </a:cubicBezTo>
                  <a:cubicBezTo>
                    <a:pt x="2482" y="5957"/>
                    <a:pt x="2657" y="5905"/>
                    <a:pt x="2832" y="5800"/>
                  </a:cubicBezTo>
                  <a:lnTo>
                    <a:pt x="6188" y="3615"/>
                  </a:lnTo>
                  <a:cubicBezTo>
                    <a:pt x="6486" y="3440"/>
                    <a:pt x="6643" y="3108"/>
                    <a:pt x="6643" y="2793"/>
                  </a:cubicBezTo>
                  <a:cubicBezTo>
                    <a:pt x="6643" y="2601"/>
                    <a:pt x="6590" y="2426"/>
                    <a:pt x="6486" y="2251"/>
                  </a:cubicBezTo>
                  <a:lnTo>
                    <a:pt x="5070" y="66"/>
                  </a:lnTo>
                  <a:cubicBezTo>
                    <a:pt x="5038" y="24"/>
                    <a:pt x="4993" y="1"/>
                    <a:pt x="4948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 rot="-3120564">
              <a:off x="7361076" y="1723487"/>
              <a:ext cx="202299" cy="130417"/>
            </a:xfrm>
            <a:custGeom>
              <a:avLst/>
              <a:gdLst/>
              <a:ahLst/>
              <a:cxnLst/>
              <a:rect l="l" t="t" r="r" b="b"/>
              <a:pathLst>
                <a:path w="5018" h="3235" extrusionOk="0">
                  <a:moveTo>
                    <a:pt x="4846" y="0"/>
                  </a:moveTo>
                  <a:cubicBezTo>
                    <a:pt x="4822" y="0"/>
                    <a:pt x="4796" y="6"/>
                    <a:pt x="4773" y="18"/>
                  </a:cubicBezTo>
                  <a:lnTo>
                    <a:pt x="88" y="2972"/>
                  </a:lnTo>
                  <a:cubicBezTo>
                    <a:pt x="18" y="3007"/>
                    <a:pt x="1" y="3094"/>
                    <a:pt x="36" y="3164"/>
                  </a:cubicBezTo>
                  <a:cubicBezTo>
                    <a:pt x="71" y="3211"/>
                    <a:pt x="121" y="3234"/>
                    <a:pt x="172" y="3234"/>
                  </a:cubicBezTo>
                  <a:cubicBezTo>
                    <a:pt x="197" y="3234"/>
                    <a:pt x="222" y="3229"/>
                    <a:pt x="246" y="3217"/>
                  </a:cubicBezTo>
                  <a:lnTo>
                    <a:pt x="4931" y="263"/>
                  </a:lnTo>
                  <a:cubicBezTo>
                    <a:pt x="5000" y="228"/>
                    <a:pt x="5018" y="140"/>
                    <a:pt x="4965" y="70"/>
                  </a:cubicBezTo>
                  <a:cubicBezTo>
                    <a:pt x="4942" y="24"/>
                    <a:pt x="4896" y="0"/>
                    <a:pt x="4846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 rot="-3120564">
              <a:off x="6808505" y="1405452"/>
              <a:ext cx="564527" cy="697719"/>
            </a:xfrm>
            <a:custGeom>
              <a:avLst/>
              <a:gdLst/>
              <a:ahLst/>
              <a:cxnLst/>
              <a:rect l="l" t="t" r="r" b="b"/>
              <a:pathLst>
                <a:path w="14003" h="17307" extrusionOk="0">
                  <a:moveTo>
                    <a:pt x="4790" y="0"/>
                  </a:moveTo>
                  <a:lnTo>
                    <a:pt x="0" y="3112"/>
                  </a:lnTo>
                  <a:lnTo>
                    <a:pt x="9213" y="17307"/>
                  </a:lnTo>
                  <a:lnTo>
                    <a:pt x="14003" y="14212"/>
                  </a:lnTo>
                  <a:lnTo>
                    <a:pt x="4790" y="0"/>
                  </a:lnTo>
                  <a:close/>
                </a:path>
              </a:pathLst>
            </a:custGeom>
            <a:solidFill>
              <a:srgbClr val="3D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 rot="-3120564">
              <a:off x="6801690" y="1400018"/>
              <a:ext cx="577226" cy="709652"/>
            </a:xfrm>
            <a:custGeom>
              <a:avLst/>
              <a:gdLst/>
              <a:ahLst/>
              <a:cxnLst/>
              <a:rect l="l" t="t" r="r" b="b"/>
              <a:pathLst>
                <a:path w="14318" h="17603" extrusionOk="0">
                  <a:moveTo>
                    <a:pt x="4924" y="344"/>
                  </a:moveTo>
                  <a:lnTo>
                    <a:pt x="13968" y="14309"/>
                  </a:lnTo>
                  <a:lnTo>
                    <a:pt x="9423" y="17263"/>
                  </a:lnTo>
                  <a:lnTo>
                    <a:pt x="368" y="3296"/>
                  </a:lnTo>
                  <a:lnTo>
                    <a:pt x="4924" y="344"/>
                  </a:lnTo>
                  <a:close/>
                  <a:moveTo>
                    <a:pt x="4955" y="1"/>
                  </a:moveTo>
                  <a:cubicBezTo>
                    <a:pt x="4929" y="1"/>
                    <a:pt x="4902" y="9"/>
                    <a:pt x="4878" y="27"/>
                  </a:cubicBezTo>
                  <a:lnTo>
                    <a:pt x="88" y="3138"/>
                  </a:lnTo>
                  <a:cubicBezTo>
                    <a:pt x="36" y="3173"/>
                    <a:pt x="1" y="3261"/>
                    <a:pt x="53" y="3331"/>
                  </a:cubicBezTo>
                  <a:lnTo>
                    <a:pt x="9266" y="17543"/>
                  </a:lnTo>
                  <a:cubicBezTo>
                    <a:pt x="9283" y="17578"/>
                    <a:pt x="9318" y="17595"/>
                    <a:pt x="9353" y="17595"/>
                  </a:cubicBezTo>
                  <a:cubicBezTo>
                    <a:pt x="9363" y="17601"/>
                    <a:pt x="9374" y="17603"/>
                    <a:pt x="9384" y="17603"/>
                  </a:cubicBezTo>
                  <a:cubicBezTo>
                    <a:pt x="9409" y="17603"/>
                    <a:pt x="9433" y="17590"/>
                    <a:pt x="9458" y="17578"/>
                  </a:cubicBezTo>
                  <a:lnTo>
                    <a:pt x="14248" y="14484"/>
                  </a:lnTo>
                  <a:cubicBezTo>
                    <a:pt x="14283" y="14466"/>
                    <a:pt x="14300" y="14431"/>
                    <a:pt x="14318" y="14379"/>
                  </a:cubicBezTo>
                  <a:cubicBezTo>
                    <a:pt x="14318" y="14344"/>
                    <a:pt x="14318" y="14309"/>
                    <a:pt x="14300" y="14274"/>
                  </a:cubicBezTo>
                  <a:lnTo>
                    <a:pt x="5088" y="62"/>
                  </a:lnTo>
                  <a:cubicBezTo>
                    <a:pt x="5054" y="28"/>
                    <a:pt x="5005" y="1"/>
                    <a:pt x="4955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 rot="-3120564">
              <a:off x="6614672" y="1689250"/>
              <a:ext cx="71196" cy="53618"/>
            </a:xfrm>
            <a:custGeom>
              <a:avLst/>
              <a:gdLst/>
              <a:ahLst/>
              <a:cxnLst/>
              <a:rect l="l" t="t" r="r" b="b"/>
              <a:pathLst>
                <a:path w="1766" h="1330" extrusionOk="0">
                  <a:moveTo>
                    <a:pt x="1609" y="1"/>
                  </a:moveTo>
                  <a:lnTo>
                    <a:pt x="0" y="1085"/>
                  </a:lnTo>
                  <a:lnTo>
                    <a:pt x="158" y="1330"/>
                  </a:lnTo>
                  <a:lnTo>
                    <a:pt x="1766" y="246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 rot="-3120564">
              <a:off x="6882950" y="1558058"/>
              <a:ext cx="396818" cy="590604"/>
            </a:xfrm>
            <a:custGeom>
              <a:avLst/>
              <a:gdLst/>
              <a:ahLst/>
              <a:cxnLst/>
              <a:rect l="l" t="t" r="r" b="b"/>
              <a:pathLst>
                <a:path w="9843" h="14650" extrusionOk="0">
                  <a:moveTo>
                    <a:pt x="630" y="0"/>
                  </a:moveTo>
                  <a:lnTo>
                    <a:pt x="0" y="455"/>
                  </a:lnTo>
                  <a:lnTo>
                    <a:pt x="9213" y="14650"/>
                  </a:lnTo>
                  <a:lnTo>
                    <a:pt x="9842" y="1424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 rot="-3120564">
              <a:off x="6876131" y="1552372"/>
              <a:ext cx="410202" cy="602698"/>
            </a:xfrm>
            <a:custGeom>
              <a:avLst/>
              <a:gdLst/>
              <a:ahLst/>
              <a:cxnLst/>
              <a:rect l="l" t="t" r="r" b="b"/>
              <a:pathLst>
                <a:path w="10175" h="14950" extrusionOk="0">
                  <a:moveTo>
                    <a:pt x="770" y="357"/>
                  </a:moveTo>
                  <a:lnTo>
                    <a:pt x="9808" y="14342"/>
                  </a:lnTo>
                  <a:lnTo>
                    <a:pt x="9424" y="14593"/>
                  </a:lnTo>
                  <a:lnTo>
                    <a:pt x="9424" y="14593"/>
                  </a:lnTo>
                  <a:lnTo>
                    <a:pt x="368" y="637"/>
                  </a:lnTo>
                  <a:lnTo>
                    <a:pt x="770" y="357"/>
                  </a:lnTo>
                  <a:close/>
                  <a:moveTo>
                    <a:pt x="805" y="0"/>
                  </a:moveTo>
                  <a:cubicBezTo>
                    <a:pt x="776" y="0"/>
                    <a:pt x="742" y="13"/>
                    <a:pt x="717" y="25"/>
                  </a:cubicBezTo>
                  <a:lnTo>
                    <a:pt x="88" y="479"/>
                  </a:lnTo>
                  <a:cubicBezTo>
                    <a:pt x="18" y="514"/>
                    <a:pt x="1" y="602"/>
                    <a:pt x="53" y="672"/>
                  </a:cubicBezTo>
                  <a:lnTo>
                    <a:pt x="9266" y="14884"/>
                  </a:lnTo>
                  <a:cubicBezTo>
                    <a:pt x="9287" y="14926"/>
                    <a:pt x="9327" y="14949"/>
                    <a:pt x="9371" y="14949"/>
                  </a:cubicBezTo>
                  <a:cubicBezTo>
                    <a:pt x="9400" y="14949"/>
                    <a:pt x="9430" y="14940"/>
                    <a:pt x="9458" y="14919"/>
                  </a:cubicBezTo>
                  <a:lnTo>
                    <a:pt x="10087" y="14517"/>
                  </a:lnTo>
                  <a:cubicBezTo>
                    <a:pt x="10157" y="14464"/>
                    <a:pt x="10175" y="14377"/>
                    <a:pt x="10140" y="14307"/>
                  </a:cubicBezTo>
                  <a:lnTo>
                    <a:pt x="927" y="60"/>
                  </a:lnTo>
                  <a:cubicBezTo>
                    <a:pt x="910" y="25"/>
                    <a:pt x="875" y="7"/>
                    <a:pt x="840" y="7"/>
                  </a:cubicBezTo>
                  <a:cubicBezTo>
                    <a:pt x="829" y="2"/>
                    <a:pt x="818" y="0"/>
                    <a:pt x="805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 rot="-3120564">
              <a:off x="6685156" y="1723009"/>
              <a:ext cx="21165" cy="117032"/>
            </a:xfrm>
            <a:custGeom>
              <a:avLst/>
              <a:gdLst/>
              <a:ahLst/>
              <a:cxnLst/>
              <a:rect l="l" t="t" r="r" b="b"/>
              <a:pathLst>
                <a:path w="525" h="2903" extrusionOk="0">
                  <a:moveTo>
                    <a:pt x="472" y="0"/>
                  </a:moveTo>
                  <a:lnTo>
                    <a:pt x="227" y="158"/>
                  </a:lnTo>
                  <a:lnTo>
                    <a:pt x="0" y="2902"/>
                  </a:lnTo>
                  <a:lnTo>
                    <a:pt x="367" y="2640"/>
                  </a:lnTo>
                  <a:cubicBezTo>
                    <a:pt x="402" y="2622"/>
                    <a:pt x="420" y="2605"/>
                    <a:pt x="455" y="2605"/>
                  </a:cubicBezTo>
                  <a:lnTo>
                    <a:pt x="525" y="2570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6C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 rot="-3120564">
              <a:off x="6669665" y="1692056"/>
              <a:ext cx="14150" cy="160007"/>
            </a:xfrm>
            <a:custGeom>
              <a:avLst/>
              <a:gdLst/>
              <a:ahLst/>
              <a:cxnLst/>
              <a:rect l="l" t="t" r="r" b="b"/>
              <a:pathLst>
                <a:path w="351" h="3969" extrusionOk="0">
                  <a:moveTo>
                    <a:pt x="350" y="0"/>
                  </a:moveTo>
                  <a:cubicBezTo>
                    <a:pt x="350" y="18"/>
                    <a:pt x="333" y="35"/>
                    <a:pt x="333" y="53"/>
                  </a:cubicBezTo>
                  <a:cubicBezTo>
                    <a:pt x="350" y="35"/>
                    <a:pt x="350" y="35"/>
                    <a:pt x="350" y="35"/>
                  </a:cubicBezTo>
                  <a:cubicBezTo>
                    <a:pt x="350" y="18"/>
                    <a:pt x="350" y="18"/>
                    <a:pt x="350" y="0"/>
                  </a:cubicBezTo>
                  <a:close/>
                  <a:moveTo>
                    <a:pt x="245" y="1207"/>
                  </a:moveTo>
                  <a:lnTo>
                    <a:pt x="225" y="1451"/>
                  </a:lnTo>
                  <a:lnTo>
                    <a:pt x="245" y="1224"/>
                  </a:lnTo>
                  <a:lnTo>
                    <a:pt x="245" y="1207"/>
                  </a:lnTo>
                  <a:close/>
                  <a:moveTo>
                    <a:pt x="225" y="1451"/>
                  </a:moveTo>
                  <a:lnTo>
                    <a:pt x="1" y="3969"/>
                  </a:lnTo>
                  <a:lnTo>
                    <a:pt x="1" y="3969"/>
                  </a:lnTo>
                  <a:lnTo>
                    <a:pt x="18" y="3951"/>
                  </a:lnTo>
                  <a:lnTo>
                    <a:pt x="225" y="145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 rot="-3120564">
              <a:off x="6626464" y="1706495"/>
              <a:ext cx="7781" cy="38097"/>
            </a:xfrm>
            <a:custGeom>
              <a:avLst/>
              <a:gdLst/>
              <a:ahLst/>
              <a:cxnLst/>
              <a:rect l="l" t="t" r="r" b="b"/>
              <a:pathLst>
                <a:path w="193" h="945" extrusionOk="0">
                  <a:moveTo>
                    <a:pt x="175" y="1"/>
                  </a:moveTo>
                  <a:cubicBezTo>
                    <a:pt x="158" y="1"/>
                    <a:pt x="140" y="18"/>
                    <a:pt x="123" y="18"/>
                  </a:cubicBezTo>
                  <a:cubicBezTo>
                    <a:pt x="123" y="35"/>
                    <a:pt x="105" y="35"/>
                    <a:pt x="105" y="53"/>
                  </a:cubicBezTo>
                  <a:cubicBezTo>
                    <a:pt x="88" y="70"/>
                    <a:pt x="70" y="88"/>
                    <a:pt x="70" y="105"/>
                  </a:cubicBezTo>
                  <a:cubicBezTo>
                    <a:pt x="70" y="123"/>
                    <a:pt x="70" y="123"/>
                    <a:pt x="70" y="140"/>
                  </a:cubicBezTo>
                  <a:cubicBezTo>
                    <a:pt x="70" y="140"/>
                    <a:pt x="70" y="140"/>
                    <a:pt x="53" y="158"/>
                  </a:cubicBezTo>
                  <a:cubicBezTo>
                    <a:pt x="53" y="175"/>
                    <a:pt x="53" y="228"/>
                    <a:pt x="53" y="280"/>
                  </a:cubicBezTo>
                  <a:lnTo>
                    <a:pt x="0" y="945"/>
                  </a:lnTo>
                  <a:lnTo>
                    <a:pt x="193" y="805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26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 rot="-3120564">
              <a:off x="6644072" y="1729962"/>
              <a:ext cx="9917" cy="21205"/>
            </a:xfrm>
            <a:custGeom>
              <a:avLst/>
              <a:gdLst/>
              <a:ahLst/>
              <a:cxnLst/>
              <a:rect l="l" t="t" r="r" b="b"/>
              <a:pathLst>
                <a:path w="246" h="526" extrusionOk="0">
                  <a:moveTo>
                    <a:pt x="228" y="1"/>
                  </a:moveTo>
                  <a:lnTo>
                    <a:pt x="35" y="141"/>
                  </a:lnTo>
                  <a:lnTo>
                    <a:pt x="2" y="507"/>
                  </a:lnTo>
                  <a:lnTo>
                    <a:pt x="2" y="507"/>
                  </a:lnTo>
                  <a:lnTo>
                    <a:pt x="245" y="350"/>
                  </a:lnTo>
                  <a:lnTo>
                    <a:pt x="228" y="1"/>
                  </a:lnTo>
                  <a:close/>
                  <a:moveTo>
                    <a:pt x="2" y="507"/>
                  </a:moveTo>
                  <a:lnTo>
                    <a:pt x="0" y="508"/>
                  </a:lnTo>
                  <a:lnTo>
                    <a:pt x="0" y="525"/>
                  </a:lnTo>
                  <a:lnTo>
                    <a:pt x="2" y="507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 rot="-3120564">
              <a:off x="6726747" y="1809069"/>
              <a:ext cx="19069" cy="12739"/>
            </a:xfrm>
            <a:custGeom>
              <a:avLst/>
              <a:gdLst/>
              <a:ahLst/>
              <a:cxnLst/>
              <a:rect l="l" t="t" r="r" b="b"/>
              <a:pathLst>
                <a:path w="473" h="316" extrusionOk="0">
                  <a:moveTo>
                    <a:pt x="473" y="1"/>
                  </a:moveTo>
                  <a:cubicBezTo>
                    <a:pt x="438" y="1"/>
                    <a:pt x="420" y="18"/>
                    <a:pt x="385" y="36"/>
                  </a:cubicBezTo>
                  <a:lnTo>
                    <a:pt x="18" y="298"/>
                  </a:lnTo>
                  <a:lnTo>
                    <a:pt x="1" y="316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 rot="-3120564">
              <a:off x="7429070" y="1844701"/>
              <a:ext cx="67003" cy="69099"/>
            </a:xfrm>
            <a:custGeom>
              <a:avLst/>
              <a:gdLst/>
              <a:ahLst/>
              <a:cxnLst/>
              <a:rect l="l" t="t" r="r" b="b"/>
              <a:pathLst>
                <a:path w="1662" h="1714" extrusionOk="0">
                  <a:moveTo>
                    <a:pt x="577" y="0"/>
                  </a:moveTo>
                  <a:lnTo>
                    <a:pt x="525" y="53"/>
                  </a:lnTo>
                  <a:lnTo>
                    <a:pt x="507" y="53"/>
                  </a:lnTo>
                  <a:lnTo>
                    <a:pt x="472" y="88"/>
                  </a:lnTo>
                  <a:lnTo>
                    <a:pt x="0" y="385"/>
                  </a:lnTo>
                  <a:lnTo>
                    <a:pt x="245" y="770"/>
                  </a:lnTo>
                  <a:lnTo>
                    <a:pt x="857" y="385"/>
                  </a:lnTo>
                  <a:lnTo>
                    <a:pt x="577" y="0"/>
                  </a:lnTo>
                  <a:close/>
                  <a:moveTo>
                    <a:pt x="1014" y="630"/>
                  </a:moveTo>
                  <a:lnTo>
                    <a:pt x="402" y="1014"/>
                  </a:lnTo>
                  <a:lnTo>
                    <a:pt x="647" y="1382"/>
                  </a:lnTo>
                  <a:cubicBezTo>
                    <a:pt x="770" y="1591"/>
                    <a:pt x="997" y="1714"/>
                    <a:pt x="1224" y="1714"/>
                  </a:cubicBezTo>
                  <a:cubicBezTo>
                    <a:pt x="1346" y="1714"/>
                    <a:pt x="1451" y="1679"/>
                    <a:pt x="1556" y="1626"/>
                  </a:cubicBezTo>
                  <a:cubicBezTo>
                    <a:pt x="1574" y="1609"/>
                    <a:pt x="1591" y="1609"/>
                    <a:pt x="1591" y="1591"/>
                  </a:cubicBezTo>
                  <a:lnTo>
                    <a:pt x="1609" y="1591"/>
                  </a:lnTo>
                  <a:lnTo>
                    <a:pt x="1661" y="1556"/>
                  </a:lnTo>
                  <a:lnTo>
                    <a:pt x="1014" y="630"/>
                  </a:lnTo>
                  <a:close/>
                </a:path>
              </a:pathLst>
            </a:custGeom>
            <a:solidFill>
              <a:srgbClr val="6C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 rot="-3120564">
              <a:off x="7435185" y="1857237"/>
              <a:ext cx="67003" cy="53578"/>
            </a:xfrm>
            <a:custGeom>
              <a:avLst/>
              <a:gdLst/>
              <a:ahLst/>
              <a:cxnLst/>
              <a:rect l="l" t="t" r="r" b="b"/>
              <a:pathLst>
                <a:path w="1662" h="1329" extrusionOk="0">
                  <a:moveTo>
                    <a:pt x="0" y="0"/>
                  </a:moveTo>
                  <a:lnTo>
                    <a:pt x="0" y="18"/>
                  </a:lnTo>
                  <a:lnTo>
                    <a:pt x="245" y="385"/>
                  </a:lnTo>
                  <a:lnTo>
                    <a:pt x="245" y="385"/>
                  </a:lnTo>
                  <a:lnTo>
                    <a:pt x="0" y="0"/>
                  </a:lnTo>
                  <a:close/>
                  <a:moveTo>
                    <a:pt x="1661" y="1171"/>
                  </a:moveTo>
                  <a:lnTo>
                    <a:pt x="1638" y="1186"/>
                  </a:lnTo>
                  <a:lnTo>
                    <a:pt x="1638" y="1186"/>
                  </a:lnTo>
                  <a:cubicBezTo>
                    <a:pt x="1655" y="1178"/>
                    <a:pt x="1661" y="1171"/>
                    <a:pt x="1661" y="1171"/>
                  </a:cubicBezTo>
                  <a:close/>
                  <a:moveTo>
                    <a:pt x="1638" y="1186"/>
                  </a:moveTo>
                  <a:cubicBezTo>
                    <a:pt x="1628" y="1192"/>
                    <a:pt x="1612" y="1199"/>
                    <a:pt x="1591" y="1206"/>
                  </a:cubicBezTo>
                  <a:lnTo>
                    <a:pt x="1609" y="1206"/>
                  </a:lnTo>
                  <a:lnTo>
                    <a:pt x="1638" y="1186"/>
                  </a:lnTo>
                  <a:close/>
                  <a:moveTo>
                    <a:pt x="1556" y="1241"/>
                  </a:moveTo>
                  <a:cubicBezTo>
                    <a:pt x="1546" y="1241"/>
                    <a:pt x="1535" y="1248"/>
                    <a:pt x="1525" y="1257"/>
                  </a:cubicBezTo>
                  <a:lnTo>
                    <a:pt x="1525" y="1257"/>
                  </a:lnTo>
                  <a:cubicBezTo>
                    <a:pt x="1535" y="1252"/>
                    <a:pt x="1546" y="1247"/>
                    <a:pt x="1556" y="1241"/>
                  </a:cubicBezTo>
                  <a:close/>
                  <a:moveTo>
                    <a:pt x="402" y="629"/>
                  </a:moveTo>
                  <a:lnTo>
                    <a:pt x="665" y="1066"/>
                  </a:lnTo>
                  <a:cubicBezTo>
                    <a:pt x="665" y="1066"/>
                    <a:pt x="839" y="1276"/>
                    <a:pt x="1067" y="1311"/>
                  </a:cubicBezTo>
                  <a:cubicBezTo>
                    <a:pt x="1124" y="1325"/>
                    <a:pt x="1169" y="1328"/>
                    <a:pt x="1212" y="1329"/>
                  </a:cubicBezTo>
                  <a:lnTo>
                    <a:pt x="1212" y="1329"/>
                  </a:lnTo>
                  <a:cubicBezTo>
                    <a:pt x="989" y="1324"/>
                    <a:pt x="767" y="1203"/>
                    <a:pt x="647" y="997"/>
                  </a:cubicBezTo>
                  <a:lnTo>
                    <a:pt x="402" y="629"/>
                  </a:lnTo>
                  <a:close/>
                  <a:moveTo>
                    <a:pt x="1212" y="1329"/>
                  </a:moveTo>
                  <a:lnTo>
                    <a:pt x="1212" y="1329"/>
                  </a:lnTo>
                  <a:cubicBezTo>
                    <a:pt x="1216" y="1329"/>
                    <a:pt x="1220" y="1329"/>
                    <a:pt x="1224" y="1329"/>
                  </a:cubicBezTo>
                  <a:cubicBezTo>
                    <a:pt x="1225" y="1329"/>
                    <a:pt x="1227" y="1329"/>
                    <a:pt x="1228" y="1329"/>
                  </a:cubicBezTo>
                  <a:lnTo>
                    <a:pt x="1228" y="1329"/>
                  </a:lnTo>
                  <a:cubicBezTo>
                    <a:pt x="1223" y="1329"/>
                    <a:pt x="1217" y="1329"/>
                    <a:pt x="1212" y="1329"/>
                  </a:cubicBezTo>
                  <a:close/>
                  <a:moveTo>
                    <a:pt x="1525" y="1257"/>
                  </a:moveTo>
                  <a:cubicBezTo>
                    <a:pt x="1431" y="1300"/>
                    <a:pt x="1336" y="1328"/>
                    <a:pt x="1228" y="1329"/>
                  </a:cubicBezTo>
                  <a:lnTo>
                    <a:pt x="1228" y="1329"/>
                  </a:lnTo>
                  <a:cubicBezTo>
                    <a:pt x="1232" y="1329"/>
                    <a:pt x="1237" y="1329"/>
                    <a:pt x="1242" y="1329"/>
                  </a:cubicBezTo>
                  <a:cubicBezTo>
                    <a:pt x="1364" y="1329"/>
                    <a:pt x="1434" y="1294"/>
                    <a:pt x="1504" y="1276"/>
                  </a:cubicBezTo>
                  <a:cubicBezTo>
                    <a:pt x="1511" y="1269"/>
                    <a:pt x="1518" y="1262"/>
                    <a:pt x="1525" y="1257"/>
                  </a:cubicBez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 rot="-3120564">
              <a:off x="7437074" y="1869040"/>
              <a:ext cx="31042" cy="25398"/>
            </a:xfrm>
            <a:custGeom>
              <a:avLst/>
              <a:gdLst/>
              <a:ahLst/>
              <a:cxnLst/>
              <a:rect l="l" t="t" r="r" b="b"/>
              <a:pathLst>
                <a:path w="770" h="630" extrusionOk="0">
                  <a:moveTo>
                    <a:pt x="612" y="0"/>
                  </a:moveTo>
                  <a:lnTo>
                    <a:pt x="0" y="385"/>
                  </a:lnTo>
                  <a:lnTo>
                    <a:pt x="157" y="629"/>
                  </a:lnTo>
                  <a:lnTo>
                    <a:pt x="769" y="245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 rot="-3120564">
              <a:off x="7428148" y="1866467"/>
              <a:ext cx="2177" cy="2137"/>
            </a:xfrm>
            <a:custGeom>
              <a:avLst/>
              <a:gdLst/>
              <a:ahLst/>
              <a:cxnLst/>
              <a:rect l="l" t="t" r="r" b="b"/>
              <a:pathLst>
                <a:path w="54" h="53" extrusionOk="0">
                  <a:moveTo>
                    <a:pt x="1" y="53"/>
                  </a:moveTo>
                  <a:cubicBezTo>
                    <a:pt x="1" y="53"/>
                    <a:pt x="1" y="53"/>
                    <a:pt x="1" y="53"/>
                  </a:cubicBezTo>
                  <a:lnTo>
                    <a:pt x="53" y="0"/>
                  </a:lnTo>
                  <a:lnTo>
                    <a:pt x="53" y="0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 rot="-3120564">
              <a:off x="7428247" y="1869557"/>
              <a:ext cx="2137" cy="1451"/>
            </a:xfrm>
            <a:custGeom>
              <a:avLst/>
              <a:gdLst/>
              <a:ahLst/>
              <a:cxnLst/>
              <a:rect l="l" t="t" r="r" b="b"/>
              <a:pathLst>
                <a:path w="53" h="36" extrusionOk="0">
                  <a:moveTo>
                    <a:pt x="35" y="1"/>
                  </a:moveTo>
                  <a:lnTo>
                    <a:pt x="0" y="36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 rot="-3120564">
              <a:off x="7561840" y="1709045"/>
              <a:ext cx="55312" cy="109010"/>
            </a:xfrm>
            <a:custGeom>
              <a:avLst/>
              <a:gdLst/>
              <a:ahLst/>
              <a:cxnLst/>
              <a:rect l="l" t="t" r="r" b="b"/>
              <a:pathLst>
                <a:path w="1372" h="2704" extrusionOk="0">
                  <a:moveTo>
                    <a:pt x="778" y="1"/>
                  </a:moveTo>
                  <a:cubicBezTo>
                    <a:pt x="606" y="1"/>
                    <a:pt x="450" y="112"/>
                    <a:pt x="498" y="322"/>
                  </a:cubicBezTo>
                  <a:cubicBezTo>
                    <a:pt x="673" y="1022"/>
                    <a:pt x="463" y="1529"/>
                    <a:pt x="113" y="2123"/>
                  </a:cubicBezTo>
                  <a:cubicBezTo>
                    <a:pt x="1" y="2334"/>
                    <a:pt x="182" y="2703"/>
                    <a:pt x="412" y="2703"/>
                  </a:cubicBezTo>
                  <a:cubicBezTo>
                    <a:pt x="468" y="2703"/>
                    <a:pt x="527" y="2681"/>
                    <a:pt x="585" y="2630"/>
                  </a:cubicBezTo>
                  <a:cubicBezTo>
                    <a:pt x="1267" y="2053"/>
                    <a:pt x="1372" y="1039"/>
                    <a:pt x="1127" y="235"/>
                  </a:cubicBezTo>
                  <a:cubicBezTo>
                    <a:pt x="1072" y="77"/>
                    <a:pt x="920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 rot="-3120564">
              <a:off x="7128940" y="1547148"/>
              <a:ext cx="194760" cy="278128"/>
            </a:xfrm>
            <a:custGeom>
              <a:avLst/>
              <a:gdLst/>
              <a:ahLst/>
              <a:cxnLst/>
              <a:rect l="l" t="t" r="r" b="b"/>
              <a:pathLst>
                <a:path w="4831" h="6899" extrusionOk="0">
                  <a:moveTo>
                    <a:pt x="435" y="0"/>
                  </a:moveTo>
                  <a:cubicBezTo>
                    <a:pt x="219" y="0"/>
                    <a:pt x="0" y="209"/>
                    <a:pt x="142" y="457"/>
                  </a:cubicBezTo>
                  <a:cubicBezTo>
                    <a:pt x="859" y="1751"/>
                    <a:pt x="1576" y="3045"/>
                    <a:pt x="2345" y="4321"/>
                  </a:cubicBezTo>
                  <a:cubicBezTo>
                    <a:pt x="2869" y="5195"/>
                    <a:pt x="3359" y="6174"/>
                    <a:pt x="4198" y="6803"/>
                  </a:cubicBezTo>
                  <a:cubicBezTo>
                    <a:pt x="4283" y="6870"/>
                    <a:pt x="4364" y="6898"/>
                    <a:pt x="4435" y="6898"/>
                  </a:cubicBezTo>
                  <a:cubicBezTo>
                    <a:pt x="4699" y="6898"/>
                    <a:pt x="4830" y="6509"/>
                    <a:pt x="4582" y="6261"/>
                  </a:cubicBezTo>
                  <a:cubicBezTo>
                    <a:pt x="3883" y="5562"/>
                    <a:pt x="3411" y="4670"/>
                    <a:pt x="2904" y="3831"/>
                  </a:cubicBezTo>
                  <a:cubicBezTo>
                    <a:pt x="2170" y="2608"/>
                    <a:pt x="1418" y="1384"/>
                    <a:pt x="702" y="160"/>
                  </a:cubicBezTo>
                  <a:cubicBezTo>
                    <a:pt x="640" y="47"/>
                    <a:pt x="538" y="0"/>
                    <a:pt x="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 rot="-3120564">
              <a:off x="6676687" y="1661222"/>
              <a:ext cx="59948" cy="42209"/>
            </a:xfrm>
            <a:custGeom>
              <a:avLst/>
              <a:gdLst/>
              <a:ahLst/>
              <a:cxnLst/>
              <a:rect l="l" t="t" r="r" b="b"/>
              <a:pathLst>
                <a:path w="1487" h="1047" extrusionOk="0">
                  <a:moveTo>
                    <a:pt x="320" y="0"/>
                  </a:moveTo>
                  <a:cubicBezTo>
                    <a:pt x="159" y="0"/>
                    <a:pt x="34" y="114"/>
                    <a:pt x="18" y="268"/>
                  </a:cubicBezTo>
                  <a:cubicBezTo>
                    <a:pt x="1" y="478"/>
                    <a:pt x="141" y="635"/>
                    <a:pt x="316" y="705"/>
                  </a:cubicBezTo>
                  <a:cubicBezTo>
                    <a:pt x="508" y="758"/>
                    <a:pt x="700" y="845"/>
                    <a:pt x="858" y="968"/>
                  </a:cubicBezTo>
                  <a:cubicBezTo>
                    <a:pt x="931" y="1017"/>
                    <a:pt x="1020" y="1047"/>
                    <a:pt x="1107" y="1047"/>
                  </a:cubicBezTo>
                  <a:cubicBezTo>
                    <a:pt x="1205" y="1047"/>
                    <a:pt x="1299" y="1008"/>
                    <a:pt x="1365" y="915"/>
                  </a:cubicBezTo>
                  <a:cubicBezTo>
                    <a:pt x="1487" y="758"/>
                    <a:pt x="1417" y="478"/>
                    <a:pt x="1260" y="373"/>
                  </a:cubicBezTo>
                  <a:cubicBezTo>
                    <a:pt x="980" y="198"/>
                    <a:pt x="700" y="76"/>
                    <a:pt x="386" y="6"/>
                  </a:cubicBezTo>
                  <a:cubicBezTo>
                    <a:pt x="363" y="2"/>
                    <a:pt x="342" y="0"/>
                    <a:pt x="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 rot="-3120564">
              <a:off x="6961859" y="555424"/>
              <a:ext cx="1407427" cy="1498321"/>
            </a:xfrm>
            <a:custGeom>
              <a:avLst/>
              <a:gdLst/>
              <a:ahLst/>
              <a:cxnLst/>
              <a:rect l="l" t="t" r="r" b="b"/>
              <a:pathLst>
                <a:path w="34911" h="37166" extrusionOk="0">
                  <a:moveTo>
                    <a:pt x="5857" y="0"/>
                  </a:moveTo>
                  <a:cubicBezTo>
                    <a:pt x="5647" y="0"/>
                    <a:pt x="5454" y="70"/>
                    <a:pt x="5280" y="227"/>
                  </a:cubicBezTo>
                  <a:lnTo>
                    <a:pt x="280" y="4790"/>
                  </a:lnTo>
                  <a:cubicBezTo>
                    <a:pt x="105" y="4947"/>
                    <a:pt x="0" y="5175"/>
                    <a:pt x="0" y="5419"/>
                  </a:cubicBezTo>
                  <a:cubicBezTo>
                    <a:pt x="0" y="5629"/>
                    <a:pt x="88" y="5821"/>
                    <a:pt x="228" y="5996"/>
                  </a:cubicBezTo>
                  <a:lnTo>
                    <a:pt x="28425" y="36886"/>
                  </a:lnTo>
                  <a:cubicBezTo>
                    <a:pt x="28582" y="37078"/>
                    <a:pt x="28827" y="37165"/>
                    <a:pt x="29054" y="37165"/>
                  </a:cubicBezTo>
                  <a:cubicBezTo>
                    <a:pt x="29264" y="37165"/>
                    <a:pt x="29474" y="37095"/>
                    <a:pt x="29631" y="36938"/>
                  </a:cubicBezTo>
                  <a:lnTo>
                    <a:pt x="34631" y="32375"/>
                  </a:lnTo>
                  <a:cubicBezTo>
                    <a:pt x="34806" y="32218"/>
                    <a:pt x="34911" y="31973"/>
                    <a:pt x="34911" y="31746"/>
                  </a:cubicBezTo>
                  <a:cubicBezTo>
                    <a:pt x="34911" y="31536"/>
                    <a:pt x="34841" y="31327"/>
                    <a:pt x="34683" y="31169"/>
                  </a:cubicBezTo>
                  <a:lnTo>
                    <a:pt x="6503" y="280"/>
                  </a:lnTo>
                  <a:cubicBezTo>
                    <a:pt x="6329" y="88"/>
                    <a:pt x="6101" y="0"/>
                    <a:pt x="5857" y="0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 rot="-3120564">
              <a:off x="6950424" y="543149"/>
              <a:ext cx="1430688" cy="1522308"/>
            </a:xfrm>
            <a:custGeom>
              <a:avLst/>
              <a:gdLst/>
              <a:ahLst/>
              <a:cxnLst/>
              <a:rect l="l" t="t" r="r" b="b"/>
              <a:pathLst>
                <a:path w="35488" h="37761" extrusionOk="0">
                  <a:moveTo>
                    <a:pt x="6137" y="298"/>
                  </a:moveTo>
                  <a:cubicBezTo>
                    <a:pt x="6381" y="298"/>
                    <a:pt x="6609" y="386"/>
                    <a:pt x="6783" y="578"/>
                  </a:cubicBezTo>
                  <a:lnTo>
                    <a:pt x="34963" y="31467"/>
                  </a:lnTo>
                  <a:cubicBezTo>
                    <a:pt x="35121" y="31625"/>
                    <a:pt x="35191" y="31834"/>
                    <a:pt x="35191" y="32044"/>
                  </a:cubicBezTo>
                  <a:cubicBezTo>
                    <a:pt x="35191" y="32271"/>
                    <a:pt x="35086" y="32516"/>
                    <a:pt x="34911" y="32673"/>
                  </a:cubicBezTo>
                  <a:lnTo>
                    <a:pt x="29911" y="37236"/>
                  </a:lnTo>
                  <a:cubicBezTo>
                    <a:pt x="29754" y="37393"/>
                    <a:pt x="29544" y="37463"/>
                    <a:pt x="29334" y="37463"/>
                  </a:cubicBezTo>
                  <a:cubicBezTo>
                    <a:pt x="29107" y="37463"/>
                    <a:pt x="28862" y="37376"/>
                    <a:pt x="28705" y="37184"/>
                  </a:cubicBezTo>
                  <a:lnTo>
                    <a:pt x="508" y="6294"/>
                  </a:lnTo>
                  <a:cubicBezTo>
                    <a:pt x="368" y="6119"/>
                    <a:pt x="280" y="5927"/>
                    <a:pt x="280" y="5717"/>
                  </a:cubicBezTo>
                  <a:cubicBezTo>
                    <a:pt x="280" y="5473"/>
                    <a:pt x="385" y="5245"/>
                    <a:pt x="560" y="5088"/>
                  </a:cubicBezTo>
                  <a:lnTo>
                    <a:pt x="5560" y="525"/>
                  </a:lnTo>
                  <a:cubicBezTo>
                    <a:pt x="5734" y="368"/>
                    <a:pt x="5927" y="298"/>
                    <a:pt x="6137" y="298"/>
                  </a:cubicBezTo>
                  <a:close/>
                  <a:moveTo>
                    <a:pt x="6137" y="1"/>
                  </a:moveTo>
                  <a:cubicBezTo>
                    <a:pt x="5857" y="1"/>
                    <a:pt x="5595" y="106"/>
                    <a:pt x="5367" y="298"/>
                  </a:cubicBezTo>
                  <a:lnTo>
                    <a:pt x="368" y="4861"/>
                  </a:lnTo>
                  <a:cubicBezTo>
                    <a:pt x="123" y="5088"/>
                    <a:pt x="1" y="5403"/>
                    <a:pt x="1" y="5717"/>
                  </a:cubicBezTo>
                  <a:cubicBezTo>
                    <a:pt x="1" y="5997"/>
                    <a:pt x="88" y="6277"/>
                    <a:pt x="298" y="6486"/>
                  </a:cubicBezTo>
                  <a:lnTo>
                    <a:pt x="28478" y="37376"/>
                  </a:lnTo>
                  <a:cubicBezTo>
                    <a:pt x="28705" y="37621"/>
                    <a:pt x="29020" y="37761"/>
                    <a:pt x="29334" y="37761"/>
                  </a:cubicBezTo>
                  <a:cubicBezTo>
                    <a:pt x="29614" y="37761"/>
                    <a:pt x="29894" y="37656"/>
                    <a:pt x="30103" y="37446"/>
                  </a:cubicBezTo>
                  <a:lnTo>
                    <a:pt x="35103" y="32901"/>
                  </a:lnTo>
                  <a:cubicBezTo>
                    <a:pt x="35348" y="32673"/>
                    <a:pt x="35488" y="32359"/>
                    <a:pt x="35470" y="32044"/>
                  </a:cubicBezTo>
                  <a:cubicBezTo>
                    <a:pt x="35488" y="31764"/>
                    <a:pt x="35383" y="31485"/>
                    <a:pt x="35173" y="31275"/>
                  </a:cubicBezTo>
                  <a:lnTo>
                    <a:pt x="6993" y="386"/>
                  </a:lnTo>
                  <a:cubicBezTo>
                    <a:pt x="6766" y="123"/>
                    <a:pt x="6451" y="1"/>
                    <a:pt x="6137" y="1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 rot="-3120564">
              <a:off x="6921961" y="521524"/>
              <a:ext cx="1427907" cy="1509971"/>
            </a:xfrm>
            <a:custGeom>
              <a:avLst/>
              <a:gdLst/>
              <a:ahLst/>
              <a:cxnLst/>
              <a:rect l="l" t="t" r="r" b="b"/>
              <a:pathLst>
                <a:path w="35419" h="37455" extrusionOk="0">
                  <a:moveTo>
                    <a:pt x="6116" y="1"/>
                  </a:moveTo>
                  <a:cubicBezTo>
                    <a:pt x="5872" y="1"/>
                    <a:pt x="5628" y="88"/>
                    <a:pt x="5438" y="262"/>
                  </a:cubicBezTo>
                  <a:lnTo>
                    <a:pt x="438" y="4824"/>
                  </a:lnTo>
                  <a:cubicBezTo>
                    <a:pt x="36" y="5191"/>
                    <a:pt x="1" y="5821"/>
                    <a:pt x="368" y="6240"/>
                  </a:cubicBezTo>
                  <a:lnTo>
                    <a:pt x="28565" y="37130"/>
                  </a:lnTo>
                  <a:cubicBezTo>
                    <a:pt x="28762" y="37344"/>
                    <a:pt x="29032" y="37454"/>
                    <a:pt x="29306" y="37454"/>
                  </a:cubicBezTo>
                  <a:cubicBezTo>
                    <a:pt x="29545" y="37454"/>
                    <a:pt x="29786" y="37371"/>
                    <a:pt x="29981" y="37200"/>
                  </a:cubicBezTo>
                  <a:lnTo>
                    <a:pt x="34981" y="32637"/>
                  </a:lnTo>
                  <a:cubicBezTo>
                    <a:pt x="35383" y="32270"/>
                    <a:pt x="35418" y="31623"/>
                    <a:pt x="35034" y="31221"/>
                  </a:cubicBezTo>
                  <a:lnTo>
                    <a:pt x="6854" y="331"/>
                  </a:lnTo>
                  <a:cubicBezTo>
                    <a:pt x="6660" y="110"/>
                    <a:pt x="6388" y="1"/>
                    <a:pt x="6116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 rot="-3120564">
              <a:off x="6928254" y="520558"/>
              <a:ext cx="1396139" cy="1479937"/>
            </a:xfrm>
            <a:custGeom>
              <a:avLst/>
              <a:gdLst/>
              <a:ahLst/>
              <a:cxnLst/>
              <a:rect l="l" t="t" r="r" b="b"/>
              <a:pathLst>
                <a:path w="34631" h="36710" extrusionOk="0">
                  <a:moveTo>
                    <a:pt x="5555" y="0"/>
                  </a:moveTo>
                  <a:cubicBezTo>
                    <a:pt x="5316" y="0"/>
                    <a:pt x="5074" y="88"/>
                    <a:pt x="4878" y="268"/>
                  </a:cubicBezTo>
                  <a:lnTo>
                    <a:pt x="437" y="4324"/>
                  </a:lnTo>
                  <a:cubicBezTo>
                    <a:pt x="18" y="4691"/>
                    <a:pt x="0" y="5338"/>
                    <a:pt x="367" y="5740"/>
                  </a:cubicBezTo>
                  <a:lnTo>
                    <a:pt x="28320" y="36384"/>
                  </a:lnTo>
                  <a:cubicBezTo>
                    <a:pt x="28526" y="36599"/>
                    <a:pt x="28801" y="36709"/>
                    <a:pt x="29076" y="36709"/>
                  </a:cubicBezTo>
                  <a:cubicBezTo>
                    <a:pt x="29317" y="36709"/>
                    <a:pt x="29558" y="36625"/>
                    <a:pt x="29754" y="36454"/>
                  </a:cubicBezTo>
                  <a:lnTo>
                    <a:pt x="34194" y="32399"/>
                  </a:lnTo>
                  <a:cubicBezTo>
                    <a:pt x="34596" y="32014"/>
                    <a:pt x="34631" y="31385"/>
                    <a:pt x="34264" y="30965"/>
                  </a:cubicBezTo>
                  <a:lnTo>
                    <a:pt x="6294" y="338"/>
                  </a:lnTo>
                  <a:cubicBezTo>
                    <a:pt x="6098" y="115"/>
                    <a:pt x="5828" y="0"/>
                    <a:pt x="5555" y="0"/>
                  </a:cubicBezTo>
                  <a:close/>
                </a:path>
              </a:pathLst>
            </a:custGeom>
            <a:solidFill>
              <a:srgbClr val="F8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 rot="-3120564">
              <a:off x="6926764" y="514470"/>
              <a:ext cx="1398961" cy="1491991"/>
            </a:xfrm>
            <a:custGeom>
              <a:avLst/>
              <a:gdLst/>
              <a:ahLst/>
              <a:cxnLst/>
              <a:rect l="l" t="t" r="r" b="b"/>
              <a:pathLst>
                <a:path w="34701" h="37009" extrusionOk="0">
                  <a:moveTo>
                    <a:pt x="5594" y="298"/>
                  </a:moveTo>
                  <a:cubicBezTo>
                    <a:pt x="5822" y="298"/>
                    <a:pt x="6049" y="403"/>
                    <a:pt x="6224" y="577"/>
                  </a:cubicBezTo>
                  <a:lnTo>
                    <a:pt x="34194" y="31222"/>
                  </a:lnTo>
                  <a:cubicBezTo>
                    <a:pt x="34334" y="31379"/>
                    <a:pt x="34404" y="31589"/>
                    <a:pt x="34404" y="31799"/>
                  </a:cubicBezTo>
                  <a:cubicBezTo>
                    <a:pt x="34404" y="32026"/>
                    <a:pt x="34316" y="32271"/>
                    <a:pt x="34124" y="32428"/>
                  </a:cubicBezTo>
                  <a:lnTo>
                    <a:pt x="29684" y="36501"/>
                  </a:lnTo>
                  <a:cubicBezTo>
                    <a:pt x="29526" y="36641"/>
                    <a:pt x="29317" y="36711"/>
                    <a:pt x="29107" y="36711"/>
                  </a:cubicBezTo>
                  <a:cubicBezTo>
                    <a:pt x="28880" y="36711"/>
                    <a:pt x="28635" y="36624"/>
                    <a:pt x="28478" y="36432"/>
                  </a:cubicBezTo>
                  <a:lnTo>
                    <a:pt x="507" y="5804"/>
                  </a:lnTo>
                  <a:cubicBezTo>
                    <a:pt x="368" y="5630"/>
                    <a:pt x="280" y="5420"/>
                    <a:pt x="280" y="5210"/>
                  </a:cubicBezTo>
                  <a:cubicBezTo>
                    <a:pt x="280" y="4983"/>
                    <a:pt x="385" y="4755"/>
                    <a:pt x="560" y="4581"/>
                  </a:cubicBezTo>
                  <a:lnTo>
                    <a:pt x="5018" y="525"/>
                  </a:lnTo>
                  <a:cubicBezTo>
                    <a:pt x="5175" y="368"/>
                    <a:pt x="5385" y="298"/>
                    <a:pt x="5594" y="298"/>
                  </a:cubicBezTo>
                  <a:close/>
                  <a:moveTo>
                    <a:pt x="5594" y="1"/>
                  </a:moveTo>
                  <a:cubicBezTo>
                    <a:pt x="5315" y="1"/>
                    <a:pt x="5035" y="105"/>
                    <a:pt x="4825" y="315"/>
                  </a:cubicBezTo>
                  <a:lnTo>
                    <a:pt x="368" y="4371"/>
                  </a:lnTo>
                  <a:cubicBezTo>
                    <a:pt x="123" y="4598"/>
                    <a:pt x="0" y="4913"/>
                    <a:pt x="0" y="5210"/>
                  </a:cubicBezTo>
                  <a:cubicBezTo>
                    <a:pt x="0" y="5490"/>
                    <a:pt x="88" y="5769"/>
                    <a:pt x="298" y="5997"/>
                  </a:cubicBezTo>
                  <a:lnTo>
                    <a:pt x="28250" y="36641"/>
                  </a:lnTo>
                  <a:cubicBezTo>
                    <a:pt x="28478" y="36886"/>
                    <a:pt x="28792" y="37008"/>
                    <a:pt x="29107" y="37008"/>
                  </a:cubicBezTo>
                  <a:cubicBezTo>
                    <a:pt x="29387" y="37008"/>
                    <a:pt x="29666" y="36904"/>
                    <a:pt x="29876" y="36711"/>
                  </a:cubicBezTo>
                  <a:lnTo>
                    <a:pt x="34334" y="32656"/>
                  </a:lnTo>
                  <a:cubicBezTo>
                    <a:pt x="34579" y="32428"/>
                    <a:pt x="34701" y="32114"/>
                    <a:pt x="34701" y="31799"/>
                  </a:cubicBezTo>
                  <a:cubicBezTo>
                    <a:pt x="34701" y="31519"/>
                    <a:pt x="34596" y="31240"/>
                    <a:pt x="34404" y="31030"/>
                  </a:cubicBezTo>
                  <a:lnTo>
                    <a:pt x="6434" y="385"/>
                  </a:lnTo>
                  <a:cubicBezTo>
                    <a:pt x="6206" y="140"/>
                    <a:pt x="5909" y="1"/>
                    <a:pt x="5594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 rot="-3120564">
              <a:off x="6802217" y="1192772"/>
              <a:ext cx="81799" cy="73574"/>
            </a:xfrm>
            <a:custGeom>
              <a:avLst/>
              <a:gdLst/>
              <a:ahLst/>
              <a:cxnLst/>
              <a:rect l="l" t="t" r="r" b="b"/>
              <a:pathLst>
                <a:path w="2029" h="1825" extrusionOk="0">
                  <a:moveTo>
                    <a:pt x="1011" y="0"/>
                  </a:moveTo>
                  <a:cubicBezTo>
                    <a:pt x="794" y="0"/>
                    <a:pt x="575" y="79"/>
                    <a:pt x="403" y="235"/>
                  </a:cubicBezTo>
                  <a:cubicBezTo>
                    <a:pt x="18" y="585"/>
                    <a:pt x="1" y="1161"/>
                    <a:pt x="333" y="1529"/>
                  </a:cubicBezTo>
                  <a:cubicBezTo>
                    <a:pt x="518" y="1723"/>
                    <a:pt x="768" y="1824"/>
                    <a:pt x="1016" y="1824"/>
                  </a:cubicBezTo>
                  <a:cubicBezTo>
                    <a:pt x="1235" y="1824"/>
                    <a:pt x="1454" y="1745"/>
                    <a:pt x="1626" y="1581"/>
                  </a:cubicBezTo>
                  <a:cubicBezTo>
                    <a:pt x="1993" y="1249"/>
                    <a:pt x="2028" y="672"/>
                    <a:pt x="1679" y="305"/>
                  </a:cubicBezTo>
                  <a:cubicBezTo>
                    <a:pt x="1503" y="101"/>
                    <a:pt x="1258" y="0"/>
                    <a:pt x="1011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 rot="-3120564">
              <a:off x="7073032" y="645417"/>
              <a:ext cx="1110066" cy="1215032"/>
            </a:xfrm>
            <a:custGeom>
              <a:avLst/>
              <a:gdLst/>
              <a:ahLst/>
              <a:cxnLst/>
              <a:rect l="l" t="t" r="r" b="b"/>
              <a:pathLst>
                <a:path w="27535" h="30139" extrusionOk="0">
                  <a:moveTo>
                    <a:pt x="176" y="1"/>
                  </a:moveTo>
                  <a:lnTo>
                    <a:pt x="1" y="176"/>
                  </a:lnTo>
                  <a:lnTo>
                    <a:pt x="27342" y="30139"/>
                  </a:lnTo>
                  <a:lnTo>
                    <a:pt x="27534" y="2998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 rot="-3120564">
              <a:off x="6801444" y="1413817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0"/>
                  </a:moveTo>
                  <a:lnTo>
                    <a:pt x="0" y="909"/>
                  </a:lnTo>
                  <a:lnTo>
                    <a:pt x="140" y="1067"/>
                  </a:lnTo>
                  <a:lnTo>
                    <a:pt x="1137" y="175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 rot="-3120564">
              <a:off x="6838849" y="1411026"/>
              <a:ext cx="45152" cy="43015"/>
            </a:xfrm>
            <a:custGeom>
              <a:avLst/>
              <a:gdLst/>
              <a:ahLst/>
              <a:cxnLst/>
              <a:rect l="l" t="t" r="r" b="b"/>
              <a:pathLst>
                <a:path w="1120" h="1067" extrusionOk="0">
                  <a:moveTo>
                    <a:pt x="980" y="0"/>
                  </a:moveTo>
                  <a:lnTo>
                    <a:pt x="1" y="909"/>
                  </a:lnTo>
                  <a:lnTo>
                    <a:pt x="140" y="1066"/>
                  </a:lnTo>
                  <a:lnTo>
                    <a:pt x="1119" y="175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 rot="-3120564">
              <a:off x="6875553" y="1408202"/>
              <a:ext cx="45838" cy="43056"/>
            </a:xfrm>
            <a:custGeom>
              <a:avLst/>
              <a:gdLst/>
              <a:ahLst/>
              <a:cxnLst/>
              <a:rect l="l" t="t" r="r" b="b"/>
              <a:pathLst>
                <a:path w="1137" h="1068" extrusionOk="0">
                  <a:moveTo>
                    <a:pt x="997" y="1"/>
                  </a:moveTo>
                  <a:lnTo>
                    <a:pt x="0" y="910"/>
                  </a:lnTo>
                  <a:lnTo>
                    <a:pt x="158" y="1067"/>
                  </a:lnTo>
                  <a:lnTo>
                    <a:pt x="1137" y="176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 rot="-3120564">
              <a:off x="6912804" y="1405132"/>
              <a:ext cx="45878" cy="43015"/>
            </a:xfrm>
            <a:custGeom>
              <a:avLst/>
              <a:gdLst/>
              <a:ahLst/>
              <a:cxnLst/>
              <a:rect l="l" t="t" r="r" b="b"/>
              <a:pathLst>
                <a:path w="1138" h="1067" extrusionOk="0">
                  <a:moveTo>
                    <a:pt x="980" y="1"/>
                  </a:moveTo>
                  <a:lnTo>
                    <a:pt x="1" y="910"/>
                  </a:lnTo>
                  <a:lnTo>
                    <a:pt x="141" y="1067"/>
                  </a:lnTo>
                  <a:lnTo>
                    <a:pt x="1137" y="17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 rot="-3120564">
              <a:off x="6926670" y="1355493"/>
              <a:ext cx="87443" cy="81072"/>
            </a:xfrm>
            <a:custGeom>
              <a:avLst/>
              <a:gdLst/>
              <a:ahLst/>
              <a:cxnLst/>
              <a:rect l="l" t="t" r="r" b="b"/>
              <a:pathLst>
                <a:path w="2169" h="2011" extrusionOk="0">
                  <a:moveTo>
                    <a:pt x="2028" y="0"/>
                  </a:moveTo>
                  <a:lnTo>
                    <a:pt x="1" y="1853"/>
                  </a:lnTo>
                  <a:lnTo>
                    <a:pt x="158" y="2011"/>
                  </a:lnTo>
                  <a:lnTo>
                    <a:pt x="2168" y="175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 rot="-3120564">
              <a:off x="6985943" y="1399658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1"/>
                  </a:moveTo>
                  <a:lnTo>
                    <a:pt x="0" y="910"/>
                  </a:lnTo>
                  <a:lnTo>
                    <a:pt x="140" y="1067"/>
                  </a:lnTo>
                  <a:lnTo>
                    <a:pt x="1137" y="158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 rot="-3120564">
              <a:off x="7023349" y="1396867"/>
              <a:ext cx="45152" cy="43015"/>
            </a:xfrm>
            <a:custGeom>
              <a:avLst/>
              <a:gdLst/>
              <a:ahLst/>
              <a:cxnLst/>
              <a:rect l="l" t="t" r="r" b="b"/>
              <a:pathLst>
                <a:path w="1120" h="1067" extrusionOk="0">
                  <a:moveTo>
                    <a:pt x="980" y="0"/>
                  </a:moveTo>
                  <a:lnTo>
                    <a:pt x="1" y="909"/>
                  </a:lnTo>
                  <a:lnTo>
                    <a:pt x="141" y="1067"/>
                  </a:lnTo>
                  <a:lnTo>
                    <a:pt x="1120" y="15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 rot="-3120564">
              <a:off x="7060069" y="1394075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97" y="0"/>
                  </a:moveTo>
                  <a:lnTo>
                    <a:pt x="1" y="909"/>
                  </a:lnTo>
                  <a:lnTo>
                    <a:pt x="158" y="1067"/>
                  </a:lnTo>
                  <a:lnTo>
                    <a:pt x="1137" y="1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 rot="-3120564">
              <a:off x="7097319" y="1390965"/>
              <a:ext cx="45878" cy="43056"/>
            </a:xfrm>
            <a:custGeom>
              <a:avLst/>
              <a:gdLst/>
              <a:ahLst/>
              <a:cxnLst/>
              <a:rect l="l" t="t" r="r" b="b"/>
              <a:pathLst>
                <a:path w="1138" h="1068" extrusionOk="0">
                  <a:moveTo>
                    <a:pt x="980" y="1"/>
                  </a:moveTo>
                  <a:lnTo>
                    <a:pt x="1" y="910"/>
                  </a:lnTo>
                  <a:lnTo>
                    <a:pt x="141" y="1067"/>
                  </a:lnTo>
                  <a:lnTo>
                    <a:pt x="1137" y="15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 rot="-3120564">
              <a:off x="7111186" y="1341326"/>
              <a:ext cx="87443" cy="81112"/>
            </a:xfrm>
            <a:custGeom>
              <a:avLst/>
              <a:gdLst/>
              <a:ahLst/>
              <a:cxnLst/>
              <a:rect l="l" t="t" r="r" b="b"/>
              <a:pathLst>
                <a:path w="2169" h="2012" extrusionOk="0">
                  <a:moveTo>
                    <a:pt x="2029" y="1"/>
                  </a:moveTo>
                  <a:lnTo>
                    <a:pt x="1" y="1854"/>
                  </a:lnTo>
                  <a:lnTo>
                    <a:pt x="158" y="2011"/>
                  </a:lnTo>
                  <a:lnTo>
                    <a:pt x="2168" y="176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 rot="-3120564">
              <a:off x="7170459" y="1385491"/>
              <a:ext cx="45838" cy="43056"/>
            </a:xfrm>
            <a:custGeom>
              <a:avLst/>
              <a:gdLst/>
              <a:ahLst/>
              <a:cxnLst/>
              <a:rect l="l" t="t" r="r" b="b"/>
              <a:pathLst>
                <a:path w="1137" h="1068" extrusionOk="0">
                  <a:moveTo>
                    <a:pt x="980" y="1"/>
                  </a:moveTo>
                  <a:lnTo>
                    <a:pt x="1" y="910"/>
                  </a:lnTo>
                  <a:lnTo>
                    <a:pt x="140" y="1067"/>
                  </a:lnTo>
                  <a:lnTo>
                    <a:pt x="1137" y="15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 rot="-3120564">
              <a:off x="7207865" y="1382700"/>
              <a:ext cx="45152" cy="43056"/>
            </a:xfrm>
            <a:custGeom>
              <a:avLst/>
              <a:gdLst/>
              <a:ahLst/>
              <a:cxnLst/>
              <a:rect l="l" t="t" r="r" b="b"/>
              <a:pathLst>
                <a:path w="1120" h="1068" extrusionOk="0">
                  <a:moveTo>
                    <a:pt x="980" y="1"/>
                  </a:moveTo>
                  <a:lnTo>
                    <a:pt x="1" y="910"/>
                  </a:lnTo>
                  <a:lnTo>
                    <a:pt x="141" y="1067"/>
                  </a:lnTo>
                  <a:lnTo>
                    <a:pt x="1120" y="15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 rot="-3120564">
              <a:off x="7244561" y="1379900"/>
              <a:ext cx="45878" cy="43015"/>
            </a:xfrm>
            <a:custGeom>
              <a:avLst/>
              <a:gdLst/>
              <a:ahLst/>
              <a:cxnLst/>
              <a:rect l="l" t="t" r="r" b="b"/>
              <a:pathLst>
                <a:path w="1138" h="1067" extrusionOk="0">
                  <a:moveTo>
                    <a:pt x="997" y="1"/>
                  </a:moveTo>
                  <a:lnTo>
                    <a:pt x="1" y="910"/>
                  </a:lnTo>
                  <a:lnTo>
                    <a:pt x="158" y="1067"/>
                  </a:lnTo>
                  <a:lnTo>
                    <a:pt x="1137" y="158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 rot="-3120564">
              <a:off x="7281868" y="1376822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0"/>
                  </a:moveTo>
                  <a:lnTo>
                    <a:pt x="0" y="909"/>
                  </a:lnTo>
                  <a:lnTo>
                    <a:pt x="140" y="1067"/>
                  </a:lnTo>
                  <a:lnTo>
                    <a:pt x="1136" y="15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 rot="-3120564">
              <a:off x="7295702" y="1327199"/>
              <a:ext cx="87443" cy="81072"/>
            </a:xfrm>
            <a:custGeom>
              <a:avLst/>
              <a:gdLst/>
              <a:ahLst/>
              <a:cxnLst/>
              <a:rect l="l" t="t" r="r" b="b"/>
              <a:pathLst>
                <a:path w="2169" h="2011" extrusionOk="0">
                  <a:moveTo>
                    <a:pt x="2029" y="0"/>
                  </a:moveTo>
                  <a:lnTo>
                    <a:pt x="1" y="1853"/>
                  </a:lnTo>
                  <a:lnTo>
                    <a:pt x="158" y="2010"/>
                  </a:lnTo>
                  <a:lnTo>
                    <a:pt x="2169" y="157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 rot="-3120564">
              <a:off x="7354967" y="1371349"/>
              <a:ext cx="45878" cy="43015"/>
            </a:xfrm>
            <a:custGeom>
              <a:avLst/>
              <a:gdLst/>
              <a:ahLst/>
              <a:cxnLst/>
              <a:rect l="l" t="t" r="r" b="b"/>
              <a:pathLst>
                <a:path w="1138" h="1067" extrusionOk="0">
                  <a:moveTo>
                    <a:pt x="980" y="0"/>
                  </a:moveTo>
                  <a:lnTo>
                    <a:pt x="1" y="909"/>
                  </a:lnTo>
                  <a:lnTo>
                    <a:pt x="141" y="1067"/>
                  </a:lnTo>
                  <a:lnTo>
                    <a:pt x="1137" y="15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 rot="-3120564">
              <a:off x="7391827" y="1368843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97" y="0"/>
                  </a:moveTo>
                  <a:lnTo>
                    <a:pt x="1" y="909"/>
                  </a:lnTo>
                  <a:lnTo>
                    <a:pt x="158" y="1066"/>
                  </a:lnTo>
                  <a:lnTo>
                    <a:pt x="1137" y="157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 rot="-3120564">
              <a:off x="7429077" y="1365733"/>
              <a:ext cx="45878" cy="43056"/>
            </a:xfrm>
            <a:custGeom>
              <a:avLst/>
              <a:gdLst/>
              <a:ahLst/>
              <a:cxnLst/>
              <a:rect l="l" t="t" r="r" b="b"/>
              <a:pathLst>
                <a:path w="1138" h="1068" extrusionOk="0">
                  <a:moveTo>
                    <a:pt x="980" y="1"/>
                  </a:moveTo>
                  <a:lnTo>
                    <a:pt x="1" y="910"/>
                  </a:lnTo>
                  <a:lnTo>
                    <a:pt x="141" y="1067"/>
                  </a:lnTo>
                  <a:lnTo>
                    <a:pt x="1137" y="15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 rot="-3120564">
              <a:off x="7466515" y="1362925"/>
              <a:ext cx="45152" cy="43056"/>
            </a:xfrm>
            <a:custGeom>
              <a:avLst/>
              <a:gdLst/>
              <a:ahLst/>
              <a:cxnLst/>
              <a:rect l="l" t="t" r="r" b="b"/>
              <a:pathLst>
                <a:path w="1120" h="1068" extrusionOk="0">
                  <a:moveTo>
                    <a:pt x="979" y="1"/>
                  </a:moveTo>
                  <a:lnTo>
                    <a:pt x="0" y="892"/>
                  </a:lnTo>
                  <a:lnTo>
                    <a:pt x="140" y="1067"/>
                  </a:lnTo>
                  <a:lnTo>
                    <a:pt x="1119" y="158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 rot="-3120564">
              <a:off x="7480234" y="1313024"/>
              <a:ext cx="87402" cy="81072"/>
            </a:xfrm>
            <a:custGeom>
              <a:avLst/>
              <a:gdLst/>
              <a:ahLst/>
              <a:cxnLst/>
              <a:rect l="l" t="t" r="r" b="b"/>
              <a:pathLst>
                <a:path w="2168" h="2011" extrusionOk="0">
                  <a:moveTo>
                    <a:pt x="2028" y="0"/>
                  </a:moveTo>
                  <a:lnTo>
                    <a:pt x="0" y="1836"/>
                  </a:lnTo>
                  <a:lnTo>
                    <a:pt x="158" y="2011"/>
                  </a:lnTo>
                  <a:lnTo>
                    <a:pt x="2168" y="158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 rot="-3120564">
              <a:off x="7539515" y="1357166"/>
              <a:ext cx="45838" cy="43056"/>
            </a:xfrm>
            <a:custGeom>
              <a:avLst/>
              <a:gdLst/>
              <a:ahLst/>
              <a:cxnLst/>
              <a:rect l="l" t="t" r="r" b="b"/>
              <a:pathLst>
                <a:path w="1137" h="1068" extrusionOk="0">
                  <a:moveTo>
                    <a:pt x="979" y="1"/>
                  </a:moveTo>
                  <a:lnTo>
                    <a:pt x="0" y="892"/>
                  </a:lnTo>
                  <a:lnTo>
                    <a:pt x="140" y="1067"/>
                  </a:lnTo>
                  <a:lnTo>
                    <a:pt x="1136" y="158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 rot="-3120564">
              <a:off x="7576319" y="1354668"/>
              <a:ext cx="45878" cy="43015"/>
            </a:xfrm>
            <a:custGeom>
              <a:avLst/>
              <a:gdLst/>
              <a:ahLst/>
              <a:cxnLst/>
              <a:rect l="l" t="t" r="r" b="b"/>
              <a:pathLst>
                <a:path w="1138" h="1067" extrusionOk="0">
                  <a:moveTo>
                    <a:pt x="997" y="1"/>
                  </a:moveTo>
                  <a:lnTo>
                    <a:pt x="1" y="892"/>
                  </a:lnTo>
                  <a:lnTo>
                    <a:pt x="158" y="1067"/>
                  </a:lnTo>
                  <a:lnTo>
                    <a:pt x="1137" y="158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 rot="-3120564">
              <a:off x="7613625" y="1351590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0"/>
                  </a:moveTo>
                  <a:lnTo>
                    <a:pt x="0" y="892"/>
                  </a:lnTo>
                  <a:lnTo>
                    <a:pt x="140" y="1067"/>
                  </a:lnTo>
                  <a:lnTo>
                    <a:pt x="1136" y="15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 rot="-3120564">
              <a:off x="7651031" y="1348799"/>
              <a:ext cx="45152" cy="43015"/>
            </a:xfrm>
            <a:custGeom>
              <a:avLst/>
              <a:gdLst/>
              <a:ahLst/>
              <a:cxnLst/>
              <a:rect l="l" t="t" r="r" b="b"/>
              <a:pathLst>
                <a:path w="1120" h="1067" extrusionOk="0">
                  <a:moveTo>
                    <a:pt x="979" y="0"/>
                  </a:moveTo>
                  <a:lnTo>
                    <a:pt x="1" y="892"/>
                  </a:lnTo>
                  <a:lnTo>
                    <a:pt x="140" y="1066"/>
                  </a:lnTo>
                  <a:lnTo>
                    <a:pt x="1119" y="157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 rot="-3120564">
              <a:off x="7664742" y="1298841"/>
              <a:ext cx="87443" cy="81112"/>
            </a:xfrm>
            <a:custGeom>
              <a:avLst/>
              <a:gdLst/>
              <a:ahLst/>
              <a:cxnLst/>
              <a:rect l="l" t="t" r="r" b="b"/>
              <a:pathLst>
                <a:path w="2169" h="2012" extrusionOk="0">
                  <a:moveTo>
                    <a:pt x="2028" y="1"/>
                  </a:moveTo>
                  <a:lnTo>
                    <a:pt x="0" y="1836"/>
                  </a:lnTo>
                  <a:lnTo>
                    <a:pt x="158" y="2011"/>
                  </a:lnTo>
                  <a:lnTo>
                    <a:pt x="2168" y="158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 rot="-3120564">
              <a:off x="7724031" y="1343039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0"/>
                  </a:moveTo>
                  <a:lnTo>
                    <a:pt x="0" y="892"/>
                  </a:lnTo>
                  <a:lnTo>
                    <a:pt x="140" y="1066"/>
                  </a:lnTo>
                  <a:lnTo>
                    <a:pt x="1137" y="157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 rot="-3120564">
              <a:off x="7760867" y="1340485"/>
              <a:ext cx="45838" cy="43056"/>
            </a:xfrm>
            <a:custGeom>
              <a:avLst/>
              <a:gdLst/>
              <a:ahLst/>
              <a:cxnLst/>
              <a:rect l="l" t="t" r="r" b="b"/>
              <a:pathLst>
                <a:path w="1137" h="1068" extrusionOk="0">
                  <a:moveTo>
                    <a:pt x="997" y="1"/>
                  </a:moveTo>
                  <a:lnTo>
                    <a:pt x="0" y="892"/>
                  </a:lnTo>
                  <a:lnTo>
                    <a:pt x="157" y="1067"/>
                  </a:lnTo>
                  <a:lnTo>
                    <a:pt x="1136" y="158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 rot="-3120564">
              <a:off x="7798125" y="1337431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79" y="1"/>
                  </a:moveTo>
                  <a:lnTo>
                    <a:pt x="0" y="892"/>
                  </a:lnTo>
                  <a:lnTo>
                    <a:pt x="140" y="1067"/>
                  </a:lnTo>
                  <a:lnTo>
                    <a:pt x="1137" y="158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 rot="-3120564">
              <a:off x="7834977" y="1334910"/>
              <a:ext cx="45838" cy="43015"/>
            </a:xfrm>
            <a:custGeom>
              <a:avLst/>
              <a:gdLst/>
              <a:ahLst/>
              <a:cxnLst/>
              <a:rect l="l" t="t" r="r" b="b"/>
              <a:pathLst>
                <a:path w="1137" h="1067" extrusionOk="0">
                  <a:moveTo>
                    <a:pt x="997" y="0"/>
                  </a:moveTo>
                  <a:lnTo>
                    <a:pt x="0" y="892"/>
                  </a:lnTo>
                  <a:lnTo>
                    <a:pt x="158" y="1067"/>
                  </a:lnTo>
                  <a:lnTo>
                    <a:pt x="1137" y="1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 rot="-3120564">
              <a:off x="7849258" y="1284714"/>
              <a:ext cx="87443" cy="81072"/>
            </a:xfrm>
            <a:custGeom>
              <a:avLst/>
              <a:gdLst/>
              <a:ahLst/>
              <a:cxnLst/>
              <a:rect l="l" t="t" r="r" b="b"/>
              <a:pathLst>
                <a:path w="2169" h="2011" extrusionOk="0">
                  <a:moveTo>
                    <a:pt x="2011" y="0"/>
                  </a:moveTo>
                  <a:lnTo>
                    <a:pt x="1" y="1836"/>
                  </a:lnTo>
                  <a:lnTo>
                    <a:pt x="140" y="2011"/>
                  </a:lnTo>
                  <a:lnTo>
                    <a:pt x="2168" y="158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 rot="-3120564">
              <a:off x="7908261" y="1329012"/>
              <a:ext cx="45838" cy="42330"/>
            </a:xfrm>
            <a:custGeom>
              <a:avLst/>
              <a:gdLst/>
              <a:ahLst/>
              <a:cxnLst/>
              <a:rect l="l" t="t" r="r" b="b"/>
              <a:pathLst>
                <a:path w="1137" h="1050" extrusionOk="0">
                  <a:moveTo>
                    <a:pt x="979" y="0"/>
                  </a:moveTo>
                  <a:lnTo>
                    <a:pt x="0" y="892"/>
                  </a:lnTo>
                  <a:lnTo>
                    <a:pt x="140" y="1049"/>
                  </a:lnTo>
                  <a:lnTo>
                    <a:pt x="1137" y="15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 rot="-3120564">
              <a:off x="7945113" y="1326490"/>
              <a:ext cx="45838" cy="42330"/>
            </a:xfrm>
            <a:custGeom>
              <a:avLst/>
              <a:gdLst/>
              <a:ahLst/>
              <a:cxnLst/>
              <a:rect l="l" t="t" r="r" b="b"/>
              <a:pathLst>
                <a:path w="1137" h="1050" extrusionOk="0">
                  <a:moveTo>
                    <a:pt x="997" y="0"/>
                  </a:moveTo>
                  <a:lnTo>
                    <a:pt x="0" y="892"/>
                  </a:lnTo>
                  <a:lnTo>
                    <a:pt x="158" y="1049"/>
                  </a:lnTo>
                  <a:lnTo>
                    <a:pt x="1137" y="1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 rot="-3120564">
              <a:off x="7982371" y="1323436"/>
              <a:ext cx="45838" cy="42290"/>
            </a:xfrm>
            <a:custGeom>
              <a:avLst/>
              <a:gdLst/>
              <a:ahLst/>
              <a:cxnLst/>
              <a:rect l="l" t="t" r="r" b="b"/>
              <a:pathLst>
                <a:path w="1137" h="1049" extrusionOk="0">
                  <a:moveTo>
                    <a:pt x="980" y="0"/>
                  </a:moveTo>
                  <a:lnTo>
                    <a:pt x="1" y="892"/>
                  </a:lnTo>
                  <a:lnTo>
                    <a:pt x="140" y="1049"/>
                  </a:lnTo>
                  <a:lnTo>
                    <a:pt x="1137" y="157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 rot="-3120564">
              <a:off x="8054766" y="938665"/>
              <a:ext cx="314374" cy="321506"/>
            </a:xfrm>
            <a:custGeom>
              <a:avLst/>
              <a:gdLst/>
              <a:ahLst/>
              <a:cxnLst/>
              <a:rect l="l" t="t" r="r" b="b"/>
              <a:pathLst>
                <a:path w="7798" h="7975" extrusionOk="0">
                  <a:moveTo>
                    <a:pt x="446" y="0"/>
                  </a:moveTo>
                  <a:cubicBezTo>
                    <a:pt x="204" y="0"/>
                    <a:pt x="0" y="259"/>
                    <a:pt x="225" y="509"/>
                  </a:cubicBezTo>
                  <a:cubicBezTo>
                    <a:pt x="2393" y="3079"/>
                    <a:pt x="4683" y="5613"/>
                    <a:pt x="7182" y="7868"/>
                  </a:cubicBezTo>
                  <a:cubicBezTo>
                    <a:pt x="7265" y="7943"/>
                    <a:pt x="7345" y="7975"/>
                    <a:pt x="7416" y="7975"/>
                  </a:cubicBezTo>
                  <a:cubicBezTo>
                    <a:pt x="7660" y="7975"/>
                    <a:pt x="7797" y="7605"/>
                    <a:pt x="7567" y="7362"/>
                  </a:cubicBezTo>
                  <a:cubicBezTo>
                    <a:pt x="5225" y="5002"/>
                    <a:pt x="2900" y="2659"/>
                    <a:pt x="732" y="142"/>
                  </a:cubicBezTo>
                  <a:cubicBezTo>
                    <a:pt x="647" y="42"/>
                    <a:pt x="544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36"/>
          <p:cNvGrpSpPr/>
          <p:nvPr/>
        </p:nvGrpSpPr>
        <p:grpSpPr>
          <a:xfrm rot="253399">
            <a:off x="5197284" y="1967517"/>
            <a:ext cx="3984935" cy="2891268"/>
            <a:chOff x="5009338" y="1123137"/>
            <a:chExt cx="3623041" cy="2628476"/>
          </a:xfrm>
        </p:grpSpPr>
        <p:sp>
          <p:nvSpPr>
            <p:cNvPr id="919" name="Google Shape;919;p36"/>
            <p:cNvSpPr/>
            <p:nvPr/>
          </p:nvSpPr>
          <p:spPr>
            <a:xfrm rot="554399">
              <a:off x="5152822" y="1435119"/>
              <a:ext cx="3336073" cy="2056774"/>
            </a:xfrm>
            <a:custGeom>
              <a:avLst/>
              <a:gdLst/>
              <a:ahLst/>
              <a:cxnLst/>
              <a:rect l="l" t="t" r="r" b="b"/>
              <a:pathLst>
                <a:path w="91568" h="56454" extrusionOk="0">
                  <a:moveTo>
                    <a:pt x="8340" y="0"/>
                  </a:moveTo>
                  <a:cubicBezTo>
                    <a:pt x="6210" y="0"/>
                    <a:pt x="4409" y="1611"/>
                    <a:pt x="4196" y="3762"/>
                  </a:cubicBezTo>
                  <a:lnTo>
                    <a:pt x="227" y="44126"/>
                  </a:lnTo>
                  <a:cubicBezTo>
                    <a:pt x="0" y="46434"/>
                    <a:pt x="1678" y="48479"/>
                    <a:pt x="3968" y="48706"/>
                  </a:cubicBezTo>
                  <a:lnTo>
                    <a:pt x="82809" y="56433"/>
                  </a:lnTo>
                  <a:cubicBezTo>
                    <a:pt x="82950" y="56447"/>
                    <a:pt x="83089" y="56453"/>
                    <a:pt x="83227" y="56453"/>
                  </a:cubicBezTo>
                  <a:cubicBezTo>
                    <a:pt x="85357" y="56453"/>
                    <a:pt x="87158" y="54842"/>
                    <a:pt x="87372" y="52692"/>
                  </a:cubicBezTo>
                  <a:lnTo>
                    <a:pt x="91340" y="12328"/>
                  </a:lnTo>
                  <a:cubicBezTo>
                    <a:pt x="91567" y="10020"/>
                    <a:pt x="89889" y="7992"/>
                    <a:pt x="87582" y="7765"/>
                  </a:cubicBezTo>
                  <a:lnTo>
                    <a:pt x="8758" y="21"/>
                  </a:lnTo>
                  <a:cubicBezTo>
                    <a:pt x="8618" y="7"/>
                    <a:pt x="8478" y="0"/>
                    <a:pt x="8340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 rot="554399">
              <a:off x="5154720" y="1429469"/>
              <a:ext cx="3332247" cy="2068031"/>
            </a:xfrm>
            <a:custGeom>
              <a:avLst/>
              <a:gdLst/>
              <a:ahLst/>
              <a:cxnLst/>
              <a:rect l="l" t="t" r="r" b="b"/>
              <a:pathLst>
                <a:path w="91463" h="56763" extrusionOk="0">
                  <a:moveTo>
                    <a:pt x="8287" y="316"/>
                  </a:moveTo>
                  <a:cubicBezTo>
                    <a:pt x="8426" y="316"/>
                    <a:pt x="8549" y="316"/>
                    <a:pt x="8689" y="333"/>
                  </a:cubicBezTo>
                  <a:lnTo>
                    <a:pt x="87530" y="8060"/>
                  </a:lnTo>
                  <a:cubicBezTo>
                    <a:pt x="89610" y="8270"/>
                    <a:pt x="91148" y="10018"/>
                    <a:pt x="91148" y="12063"/>
                  </a:cubicBezTo>
                  <a:cubicBezTo>
                    <a:pt x="91148" y="12203"/>
                    <a:pt x="91148" y="12325"/>
                    <a:pt x="91131" y="12465"/>
                  </a:cubicBezTo>
                  <a:lnTo>
                    <a:pt x="87180" y="52829"/>
                  </a:lnTo>
                  <a:cubicBezTo>
                    <a:pt x="86970" y="54910"/>
                    <a:pt x="85222" y="56465"/>
                    <a:pt x="83177" y="56465"/>
                  </a:cubicBezTo>
                  <a:cubicBezTo>
                    <a:pt x="83037" y="56465"/>
                    <a:pt x="82914" y="56448"/>
                    <a:pt x="82775" y="56431"/>
                  </a:cubicBezTo>
                  <a:lnTo>
                    <a:pt x="3934" y="48704"/>
                  </a:lnTo>
                  <a:cubicBezTo>
                    <a:pt x="1853" y="48494"/>
                    <a:pt x="315" y="46746"/>
                    <a:pt x="315" y="44701"/>
                  </a:cubicBezTo>
                  <a:cubicBezTo>
                    <a:pt x="315" y="44578"/>
                    <a:pt x="315" y="44438"/>
                    <a:pt x="333" y="44299"/>
                  </a:cubicBezTo>
                  <a:lnTo>
                    <a:pt x="4283" y="3934"/>
                  </a:lnTo>
                  <a:cubicBezTo>
                    <a:pt x="4493" y="1854"/>
                    <a:pt x="6241" y="316"/>
                    <a:pt x="8287" y="316"/>
                  </a:cubicBezTo>
                  <a:close/>
                  <a:moveTo>
                    <a:pt x="8287" y="1"/>
                  </a:moveTo>
                  <a:cubicBezTo>
                    <a:pt x="6084" y="1"/>
                    <a:pt x="4196" y="1679"/>
                    <a:pt x="3986" y="3917"/>
                  </a:cubicBezTo>
                  <a:lnTo>
                    <a:pt x="18" y="44281"/>
                  </a:lnTo>
                  <a:cubicBezTo>
                    <a:pt x="18" y="44421"/>
                    <a:pt x="0" y="44561"/>
                    <a:pt x="0" y="44701"/>
                  </a:cubicBezTo>
                  <a:cubicBezTo>
                    <a:pt x="0" y="46903"/>
                    <a:pt x="1679" y="48791"/>
                    <a:pt x="3916" y="49001"/>
                  </a:cubicBezTo>
                  <a:lnTo>
                    <a:pt x="82740" y="56745"/>
                  </a:lnTo>
                  <a:cubicBezTo>
                    <a:pt x="82897" y="56763"/>
                    <a:pt x="83037" y="56763"/>
                    <a:pt x="83177" y="56763"/>
                  </a:cubicBezTo>
                  <a:cubicBezTo>
                    <a:pt x="85379" y="56763"/>
                    <a:pt x="87250" y="55084"/>
                    <a:pt x="87477" y="52864"/>
                  </a:cubicBezTo>
                  <a:lnTo>
                    <a:pt x="91445" y="12500"/>
                  </a:lnTo>
                  <a:cubicBezTo>
                    <a:pt x="91445" y="12343"/>
                    <a:pt x="91463" y="12203"/>
                    <a:pt x="91463" y="12063"/>
                  </a:cubicBezTo>
                  <a:cubicBezTo>
                    <a:pt x="91463" y="9860"/>
                    <a:pt x="89785" y="7972"/>
                    <a:pt x="87547" y="7763"/>
                  </a:cubicBezTo>
                  <a:lnTo>
                    <a:pt x="8724" y="18"/>
                  </a:lnTo>
                  <a:cubicBezTo>
                    <a:pt x="8566" y="18"/>
                    <a:pt x="8426" y="1"/>
                    <a:pt x="8287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 rot="554399">
              <a:off x="5176145" y="1431183"/>
              <a:ext cx="3314395" cy="1974472"/>
            </a:xfrm>
            <a:custGeom>
              <a:avLst/>
              <a:gdLst/>
              <a:ahLst/>
              <a:cxnLst/>
              <a:rect l="l" t="t" r="r" b="b"/>
              <a:pathLst>
                <a:path w="90973" h="54195" extrusionOk="0">
                  <a:moveTo>
                    <a:pt x="6123" y="1"/>
                  </a:moveTo>
                  <a:cubicBezTo>
                    <a:pt x="5169" y="1"/>
                    <a:pt x="4346" y="739"/>
                    <a:pt x="4248" y="1724"/>
                  </a:cubicBezTo>
                  <a:lnTo>
                    <a:pt x="87" y="43976"/>
                  </a:lnTo>
                  <a:cubicBezTo>
                    <a:pt x="0" y="45025"/>
                    <a:pt x="752" y="45951"/>
                    <a:pt x="1801" y="46056"/>
                  </a:cubicBezTo>
                  <a:lnTo>
                    <a:pt x="84645" y="54185"/>
                  </a:lnTo>
                  <a:cubicBezTo>
                    <a:pt x="84709" y="54191"/>
                    <a:pt x="84773" y="54194"/>
                    <a:pt x="84836" y="54194"/>
                  </a:cubicBezTo>
                  <a:cubicBezTo>
                    <a:pt x="85804" y="54194"/>
                    <a:pt x="86627" y="53457"/>
                    <a:pt x="86725" y="52489"/>
                  </a:cubicBezTo>
                  <a:lnTo>
                    <a:pt x="90868" y="10219"/>
                  </a:lnTo>
                  <a:cubicBezTo>
                    <a:pt x="90973" y="9171"/>
                    <a:pt x="90204" y="8244"/>
                    <a:pt x="89172" y="8139"/>
                  </a:cubicBezTo>
                  <a:lnTo>
                    <a:pt x="6311" y="10"/>
                  </a:lnTo>
                  <a:cubicBezTo>
                    <a:pt x="6248" y="4"/>
                    <a:pt x="6185" y="1"/>
                    <a:pt x="6123" y="1"/>
                  </a:cubicBezTo>
                  <a:close/>
                </a:path>
              </a:pathLst>
            </a:custGeom>
            <a:solidFill>
              <a:srgbClr val="3DB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 rot="554399">
              <a:off x="5173596" y="1425777"/>
              <a:ext cx="3318876" cy="1985220"/>
            </a:xfrm>
            <a:custGeom>
              <a:avLst/>
              <a:gdLst/>
              <a:ahLst/>
              <a:cxnLst/>
              <a:rect l="l" t="t" r="r" b="b"/>
              <a:pathLst>
                <a:path w="91096" h="54490" extrusionOk="0">
                  <a:moveTo>
                    <a:pt x="6189" y="297"/>
                  </a:moveTo>
                  <a:cubicBezTo>
                    <a:pt x="6258" y="297"/>
                    <a:pt x="6311" y="297"/>
                    <a:pt x="6363" y="315"/>
                  </a:cubicBezTo>
                  <a:lnTo>
                    <a:pt x="89225" y="8444"/>
                  </a:lnTo>
                  <a:cubicBezTo>
                    <a:pt x="90116" y="8531"/>
                    <a:pt x="90798" y="9283"/>
                    <a:pt x="90798" y="10174"/>
                  </a:cubicBezTo>
                  <a:cubicBezTo>
                    <a:pt x="90798" y="10227"/>
                    <a:pt x="90798" y="10297"/>
                    <a:pt x="90781" y="10349"/>
                  </a:cubicBezTo>
                  <a:lnTo>
                    <a:pt x="86638" y="52619"/>
                  </a:lnTo>
                  <a:cubicBezTo>
                    <a:pt x="86550" y="53510"/>
                    <a:pt x="85799" y="54192"/>
                    <a:pt x="84907" y="54192"/>
                  </a:cubicBezTo>
                  <a:cubicBezTo>
                    <a:pt x="84855" y="54192"/>
                    <a:pt x="84785" y="54192"/>
                    <a:pt x="84732" y="54175"/>
                  </a:cubicBezTo>
                  <a:lnTo>
                    <a:pt x="1871" y="46046"/>
                  </a:lnTo>
                  <a:cubicBezTo>
                    <a:pt x="979" y="45958"/>
                    <a:pt x="297" y="45207"/>
                    <a:pt x="297" y="44315"/>
                  </a:cubicBezTo>
                  <a:cubicBezTo>
                    <a:pt x="297" y="44263"/>
                    <a:pt x="297" y="44193"/>
                    <a:pt x="315" y="44140"/>
                  </a:cubicBezTo>
                  <a:lnTo>
                    <a:pt x="4458" y="1871"/>
                  </a:lnTo>
                  <a:cubicBezTo>
                    <a:pt x="4545" y="979"/>
                    <a:pt x="5314" y="297"/>
                    <a:pt x="6189" y="297"/>
                  </a:cubicBezTo>
                  <a:close/>
                  <a:moveTo>
                    <a:pt x="6189" y="0"/>
                  </a:moveTo>
                  <a:cubicBezTo>
                    <a:pt x="5157" y="0"/>
                    <a:pt x="4266" y="787"/>
                    <a:pt x="4161" y="1853"/>
                  </a:cubicBezTo>
                  <a:lnTo>
                    <a:pt x="18" y="44105"/>
                  </a:lnTo>
                  <a:cubicBezTo>
                    <a:pt x="18" y="44175"/>
                    <a:pt x="0" y="44245"/>
                    <a:pt x="0" y="44315"/>
                  </a:cubicBezTo>
                  <a:cubicBezTo>
                    <a:pt x="0" y="45347"/>
                    <a:pt x="787" y="46238"/>
                    <a:pt x="1853" y="46343"/>
                  </a:cubicBezTo>
                  <a:lnTo>
                    <a:pt x="84697" y="54472"/>
                  </a:lnTo>
                  <a:cubicBezTo>
                    <a:pt x="84767" y="54489"/>
                    <a:pt x="84837" y="54489"/>
                    <a:pt x="84907" y="54489"/>
                  </a:cubicBezTo>
                  <a:cubicBezTo>
                    <a:pt x="85938" y="54489"/>
                    <a:pt x="86830" y="53703"/>
                    <a:pt x="86935" y="52636"/>
                  </a:cubicBezTo>
                  <a:lnTo>
                    <a:pt x="91078" y="10384"/>
                  </a:lnTo>
                  <a:cubicBezTo>
                    <a:pt x="91095" y="10314"/>
                    <a:pt x="91095" y="10244"/>
                    <a:pt x="91095" y="10174"/>
                  </a:cubicBezTo>
                  <a:cubicBezTo>
                    <a:pt x="91095" y="9143"/>
                    <a:pt x="90309" y="8251"/>
                    <a:pt x="89242" y="8146"/>
                  </a:cubicBezTo>
                  <a:lnTo>
                    <a:pt x="6398" y="18"/>
                  </a:lnTo>
                  <a:cubicBezTo>
                    <a:pt x="6328" y="0"/>
                    <a:pt x="6258" y="0"/>
                    <a:pt x="6189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 rot="554399">
              <a:off x="5933276" y="1171064"/>
              <a:ext cx="208286" cy="305124"/>
            </a:xfrm>
            <a:custGeom>
              <a:avLst/>
              <a:gdLst/>
              <a:ahLst/>
              <a:cxnLst/>
              <a:rect l="l" t="t" r="r" b="b"/>
              <a:pathLst>
                <a:path w="5717" h="8375" extrusionOk="0">
                  <a:moveTo>
                    <a:pt x="769" y="1"/>
                  </a:moveTo>
                  <a:lnTo>
                    <a:pt x="0" y="7885"/>
                  </a:lnTo>
                  <a:lnTo>
                    <a:pt x="4947" y="8374"/>
                  </a:lnTo>
                  <a:lnTo>
                    <a:pt x="5717" y="473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E2E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 rot="554399">
              <a:off x="5927561" y="1165344"/>
              <a:ext cx="219762" cy="316054"/>
            </a:xfrm>
            <a:custGeom>
              <a:avLst/>
              <a:gdLst/>
              <a:ahLst/>
              <a:cxnLst/>
              <a:rect l="l" t="t" r="r" b="b"/>
              <a:pathLst>
                <a:path w="6032" h="8675" extrusionOk="0">
                  <a:moveTo>
                    <a:pt x="1067" y="315"/>
                  </a:moveTo>
                  <a:lnTo>
                    <a:pt x="5721" y="772"/>
                  </a:lnTo>
                  <a:lnTo>
                    <a:pt x="5721" y="772"/>
                  </a:lnTo>
                  <a:lnTo>
                    <a:pt x="4983" y="8374"/>
                  </a:lnTo>
                  <a:lnTo>
                    <a:pt x="316" y="7920"/>
                  </a:lnTo>
                  <a:lnTo>
                    <a:pt x="1067" y="315"/>
                  </a:lnTo>
                  <a:close/>
                  <a:moveTo>
                    <a:pt x="945" y="1"/>
                  </a:moveTo>
                  <a:cubicBezTo>
                    <a:pt x="875" y="1"/>
                    <a:pt x="788" y="53"/>
                    <a:pt x="788" y="140"/>
                  </a:cubicBezTo>
                  <a:lnTo>
                    <a:pt x="18" y="8042"/>
                  </a:lnTo>
                  <a:cubicBezTo>
                    <a:pt x="1" y="8077"/>
                    <a:pt x="18" y="8112"/>
                    <a:pt x="53" y="8147"/>
                  </a:cubicBezTo>
                  <a:cubicBezTo>
                    <a:pt x="71" y="8164"/>
                    <a:pt x="106" y="8182"/>
                    <a:pt x="141" y="8199"/>
                  </a:cubicBezTo>
                  <a:lnTo>
                    <a:pt x="5088" y="8671"/>
                  </a:lnTo>
                  <a:cubicBezTo>
                    <a:pt x="5097" y="8673"/>
                    <a:pt x="5106" y="8674"/>
                    <a:pt x="5115" y="8674"/>
                  </a:cubicBezTo>
                  <a:cubicBezTo>
                    <a:pt x="5189" y="8674"/>
                    <a:pt x="5245" y="8611"/>
                    <a:pt x="5245" y="8549"/>
                  </a:cubicBezTo>
                  <a:lnTo>
                    <a:pt x="6032" y="647"/>
                  </a:lnTo>
                  <a:cubicBezTo>
                    <a:pt x="6032" y="612"/>
                    <a:pt x="6014" y="577"/>
                    <a:pt x="5997" y="542"/>
                  </a:cubicBezTo>
                  <a:cubicBezTo>
                    <a:pt x="5980" y="508"/>
                    <a:pt x="5927" y="490"/>
                    <a:pt x="5892" y="490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 rot="554399">
              <a:off x="5936621" y="1251293"/>
              <a:ext cx="133817" cy="192365"/>
            </a:xfrm>
            <a:custGeom>
              <a:avLst/>
              <a:gdLst/>
              <a:ahLst/>
              <a:cxnLst/>
              <a:rect l="l" t="t" r="r" b="b"/>
              <a:pathLst>
                <a:path w="3673" h="5280" extrusionOk="0">
                  <a:moveTo>
                    <a:pt x="473" y="0"/>
                  </a:moveTo>
                  <a:lnTo>
                    <a:pt x="1" y="4965"/>
                  </a:lnTo>
                  <a:lnTo>
                    <a:pt x="3008" y="5262"/>
                  </a:lnTo>
                  <a:lnTo>
                    <a:pt x="3183" y="5280"/>
                  </a:lnTo>
                  <a:lnTo>
                    <a:pt x="3672" y="315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0A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 rot="554399">
              <a:off x="5938295" y="1242008"/>
              <a:ext cx="17233" cy="180925"/>
            </a:xfrm>
            <a:custGeom>
              <a:avLst/>
              <a:gdLst/>
              <a:ahLst/>
              <a:cxnLst/>
              <a:rect l="l" t="t" r="r" b="b"/>
              <a:pathLst>
                <a:path w="473" h="4966" extrusionOk="0">
                  <a:moveTo>
                    <a:pt x="1" y="4965"/>
                  </a:moveTo>
                  <a:lnTo>
                    <a:pt x="1" y="4965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1" y="4965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 rot="554399">
              <a:off x="5949033" y="1235728"/>
              <a:ext cx="7032" cy="68821"/>
            </a:xfrm>
            <a:custGeom>
              <a:avLst/>
              <a:gdLst/>
              <a:ahLst/>
              <a:cxnLst/>
              <a:rect l="l" t="t" r="r" b="b"/>
              <a:pathLst>
                <a:path w="193" h="1889" extrusionOk="0">
                  <a:moveTo>
                    <a:pt x="0" y="1889"/>
                  </a:moveTo>
                  <a:lnTo>
                    <a:pt x="0" y="1889"/>
                  </a:lnTo>
                  <a:lnTo>
                    <a:pt x="193" y="1"/>
                  </a:lnTo>
                  <a:cubicBezTo>
                    <a:pt x="193" y="1"/>
                    <a:pt x="193" y="1"/>
                    <a:pt x="193" y="1"/>
                  </a:cubicBezTo>
                  <a:lnTo>
                    <a:pt x="0" y="1889"/>
                  </a:ln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 rot="554399">
              <a:off x="5943401" y="1303493"/>
              <a:ext cx="36" cy="1967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0" y="53"/>
                  </a:moveTo>
                  <a:lnTo>
                    <a:pt x="0" y="5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 rot="554399">
              <a:off x="5921679" y="1314386"/>
              <a:ext cx="10238" cy="105108"/>
            </a:xfrm>
            <a:custGeom>
              <a:avLst/>
              <a:gdLst/>
              <a:ahLst/>
              <a:cxnLst/>
              <a:rect l="l" t="t" r="r" b="b"/>
              <a:pathLst>
                <a:path w="281" h="2885" extrusionOk="0">
                  <a:moveTo>
                    <a:pt x="1" y="2885"/>
                  </a:moveTo>
                  <a:lnTo>
                    <a:pt x="1" y="2885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" y="2885"/>
                  </a:lnTo>
                  <a:close/>
                </a:path>
              </a:pathLst>
            </a:custGeom>
            <a:solidFill>
              <a:srgbClr val="26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 rot="554399">
              <a:off x="5941110" y="1305239"/>
              <a:ext cx="1312" cy="10857"/>
            </a:xfrm>
            <a:custGeom>
              <a:avLst/>
              <a:gdLst/>
              <a:ahLst/>
              <a:cxnLst/>
              <a:rect l="l" t="t" r="r" b="b"/>
              <a:pathLst>
                <a:path w="36" h="298" extrusionOk="0">
                  <a:moveTo>
                    <a:pt x="1" y="297"/>
                  </a:moveTo>
                  <a:lnTo>
                    <a:pt x="1" y="297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1" y="297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 rot="554399">
              <a:off x="5954352" y="1243399"/>
              <a:ext cx="127442" cy="203841"/>
            </a:xfrm>
            <a:custGeom>
              <a:avLst/>
              <a:gdLst/>
              <a:ahLst/>
              <a:cxnLst/>
              <a:rect l="l" t="t" r="r" b="b"/>
              <a:pathLst>
                <a:path w="3498" h="5595" extrusionOk="0">
                  <a:moveTo>
                    <a:pt x="36" y="1"/>
                  </a:moveTo>
                  <a:lnTo>
                    <a:pt x="1" y="280"/>
                  </a:lnTo>
                  <a:lnTo>
                    <a:pt x="3200" y="595"/>
                  </a:lnTo>
                  <a:lnTo>
                    <a:pt x="2711" y="5560"/>
                  </a:lnTo>
                  <a:lnTo>
                    <a:pt x="2781" y="5560"/>
                  </a:lnTo>
                  <a:lnTo>
                    <a:pt x="2781" y="5577"/>
                  </a:lnTo>
                  <a:lnTo>
                    <a:pt x="2990" y="5595"/>
                  </a:lnTo>
                  <a:lnTo>
                    <a:pt x="3497" y="490"/>
                  </a:lnTo>
                  <a:cubicBezTo>
                    <a:pt x="3497" y="438"/>
                    <a:pt x="3497" y="403"/>
                    <a:pt x="3462" y="385"/>
                  </a:cubicBezTo>
                  <a:cubicBezTo>
                    <a:pt x="3445" y="350"/>
                    <a:pt x="3410" y="333"/>
                    <a:pt x="3375" y="33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80A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 rot="554399">
              <a:off x="5928406" y="1230491"/>
              <a:ext cx="29328" cy="191745"/>
            </a:xfrm>
            <a:custGeom>
              <a:avLst/>
              <a:gdLst/>
              <a:ahLst/>
              <a:cxnLst/>
              <a:rect l="l" t="t" r="r" b="b"/>
              <a:pathLst>
                <a:path w="805" h="5263" extrusionOk="0">
                  <a:moveTo>
                    <a:pt x="648" y="0"/>
                  </a:moveTo>
                  <a:cubicBezTo>
                    <a:pt x="578" y="0"/>
                    <a:pt x="508" y="53"/>
                    <a:pt x="508" y="123"/>
                  </a:cubicBezTo>
                  <a:lnTo>
                    <a:pt x="315" y="2011"/>
                  </a:lnTo>
                  <a:lnTo>
                    <a:pt x="315" y="2063"/>
                  </a:lnTo>
                  <a:lnTo>
                    <a:pt x="281" y="2360"/>
                  </a:lnTo>
                  <a:lnTo>
                    <a:pt x="1" y="5245"/>
                  </a:lnTo>
                  <a:lnTo>
                    <a:pt x="298" y="5262"/>
                  </a:lnTo>
                  <a:lnTo>
                    <a:pt x="770" y="297"/>
                  </a:lnTo>
                  <a:lnTo>
                    <a:pt x="805" y="18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 rot="554399">
              <a:off x="5292740" y="1434357"/>
              <a:ext cx="1638781" cy="1612731"/>
            </a:xfrm>
            <a:custGeom>
              <a:avLst/>
              <a:gdLst/>
              <a:ahLst/>
              <a:cxnLst/>
              <a:rect l="l" t="t" r="r" b="b"/>
              <a:pathLst>
                <a:path w="44981" h="44266" extrusionOk="0">
                  <a:moveTo>
                    <a:pt x="4601" y="0"/>
                  </a:moveTo>
                  <a:cubicBezTo>
                    <a:pt x="4210" y="0"/>
                    <a:pt x="3880" y="287"/>
                    <a:pt x="3847" y="667"/>
                  </a:cubicBezTo>
                  <a:lnTo>
                    <a:pt x="36" y="39476"/>
                  </a:lnTo>
                  <a:cubicBezTo>
                    <a:pt x="1" y="39895"/>
                    <a:pt x="298" y="40262"/>
                    <a:pt x="717" y="40297"/>
                  </a:cubicBezTo>
                  <a:lnTo>
                    <a:pt x="41029" y="44265"/>
                  </a:lnTo>
                  <a:lnTo>
                    <a:pt x="44980" y="3954"/>
                  </a:lnTo>
                  <a:lnTo>
                    <a:pt x="4668" y="3"/>
                  </a:lnTo>
                  <a:cubicBezTo>
                    <a:pt x="4646" y="1"/>
                    <a:pt x="4623" y="0"/>
                    <a:pt x="4601" y="0"/>
                  </a:cubicBezTo>
                  <a:close/>
                </a:path>
              </a:pathLst>
            </a:custGeom>
            <a:solidFill>
              <a:srgbClr val="F2F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 rot="554399">
              <a:off x="5288331" y="1428816"/>
              <a:ext cx="1648946" cy="1623479"/>
            </a:xfrm>
            <a:custGeom>
              <a:avLst/>
              <a:gdLst/>
              <a:ahLst/>
              <a:cxnLst/>
              <a:rect l="l" t="t" r="r" b="b"/>
              <a:pathLst>
                <a:path w="45260" h="44561" extrusionOk="0">
                  <a:moveTo>
                    <a:pt x="4773" y="298"/>
                  </a:moveTo>
                  <a:lnTo>
                    <a:pt x="44945" y="4248"/>
                  </a:lnTo>
                  <a:lnTo>
                    <a:pt x="41027" y="44249"/>
                  </a:lnTo>
                  <a:lnTo>
                    <a:pt x="41027" y="44249"/>
                  </a:lnTo>
                  <a:lnTo>
                    <a:pt x="839" y="40312"/>
                  </a:lnTo>
                  <a:cubicBezTo>
                    <a:pt x="542" y="40277"/>
                    <a:pt x="298" y="40015"/>
                    <a:pt x="298" y="39701"/>
                  </a:cubicBezTo>
                  <a:lnTo>
                    <a:pt x="298" y="39648"/>
                  </a:lnTo>
                  <a:lnTo>
                    <a:pt x="4108" y="840"/>
                  </a:lnTo>
                  <a:cubicBezTo>
                    <a:pt x="4143" y="542"/>
                    <a:pt x="4406" y="298"/>
                    <a:pt x="4720" y="298"/>
                  </a:cubicBezTo>
                  <a:close/>
                  <a:moveTo>
                    <a:pt x="4720" y="1"/>
                  </a:moveTo>
                  <a:cubicBezTo>
                    <a:pt x="4248" y="1"/>
                    <a:pt x="3864" y="350"/>
                    <a:pt x="3811" y="822"/>
                  </a:cubicBezTo>
                  <a:lnTo>
                    <a:pt x="0" y="39613"/>
                  </a:lnTo>
                  <a:cubicBezTo>
                    <a:pt x="0" y="39648"/>
                    <a:pt x="0" y="39683"/>
                    <a:pt x="0" y="39701"/>
                  </a:cubicBezTo>
                  <a:cubicBezTo>
                    <a:pt x="0" y="40173"/>
                    <a:pt x="350" y="40557"/>
                    <a:pt x="822" y="40610"/>
                  </a:cubicBezTo>
                  <a:lnTo>
                    <a:pt x="41134" y="44560"/>
                  </a:lnTo>
                  <a:cubicBezTo>
                    <a:pt x="41186" y="44560"/>
                    <a:pt x="41221" y="44560"/>
                    <a:pt x="41256" y="44525"/>
                  </a:cubicBezTo>
                  <a:cubicBezTo>
                    <a:pt x="41274" y="44508"/>
                    <a:pt x="41291" y="44473"/>
                    <a:pt x="41309" y="44420"/>
                  </a:cubicBezTo>
                  <a:lnTo>
                    <a:pt x="45260" y="4126"/>
                  </a:lnTo>
                  <a:cubicBezTo>
                    <a:pt x="45260" y="4091"/>
                    <a:pt x="45242" y="4039"/>
                    <a:pt x="45225" y="4021"/>
                  </a:cubicBezTo>
                  <a:cubicBezTo>
                    <a:pt x="45207" y="3986"/>
                    <a:pt x="45155" y="3969"/>
                    <a:pt x="45120" y="3969"/>
                  </a:cubicBezTo>
                  <a:lnTo>
                    <a:pt x="4808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 rot="554399">
              <a:off x="6743001" y="1816317"/>
              <a:ext cx="1640056" cy="1613970"/>
            </a:xfrm>
            <a:custGeom>
              <a:avLst/>
              <a:gdLst/>
              <a:ahLst/>
              <a:cxnLst/>
              <a:rect l="l" t="t" r="r" b="b"/>
              <a:pathLst>
                <a:path w="45016" h="44300" extrusionOk="0">
                  <a:moveTo>
                    <a:pt x="3952" y="1"/>
                  </a:moveTo>
                  <a:lnTo>
                    <a:pt x="1" y="40295"/>
                  </a:lnTo>
                  <a:lnTo>
                    <a:pt x="40715" y="44298"/>
                  </a:lnTo>
                  <a:cubicBezTo>
                    <a:pt x="40725" y="44299"/>
                    <a:pt x="40735" y="44300"/>
                    <a:pt x="40744" y="44300"/>
                  </a:cubicBezTo>
                  <a:cubicBezTo>
                    <a:pt x="40925" y="44300"/>
                    <a:pt x="41083" y="44149"/>
                    <a:pt x="41100" y="43966"/>
                  </a:cubicBezTo>
                  <a:lnTo>
                    <a:pt x="44980" y="4388"/>
                  </a:lnTo>
                  <a:cubicBezTo>
                    <a:pt x="45015" y="4196"/>
                    <a:pt x="44858" y="4021"/>
                    <a:pt x="44666" y="3986"/>
                  </a:cubicBezTo>
                  <a:lnTo>
                    <a:pt x="3952" y="1"/>
                  </a:lnTo>
                  <a:close/>
                </a:path>
              </a:pathLst>
            </a:custGeom>
            <a:solidFill>
              <a:srgbClr val="F2F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 rot="554399">
              <a:off x="6737342" y="1810499"/>
              <a:ext cx="1650221" cy="1624754"/>
            </a:xfrm>
            <a:custGeom>
              <a:avLst/>
              <a:gdLst/>
              <a:ahLst/>
              <a:cxnLst/>
              <a:rect l="l" t="t" r="r" b="b"/>
              <a:pathLst>
                <a:path w="45295" h="44596" extrusionOk="0">
                  <a:moveTo>
                    <a:pt x="4249" y="315"/>
                  </a:moveTo>
                  <a:lnTo>
                    <a:pt x="44805" y="4301"/>
                  </a:lnTo>
                  <a:cubicBezTo>
                    <a:pt x="44910" y="4318"/>
                    <a:pt x="44998" y="4406"/>
                    <a:pt x="44998" y="4510"/>
                  </a:cubicBezTo>
                  <a:lnTo>
                    <a:pt x="44998" y="4528"/>
                  </a:lnTo>
                  <a:lnTo>
                    <a:pt x="41117" y="44106"/>
                  </a:lnTo>
                  <a:cubicBezTo>
                    <a:pt x="41099" y="44228"/>
                    <a:pt x="41012" y="44298"/>
                    <a:pt x="40907" y="44298"/>
                  </a:cubicBezTo>
                  <a:lnTo>
                    <a:pt x="40872" y="44298"/>
                  </a:lnTo>
                  <a:lnTo>
                    <a:pt x="315" y="40312"/>
                  </a:lnTo>
                  <a:lnTo>
                    <a:pt x="4249" y="315"/>
                  </a:lnTo>
                  <a:close/>
                  <a:moveTo>
                    <a:pt x="4126" y="0"/>
                  </a:moveTo>
                  <a:cubicBezTo>
                    <a:pt x="4039" y="0"/>
                    <a:pt x="3969" y="53"/>
                    <a:pt x="3969" y="140"/>
                  </a:cubicBezTo>
                  <a:lnTo>
                    <a:pt x="1" y="40435"/>
                  </a:lnTo>
                  <a:cubicBezTo>
                    <a:pt x="1" y="40522"/>
                    <a:pt x="53" y="40592"/>
                    <a:pt x="140" y="40609"/>
                  </a:cubicBezTo>
                  <a:lnTo>
                    <a:pt x="40855" y="44595"/>
                  </a:lnTo>
                  <a:lnTo>
                    <a:pt x="40907" y="44595"/>
                  </a:lnTo>
                  <a:cubicBezTo>
                    <a:pt x="41169" y="44595"/>
                    <a:pt x="41379" y="44403"/>
                    <a:pt x="41414" y="44141"/>
                  </a:cubicBezTo>
                  <a:lnTo>
                    <a:pt x="45295" y="4563"/>
                  </a:lnTo>
                  <a:lnTo>
                    <a:pt x="45295" y="4510"/>
                  </a:lnTo>
                  <a:cubicBezTo>
                    <a:pt x="45295" y="4248"/>
                    <a:pt x="45102" y="4021"/>
                    <a:pt x="44840" y="4004"/>
                  </a:cubicBezTo>
                  <a:lnTo>
                    <a:pt x="4126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 rot="554399">
              <a:off x="5306888" y="1435501"/>
              <a:ext cx="1631130" cy="1531195"/>
            </a:xfrm>
            <a:custGeom>
              <a:avLst/>
              <a:gdLst/>
              <a:ahLst/>
              <a:cxnLst/>
              <a:rect l="l" t="t" r="r" b="b"/>
              <a:pathLst>
                <a:path w="44771" h="42028" extrusionOk="0">
                  <a:moveTo>
                    <a:pt x="4391" y="0"/>
                  </a:moveTo>
                  <a:cubicBezTo>
                    <a:pt x="4000" y="0"/>
                    <a:pt x="3670" y="287"/>
                    <a:pt x="3637" y="667"/>
                  </a:cubicBezTo>
                  <a:lnTo>
                    <a:pt x="35" y="37255"/>
                  </a:lnTo>
                  <a:cubicBezTo>
                    <a:pt x="0" y="37658"/>
                    <a:pt x="298" y="38025"/>
                    <a:pt x="717" y="38077"/>
                  </a:cubicBezTo>
                  <a:lnTo>
                    <a:pt x="41047" y="42028"/>
                  </a:lnTo>
                  <a:lnTo>
                    <a:pt x="44770" y="3954"/>
                  </a:lnTo>
                  <a:lnTo>
                    <a:pt x="4458" y="3"/>
                  </a:lnTo>
                  <a:cubicBezTo>
                    <a:pt x="4436" y="1"/>
                    <a:pt x="4413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 rot="554399">
              <a:off x="5303094" y="1430009"/>
              <a:ext cx="1640675" cy="1541943"/>
            </a:xfrm>
            <a:custGeom>
              <a:avLst/>
              <a:gdLst/>
              <a:ahLst/>
              <a:cxnLst/>
              <a:rect l="l" t="t" r="r" b="b"/>
              <a:pathLst>
                <a:path w="45033" h="42323" extrusionOk="0">
                  <a:moveTo>
                    <a:pt x="4546" y="298"/>
                  </a:moveTo>
                  <a:lnTo>
                    <a:pt x="44718" y="4248"/>
                  </a:lnTo>
                  <a:lnTo>
                    <a:pt x="41008" y="42029"/>
                  </a:lnTo>
                  <a:lnTo>
                    <a:pt x="41008" y="42029"/>
                  </a:lnTo>
                  <a:lnTo>
                    <a:pt x="840" y="38075"/>
                  </a:lnTo>
                  <a:cubicBezTo>
                    <a:pt x="525" y="38057"/>
                    <a:pt x="298" y="37778"/>
                    <a:pt x="298" y="37480"/>
                  </a:cubicBezTo>
                  <a:lnTo>
                    <a:pt x="298" y="37410"/>
                  </a:lnTo>
                  <a:lnTo>
                    <a:pt x="3881" y="840"/>
                  </a:lnTo>
                  <a:cubicBezTo>
                    <a:pt x="3916" y="525"/>
                    <a:pt x="4179" y="298"/>
                    <a:pt x="4493" y="298"/>
                  </a:cubicBezTo>
                  <a:close/>
                  <a:moveTo>
                    <a:pt x="4493" y="1"/>
                  </a:moveTo>
                  <a:cubicBezTo>
                    <a:pt x="4021" y="1"/>
                    <a:pt x="3637" y="350"/>
                    <a:pt x="3584" y="822"/>
                  </a:cubicBezTo>
                  <a:lnTo>
                    <a:pt x="1" y="37393"/>
                  </a:lnTo>
                  <a:cubicBezTo>
                    <a:pt x="1" y="37410"/>
                    <a:pt x="1" y="37445"/>
                    <a:pt x="1" y="37480"/>
                  </a:cubicBezTo>
                  <a:cubicBezTo>
                    <a:pt x="1" y="37935"/>
                    <a:pt x="350" y="38320"/>
                    <a:pt x="805" y="38372"/>
                  </a:cubicBezTo>
                  <a:lnTo>
                    <a:pt x="41134" y="42323"/>
                  </a:lnTo>
                  <a:cubicBezTo>
                    <a:pt x="41169" y="42323"/>
                    <a:pt x="41204" y="42323"/>
                    <a:pt x="41239" y="42288"/>
                  </a:cubicBezTo>
                  <a:cubicBezTo>
                    <a:pt x="41274" y="42270"/>
                    <a:pt x="41292" y="42235"/>
                    <a:pt x="41292" y="42200"/>
                  </a:cubicBezTo>
                  <a:lnTo>
                    <a:pt x="45033" y="4126"/>
                  </a:lnTo>
                  <a:cubicBezTo>
                    <a:pt x="45033" y="4091"/>
                    <a:pt x="45015" y="4056"/>
                    <a:pt x="44998" y="4021"/>
                  </a:cubicBezTo>
                  <a:cubicBezTo>
                    <a:pt x="44963" y="3986"/>
                    <a:pt x="44928" y="3969"/>
                    <a:pt x="44893" y="3969"/>
                  </a:cubicBezTo>
                  <a:lnTo>
                    <a:pt x="4581" y="18"/>
                  </a:lnTo>
                  <a:cubicBezTo>
                    <a:pt x="4546" y="1"/>
                    <a:pt x="4511" y="1"/>
                    <a:pt x="4493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 rot="554399">
              <a:off x="6757145" y="1817460"/>
              <a:ext cx="1632405" cy="1532470"/>
            </a:xfrm>
            <a:custGeom>
              <a:avLst/>
              <a:gdLst/>
              <a:ahLst/>
              <a:cxnLst/>
              <a:rect l="l" t="t" r="r" b="b"/>
              <a:pathLst>
                <a:path w="44806" h="42063" extrusionOk="0">
                  <a:moveTo>
                    <a:pt x="3742" y="1"/>
                  </a:moveTo>
                  <a:lnTo>
                    <a:pt x="1" y="38075"/>
                  </a:lnTo>
                  <a:lnTo>
                    <a:pt x="40715" y="42061"/>
                  </a:lnTo>
                  <a:cubicBezTo>
                    <a:pt x="40727" y="42062"/>
                    <a:pt x="40738" y="42062"/>
                    <a:pt x="40750" y="42062"/>
                  </a:cubicBezTo>
                  <a:cubicBezTo>
                    <a:pt x="40944" y="42062"/>
                    <a:pt x="41100" y="41926"/>
                    <a:pt x="41117" y="41728"/>
                  </a:cubicBezTo>
                  <a:lnTo>
                    <a:pt x="44770" y="4388"/>
                  </a:lnTo>
                  <a:cubicBezTo>
                    <a:pt x="44805" y="4196"/>
                    <a:pt x="44648" y="4021"/>
                    <a:pt x="44456" y="3986"/>
                  </a:cubicBezTo>
                  <a:lnTo>
                    <a:pt x="3742" y="1"/>
                  </a:lnTo>
                  <a:close/>
                </a:path>
              </a:pathLst>
            </a:custGeom>
            <a:solidFill>
              <a:srgbClr val="F2F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 rot="554399">
              <a:off x="6752014" y="1812194"/>
              <a:ext cx="1641950" cy="1543327"/>
            </a:xfrm>
            <a:custGeom>
              <a:avLst/>
              <a:gdLst/>
              <a:ahLst/>
              <a:cxnLst/>
              <a:rect l="l" t="t" r="r" b="b"/>
              <a:pathLst>
                <a:path w="45068" h="42361" extrusionOk="0">
                  <a:moveTo>
                    <a:pt x="4022" y="301"/>
                  </a:moveTo>
                  <a:lnTo>
                    <a:pt x="44578" y="4287"/>
                  </a:lnTo>
                  <a:cubicBezTo>
                    <a:pt x="44683" y="4287"/>
                    <a:pt x="44771" y="4392"/>
                    <a:pt x="44771" y="4496"/>
                  </a:cubicBezTo>
                  <a:lnTo>
                    <a:pt x="44771" y="4514"/>
                  </a:lnTo>
                  <a:lnTo>
                    <a:pt x="41117" y="41871"/>
                  </a:lnTo>
                  <a:cubicBezTo>
                    <a:pt x="41100" y="41976"/>
                    <a:pt x="40995" y="42064"/>
                    <a:pt x="40890" y="42064"/>
                  </a:cubicBezTo>
                  <a:lnTo>
                    <a:pt x="40872" y="42064"/>
                  </a:lnTo>
                  <a:lnTo>
                    <a:pt x="298" y="38078"/>
                  </a:lnTo>
                  <a:lnTo>
                    <a:pt x="4022" y="301"/>
                  </a:lnTo>
                  <a:close/>
                  <a:moveTo>
                    <a:pt x="3866" y="0"/>
                  </a:moveTo>
                  <a:cubicBezTo>
                    <a:pt x="3795" y="0"/>
                    <a:pt x="3742" y="50"/>
                    <a:pt x="3742" y="126"/>
                  </a:cubicBezTo>
                  <a:lnTo>
                    <a:pt x="1" y="38200"/>
                  </a:lnTo>
                  <a:cubicBezTo>
                    <a:pt x="1" y="38270"/>
                    <a:pt x="53" y="38340"/>
                    <a:pt x="141" y="38358"/>
                  </a:cubicBezTo>
                  <a:lnTo>
                    <a:pt x="40837" y="42343"/>
                  </a:lnTo>
                  <a:lnTo>
                    <a:pt x="40890" y="42361"/>
                  </a:lnTo>
                  <a:cubicBezTo>
                    <a:pt x="41152" y="42361"/>
                    <a:pt x="41379" y="42151"/>
                    <a:pt x="41397" y="41889"/>
                  </a:cubicBezTo>
                  <a:lnTo>
                    <a:pt x="45068" y="4549"/>
                  </a:lnTo>
                  <a:lnTo>
                    <a:pt x="45068" y="4496"/>
                  </a:lnTo>
                  <a:cubicBezTo>
                    <a:pt x="45068" y="4234"/>
                    <a:pt x="44875" y="4024"/>
                    <a:pt x="44613" y="3990"/>
                  </a:cubicBezTo>
                  <a:lnTo>
                    <a:pt x="3899" y="4"/>
                  </a:lnTo>
                  <a:cubicBezTo>
                    <a:pt x="3888" y="2"/>
                    <a:pt x="3877" y="0"/>
                    <a:pt x="3866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 rot="554399">
              <a:off x="6761356" y="1839363"/>
              <a:ext cx="1589742" cy="1481100"/>
            </a:xfrm>
            <a:custGeom>
              <a:avLst/>
              <a:gdLst/>
              <a:ahLst/>
              <a:cxnLst/>
              <a:rect l="l" t="t" r="r" b="b"/>
              <a:pathLst>
                <a:path w="43635" h="40653" extrusionOk="0">
                  <a:moveTo>
                    <a:pt x="4586" y="0"/>
                  </a:moveTo>
                  <a:cubicBezTo>
                    <a:pt x="4016" y="0"/>
                    <a:pt x="3528" y="422"/>
                    <a:pt x="3462" y="1001"/>
                  </a:cubicBezTo>
                  <a:lnTo>
                    <a:pt x="53" y="35719"/>
                  </a:lnTo>
                  <a:cubicBezTo>
                    <a:pt x="1" y="36331"/>
                    <a:pt x="438" y="36872"/>
                    <a:pt x="1050" y="36925"/>
                  </a:cubicBezTo>
                  <a:lnTo>
                    <a:pt x="38949" y="40648"/>
                  </a:lnTo>
                  <a:cubicBezTo>
                    <a:pt x="38982" y="40651"/>
                    <a:pt x="39016" y="40653"/>
                    <a:pt x="39048" y="40653"/>
                  </a:cubicBezTo>
                  <a:cubicBezTo>
                    <a:pt x="39619" y="40653"/>
                    <a:pt x="40107" y="40230"/>
                    <a:pt x="40173" y="39652"/>
                  </a:cubicBezTo>
                  <a:lnTo>
                    <a:pt x="43582" y="4934"/>
                  </a:lnTo>
                  <a:cubicBezTo>
                    <a:pt x="43634" y="4322"/>
                    <a:pt x="43180" y="3780"/>
                    <a:pt x="42568" y="3728"/>
                  </a:cubicBezTo>
                  <a:lnTo>
                    <a:pt x="4686" y="4"/>
                  </a:lnTo>
                  <a:cubicBezTo>
                    <a:pt x="4652" y="2"/>
                    <a:pt x="4619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 rot="554399">
              <a:off x="6758186" y="1833789"/>
              <a:ext cx="1596082" cy="1492248"/>
            </a:xfrm>
            <a:custGeom>
              <a:avLst/>
              <a:gdLst/>
              <a:ahLst/>
              <a:cxnLst/>
              <a:rect l="l" t="t" r="r" b="b"/>
              <a:pathLst>
                <a:path w="43809" h="40959" extrusionOk="0">
                  <a:moveTo>
                    <a:pt x="4755" y="297"/>
                  </a:moveTo>
                  <a:lnTo>
                    <a:pt x="42655" y="4021"/>
                  </a:lnTo>
                  <a:cubicBezTo>
                    <a:pt x="43144" y="4073"/>
                    <a:pt x="43529" y="4493"/>
                    <a:pt x="43529" y="4982"/>
                  </a:cubicBezTo>
                  <a:cubicBezTo>
                    <a:pt x="43529" y="5017"/>
                    <a:pt x="43529" y="5052"/>
                    <a:pt x="43511" y="5087"/>
                  </a:cubicBezTo>
                  <a:lnTo>
                    <a:pt x="40102" y="39787"/>
                  </a:lnTo>
                  <a:cubicBezTo>
                    <a:pt x="40067" y="40294"/>
                    <a:pt x="39648" y="40662"/>
                    <a:pt x="39141" y="40662"/>
                  </a:cubicBezTo>
                  <a:lnTo>
                    <a:pt x="39054" y="40662"/>
                  </a:lnTo>
                  <a:lnTo>
                    <a:pt x="1154" y="36938"/>
                  </a:lnTo>
                  <a:cubicBezTo>
                    <a:pt x="665" y="36886"/>
                    <a:pt x="280" y="36466"/>
                    <a:pt x="280" y="35977"/>
                  </a:cubicBezTo>
                  <a:cubicBezTo>
                    <a:pt x="280" y="35942"/>
                    <a:pt x="280" y="35907"/>
                    <a:pt x="297" y="35872"/>
                  </a:cubicBezTo>
                  <a:lnTo>
                    <a:pt x="3689" y="1171"/>
                  </a:lnTo>
                  <a:cubicBezTo>
                    <a:pt x="3741" y="682"/>
                    <a:pt x="4161" y="297"/>
                    <a:pt x="4650" y="297"/>
                  </a:cubicBezTo>
                  <a:close/>
                  <a:moveTo>
                    <a:pt x="4650" y="0"/>
                  </a:moveTo>
                  <a:cubicBezTo>
                    <a:pt x="4021" y="0"/>
                    <a:pt x="3462" y="490"/>
                    <a:pt x="3409" y="1136"/>
                  </a:cubicBezTo>
                  <a:lnTo>
                    <a:pt x="0" y="35854"/>
                  </a:lnTo>
                  <a:cubicBezTo>
                    <a:pt x="0" y="35889"/>
                    <a:pt x="0" y="35942"/>
                    <a:pt x="0" y="35977"/>
                  </a:cubicBezTo>
                  <a:cubicBezTo>
                    <a:pt x="0" y="36623"/>
                    <a:pt x="472" y="37165"/>
                    <a:pt x="1137" y="37235"/>
                  </a:cubicBezTo>
                  <a:lnTo>
                    <a:pt x="39019" y="40941"/>
                  </a:lnTo>
                  <a:cubicBezTo>
                    <a:pt x="39071" y="40959"/>
                    <a:pt x="39106" y="40959"/>
                    <a:pt x="39141" y="40959"/>
                  </a:cubicBezTo>
                  <a:cubicBezTo>
                    <a:pt x="39788" y="40959"/>
                    <a:pt x="40330" y="40469"/>
                    <a:pt x="40400" y="39822"/>
                  </a:cubicBezTo>
                  <a:lnTo>
                    <a:pt x="43808" y="5105"/>
                  </a:lnTo>
                  <a:cubicBezTo>
                    <a:pt x="43808" y="5070"/>
                    <a:pt x="43808" y="5035"/>
                    <a:pt x="43808" y="4982"/>
                  </a:cubicBezTo>
                  <a:cubicBezTo>
                    <a:pt x="43808" y="4353"/>
                    <a:pt x="43319" y="3794"/>
                    <a:pt x="42672" y="3741"/>
                  </a:cubicBezTo>
                  <a:lnTo>
                    <a:pt x="4773" y="18"/>
                  </a:lnTo>
                  <a:cubicBezTo>
                    <a:pt x="4738" y="18"/>
                    <a:pt x="4703" y="0"/>
                    <a:pt x="4650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 rot="554399">
              <a:off x="7920590" y="1882405"/>
              <a:ext cx="305088" cy="121030"/>
            </a:xfrm>
            <a:custGeom>
              <a:avLst/>
              <a:gdLst/>
              <a:ahLst/>
              <a:cxnLst/>
              <a:rect l="l" t="t" r="r" b="b"/>
              <a:pathLst>
                <a:path w="8374" h="3322" extrusionOk="0">
                  <a:moveTo>
                    <a:pt x="1679" y="0"/>
                  </a:moveTo>
                  <a:cubicBezTo>
                    <a:pt x="874" y="0"/>
                    <a:pt x="193" y="612"/>
                    <a:pt x="123" y="1416"/>
                  </a:cubicBezTo>
                  <a:lnTo>
                    <a:pt x="0" y="2518"/>
                  </a:lnTo>
                  <a:lnTo>
                    <a:pt x="8252" y="3322"/>
                  </a:lnTo>
                  <a:lnTo>
                    <a:pt x="8374" y="2238"/>
                  </a:lnTo>
                  <a:cubicBezTo>
                    <a:pt x="8374" y="2186"/>
                    <a:pt x="8374" y="2133"/>
                    <a:pt x="8374" y="2081"/>
                  </a:cubicBezTo>
                  <a:cubicBezTo>
                    <a:pt x="8374" y="1276"/>
                    <a:pt x="7762" y="595"/>
                    <a:pt x="6958" y="525"/>
                  </a:cubicBezTo>
                  <a:lnTo>
                    <a:pt x="1836" y="18"/>
                  </a:lnTo>
                  <a:cubicBezTo>
                    <a:pt x="1783" y="0"/>
                    <a:pt x="1731" y="0"/>
                    <a:pt x="1679" y="0"/>
                  </a:cubicBezTo>
                  <a:close/>
                </a:path>
              </a:pathLst>
            </a:custGeom>
            <a:solidFill>
              <a:srgbClr val="26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 rot="554399">
              <a:off x="7913257" y="1973154"/>
              <a:ext cx="300643" cy="29328"/>
            </a:xfrm>
            <a:custGeom>
              <a:avLst/>
              <a:gdLst/>
              <a:ahLst/>
              <a:cxnLst/>
              <a:rect l="l" t="t" r="r" b="b"/>
              <a:pathLst>
                <a:path w="8252" h="805" extrusionOk="0">
                  <a:moveTo>
                    <a:pt x="8252" y="805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8252" y="805"/>
                  </a:lnTo>
                  <a:lnTo>
                    <a:pt x="8252" y="805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 rot="554399">
              <a:off x="7908786" y="1983564"/>
              <a:ext cx="301954" cy="39530"/>
            </a:xfrm>
            <a:custGeom>
              <a:avLst/>
              <a:gdLst/>
              <a:ahLst/>
              <a:cxnLst/>
              <a:rect l="l" t="t" r="r" b="b"/>
              <a:pathLst>
                <a:path w="8288" h="1085" extrusionOk="0">
                  <a:moveTo>
                    <a:pt x="36" y="1"/>
                  </a:moveTo>
                  <a:lnTo>
                    <a:pt x="1" y="281"/>
                  </a:lnTo>
                  <a:lnTo>
                    <a:pt x="8252" y="1085"/>
                  </a:lnTo>
                  <a:lnTo>
                    <a:pt x="8287" y="80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 rot="554399">
              <a:off x="7911736" y="1973032"/>
              <a:ext cx="301299" cy="40149"/>
            </a:xfrm>
            <a:custGeom>
              <a:avLst/>
              <a:gdLst/>
              <a:ahLst/>
              <a:cxnLst/>
              <a:rect l="l" t="t" r="r" b="b"/>
              <a:pathLst>
                <a:path w="8270" h="1102" extrusionOk="0">
                  <a:moveTo>
                    <a:pt x="18" y="1"/>
                  </a:moveTo>
                  <a:lnTo>
                    <a:pt x="1" y="298"/>
                  </a:lnTo>
                  <a:lnTo>
                    <a:pt x="8252" y="1102"/>
                  </a:lnTo>
                  <a:lnTo>
                    <a:pt x="8270" y="80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 rot="554399">
              <a:off x="7877259" y="2001882"/>
              <a:ext cx="313394" cy="224863"/>
            </a:xfrm>
            <a:custGeom>
              <a:avLst/>
              <a:gdLst/>
              <a:ahLst/>
              <a:cxnLst/>
              <a:rect l="l" t="t" r="r" b="b"/>
              <a:pathLst>
                <a:path w="8602" h="6172" extrusionOk="0">
                  <a:moveTo>
                    <a:pt x="350" y="1"/>
                  </a:moveTo>
                  <a:lnTo>
                    <a:pt x="18" y="3305"/>
                  </a:lnTo>
                  <a:cubicBezTo>
                    <a:pt x="18" y="3357"/>
                    <a:pt x="1" y="3410"/>
                    <a:pt x="1" y="3462"/>
                  </a:cubicBezTo>
                  <a:cubicBezTo>
                    <a:pt x="1" y="4091"/>
                    <a:pt x="385" y="4651"/>
                    <a:pt x="962" y="4913"/>
                  </a:cubicBezTo>
                  <a:lnTo>
                    <a:pt x="3672" y="6049"/>
                  </a:lnTo>
                  <a:cubicBezTo>
                    <a:pt x="3864" y="6119"/>
                    <a:pt x="4074" y="6172"/>
                    <a:pt x="4284" y="6172"/>
                  </a:cubicBezTo>
                  <a:cubicBezTo>
                    <a:pt x="4406" y="6172"/>
                    <a:pt x="4528" y="6154"/>
                    <a:pt x="4651" y="6119"/>
                  </a:cubicBezTo>
                  <a:lnTo>
                    <a:pt x="7081" y="5525"/>
                  </a:lnTo>
                  <a:cubicBezTo>
                    <a:pt x="7728" y="5367"/>
                    <a:pt x="8200" y="4826"/>
                    <a:pt x="8269" y="4161"/>
                  </a:cubicBezTo>
                  <a:lnTo>
                    <a:pt x="8602" y="805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 rot="554399">
              <a:off x="7906491" y="1993476"/>
              <a:ext cx="301299" cy="40149"/>
            </a:xfrm>
            <a:custGeom>
              <a:avLst/>
              <a:gdLst/>
              <a:ahLst/>
              <a:cxnLst/>
              <a:rect l="l" t="t" r="r" b="b"/>
              <a:pathLst>
                <a:path w="8270" h="1102" extrusionOk="0">
                  <a:moveTo>
                    <a:pt x="18" y="1"/>
                  </a:moveTo>
                  <a:lnTo>
                    <a:pt x="0" y="298"/>
                  </a:lnTo>
                  <a:lnTo>
                    <a:pt x="8252" y="1102"/>
                  </a:lnTo>
                  <a:lnTo>
                    <a:pt x="8269" y="80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 rot="554399">
              <a:off x="7911049" y="1872966"/>
              <a:ext cx="326146" cy="131850"/>
            </a:xfrm>
            <a:custGeom>
              <a:avLst/>
              <a:gdLst/>
              <a:ahLst/>
              <a:cxnLst/>
              <a:rect l="l" t="t" r="r" b="b"/>
              <a:pathLst>
                <a:path w="8952" h="3619" extrusionOk="0">
                  <a:moveTo>
                    <a:pt x="1679" y="0"/>
                  </a:moveTo>
                  <a:cubicBezTo>
                    <a:pt x="857" y="122"/>
                    <a:pt x="193" y="787"/>
                    <a:pt x="106" y="1661"/>
                  </a:cubicBezTo>
                  <a:lnTo>
                    <a:pt x="1" y="2745"/>
                  </a:lnTo>
                  <a:lnTo>
                    <a:pt x="280" y="2780"/>
                  </a:lnTo>
                  <a:lnTo>
                    <a:pt x="403" y="1678"/>
                  </a:lnTo>
                  <a:cubicBezTo>
                    <a:pt x="473" y="874"/>
                    <a:pt x="1154" y="262"/>
                    <a:pt x="1959" y="262"/>
                  </a:cubicBezTo>
                  <a:cubicBezTo>
                    <a:pt x="2011" y="262"/>
                    <a:pt x="2063" y="262"/>
                    <a:pt x="2116" y="280"/>
                  </a:cubicBezTo>
                  <a:lnTo>
                    <a:pt x="7238" y="787"/>
                  </a:lnTo>
                  <a:cubicBezTo>
                    <a:pt x="8042" y="857"/>
                    <a:pt x="8654" y="1538"/>
                    <a:pt x="8654" y="2343"/>
                  </a:cubicBezTo>
                  <a:cubicBezTo>
                    <a:pt x="8654" y="2395"/>
                    <a:pt x="8654" y="2448"/>
                    <a:pt x="8654" y="2500"/>
                  </a:cubicBezTo>
                  <a:lnTo>
                    <a:pt x="8532" y="3584"/>
                  </a:lnTo>
                  <a:lnTo>
                    <a:pt x="8829" y="3619"/>
                  </a:lnTo>
                  <a:lnTo>
                    <a:pt x="8934" y="2517"/>
                  </a:lnTo>
                  <a:cubicBezTo>
                    <a:pt x="8951" y="2465"/>
                    <a:pt x="8951" y="2395"/>
                    <a:pt x="8951" y="2343"/>
                  </a:cubicBezTo>
                  <a:cubicBezTo>
                    <a:pt x="8951" y="1538"/>
                    <a:pt x="8444" y="857"/>
                    <a:pt x="7727" y="594"/>
                  </a:cubicBezTo>
                  <a:lnTo>
                    <a:pt x="1679" y="0"/>
                  </a:lnTo>
                  <a:close/>
                </a:path>
              </a:pathLst>
            </a:custGeom>
            <a:solidFill>
              <a:srgbClr val="26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 rot="554399">
              <a:off x="7980973" y="1874357"/>
              <a:ext cx="220418" cy="22333"/>
            </a:xfrm>
            <a:custGeom>
              <a:avLst/>
              <a:gdLst/>
              <a:ahLst/>
              <a:cxnLst/>
              <a:rect l="l" t="t" r="r" b="b"/>
              <a:pathLst>
                <a:path w="6050" h="613" extrusionOk="0">
                  <a:moveTo>
                    <a:pt x="281" y="1"/>
                  </a:moveTo>
                  <a:cubicBezTo>
                    <a:pt x="176" y="1"/>
                    <a:pt x="88" y="1"/>
                    <a:pt x="1" y="18"/>
                  </a:cubicBezTo>
                  <a:lnTo>
                    <a:pt x="6049" y="612"/>
                  </a:lnTo>
                  <a:cubicBezTo>
                    <a:pt x="5892" y="560"/>
                    <a:pt x="5752" y="525"/>
                    <a:pt x="5595" y="508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 rot="554399">
              <a:off x="7903051" y="1971929"/>
              <a:ext cx="321665" cy="31879"/>
            </a:xfrm>
            <a:custGeom>
              <a:avLst/>
              <a:gdLst/>
              <a:ahLst/>
              <a:cxnLst/>
              <a:rect l="l" t="t" r="r" b="b"/>
              <a:pathLst>
                <a:path w="8829" h="875" extrusionOk="0">
                  <a:moveTo>
                    <a:pt x="8829" y="875"/>
                  </a:moveTo>
                  <a:lnTo>
                    <a:pt x="8532" y="840"/>
                  </a:lnTo>
                  <a:lnTo>
                    <a:pt x="8532" y="840"/>
                  </a:lnTo>
                  <a:lnTo>
                    <a:pt x="8829" y="875"/>
                  </a:lnTo>
                  <a:lnTo>
                    <a:pt x="8829" y="875"/>
                  </a:lnTo>
                  <a:close/>
                  <a:moveTo>
                    <a:pt x="280" y="36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80" y="36"/>
                  </a:lnTo>
                  <a:lnTo>
                    <a:pt x="280" y="36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 rot="554399">
              <a:off x="7898621" y="1982288"/>
              <a:ext cx="322284" cy="42080"/>
            </a:xfrm>
            <a:custGeom>
              <a:avLst/>
              <a:gdLst/>
              <a:ahLst/>
              <a:cxnLst/>
              <a:rect l="l" t="t" r="r" b="b"/>
              <a:pathLst>
                <a:path w="8846" h="1155" extrusionOk="0">
                  <a:moveTo>
                    <a:pt x="18" y="1"/>
                  </a:moveTo>
                  <a:lnTo>
                    <a:pt x="0" y="281"/>
                  </a:lnTo>
                  <a:lnTo>
                    <a:pt x="280" y="316"/>
                  </a:lnTo>
                  <a:lnTo>
                    <a:pt x="315" y="36"/>
                  </a:lnTo>
                  <a:lnTo>
                    <a:pt x="18" y="1"/>
                  </a:lnTo>
                  <a:close/>
                  <a:moveTo>
                    <a:pt x="8566" y="840"/>
                  </a:moveTo>
                  <a:lnTo>
                    <a:pt x="8531" y="1120"/>
                  </a:lnTo>
                  <a:lnTo>
                    <a:pt x="8828" y="1155"/>
                  </a:lnTo>
                  <a:lnTo>
                    <a:pt x="8846" y="857"/>
                  </a:lnTo>
                  <a:lnTo>
                    <a:pt x="8566" y="840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 rot="554399">
              <a:off x="7900965" y="1971760"/>
              <a:ext cx="322940" cy="42080"/>
            </a:xfrm>
            <a:custGeom>
              <a:avLst/>
              <a:gdLst/>
              <a:ahLst/>
              <a:cxnLst/>
              <a:rect l="l" t="t" r="r" b="b"/>
              <a:pathLst>
                <a:path w="8864" h="1155" extrusionOk="0">
                  <a:moveTo>
                    <a:pt x="36" y="1"/>
                  </a:moveTo>
                  <a:lnTo>
                    <a:pt x="1" y="298"/>
                  </a:lnTo>
                  <a:lnTo>
                    <a:pt x="298" y="333"/>
                  </a:lnTo>
                  <a:lnTo>
                    <a:pt x="315" y="36"/>
                  </a:lnTo>
                  <a:lnTo>
                    <a:pt x="36" y="1"/>
                  </a:lnTo>
                  <a:close/>
                  <a:moveTo>
                    <a:pt x="8567" y="840"/>
                  </a:moveTo>
                  <a:lnTo>
                    <a:pt x="8549" y="1137"/>
                  </a:lnTo>
                  <a:lnTo>
                    <a:pt x="8829" y="1154"/>
                  </a:lnTo>
                  <a:lnTo>
                    <a:pt x="8864" y="875"/>
                  </a:lnTo>
                  <a:lnTo>
                    <a:pt x="8567" y="84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 rot="554399">
              <a:off x="7866328" y="2000547"/>
              <a:ext cx="333760" cy="236959"/>
            </a:xfrm>
            <a:custGeom>
              <a:avLst/>
              <a:gdLst/>
              <a:ahLst/>
              <a:cxnLst/>
              <a:rect l="l" t="t" r="r" b="b"/>
              <a:pathLst>
                <a:path w="9161" h="6504" extrusionOk="0">
                  <a:moveTo>
                    <a:pt x="332" y="1"/>
                  </a:moveTo>
                  <a:lnTo>
                    <a:pt x="0" y="3322"/>
                  </a:lnTo>
                  <a:cubicBezTo>
                    <a:pt x="0" y="3375"/>
                    <a:pt x="0" y="3445"/>
                    <a:pt x="0" y="3497"/>
                  </a:cubicBezTo>
                  <a:cubicBezTo>
                    <a:pt x="0" y="4231"/>
                    <a:pt x="437" y="4913"/>
                    <a:pt x="1136" y="5210"/>
                  </a:cubicBezTo>
                  <a:lnTo>
                    <a:pt x="3829" y="6346"/>
                  </a:lnTo>
                  <a:cubicBezTo>
                    <a:pt x="4056" y="6451"/>
                    <a:pt x="4318" y="6504"/>
                    <a:pt x="4563" y="6504"/>
                  </a:cubicBezTo>
                  <a:cubicBezTo>
                    <a:pt x="4703" y="6504"/>
                    <a:pt x="4860" y="6486"/>
                    <a:pt x="5000" y="6434"/>
                  </a:cubicBezTo>
                  <a:lnTo>
                    <a:pt x="7430" y="5857"/>
                  </a:lnTo>
                  <a:cubicBezTo>
                    <a:pt x="8199" y="5665"/>
                    <a:pt x="8758" y="5018"/>
                    <a:pt x="8828" y="4231"/>
                  </a:cubicBezTo>
                  <a:lnTo>
                    <a:pt x="9160" y="875"/>
                  </a:lnTo>
                  <a:lnTo>
                    <a:pt x="8881" y="840"/>
                  </a:lnTo>
                  <a:lnTo>
                    <a:pt x="8548" y="4196"/>
                  </a:lnTo>
                  <a:cubicBezTo>
                    <a:pt x="8479" y="4861"/>
                    <a:pt x="8007" y="5402"/>
                    <a:pt x="7360" y="5560"/>
                  </a:cubicBezTo>
                  <a:lnTo>
                    <a:pt x="4930" y="6154"/>
                  </a:lnTo>
                  <a:cubicBezTo>
                    <a:pt x="4807" y="6189"/>
                    <a:pt x="4685" y="6207"/>
                    <a:pt x="4563" y="6207"/>
                  </a:cubicBezTo>
                  <a:cubicBezTo>
                    <a:pt x="4353" y="6207"/>
                    <a:pt x="4143" y="6154"/>
                    <a:pt x="3951" y="6084"/>
                  </a:cubicBezTo>
                  <a:lnTo>
                    <a:pt x="1241" y="4948"/>
                  </a:lnTo>
                  <a:cubicBezTo>
                    <a:pt x="664" y="4686"/>
                    <a:pt x="280" y="4126"/>
                    <a:pt x="280" y="3497"/>
                  </a:cubicBezTo>
                  <a:cubicBezTo>
                    <a:pt x="280" y="3445"/>
                    <a:pt x="297" y="3392"/>
                    <a:pt x="297" y="3340"/>
                  </a:cubicBezTo>
                  <a:lnTo>
                    <a:pt x="629" y="36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 rot="554399">
              <a:off x="7895670" y="1992201"/>
              <a:ext cx="322940" cy="42699"/>
            </a:xfrm>
            <a:custGeom>
              <a:avLst/>
              <a:gdLst/>
              <a:ahLst/>
              <a:cxnLst/>
              <a:rect l="l" t="t" r="r" b="b"/>
              <a:pathLst>
                <a:path w="8864" h="1172" extrusionOk="0">
                  <a:moveTo>
                    <a:pt x="35" y="1"/>
                  </a:moveTo>
                  <a:lnTo>
                    <a:pt x="0" y="298"/>
                  </a:lnTo>
                  <a:lnTo>
                    <a:pt x="297" y="333"/>
                  </a:lnTo>
                  <a:lnTo>
                    <a:pt x="315" y="36"/>
                  </a:lnTo>
                  <a:lnTo>
                    <a:pt x="35" y="1"/>
                  </a:lnTo>
                  <a:close/>
                  <a:moveTo>
                    <a:pt x="8566" y="840"/>
                  </a:moveTo>
                  <a:lnTo>
                    <a:pt x="8549" y="1137"/>
                  </a:lnTo>
                  <a:lnTo>
                    <a:pt x="8828" y="1172"/>
                  </a:lnTo>
                  <a:lnTo>
                    <a:pt x="8863" y="875"/>
                  </a:lnTo>
                  <a:lnTo>
                    <a:pt x="8566" y="84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 rot="554399">
              <a:off x="7866972" y="1848476"/>
              <a:ext cx="336311" cy="358680"/>
            </a:xfrm>
            <a:custGeom>
              <a:avLst/>
              <a:gdLst/>
              <a:ahLst/>
              <a:cxnLst/>
              <a:rect l="l" t="t" r="r" b="b"/>
              <a:pathLst>
                <a:path w="9231" h="9845" extrusionOk="0">
                  <a:moveTo>
                    <a:pt x="2303" y="0"/>
                  </a:moveTo>
                  <a:cubicBezTo>
                    <a:pt x="1427" y="0"/>
                    <a:pt x="677" y="657"/>
                    <a:pt x="595" y="1546"/>
                  </a:cubicBezTo>
                  <a:lnTo>
                    <a:pt x="70" y="6825"/>
                  </a:lnTo>
                  <a:cubicBezTo>
                    <a:pt x="1" y="7577"/>
                    <a:pt x="420" y="8276"/>
                    <a:pt x="1119" y="8574"/>
                  </a:cubicBezTo>
                  <a:lnTo>
                    <a:pt x="3811" y="9710"/>
                  </a:lnTo>
                  <a:cubicBezTo>
                    <a:pt x="4033" y="9798"/>
                    <a:pt x="4261" y="9845"/>
                    <a:pt x="4492" y="9845"/>
                  </a:cubicBezTo>
                  <a:cubicBezTo>
                    <a:pt x="4626" y="9845"/>
                    <a:pt x="4761" y="9829"/>
                    <a:pt x="4895" y="9797"/>
                  </a:cubicBezTo>
                  <a:lnTo>
                    <a:pt x="7308" y="9203"/>
                  </a:lnTo>
                  <a:cubicBezTo>
                    <a:pt x="8024" y="9028"/>
                    <a:pt x="8549" y="8434"/>
                    <a:pt x="8619" y="7699"/>
                  </a:cubicBezTo>
                  <a:lnTo>
                    <a:pt x="9143" y="2385"/>
                  </a:lnTo>
                  <a:cubicBezTo>
                    <a:pt x="9231" y="1441"/>
                    <a:pt x="8531" y="602"/>
                    <a:pt x="7605" y="515"/>
                  </a:cubicBezTo>
                  <a:lnTo>
                    <a:pt x="2465" y="8"/>
                  </a:lnTo>
                  <a:cubicBezTo>
                    <a:pt x="2411" y="3"/>
                    <a:pt x="2356" y="0"/>
                    <a:pt x="2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 rot="554399">
              <a:off x="7864441" y="1842963"/>
              <a:ext cx="340792" cy="369428"/>
            </a:xfrm>
            <a:custGeom>
              <a:avLst/>
              <a:gdLst/>
              <a:ahLst/>
              <a:cxnLst/>
              <a:rect l="l" t="t" r="r" b="b"/>
              <a:pathLst>
                <a:path w="9354" h="10140" extrusionOk="0">
                  <a:moveTo>
                    <a:pt x="2518" y="298"/>
                  </a:moveTo>
                  <a:lnTo>
                    <a:pt x="7657" y="804"/>
                  </a:lnTo>
                  <a:cubicBezTo>
                    <a:pt x="8462" y="874"/>
                    <a:pt x="9073" y="1574"/>
                    <a:pt x="9073" y="2360"/>
                  </a:cubicBezTo>
                  <a:cubicBezTo>
                    <a:pt x="9073" y="2413"/>
                    <a:pt x="9073" y="2465"/>
                    <a:pt x="9056" y="2518"/>
                  </a:cubicBezTo>
                  <a:lnTo>
                    <a:pt x="8531" y="7849"/>
                  </a:lnTo>
                  <a:cubicBezTo>
                    <a:pt x="8479" y="8496"/>
                    <a:pt x="7990" y="9056"/>
                    <a:pt x="7343" y="9213"/>
                  </a:cubicBezTo>
                  <a:lnTo>
                    <a:pt x="4930" y="9807"/>
                  </a:lnTo>
                  <a:cubicBezTo>
                    <a:pt x="4808" y="9825"/>
                    <a:pt x="4668" y="9842"/>
                    <a:pt x="4546" y="9842"/>
                  </a:cubicBezTo>
                  <a:cubicBezTo>
                    <a:pt x="4336" y="9842"/>
                    <a:pt x="4144" y="9807"/>
                    <a:pt x="3934" y="9720"/>
                  </a:cubicBezTo>
                  <a:lnTo>
                    <a:pt x="1242" y="8584"/>
                  </a:lnTo>
                  <a:cubicBezTo>
                    <a:pt x="665" y="8339"/>
                    <a:pt x="280" y="7762"/>
                    <a:pt x="280" y="7133"/>
                  </a:cubicBezTo>
                  <a:cubicBezTo>
                    <a:pt x="280" y="7098"/>
                    <a:pt x="280" y="7045"/>
                    <a:pt x="298" y="6993"/>
                  </a:cubicBezTo>
                  <a:lnTo>
                    <a:pt x="805" y="1714"/>
                  </a:lnTo>
                  <a:cubicBezTo>
                    <a:pt x="892" y="892"/>
                    <a:pt x="1574" y="298"/>
                    <a:pt x="2361" y="298"/>
                  </a:cubicBezTo>
                  <a:close/>
                  <a:moveTo>
                    <a:pt x="2361" y="0"/>
                  </a:moveTo>
                  <a:cubicBezTo>
                    <a:pt x="1417" y="0"/>
                    <a:pt x="612" y="717"/>
                    <a:pt x="525" y="1679"/>
                  </a:cubicBezTo>
                  <a:lnTo>
                    <a:pt x="1" y="6958"/>
                  </a:lnTo>
                  <a:cubicBezTo>
                    <a:pt x="1" y="7010"/>
                    <a:pt x="1" y="7080"/>
                    <a:pt x="1" y="7133"/>
                  </a:cubicBezTo>
                  <a:cubicBezTo>
                    <a:pt x="1" y="7884"/>
                    <a:pt x="438" y="8566"/>
                    <a:pt x="1137" y="8846"/>
                  </a:cubicBezTo>
                  <a:lnTo>
                    <a:pt x="3829" y="10000"/>
                  </a:lnTo>
                  <a:cubicBezTo>
                    <a:pt x="4056" y="10087"/>
                    <a:pt x="4301" y="10139"/>
                    <a:pt x="4546" y="10139"/>
                  </a:cubicBezTo>
                  <a:cubicBezTo>
                    <a:pt x="4703" y="10139"/>
                    <a:pt x="4843" y="10122"/>
                    <a:pt x="5000" y="10087"/>
                  </a:cubicBezTo>
                  <a:lnTo>
                    <a:pt x="7413" y="9493"/>
                  </a:lnTo>
                  <a:cubicBezTo>
                    <a:pt x="8182" y="9300"/>
                    <a:pt x="8759" y="8654"/>
                    <a:pt x="8829" y="7867"/>
                  </a:cubicBezTo>
                  <a:lnTo>
                    <a:pt x="9353" y="2553"/>
                  </a:lnTo>
                  <a:cubicBezTo>
                    <a:pt x="9353" y="2483"/>
                    <a:pt x="9353" y="2430"/>
                    <a:pt x="9353" y="2360"/>
                  </a:cubicBezTo>
                  <a:cubicBezTo>
                    <a:pt x="9353" y="1416"/>
                    <a:pt x="8636" y="612"/>
                    <a:pt x="7675" y="507"/>
                  </a:cubicBezTo>
                  <a:lnTo>
                    <a:pt x="2553" y="18"/>
                  </a:lnTo>
                  <a:cubicBezTo>
                    <a:pt x="2483" y="0"/>
                    <a:pt x="2430" y="0"/>
                    <a:pt x="2361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 rot="554399">
              <a:off x="5693703" y="1144433"/>
              <a:ext cx="208942" cy="305088"/>
            </a:xfrm>
            <a:custGeom>
              <a:avLst/>
              <a:gdLst/>
              <a:ahLst/>
              <a:cxnLst/>
              <a:rect l="l" t="t" r="r" b="b"/>
              <a:pathLst>
                <a:path w="5735" h="8374" extrusionOk="0">
                  <a:moveTo>
                    <a:pt x="769" y="0"/>
                  </a:moveTo>
                  <a:lnTo>
                    <a:pt x="0" y="7884"/>
                  </a:lnTo>
                  <a:lnTo>
                    <a:pt x="4947" y="8374"/>
                  </a:lnTo>
                  <a:lnTo>
                    <a:pt x="5734" y="47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C5E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 rot="554399">
              <a:off x="5688647" y="1138678"/>
              <a:ext cx="219106" cy="316054"/>
            </a:xfrm>
            <a:custGeom>
              <a:avLst/>
              <a:gdLst/>
              <a:ahLst/>
              <a:cxnLst/>
              <a:rect l="l" t="t" r="r" b="b"/>
              <a:pathLst>
                <a:path w="6014" h="8675" extrusionOk="0">
                  <a:moveTo>
                    <a:pt x="1049" y="315"/>
                  </a:moveTo>
                  <a:lnTo>
                    <a:pt x="5703" y="772"/>
                  </a:lnTo>
                  <a:lnTo>
                    <a:pt x="5703" y="772"/>
                  </a:lnTo>
                  <a:lnTo>
                    <a:pt x="4965" y="8374"/>
                  </a:lnTo>
                  <a:lnTo>
                    <a:pt x="298" y="7920"/>
                  </a:lnTo>
                  <a:lnTo>
                    <a:pt x="1049" y="315"/>
                  </a:lnTo>
                  <a:close/>
                  <a:moveTo>
                    <a:pt x="927" y="1"/>
                  </a:moveTo>
                  <a:cubicBezTo>
                    <a:pt x="857" y="1"/>
                    <a:pt x="787" y="53"/>
                    <a:pt x="770" y="141"/>
                  </a:cubicBezTo>
                  <a:lnTo>
                    <a:pt x="0" y="8042"/>
                  </a:lnTo>
                  <a:cubicBezTo>
                    <a:pt x="0" y="8077"/>
                    <a:pt x="0" y="8112"/>
                    <a:pt x="35" y="8147"/>
                  </a:cubicBezTo>
                  <a:cubicBezTo>
                    <a:pt x="53" y="8164"/>
                    <a:pt x="88" y="8182"/>
                    <a:pt x="123" y="8199"/>
                  </a:cubicBezTo>
                  <a:lnTo>
                    <a:pt x="5070" y="8671"/>
                  </a:lnTo>
                  <a:cubicBezTo>
                    <a:pt x="5081" y="8674"/>
                    <a:pt x="5092" y="8675"/>
                    <a:pt x="5103" y="8675"/>
                  </a:cubicBezTo>
                  <a:cubicBezTo>
                    <a:pt x="5174" y="8675"/>
                    <a:pt x="5227" y="8625"/>
                    <a:pt x="5227" y="8549"/>
                  </a:cubicBezTo>
                  <a:lnTo>
                    <a:pt x="6014" y="648"/>
                  </a:lnTo>
                  <a:cubicBezTo>
                    <a:pt x="6014" y="613"/>
                    <a:pt x="5997" y="578"/>
                    <a:pt x="5979" y="543"/>
                  </a:cubicBezTo>
                  <a:cubicBezTo>
                    <a:pt x="5962" y="508"/>
                    <a:pt x="5927" y="490"/>
                    <a:pt x="5874" y="490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 rot="554399">
              <a:off x="5686156" y="1384562"/>
              <a:ext cx="168793" cy="25539"/>
            </a:xfrm>
            <a:custGeom>
              <a:avLst/>
              <a:gdLst/>
              <a:ahLst/>
              <a:cxnLst/>
              <a:rect l="l" t="t" r="r" b="b"/>
              <a:pathLst>
                <a:path w="4633" h="701" extrusionOk="0">
                  <a:moveTo>
                    <a:pt x="17" y="1"/>
                  </a:moveTo>
                  <a:lnTo>
                    <a:pt x="0" y="246"/>
                  </a:lnTo>
                  <a:lnTo>
                    <a:pt x="4615" y="700"/>
                  </a:lnTo>
                  <a:lnTo>
                    <a:pt x="4633" y="59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6C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 rot="554399">
              <a:off x="5686659" y="1371015"/>
              <a:ext cx="2587" cy="8962"/>
            </a:xfrm>
            <a:custGeom>
              <a:avLst/>
              <a:gdLst/>
              <a:ahLst/>
              <a:cxnLst/>
              <a:rect l="l" t="t" r="r" b="b"/>
              <a:pathLst>
                <a:path w="71" h="246" extrusionOk="0">
                  <a:moveTo>
                    <a:pt x="18" y="1"/>
                  </a:moveTo>
                  <a:lnTo>
                    <a:pt x="1" y="246"/>
                  </a:lnTo>
                  <a:lnTo>
                    <a:pt x="53" y="246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 rot="554399">
              <a:off x="5676282" y="1366802"/>
              <a:ext cx="3206" cy="10238"/>
            </a:xfrm>
            <a:custGeom>
              <a:avLst/>
              <a:gdLst/>
              <a:ahLst/>
              <a:cxnLst/>
              <a:rect l="l" t="t" r="r" b="b"/>
              <a:pathLst>
                <a:path w="88" h="281" extrusionOk="0">
                  <a:moveTo>
                    <a:pt x="18" y="1"/>
                  </a:moveTo>
                  <a:lnTo>
                    <a:pt x="0" y="281"/>
                  </a:lnTo>
                  <a:lnTo>
                    <a:pt x="53" y="281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554399">
              <a:off x="5678376" y="1358754"/>
              <a:ext cx="3243" cy="8307"/>
            </a:xfrm>
            <a:custGeom>
              <a:avLst/>
              <a:gdLst/>
              <a:ahLst/>
              <a:cxnLst/>
              <a:rect l="l" t="t" r="r" b="b"/>
              <a:pathLst>
                <a:path w="89" h="228" extrusionOk="0">
                  <a:moveTo>
                    <a:pt x="88" y="1"/>
                  </a:moveTo>
                  <a:cubicBezTo>
                    <a:pt x="88" y="1"/>
                    <a:pt x="71" y="18"/>
                    <a:pt x="71" y="18"/>
                  </a:cubicBezTo>
                  <a:cubicBezTo>
                    <a:pt x="36" y="36"/>
                    <a:pt x="18" y="71"/>
                    <a:pt x="18" y="123"/>
                  </a:cubicBezTo>
                  <a:lnTo>
                    <a:pt x="1" y="228"/>
                  </a:lnTo>
                  <a:lnTo>
                    <a:pt x="71" y="228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554399">
              <a:off x="5676115" y="1373185"/>
              <a:ext cx="190470" cy="38254"/>
            </a:xfrm>
            <a:custGeom>
              <a:avLst/>
              <a:gdLst/>
              <a:ahLst/>
              <a:cxnLst/>
              <a:rect l="l" t="t" r="r" b="b"/>
              <a:pathLst>
                <a:path w="5228" h="1050" extrusionOk="0">
                  <a:moveTo>
                    <a:pt x="123" y="0"/>
                  </a:moveTo>
                  <a:cubicBezTo>
                    <a:pt x="106" y="0"/>
                    <a:pt x="71" y="0"/>
                    <a:pt x="53" y="18"/>
                  </a:cubicBezTo>
                  <a:lnTo>
                    <a:pt x="36" y="245"/>
                  </a:lnTo>
                  <a:lnTo>
                    <a:pt x="1" y="525"/>
                  </a:lnTo>
                  <a:lnTo>
                    <a:pt x="246" y="560"/>
                  </a:lnTo>
                  <a:lnTo>
                    <a:pt x="263" y="315"/>
                  </a:lnTo>
                  <a:lnTo>
                    <a:pt x="315" y="315"/>
                  </a:lnTo>
                  <a:lnTo>
                    <a:pt x="350" y="35"/>
                  </a:lnTo>
                  <a:lnTo>
                    <a:pt x="141" y="0"/>
                  </a:lnTo>
                  <a:close/>
                  <a:moveTo>
                    <a:pt x="5000" y="630"/>
                  </a:moveTo>
                  <a:lnTo>
                    <a:pt x="4948" y="1014"/>
                  </a:lnTo>
                  <a:lnTo>
                    <a:pt x="5210" y="1049"/>
                  </a:lnTo>
                  <a:lnTo>
                    <a:pt x="5228" y="804"/>
                  </a:lnTo>
                  <a:cubicBezTo>
                    <a:pt x="5228" y="717"/>
                    <a:pt x="5175" y="665"/>
                    <a:pt x="5088" y="647"/>
                  </a:cubicBezTo>
                  <a:lnTo>
                    <a:pt x="5000" y="63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554399">
              <a:off x="5687571" y="1374717"/>
              <a:ext cx="170724" cy="35704"/>
            </a:xfrm>
            <a:custGeom>
              <a:avLst/>
              <a:gdLst/>
              <a:ahLst/>
              <a:cxnLst/>
              <a:rect l="l" t="t" r="r" b="b"/>
              <a:pathLst>
                <a:path w="4686" h="980" extrusionOk="0">
                  <a:moveTo>
                    <a:pt x="35" y="0"/>
                  </a:moveTo>
                  <a:lnTo>
                    <a:pt x="0" y="280"/>
                  </a:lnTo>
                  <a:lnTo>
                    <a:pt x="4616" y="874"/>
                  </a:lnTo>
                  <a:lnTo>
                    <a:pt x="4598" y="979"/>
                  </a:lnTo>
                  <a:lnTo>
                    <a:pt x="4633" y="979"/>
                  </a:lnTo>
                  <a:lnTo>
                    <a:pt x="4685" y="5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C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554399">
              <a:off x="5375799" y="1466154"/>
              <a:ext cx="1557900" cy="1481246"/>
            </a:xfrm>
            <a:custGeom>
              <a:avLst/>
              <a:gdLst/>
              <a:ahLst/>
              <a:cxnLst/>
              <a:rect l="l" t="t" r="r" b="b"/>
              <a:pathLst>
                <a:path w="42761" h="40657" extrusionOk="0">
                  <a:moveTo>
                    <a:pt x="3698" y="1"/>
                  </a:moveTo>
                  <a:cubicBezTo>
                    <a:pt x="3142" y="1"/>
                    <a:pt x="2654" y="423"/>
                    <a:pt x="2588" y="1002"/>
                  </a:cubicBezTo>
                  <a:lnTo>
                    <a:pt x="18" y="27171"/>
                  </a:lnTo>
                  <a:cubicBezTo>
                    <a:pt x="1" y="27433"/>
                    <a:pt x="71" y="27695"/>
                    <a:pt x="211" y="27905"/>
                  </a:cubicBezTo>
                  <a:cubicBezTo>
                    <a:pt x="1452" y="29688"/>
                    <a:pt x="2466" y="31699"/>
                    <a:pt x="3480" y="33604"/>
                  </a:cubicBezTo>
                  <a:cubicBezTo>
                    <a:pt x="4109" y="34775"/>
                    <a:pt x="4791" y="35912"/>
                    <a:pt x="5490" y="37030"/>
                  </a:cubicBezTo>
                  <a:cubicBezTo>
                    <a:pt x="5682" y="37310"/>
                    <a:pt x="5980" y="37502"/>
                    <a:pt x="6312" y="37537"/>
                  </a:cubicBezTo>
                  <a:lnTo>
                    <a:pt x="38093" y="40649"/>
                  </a:lnTo>
                  <a:cubicBezTo>
                    <a:pt x="38135" y="40654"/>
                    <a:pt x="38176" y="40656"/>
                    <a:pt x="38217" y="40656"/>
                  </a:cubicBezTo>
                  <a:cubicBezTo>
                    <a:pt x="38776" y="40656"/>
                    <a:pt x="39250" y="40224"/>
                    <a:pt x="39299" y="39670"/>
                  </a:cubicBezTo>
                  <a:lnTo>
                    <a:pt x="42708" y="4935"/>
                  </a:lnTo>
                  <a:cubicBezTo>
                    <a:pt x="42760" y="4323"/>
                    <a:pt x="42323" y="3799"/>
                    <a:pt x="41729" y="3729"/>
                  </a:cubicBezTo>
                  <a:lnTo>
                    <a:pt x="3794" y="5"/>
                  </a:lnTo>
                  <a:cubicBezTo>
                    <a:pt x="3762" y="2"/>
                    <a:pt x="3730" y="1"/>
                    <a:pt x="3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 rot="554399">
              <a:off x="5371314" y="1461182"/>
              <a:ext cx="1566170" cy="1491629"/>
            </a:xfrm>
            <a:custGeom>
              <a:avLst/>
              <a:gdLst/>
              <a:ahLst/>
              <a:cxnLst/>
              <a:rect l="l" t="t" r="r" b="b"/>
              <a:pathLst>
                <a:path w="42988" h="40942" extrusionOk="0">
                  <a:moveTo>
                    <a:pt x="3812" y="280"/>
                  </a:moveTo>
                  <a:cubicBezTo>
                    <a:pt x="3846" y="280"/>
                    <a:pt x="3881" y="280"/>
                    <a:pt x="3899" y="297"/>
                  </a:cubicBezTo>
                  <a:lnTo>
                    <a:pt x="41833" y="4003"/>
                  </a:lnTo>
                  <a:cubicBezTo>
                    <a:pt x="42323" y="4056"/>
                    <a:pt x="42690" y="4475"/>
                    <a:pt x="42690" y="4965"/>
                  </a:cubicBezTo>
                  <a:cubicBezTo>
                    <a:pt x="42690" y="4982"/>
                    <a:pt x="42690" y="5017"/>
                    <a:pt x="42690" y="5052"/>
                  </a:cubicBezTo>
                  <a:lnTo>
                    <a:pt x="39281" y="39788"/>
                  </a:lnTo>
                  <a:cubicBezTo>
                    <a:pt x="39229" y="40277"/>
                    <a:pt x="38809" y="40644"/>
                    <a:pt x="38320" y="40644"/>
                  </a:cubicBezTo>
                  <a:lnTo>
                    <a:pt x="38232" y="40644"/>
                  </a:lnTo>
                  <a:lnTo>
                    <a:pt x="6451" y="37533"/>
                  </a:lnTo>
                  <a:cubicBezTo>
                    <a:pt x="6154" y="37498"/>
                    <a:pt x="5892" y="37340"/>
                    <a:pt x="5734" y="37078"/>
                  </a:cubicBezTo>
                  <a:cubicBezTo>
                    <a:pt x="5035" y="35959"/>
                    <a:pt x="4353" y="34840"/>
                    <a:pt x="3742" y="33669"/>
                  </a:cubicBezTo>
                  <a:cubicBezTo>
                    <a:pt x="2728" y="31764"/>
                    <a:pt x="1696" y="29753"/>
                    <a:pt x="455" y="27953"/>
                  </a:cubicBezTo>
                  <a:cubicBezTo>
                    <a:pt x="350" y="27796"/>
                    <a:pt x="298" y="27603"/>
                    <a:pt x="298" y="27411"/>
                  </a:cubicBezTo>
                  <a:cubicBezTo>
                    <a:pt x="298" y="27393"/>
                    <a:pt x="298" y="27358"/>
                    <a:pt x="298" y="27324"/>
                  </a:cubicBezTo>
                  <a:lnTo>
                    <a:pt x="2868" y="1137"/>
                  </a:lnTo>
                  <a:cubicBezTo>
                    <a:pt x="2902" y="647"/>
                    <a:pt x="3322" y="280"/>
                    <a:pt x="3812" y="280"/>
                  </a:cubicBezTo>
                  <a:close/>
                  <a:moveTo>
                    <a:pt x="3812" y="0"/>
                  </a:moveTo>
                  <a:cubicBezTo>
                    <a:pt x="3182" y="0"/>
                    <a:pt x="2640" y="472"/>
                    <a:pt x="2570" y="1119"/>
                  </a:cubicBezTo>
                  <a:lnTo>
                    <a:pt x="1" y="27289"/>
                  </a:lnTo>
                  <a:cubicBezTo>
                    <a:pt x="1" y="27341"/>
                    <a:pt x="1" y="27376"/>
                    <a:pt x="1" y="27411"/>
                  </a:cubicBezTo>
                  <a:cubicBezTo>
                    <a:pt x="1" y="27673"/>
                    <a:pt x="70" y="27918"/>
                    <a:pt x="228" y="28128"/>
                  </a:cubicBezTo>
                  <a:cubicBezTo>
                    <a:pt x="1452" y="29893"/>
                    <a:pt x="2465" y="31904"/>
                    <a:pt x="3479" y="33809"/>
                  </a:cubicBezTo>
                  <a:cubicBezTo>
                    <a:pt x="4091" y="34980"/>
                    <a:pt x="4790" y="36117"/>
                    <a:pt x="5490" y="37235"/>
                  </a:cubicBezTo>
                  <a:cubicBezTo>
                    <a:pt x="5699" y="37568"/>
                    <a:pt x="6049" y="37777"/>
                    <a:pt x="6434" y="37812"/>
                  </a:cubicBezTo>
                  <a:lnTo>
                    <a:pt x="38197" y="40941"/>
                  </a:lnTo>
                  <a:lnTo>
                    <a:pt x="38320" y="40941"/>
                  </a:lnTo>
                  <a:cubicBezTo>
                    <a:pt x="38966" y="40941"/>
                    <a:pt x="39508" y="40452"/>
                    <a:pt x="39561" y="39823"/>
                  </a:cubicBezTo>
                  <a:lnTo>
                    <a:pt x="42970" y="5087"/>
                  </a:lnTo>
                  <a:cubicBezTo>
                    <a:pt x="42987" y="5035"/>
                    <a:pt x="42987" y="5000"/>
                    <a:pt x="42987" y="4965"/>
                  </a:cubicBezTo>
                  <a:cubicBezTo>
                    <a:pt x="42987" y="4318"/>
                    <a:pt x="42498" y="3776"/>
                    <a:pt x="41851" y="3724"/>
                  </a:cubicBezTo>
                  <a:lnTo>
                    <a:pt x="3934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 rot="554399">
              <a:off x="6001280" y="1455506"/>
              <a:ext cx="22953" cy="11513"/>
            </a:xfrm>
            <a:custGeom>
              <a:avLst/>
              <a:gdLst/>
              <a:ahLst/>
              <a:cxnLst/>
              <a:rect l="l" t="t" r="r" b="b"/>
              <a:pathLst>
                <a:path w="630" h="316" extrusionOk="0">
                  <a:moveTo>
                    <a:pt x="53" y="0"/>
                  </a:moveTo>
                  <a:lnTo>
                    <a:pt x="1" y="263"/>
                  </a:lnTo>
                  <a:lnTo>
                    <a:pt x="577" y="315"/>
                  </a:lnTo>
                  <a:lnTo>
                    <a:pt x="630" y="35"/>
                  </a:lnTo>
                  <a:lnTo>
                    <a:pt x="577" y="1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554399">
              <a:off x="6022935" y="1457875"/>
              <a:ext cx="1931" cy="692"/>
            </a:xfrm>
            <a:custGeom>
              <a:avLst/>
              <a:gdLst/>
              <a:ahLst/>
              <a:cxnLst/>
              <a:rect l="l" t="t" r="r" b="b"/>
              <a:pathLst>
                <a:path w="53" h="19" extrusionOk="0">
                  <a:moveTo>
                    <a:pt x="53" y="18"/>
                  </a:moveTo>
                  <a:lnTo>
                    <a:pt x="0" y="1"/>
                  </a:lnTo>
                  <a:lnTo>
                    <a:pt x="53" y="18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554399">
              <a:off x="5976194" y="1472916"/>
              <a:ext cx="36323" cy="71991"/>
            </a:xfrm>
            <a:custGeom>
              <a:avLst/>
              <a:gdLst/>
              <a:ahLst/>
              <a:cxnLst/>
              <a:rect l="l" t="t" r="r" b="b"/>
              <a:pathLst>
                <a:path w="997" h="1976" extrusionOk="0">
                  <a:moveTo>
                    <a:pt x="403" y="0"/>
                  </a:moveTo>
                  <a:lnTo>
                    <a:pt x="1" y="1906"/>
                  </a:lnTo>
                  <a:lnTo>
                    <a:pt x="630" y="1976"/>
                  </a:lnTo>
                  <a:lnTo>
                    <a:pt x="997" y="53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554399">
              <a:off x="5997176" y="1464567"/>
              <a:ext cx="23608" cy="12132"/>
            </a:xfrm>
            <a:custGeom>
              <a:avLst/>
              <a:gdLst/>
              <a:ahLst/>
              <a:cxnLst/>
              <a:rect l="l" t="t" r="r" b="b"/>
              <a:pathLst>
                <a:path w="648" h="333" extrusionOk="0">
                  <a:moveTo>
                    <a:pt x="71" y="1"/>
                  </a:moveTo>
                  <a:lnTo>
                    <a:pt x="1" y="280"/>
                  </a:lnTo>
                  <a:lnTo>
                    <a:pt x="595" y="333"/>
                  </a:lnTo>
                  <a:lnTo>
                    <a:pt x="647" y="53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554399">
              <a:off x="6030187" y="1449121"/>
              <a:ext cx="6412" cy="656"/>
            </a:xfrm>
            <a:custGeom>
              <a:avLst/>
              <a:gdLst/>
              <a:ahLst/>
              <a:cxnLst/>
              <a:rect l="l" t="t" r="r" b="b"/>
              <a:pathLst>
                <a:path w="176" h="18" extrusionOk="0">
                  <a:moveTo>
                    <a:pt x="176" y="18"/>
                  </a:moveTo>
                  <a:lnTo>
                    <a:pt x="1" y="0"/>
                  </a:lnTo>
                  <a:lnTo>
                    <a:pt x="176" y="18"/>
                  </a:lnTo>
                  <a:lnTo>
                    <a:pt x="176" y="18"/>
                  </a:lnTo>
                  <a:close/>
                </a:path>
              </a:pathLst>
            </a:custGeom>
            <a:solidFill>
              <a:srgbClr val="4B6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 rot="554399">
              <a:off x="6036402" y="1450449"/>
              <a:ext cx="2587" cy="692"/>
            </a:xfrm>
            <a:custGeom>
              <a:avLst/>
              <a:gdLst/>
              <a:ahLst/>
              <a:cxnLst/>
              <a:rect l="l" t="t" r="r" b="b"/>
              <a:pathLst>
                <a:path w="71" h="19" extrusionOk="0">
                  <a:moveTo>
                    <a:pt x="1" y="1"/>
                  </a:moveTo>
                  <a:lnTo>
                    <a:pt x="71" y="18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4B6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 rot="554399">
              <a:off x="6025701" y="1448965"/>
              <a:ext cx="13407" cy="1312"/>
            </a:xfrm>
            <a:custGeom>
              <a:avLst/>
              <a:gdLst/>
              <a:ahLst/>
              <a:cxnLst/>
              <a:rect l="l" t="t" r="r" b="b"/>
              <a:pathLst>
                <a:path w="368" h="36" extrusionOk="0">
                  <a:moveTo>
                    <a:pt x="0" y="0"/>
                  </a:moveTo>
                  <a:lnTo>
                    <a:pt x="368" y="35"/>
                  </a:lnTo>
                  <a:lnTo>
                    <a:pt x="298" y="18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554399">
              <a:off x="5990509" y="1453619"/>
              <a:ext cx="44630" cy="14682"/>
            </a:xfrm>
            <a:custGeom>
              <a:avLst/>
              <a:gdLst/>
              <a:ahLst/>
              <a:cxnLst/>
              <a:rect l="l" t="t" r="r" b="b"/>
              <a:pathLst>
                <a:path w="1225" h="403" extrusionOk="0">
                  <a:moveTo>
                    <a:pt x="70" y="0"/>
                  </a:moveTo>
                  <a:lnTo>
                    <a:pt x="0" y="280"/>
                  </a:lnTo>
                  <a:lnTo>
                    <a:pt x="298" y="315"/>
                  </a:lnTo>
                  <a:lnTo>
                    <a:pt x="350" y="52"/>
                  </a:lnTo>
                  <a:lnTo>
                    <a:pt x="874" y="70"/>
                  </a:lnTo>
                  <a:lnTo>
                    <a:pt x="70" y="0"/>
                  </a:lnTo>
                  <a:close/>
                  <a:moveTo>
                    <a:pt x="927" y="87"/>
                  </a:moveTo>
                  <a:lnTo>
                    <a:pt x="874" y="367"/>
                  </a:lnTo>
                  <a:lnTo>
                    <a:pt x="1172" y="402"/>
                  </a:lnTo>
                  <a:lnTo>
                    <a:pt x="1224" y="105"/>
                  </a:lnTo>
                  <a:lnTo>
                    <a:pt x="927" y="87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554399">
              <a:off x="5994672" y="1444526"/>
              <a:ext cx="43974" cy="13407"/>
            </a:xfrm>
            <a:custGeom>
              <a:avLst/>
              <a:gdLst/>
              <a:ahLst/>
              <a:cxnLst/>
              <a:rect l="l" t="t" r="r" b="b"/>
              <a:pathLst>
                <a:path w="1207" h="368" extrusionOk="0">
                  <a:moveTo>
                    <a:pt x="53" y="1"/>
                  </a:moveTo>
                  <a:lnTo>
                    <a:pt x="0" y="263"/>
                  </a:lnTo>
                  <a:lnTo>
                    <a:pt x="804" y="333"/>
                  </a:lnTo>
                  <a:lnTo>
                    <a:pt x="857" y="350"/>
                  </a:lnTo>
                  <a:lnTo>
                    <a:pt x="1154" y="368"/>
                  </a:lnTo>
                  <a:lnTo>
                    <a:pt x="1207" y="88"/>
                  </a:lnTo>
                  <a:lnTo>
                    <a:pt x="839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554399">
              <a:off x="5961921" y="1471984"/>
              <a:ext cx="60551" cy="84743"/>
            </a:xfrm>
            <a:custGeom>
              <a:avLst/>
              <a:gdLst/>
              <a:ahLst/>
              <a:cxnLst/>
              <a:rect l="l" t="t" r="r" b="b"/>
              <a:pathLst>
                <a:path w="1662" h="2326" extrusionOk="0">
                  <a:moveTo>
                    <a:pt x="490" y="1"/>
                  </a:moveTo>
                  <a:lnTo>
                    <a:pt x="0" y="2186"/>
                  </a:lnTo>
                  <a:lnTo>
                    <a:pt x="175" y="2204"/>
                  </a:lnTo>
                  <a:lnTo>
                    <a:pt x="1242" y="2326"/>
                  </a:lnTo>
                  <a:lnTo>
                    <a:pt x="1661" y="106"/>
                  </a:lnTo>
                  <a:lnTo>
                    <a:pt x="1364" y="71"/>
                  </a:lnTo>
                  <a:lnTo>
                    <a:pt x="997" y="1994"/>
                  </a:lnTo>
                  <a:lnTo>
                    <a:pt x="368" y="1924"/>
                  </a:lnTo>
                  <a:lnTo>
                    <a:pt x="770" y="18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554399">
              <a:off x="5986971" y="1463341"/>
              <a:ext cx="44630" cy="14682"/>
            </a:xfrm>
            <a:custGeom>
              <a:avLst/>
              <a:gdLst/>
              <a:ahLst/>
              <a:cxnLst/>
              <a:rect l="l" t="t" r="r" b="b"/>
              <a:pathLst>
                <a:path w="1225" h="403" extrusionOk="0">
                  <a:moveTo>
                    <a:pt x="53" y="1"/>
                  </a:moveTo>
                  <a:lnTo>
                    <a:pt x="1" y="298"/>
                  </a:lnTo>
                  <a:lnTo>
                    <a:pt x="281" y="315"/>
                  </a:lnTo>
                  <a:lnTo>
                    <a:pt x="351" y="36"/>
                  </a:lnTo>
                  <a:lnTo>
                    <a:pt x="53" y="1"/>
                  </a:lnTo>
                  <a:close/>
                  <a:moveTo>
                    <a:pt x="927" y="88"/>
                  </a:moveTo>
                  <a:lnTo>
                    <a:pt x="875" y="368"/>
                  </a:lnTo>
                  <a:lnTo>
                    <a:pt x="1172" y="403"/>
                  </a:lnTo>
                  <a:lnTo>
                    <a:pt x="1225" y="123"/>
                  </a:lnTo>
                  <a:lnTo>
                    <a:pt x="927" y="88"/>
                  </a:ln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 rot="554399">
              <a:off x="5346002" y="2365933"/>
              <a:ext cx="314014" cy="352232"/>
            </a:xfrm>
            <a:custGeom>
              <a:avLst/>
              <a:gdLst/>
              <a:ahLst/>
              <a:cxnLst/>
              <a:rect l="l" t="t" r="r" b="b"/>
              <a:pathLst>
                <a:path w="8619" h="9668" extrusionOk="0">
                  <a:moveTo>
                    <a:pt x="158" y="1"/>
                  </a:moveTo>
                  <a:lnTo>
                    <a:pt x="0" y="18"/>
                  </a:lnTo>
                  <a:lnTo>
                    <a:pt x="35" y="18"/>
                  </a:lnTo>
                  <a:lnTo>
                    <a:pt x="158" y="1"/>
                  </a:lnTo>
                  <a:close/>
                  <a:moveTo>
                    <a:pt x="175" y="141"/>
                  </a:moveTo>
                  <a:cubicBezTo>
                    <a:pt x="263" y="665"/>
                    <a:pt x="507" y="1382"/>
                    <a:pt x="875" y="2203"/>
                  </a:cubicBezTo>
                  <a:cubicBezTo>
                    <a:pt x="1259" y="3077"/>
                    <a:pt x="1766" y="4074"/>
                    <a:pt x="2308" y="5053"/>
                  </a:cubicBezTo>
                  <a:cubicBezTo>
                    <a:pt x="3374" y="6993"/>
                    <a:pt x="4528" y="8846"/>
                    <a:pt x="4983" y="9580"/>
                  </a:cubicBezTo>
                  <a:cubicBezTo>
                    <a:pt x="5000" y="9615"/>
                    <a:pt x="5035" y="9633"/>
                    <a:pt x="5053" y="9668"/>
                  </a:cubicBezTo>
                  <a:lnTo>
                    <a:pt x="8549" y="1941"/>
                  </a:lnTo>
                  <a:cubicBezTo>
                    <a:pt x="8601" y="1801"/>
                    <a:pt x="8619" y="1644"/>
                    <a:pt x="8619" y="1504"/>
                  </a:cubicBezTo>
                  <a:cubicBezTo>
                    <a:pt x="8619" y="1312"/>
                    <a:pt x="8566" y="1120"/>
                    <a:pt x="8479" y="997"/>
                  </a:cubicBezTo>
                  <a:cubicBezTo>
                    <a:pt x="8392" y="875"/>
                    <a:pt x="8252" y="787"/>
                    <a:pt x="8059" y="770"/>
                  </a:cubicBezTo>
                  <a:cubicBezTo>
                    <a:pt x="6941" y="683"/>
                    <a:pt x="5227" y="525"/>
                    <a:pt x="3672" y="385"/>
                  </a:cubicBezTo>
                  <a:cubicBezTo>
                    <a:pt x="2116" y="263"/>
                    <a:pt x="682" y="141"/>
                    <a:pt x="210" y="141"/>
                  </a:cubicBez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 rot="554399">
              <a:off x="5340607" y="2360652"/>
              <a:ext cx="329935" cy="366878"/>
            </a:xfrm>
            <a:custGeom>
              <a:avLst/>
              <a:gdLst/>
              <a:ahLst/>
              <a:cxnLst/>
              <a:rect l="l" t="t" r="r" b="b"/>
              <a:pathLst>
                <a:path w="9056" h="10070" extrusionOk="0">
                  <a:moveTo>
                    <a:pt x="298" y="158"/>
                  </a:moveTo>
                  <a:lnTo>
                    <a:pt x="175" y="175"/>
                  </a:lnTo>
                  <a:lnTo>
                    <a:pt x="140" y="175"/>
                  </a:lnTo>
                  <a:lnTo>
                    <a:pt x="298" y="158"/>
                  </a:lnTo>
                  <a:close/>
                  <a:moveTo>
                    <a:pt x="350" y="298"/>
                  </a:moveTo>
                  <a:cubicBezTo>
                    <a:pt x="822" y="298"/>
                    <a:pt x="2256" y="420"/>
                    <a:pt x="3812" y="542"/>
                  </a:cubicBezTo>
                  <a:cubicBezTo>
                    <a:pt x="5367" y="682"/>
                    <a:pt x="7081" y="840"/>
                    <a:pt x="8199" y="927"/>
                  </a:cubicBezTo>
                  <a:cubicBezTo>
                    <a:pt x="8392" y="944"/>
                    <a:pt x="8532" y="1032"/>
                    <a:pt x="8619" y="1154"/>
                  </a:cubicBezTo>
                  <a:cubicBezTo>
                    <a:pt x="8706" y="1277"/>
                    <a:pt x="8759" y="1469"/>
                    <a:pt x="8759" y="1661"/>
                  </a:cubicBezTo>
                  <a:cubicBezTo>
                    <a:pt x="8759" y="1801"/>
                    <a:pt x="8741" y="1958"/>
                    <a:pt x="8689" y="2098"/>
                  </a:cubicBezTo>
                  <a:lnTo>
                    <a:pt x="5193" y="9825"/>
                  </a:lnTo>
                  <a:cubicBezTo>
                    <a:pt x="5175" y="9790"/>
                    <a:pt x="5140" y="9772"/>
                    <a:pt x="5123" y="9737"/>
                  </a:cubicBezTo>
                  <a:cubicBezTo>
                    <a:pt x="4668" y="9003"/>
                    <a:pt x="3514" y="7150"/>
                    <a:pt x="2448" y="5210"/>
                  </a:cubicBezTo>
                  <a:cubicBezTo>
                    <a:pt x="1906" y="4231"/>
                    <a:pt x="1399" y="3234"/>
                    <a:pt x="1015" y="2360"/>
                  </a:cubicBezTo>
                  <a:cubicBezTo>
                    <a:pt x="647" y="1539"/>
                    <a:pt x="403" y="822"/>
                    <a:pt x="315" y="298"/>
                  </a:cubicBezTo>
                  <a:close/>
                  <a:moveTo>
                    <a:pt x="333" y="0"/>
                  </a:moveTo>
                  <a:cubicBezTo>
                    <a:pt x="280" y="0"/>
                    <a:pt x="228" y="0"/>
                    <a:pt x="175" y="18"/>
                  </a:cubicBezTo>
                  <a:lnTo>
                    <a:pt x="106" y="18"/>
                  </a:lnTo>
                  <a:lnTo>
                    <a:pt x="53" y="53"/>
                  </a:lnTo>
                  <a:cubicBezTo>
                    <a:pt x="36" y="70"/>
                    <a:pt x="1" y="123"/>
                    <a:pt x="1" y="175"/>
                  </a:cubicBezTo>
                  <a:lnTo>
                    <a:pt x="1" y="193"/>
                  </a:lnTo>
                  <a:cubicBezTo>
                    <a:pt x="53" y="682"/>
                    <a:pt x="263" y="1329"/>
                    <a:pt x="578" y="2063"/>
                  </a:cubicBezTo>
                  <a:cubicBezTo>
                    <a:pt x="1399" y="3427"/>
                    <a:pt x="2133" y="4860"/>
                    <a:pt x="2868" y="6241"/>
                  </a:cubicBezTo>
                  <a:cubicBezTo>
                    <a:pt x="3479" y="7412"/>
                    <a:pt x="4161" y="8531"/>
                    <a:pt x="4860" y="9650"/>
                  </a:cubicBezTo>
                  <a:cubicBezTo>
                    <a:pt x="4983" y="9860"/>
                    <a:pt x="5175" y="10000"/>
                    <a:pt x="5402" y="10070"/>
                  </a:cubicBezTo>
                  <a:lnTo>
                    <a:pt x="8969" y="2203"/>
                  </a:lnTo>
                  <a:lnTo>
                    <a:pt x="8969" y="2186"/>
                  </a:lnTo>
                  <a:cubicBezTo>
                    <a:pt x="9021" y="2011"/>
                    <a:pt x="9056" y="1836"/>
                    <a:pt x="9056" y="1661"/>
                  </a:cubicBezTo>
                  <a:cubicBezTo>
                    <a:pt x="9056" y="1416"/>
                    <a:pt x="8986" y="1172"/>
                    <a:pt x="8864" y="979"/>
                  </a:cubicBezTo>
                  <a:cubicBezTo>
                    <a:pt x="8724" y="787"/>
                    <a:pt x="8497" y="647"/>
                    <a:pt x="8217" y="630"/>
                  </a:cubicBezTo>
                  <a:cubicBezTo>
                    <a:pt x="7116" y="560"/>
                    <a:pt x="5402" y="402"/>
                    <a:pt x="3829" y="263"/>
                  </a:cubicBezTo>
                  <a:cubicBezTo>
                    <a:pt x="2273" y="123"/>
                    <a:pt x="857" y="0"/>
                    <a:pt x="333" y="0"/>
                  </a:cubicBezTo>
                  <a:close/>
                </a:path>
              </a:pathLst>
            </a:custGeom>
            <a:solidFill>
              <a:srgbClr val="869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554399">
              <a:off x="5355706" y="2426278"/>
              <a:ext cx="175824" cy="299368"/>
            </a:xfrm>
            <a:custGeom>
              <a:avLst/>
              <a:gdLst/>
              <a:ahLst/>
              <a:cxnLst/>
              <a:rect l="l" t="t" r="r" b="b"/>
              <a:pathLst>
                <a:path w="4826" h="8217" extrusionOk="0">
                  <a:moveTo>
                    <a:pt x="1" y="0"/>
                  </a:moveTo>
                  <a:cubicBezTo>
                    <a:pt x="105" y="262"/>
                    <a:pt x="210" y="525"/>
                    <a:pt x="350" y="804"/>
                  </a:cubicBezTo>
                  <a:cubicBezTo>
                    <a:pt x="1819" y="3968"/>
                    <a:pt x="4511" y="8146"/>
                    <a:pt x="4511" y="8146"/>
                  </a:cubicBezTo>
                  <a:cubicBezTo>
                    <a:pt x="4528" y="8181"/>
                    <a:pt x="4581" y="8216"/>
                    <a:pt x="4633" y="8216"/>
                  </a:cubicBezTo>
                  <a:lnTo>
                    <a:pt x="4651" y="8216"/>
                  </a:lnTo>
                  <a:cubicBezTo>
                    <a:pt x="4703" y="8216"/>
                    <a:pt x="4738" y="8181"/>
                    <a:pt x="4755" y="8129"/>
                  </a:cubicBezTo>
                  <a:lnTo>
                    <a:pt x="4825" y="8007"/>
                  </a:lnTo>
                  <a:cubicBezTo>
                    <a:pt x="4598" y="7937"/>
                    <a:pt x="4406" y="7797"/>
                    <a:pt x="4283" y="7587"/>
                  </a:cubicBezTo>
                  <a:cubicBezTo>
                    <a:pt x="3584" y="6468"/>
                    <a:pt x="2902" y="5349"/>
                    <a:pt x="2291" y="4178"/>
                  </a:cubicBezTo>
                  <a:cubicBezTo>
                    <a:pt x="1556" y="2797"/>
                    <a:pt x="822" y="1364"/>
                    <a:pt x="1" y="0"/>
                  </a:cubicBezTo>
                  <a:close/>
                </a:path>
              </a:pathLst>
            </a:custGeom>
            <a:solidFill>
              <a:srgbClr val="394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554399">
              <a:off x="5826404" y="1233124"/>
              <a:ext cx="208905" cy="305088"/>
            </a:xfrm>
            <a:custGeom>
              <a:avLst/>
              <a:gdLst/>
              <a:ahLst/>
              <a:cxnLst/>
              <a:rect l="l" t="t" r="r" b="b"/>
              <a:pathLst>
                <a:path w="5734" h="8374" extrusionOk="0">
                  <a:moveTo>
                    <a:pt x="769" y="0"/>
                  </a:moveTo>
                  <a:lnTo>
                    <a:pt x="0" y="7884"/>
                  </a:lnTo>
                  <a:lnTo>
                    <a:pt x="4947" y="8374"/>
                  </a:lnTo>
                  <a:lnTo>
                    <a:pt x="5734" y="490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8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554399">
              <a:off x="5820655" y="1227316"/>
              <a:ext cx="219762" cy="316564"/>
            </a:xfrm>
            <a:custGeom>
              <a:avLst/>
              <a:gdLst/>
              <a:ahLst/>
              <a:cxnLst/>
              <a:rect l="l" t="t" r="r" b="b"/>
              <a:pathLst>
                <a:path w="6032" h="8689" extrusionOk="0">
                  <a:moveTo>
                    <a:pt x="1067" y="315"/>
                  </a:moveTo>
                  <a:lnTo>
                    <a:pt x="5721" y="772"/>
                  </a:lnTo>
                  <a:lnTo>
                    <a:pt x="5721" y="772"/>
                  </a:lnTo>
                  <a:lnTo>
                    <a:pt x="4983" y="8374"/>
                  </a:lnTo>
                  <a:lnTo>
                    <a:pt x="315" y="7920"/>
                  </a:lnTo>
                  <a:lnTo>
                    <a:pt x="1067" y="315"/>
                  </a:lnTo>
                  <a:close/>
                  <a:moveTo>
                    <a:pt x="945" y="1"/>
                  </a:moveTo>
                  <a:cubicBezTo>
                    <a:pt x="875" y="1"/>
                    <a:pt x="805" y="53"/>
                    <a:pt x="787" y="141"/>
                  </a:cubicBezTo>
                  <a:lnTo>
                    <a:pt x="18" y="8042"/>
                  </a:lnTo>
                  <a:cubicBezTo>
                    <a:pt x="1" y="8112"/>
                    <a:pt x="71" y="8182"/>
                    <a:pt x="141" y="8199"/>
                  </a:cubicBezTo>
                  <a:lnTo>
                    <a:pt x="5088" y="8689"/>
                  </a:lnTo>
                  <a:cubicBezTo>
                    <a:pt x="5140" y="8689"/>
                    <a:pt x="5175" y="8671"/>
                    <a:pt x="5210" y="8654"/>
                  </a:cubicBezTo>
                  <a:cubicBezTo>
                    <a:pt x="5228" y="8619"/>
                    <a:pt x="5245" y="8584"/>
                    <a:pt x="5263" y="8549"/>
                  </a:cubicBezTo>
                  <a:lnTo>
                    <a:pt x="6032" y="648"/>
                  </a:lnTo>
                  <a:cubicBezTo>
                    <a:pt x="6032" y="613"/>
                    <a:pt x="6014" y="578"/>
                    <a:pt x="5997" y="543"/>
                  </a:cubicBezTo>
                  <a:cubicBezTo>
                    <a:pt x="5979" y="525"/>
                    <a:pt x="5944" y="490"/>
                    <a:pt x="5892" y="490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554399">
              <a:off x="5314414" y="2350029"/>
              <a:ext cx="320389" cy="376277"/>
            </a:xfrm>
            <a:custGeom>
              <a:avLst/>
              <a:gdLst/>
              <a:ahLst/>
              <a:cxnLst/>
              <a:rect l="l" t="t" r="r" b="b"/>
              <a:pathLst>
                <a:path w="8794" h="10328" extrusionOk="0">
                  <a:moveTo>
                    <a:pt x="343" y="0"/>
                  </a:moveTo>
                  <a:cubicBezTo>
                    <a:pt x="124" y="0"/>
                    <a:pt x="0" y="10"/>
                    <a:pt x="0" y="31"/>
                  </a:cubicBezTo>
                  <a:cubicBezTo>
                    <a:pt x="280" y="2566"/>
                    <a:pt x="5787" y="10328"/>
                    <a:pt x="5787" y="10328"/>
                  </a:cubicBezTo>
                  <a:lnTo>
                    <a:pt x="8584" y="1762"/>
                  </a:lnTo>
                  <a:cubicBezTo>
                    <a:pt x="8794" y="1150"/>
                    <a:pt x="8356" y="503"/>
                    <a:pt x="7710" y="451"/>
                  </a:cubicBezTo>
                  <a:cubicBezTo>
                    <a:pt x="5609" y="288"/>
                    <a:pt x="1544" y="0"/>
                    <a:pt x="343" y="0"/>
                  </a:cubicBezTo>
                  <a:close/>
                </a:path>
              </a:pathLst>
            </a:custGeom>
            <a:solidFill>
              <a:srgbClr val="F2F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 rot="554399">
              <a:off x="5309363" y="2344324"/>
              <a:ext cx="324871" cy="386624"/>
            </a:xfrm>
            <a:custGeom>
              <a:avLst/>
              <a:gdLst/>
              <a:ahLst/>
              <a:cxnLst/>
              <a:rect l="l" t="t" r="r" b="b"/>
              <a:pathLst>
                <a:path w="8917" h="10612" extrusionOk="0">
                  <a:moveTo>
                    <a:pt x="490" y="297"/>
                  </a:moveTo>
                  <a:cubicBezTo>
                    <a:pt x="1679" y="297"/>
                    <a:pt x="5752" y="577"/>
                    <a:pt x="7832" y="734"/>
                  </a:cubicBezTo>
                  <a:cubicBezTo>
                    <a:pt x="8304" y="769"/>
                    <a:pt x="8636" y="1171"/>
                    <a:pt x="8636" y="1591"/>
                  </a:cubicBezTo>
                  <a:cubicBezTo>
                    <a:pt x="8636" y="1678"/>
                    <a:pt x="8619" y="1783"/>
                    <a:pt x="8584" y="1871"/>
                  </a:cubicBezTo>
                  <a:lnTo>
                    <a:pt x="5890" y="10154"/>
                  </a:lnTo>
                  <a:lnTo>
                    <a:pt x="5890" y="10154"/>
                  </a:lnTo>
                  <a:cubicBezTo>
                    <a:pt x="5869" y="10123"/>
                    <a:pt x="5846" y="10089"/>
                    <a:pt x="5822" y="10052"/>
                  </a:cubicBezTo>
                  <a:cubicBezTo>
                    <a:pt x="5280" y="9283"/>
                    <a:pt x="3969" y="7360"/>
                    <a:pt x="2745" y="5349"/>
                  </a:cubicBezTo>
                  <a:cubicBezTo>
                    <a:pt x="2133" y="4336"/>
                    <a:pt x="1539" y="3304"/>
                    <a:pt x="1102" y="2395"/>
                  </a:cubicBezTo>
                  <a:cubicBezTo>
                    <a:pt x="686" y="1563"/>
                    <a:pt x="402" y="820"/>
                    <a:pt x="316" y="297"/>
                  </a:cubicBezTo>
                  <a:close/>
                  <a:moveTo>
                    <a:pt x="490" y="0"/>
                  </a:moveTo>
                  <a:cubicBezTo>
                    <a:pt x="385" y="0"/>
                    <a:pt x="298" y="0"/>
                    <a:pt x="228" y="18"/>
                  </a:cubicBezTo>
                  <a:lnTo>
                    <a:pt x="140" y="18"/>
                  </a:lnTo>
                  <a:lnTo>
                    <a:pt x="70" y="53"/>
                  </a:lnTo>
                  <a:lnTo>
                    <a:pt x="36" y="88"/>
                  </a:lnTo>
                  <a:cubicBezTo>
                    <a:pt x="18" y="105"/>
                    <a:pt x="1" y="140"/>
                    <a:pt x="1" y="175"/>
                  </a:cubicBezTo>
                  <a:lnTo>
                    <a:pt x="1" y="193"/>
                  </a:lnTo>
                  <a:cubicBezTo>
                    <a:pt x="70" y="874"/>
                    <a:pt x="473" y="1836"/>
                    <a:pt x="1032" y="2920"/>
                  </a:cubicBezTo>
                  <a:cubicBezTo>
                    <a:pt x="2710" y="6189"/>
                    <a:pt x="5822" y="10541"/>
                    <a:pt x="5822" y="10541"/>
                  </a:cubicBezTo>
                  <a:cubicBezTo>
                    <a:pt x="5839" y="10594"/>
                    <a:pt x="5909" y="10611"/>
                    <a:pt x="5962" y="10611"/>
                  </a:cubicBezTo>
                  <a:cubicBezTo>
                    <a:pt x="6014" y="10594"/>
                    <a:pt x="6049" y="10559"/>
                    <a:pt x="6067" y="10506"/>
                  </a:cubicBezTo>
                  <a:lnTo>
                    <a:pt x="8864" y="1958"/>
                  </a:lnTo>
                  <a:cubicBezTo>
                    <a:pt x="8899" y="1836"/>
                    <a:pt x="8916" y="1713"/>
                    <a:pt x="8916" y="1591"/>
                  </a:cubicBezTo>
                  <a:cubicBezTo>
                    <a:pt x="8916" y="1014"/>
                    <a:pt x="8479" y="507"/>
                    <a:pt x="7867" y="455"/>
                  </a:cubicBezTo>
                  <a:cubicBezTo>
                    <a:pt x="5769" y="297"/>
                    <a:pt x="1714" y="0"/>
                    <a:pt x="490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 rot="554399">
              <a:off x="5166857" y="2943215"/>
              <a:ext cx="2990872" cy="291753"/>
            </a:xfrm>
            <a:custGeom>
              <a:avLst/>
              <a:gdLst/>
              <a:ahLst/>
              <a:cxnLst/>
              <a:rect l="l" t="t" r="r" b="b"/>
              <a:pathLst>
                <a:path w="82093" h="8008" extrusionOk="0">
                  <a:moveTo>
                    <a:pt x="0" y="1"/>
                  </a:moveTo>
                  <a:lnTo>
                    <a:pt x="82092" y="8007"/>
                  </a:lnTo>
                </a:path>
              </a:pathLst>
            </a:custGeom>
            <a:solidFill>
              <a:srgbClr val="F2F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 rot="554399">
              <a:off x="5161061" y="2937985"/>
              <a:ext cx="3001729" cy="302647"/>
            </a:xfrm>
            <a:custGeom>
              <a:avLst/>
              <a:gdLst/>
              <a:ahLst/>
              <a:cxnLst/>
              <a:rect l="l" t="t" r="r" b="b"/>
              <a:pathLst>
                <a:path w="82391" h="8307" extrusionOk="0">
                  <a:moveTo>
                    <a:pt x="149" y="0"/>
                  </a:moveTo>
                  <a:cubicBezTo>
                    <a:pt x="74" y="0"/>
                    <a:pt x="18" y="63"/>
                    <a:pt x="18" y="125"/>
                  </a:cubicBezTo>
                  <a:cubicBezTo>
                    <a:pt x="1" y="213"/>
                    <a:pt x="53" y="283"/>
                    <a:pt x="141" y="283"/>
                  </a:cubicBezTo>
                  <a:lnTo>
                    <a:pt x="82233" y="8307"/>
                  </a:lnTo>
                  <a:cubicBezTo>
                    <a:pt x="82303" y="8307"/>
                    <a:pt x="82390" y="8254"/>
                    <a:pt x="82390" y="8167"/>
                  </a:cubicBezTo>
                  <a:cubicBezTo>
                    <a:pt x="82390" y="8097"/>
                    <a:pt x="82338" y="8010"/>
                    <a:pt x="82250" y="8010"/>
                  </a:cubicBezTo>
                  <a:lnTo>
                    <a:pt x="176" y="3"/>
                  </a:lnTo>
                  <a:cubicBezTo>
                    <a:pt x="166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 rot="554399">
              <a:off x="5161741" y="2974680"/>
              <a:ext cx="2990872" cy="291717"/>
            </a:xfrm>
            <a:custGeom>
              <a:avLst/>
              <a:gdLst/>
              <a:ahLst/>
              <a:cxnLst/>
              <a:rect l="l" t="t" r="r" b="b"/>
              <a:pathLst>
                <a:path w="82093" h="8007" extrusionOk="0">
                  <a:moveTo>
                    <a:pt x="0" y="0"/>
                  </a:moveTo>
                  <a:lnTo>
                    <a:pt x="82092" y="8006"/>
                  </a:lnTo>
                </a:path>
              </a:pathLst>
            </a:custGeom>
            <a:solidFill>
              <a:srgbClr val="F2F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 rot="554399">
              <a:off x="5155948" y="2969414"/>
              <a:ext cx="3001729" cy="302647"/>
            </a:xfrm>
            <a:custGeom>
              <a:avLst/>
              <a:gdLst/>
              <a:ahLst/>
              <a:cxnLst/>
              <a:rect l="l" t="t" r="r" b="b"/>
              <a:pathLst>
                <a:path w="82391" h="8307" extrusionOk="0">
                  <a:moveTo>
                    <a:pt x="149" y="0"/>
                  </a:moveTo>
                  <a:cubicBezTo>
                    <a:pt x="74" y="0"/>
                    <a:pt x="18" y="63"/>
                    <a:pt x="18" y="126"/>
                  </a:cubicBezTo>
                  <a:cubicBezTo>
                    <a:pt x="1" y="213"/>
                    <a:pt x="53" y="283"/>
                    <a:pt x="141" y="283"/>
                  </a:cubicBezTo>
                  <a:lnTo>
                    <a:pt x="82233" y="8307"/>
                  </a:lnTo>
                  <a:cubicBezTo>
                    <a:pt x="82303" y="8307"/>
                    <a:pt x="82390" y="8254"/>
                    <a:pt x="82390" y="8167"/>
                  </a:cubicBezTo>
                  <a:cubicBezTo>
                    <a:pt x="82390" y="8097"/>
                    <a:pt x="82338" y="8010"/>
                    <a:pt x="82250" y="8010"/>
                  </a:cubicBezTo>
                  <a:lnTo>
                    <a:pt x="176" y="3"/>
                  </a:lnTo>
                  <a:cubicBezTo>
                    <a:pt x="166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 rot="554399">
              <a:off x="6490292" y="3250346"/>
              <a:ext cx="236959" cy="136914"/>
            </a:xfrm>
            <a:custGeom>
              <a:avLst/>
              <a:gdLst/>
              <a:ahLst/>
              <a:cxnLst/>
              <a:rect l="l" t="t" r="r" b="b"/>
              <a:pathLst>
                <a:path w="6504" h="3758" extrusionOk="0">
                  <a:moveTo>
                    <a:pt x="211" y="0"/>
                  </a:moveTo>
                  <a:lnTo>
                    <a:pt x="176" y="297"/>
                  </a:lnTo>
                  <a:cubicBezTo>
                    <a:pt x="1" y="2028"/>
                    <a:pt x="1277" y="3584"/>
                    <a:pt x="3025" y="3741"/>
                  </a:cubicBezTo>
                  <a:cubicBezTo>
                    <a:pt x="3132" y="3752"/>
                    <a:pt x="3237" y="3757"/>
                    <a:pt x="3342" y="3757"/>
                  </a:cubicBezTo>
                  <a:cubicBezTo>
                    <a:pt x="4942" y="3757"/>
                    <a:pt x="6321" y="2533"/>
                    <a:pt x="6469" y="909"/>
                  </a:cubicBezTo>
                  <a:lnTo>
                    <a:pt x="6504" y="61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 rot="554399">
              <a:off x="6489596" y="3244227"/>
              <a:ext cx="244609" cy="150613"/>
            </a:xfrm>
            <a:custGeom>
              <a:avLst/>
              <a:gdLst/>
              <a:ahLst/>
              <a:cxnLst/>
              <a:rect l="l" t="t" r="r" b="b"/>
              <a:pathLst>
                <a:path w="6714" h="4134" extrusionOk="0">
                  <a:moveTo>
                    <a:pt x="391" y="392"/>
                  </a:moveTo>
                  <a:lnTo>
                    <a:pt x="6311" y="969"/>
                  </a:lnTo>
                  <a:lnTo>
                    <a:pt x="6311" y="1074"/>
                  </a:lnTo>
                  <a:cubicBezTo>
                    <a:pt x="6154" y="2612"/>
                    <a:pt x="4860" y="3748"/>
                    <a:pt x="3357" y="3748"/>
                  </a:cubicBezTo>
                  <a:lnTo>
                    <a:pt x="3059" y="3748"/>
                  </a:lnTo>
                  <a:cubicBezTo>
                    <a:pt x="1521" y="3591"/>
                    <a:pt x="367" y="2297"/>
                    <a:pt x="367" y="777"/>
                  </a:cubicBezTo>
                  <a:cubicBezTo>
                    <a:pt x="367" y="689"/>
                    <a:pt x="367" y="584"/>
                    <a:pt x="385" y="497"/>
                  </a:cubicBezTo>
                  <a:lnTo>
                    <a:pt x="391" y="392"/>
                  </a:lnTo>
                  <a:close/>
                  <a:moveTo>
                    <a:pt x="203" y="1"/>
                  </a:moveTo>
                  <a:cubicBezTo>
                    <a:pt x="166" y="1"/>
                    <a:pt x="131" y="17"/>
                    <a:pt x="105" y="42"/>
                  </a:cubicBezTo>
                  <a:cubicBezTo>
                    <a:pt x="70" y="77"/>
                    <a:pt x="35" y="130"/>
                    <a:pt x="35" y="165"/>
                  </a:cubicBezTo>
                  <a:lnTo>
                    <a:pt x="18" y="462"/>
                  </a:lnTo>
                  <a:cubicBezTo>
                    <a:pt x="0" y="567"/>
                    <a:pt x="0" y="672"/>
                    <a:pt x="0" y="777"/>
                  </a:cubicBezTo>
                  <a:cubicBezTo>
                    <a:pt x="0" y="2490"/>
                    <a:pt x="1294" y="3941"/>
                    <a:pt x="3025" y="4116"/>
                  </a:cubicBezTo>
                  <a:cubicBezTo>
                    <a:pt x="3129" y="4133"/>
                    <a:pt x="3234" y="4133"/>
                    <a:pt x="3357" y="4133"/>
                  </a:cubicBezTo>
                  <a:cubicBezTo>
                    <a:pt x="5052" y="4133"/>
                    <a:pt x="6503" y="2839"/>
                    <a:pt x="6678" y="1109"/>
                  </a:cubicBezTo>
                  <a:lnTo>
                    <a:pt x="6713" y="812"/>
                  </a:lnTo>
                  <a:cubicBezTo>
                    <a:pt x="6713" y="724"/>
                    <a:pt x="6643" y="619"/>
                    <a:pt x="6538" y="619"/>
                  </a:cubicBezTo>
                  <a:lnTo>
                    <a:pt x="245" y="7"/>
                  </a:lnTo>
                  <a:cubicBezTo>
                    <a:pt x="231" y="3"/>
                    <a:pt x="217" y="1"/>
                    <a:pt x="203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 rot="554399">
              <a:off x="5540094" y="2114239"/>
              <a:ext cx="587296" cy="388847"/>
            </a:xfrm>
            <a:custGeom>
              <a:avLst/>
              <a:gdLst/>
              <a:ahLst/>
              <a:cxnLst/>
              <a:rect l="l" t="t" r="r" b="b"/>
              <a:pathLst>
                <a:path w="16120" h="10673" extrusionOk="0">
                  <a:moveTo>
                    <a:pt x="5644" y="5819"/>
                  </a:moveTo>
                  <a:lnTo>
                    <a:pt x="5644" y="5819"/>
                  </a:lnTo>
                  <a:cubicBezTo>
                    <a:pt x="6361" y="5889"/>
                    <a:pt x="7095" y="5959"/>
                    <a:pt x="7829" y="6029"/>
                  </a:cubicBezTo>
                  <a:cubicBezTo>
                    <a:pt x="7917" y="6046"/>
                    <a:pt x="8004" y="6046"/>
                    <a:pt x="8091" y="6064"/>
                  </a:cubicBezTo>
                  <a:cubicBezTo>
                    <a:pt x="8284" y="6151"/>
                    <a:pt x="8406" y="6326"/>
                    <a:pt x="8354" y="6518"/>
                  </a:cubicBezTo>
                  <a:cubicBezTo>
                    <a:pt x="8319" y="6693"/>
                    <a:pt x="8196" y="6745"/>
                    <a:pt x="8109" y="6868"/>
                  </a:cubicBezTo>
                  <a:cubicBezTo>
                    <a:pt x="7287" y="6518"/>
                    <a:pt x="6466" y="6168"/>
                    <a:pt x="5644" y="5819"/>
                  </a:cubicBezTo>
                  <a:close/>
                  <a:moveTo>
                    <a:pt x="8424" y="6099"/>
                  </a:moveTo>
                  <a:cubicBezTo>
                    <a:pt x="9840" y="6238"/>
                    <a:pt x="11273" y="6413"/>
                    <a:pt x="12706" y="6553"/>
                  </a:cubicBezTo>
                  <a:cubicBezTo>
                    <a:pt x="13021" y="7217"/>
                    <a:pt x="13353" y="7864"/>
                    <a:pt x="13703" y="8511"/>
                  </a:cubicBezTo>
                  <a:cubicBezTo>
                    <a:pt x="13650" y="8546"/>
                    <a:pt x="13598" y="8581"/>
                    <a:pt x="13546" y="8598"/>
                  </a:cubicBezTo>
                  <a:cubicBezTo>
                    <a:pt x="13336" y="8721"/>
                    <a:pt x="13143" y="8861"/>
                    <a:pt x="12969" y="9035"/>
                  </a:cubicBezTo>
                  <a:cubicBezTo>
                    <a:pt x="12881" y="8983"/>
                    <a:pt x="12776" y="8948"/>
                    <a:pt x="12689" y="8913"/>
                  </a:cubicBezTo>
                  <a:cubicBezTo>
                    <a:pt x="12567" y="8861"/>
                    <a:pt x="12462" y="8808"/>
                    <a:pt x="12339" y="8756"/>
                  </a:cubicBezTo>
                  <a:cubicBezTo>
                    <a:pt x="12444" y="8686"/>
                    <a:pt x="12532" y="8563"/>
                    <a:pt x="12602" y="8459"/>
                  </a:cubicBezTo>
                  <a:cubicBezTo>
                    <a:pt x="12637" y="8424"/>
                    <a:pt x="12654" y="8389"/>
                    <a:pt x="12689" y="8371"/>
                  </a:cubicBezTo>
                  <a:cubicBezTo>
                    <a:pt x="12811" y="8424"/>
                    <a:pt x="12934" y="8476"/>
                    <a:pt x="13056" y="8476"/>
                  </a:cubicBezTo>
                  <a:cubicBezTo>
                    <a:pt x="13143" y="8476"/>
                    <a:pt x="13161" y="8336"/>
                    <a:pt x="13091" y="8284"/>
                  </a:cubicBezTo>
                  <a:cubicBezTo>
                    <a:pt x="13004" y="8231"/>
                    <a:pt x="12916" y="8214"/>
                    <a:pt x="12829" y="8196"/>
                  </a:cubicBezTo>
                  <a:cubicBezTo>
                    <a:pt x="12864" y="8144"/>
                    <a:pt x="12899" y="8091"/>
                    <a:pt x="12951" y="8039"/>
                  </a:cubicBezTo>
                  <a:cubicBezTo>
                    <a:pt x="12980" y="7996"/>
                    <a:pt x="12939" y="7942"/>
                    <a:pt x="12894" y="7942"/>
                  </a:cubicBezTo>
                  <a:cubicBezTo>
                    <a:pt x="12884" y="7942"/>
                    <a:pt x="12874" y="7945"/>
                    <a:pt x="12864" y="7952"/>
                  </a:cubicBezTo>
                  <a:cubicBezTo>
                    <a:pt x="12794" y="8022"/>
                    <a:pt x="12741" y="8074"/>
                    <a:pt x="12671" y="8144"/>
                  </a:cubicBezTo>
                  <a:cubicBezTo>
                    <a:pt x="12602" y="8109"/>
                    <a:pt x="12514" y="8091"/>
                    <a:pt x="12444" y="8056"/>
                  </a:cubicBezTo>
                  <a:cubicBezTo>
                    <a:pt x="12430" y="8049"/>
                    <a:pt x="12416" y="8046"/>
                    <a:pt x="12404" y="8046"/>
                  </a:cubicBezTo>
                  <a:cubicBezTo>
                    <a:pt x="12328" y="8046"/>
                    <a:pt x="12302" y="8169"/>
                    <a:pt x="12392" y="8214"/>
                  </a:cubicBezTo>
                  <a:cubicBezTo>
                    <a:pt x="12427" y="8231"/>
                    <a:pt x="12479" y="8266"/>
                    <a:pt x="12514" y="8284"/>
                  </a:cubicBezTo>
                  <a:lnTo>
                    <a:pt x="12462" y="8354"/>
                  </a:lnTo>
                  <a:cubicBezTo>
                    <a:pt x="12357" y="8441"/>
                    <a:pt x="12217" y="8546"/>
                    <a:pt x="12165" y="8686"/>
                  </a:cubicBezTo>
                  <a:cubicBezTo>
                    <a:pt x="11168" y="8214"/>
                    <a:pt x="10172" y="7777"/>
                    <a:pt x="9158" y="7322"/>
                  </a:cubicBezTo>
                  <a:cubicBezTo>
                    <a:pt x="8896" y="7217"/>
                    <a:pt x="8633" y="7095"/>
                    <a:pt x="8354" y="6973"/>
                  </a:cubicBezTo>
                  <a:cubicBezTo>
                    <a:pt x="8511" y="6868"/>
                    <a:pt x="8581" y="6640"/>
                    <a:pt x="8581" y="6483"/>
                  </a:cubicBezTo>
                  <a:cubicBezTo>
                    <a:pt x="8581" y="6326"/>
                    <a:pt x="8511" y="6203"/>
                    <a:pt x="8424" y="6099"/>
                  </a:cubicBezTo>
                  <a:close/>
                  <a:moveTo>
                    <a:pt x="13790" y="8668"/>
                  </a:moveTo>
                  <a:cubicBezTo>
                    <a:pt x="13983" y="9000"/>
                    <a:pt x="14175" y="9333"/>
                    <a:pt x="14385" y="9665"/>
                  </a:cubicBezTo>
                  <a:cubicBezTo>
                    <a:pt x="14000" y="9490"/>
                    <a:pt x="13598" y="9315"/>
                    <a:pt x="13213" y="9140"/>
                  </a:cubicBezTo>
                  <a:cubicBezTo>
                    <a:pt x="13283" y="9070"/>
                    <a:pt x="13353" y="9018"/>
                    <a:pt x="13423" y="8948"/>
                  </a:cubicBezTo>
                  <a:cubicBezTo>
                    <a:pt x="13493" y="8878"/>
                    <a:pt x="13650" y="8756"/>
                    <a:pt x="13790" y="8668"/>
                  </a:cubicBezTo>
                  <a:close/>
                  <a:moveTo>
                    <a:pt x="9469" y="1"/>
                  </a:moveTo>
                  <a:cubicBezTo>
                    <a:pt x="9417" y="1"/>
                    <a:pt x="9370" y="38"/>
                    <a:pt x="9402" y="102"/>
                  </a:cubicBezTo>
                  <a:cubicBezTo>
                    <a:pt x="10032" y="1326"/>
                    <a:pt x="10661" y="2532"/>
                    <a:pt x="11273" y="3756"/>
                  </a:cubicBezTo>
                  <a:cubicBezTo>
                    <a:pt x="10486" y="4053"/>
                    <a:pt x="9770" y="4857"/>
                    <a:pt x="9577" y="5662"/>
                  </a:cubicBezTo>
                  <a:cubicBezTo>
                    <a:pt x="9555" y="5764"/>
                    <a:pt x="9643" y="5844"/>
                    <a:pt x="9727" y="5844"/>
                  </a:cubicBezTo>
                  <a:cubicBezTo>
                    <a:pt x="9772" y="5844"/>
                    <a:pt x="9815" y="5821"/>
                    <a:pt x="9840" y="5766"/>
                  </a:cubicBezTo>
                  <a:cubicBezTo>
                    <a:pt x="9997" y="5347"/>
                    <a:pt x="10172" y="4945"/>
                    <a:pt x="10469" y="4613"/>
                  </a:cubicBezTo>
                  <a:cubicBezTo>
                    <a:pt x="10731" y="4315"/>
                    <a:pt x="11046" y="4123"/>
                    <a:pt x="11378" y="3948"/>
                  </a:cubicBezTo>
                  <a:cubicBezTo>
                    <a:pt x="11570" y="4315"/>
                    <a:pt x="11745" y="4683"/>
                    <a:pt x="11937" y="5050"/>
                  </a:cubicBezTo>
                  <a:cubicBezTo>
                    <a:pt x="12147" y="5434"/>
                    <a:pt x="12357" y="5836"/>
                    <a:pt x="12549" y="6256"/>
                  </a:cubicBezTo>
                  <a:cubicBezTo>
                    <a:pt x="10888" y="6081"/>
                    <a:pt x="9210" y="5941"/>
                    <a:pt x="7549" y="5784"/>
                  </a:cubicBezTo>
                  <a:cubicBezTo>
                    <a:pt x="6693" y="5714"/>
                    <a:pt x="5836" y="5627"/>
                    <a:pt x="4997" y="5557"/>
                  </a:cubicBezTo>
                  <a:cubicBezTo>
                    <a:pt x="3966" y="5120"/>
                    <a:pt x="2952" y="4700"/>
                    <a:pt x="1920" y="4298"/>
                  </a:cubicBezTo>
                  <a:cubicBezTo>
                    <a:pt x="1907" y="4291"/>
                    <a:pt x="1894" y="4288"/>
                    <a:pt x="1883" y="4288"/>
                  </a:cubicBezTo>
                  <a:cubicBezTo>
                    <a:pt x="1805" y="4288"/>
                    <a:pt x="1777" y="4425"/>
                    <a:pt x="1868" y="4455"/>
                  </a:cubicBezTo>
                  <a:cubicBezTo>
                    <a:pt x="2690" y="4787"/>
                    <a:pt x="3494" y="5137"/>
                    <a:pt x="4298" y="5487"/>
                  </a:cubicBezTo>
                  <a:cubicBezTo>
                    <a:pt x="2899" y="5364"/>
                    <a:pt x="1483" y="5242"/>
                    <a:pt x="85" y="5137"/>
                  </a:cubicBezTo>
                  <a:cubicBezTo>
                    <a:pt x="79" y="5136"/>
                    <a:pt x="74" y="5135"/>
                    <a:pt x="69" y="5135"/>
                  </a:cubicBezTo>
                  <a:cubicBezTo>
                    <a:pt x="0" y="5135"/>
                    <a:pt x="20" y="5243"/>
                    <a:pt x="85" y="5259"/>
                  </a:cubicBezTo>
                  <a:cubicBezTo>
                    <a:pt x="1693" y="5434"/>
                    <a:pt x="3301" y="5592"/>
                    <a:pt x="4927" y="5749"/>
                  </a:cubicBezTo>
                  <a:cubicBezTo>
                    <a:pt x="6273" y="6326"/>
                    <a:pt x="7619" y="6920"/>
                    <a:pt x="8965" y="7515"/>
                  </a:cubicBezTo>
                  <a:cubicBezTo>
                    <a:pt x="10102" y="8004"/>
                    <a:pt x="11221" y="8511"/>
                    <a:pt x="12357" y="9035"/>
                  </a:cubicBezTo>
                  <a:cubicBezTo>
                    <a:pt x="12497" y="9088"/>
                    <a:pt x="12637" y="9158"/>
                    <a:pt x="12776" y="9228"/>
                  </a:cubicBezTo>
                  <a:cubicBezTo>
                    <a:pt x="12759" y="9263"/>
                    <a:pt x="12741" y="9280"/>
                    <a:pt x="12706" y="9315"/>
                  </a:cubicBezTo>
                  <a:cubicBezTo>
                    <a:pt x="12651" y="9385"/>
                    <a:pt x="12750" y="9498"/>
                    <a:pt x="12828" y="9498"/>
                  </a:cubicBezTo>
                  <a:cubicBezTo>
                    <a:pt x="12848" y="9498"/>
                    <a:pt x="12867" y="9490"/>
                    <a:pt x="12881" y="9472"/>
                  </a:cubicBezTo>
                  <a:cubicBezTo>
                    <a:pt x="12934" y="9437"/>
                    <a:pt x="12969" y="9385"/>
                    <a:pt x="13021" y="9350"/>
                  </a:cubicBezTo>
                  <a:cubicBezTo>
                    <a:pt x="14000" y="9805"/>
                    <a:pt x="14979" y="10312"/>
                    <a:pt x="15993" y="10661"/>
                  </a:cubicBezTo>
                  <a:cubicBezTo>
                    <a:pt x="16009" y="10669"/>
                    <a:pt x="16024" y="10673"/>
                    <a:pt x="16036" y="10673"/>
                  </a:cubicBezTo>
                  <a:cubicBezTo>
                    <a:pt x="16106" y="10673"/>
                    <a:pt x="16119" y="10566"/>
                    <a:pt x="16045" y="10521"/>
                  </a:cubicBezTo>
                  <a:cubicBezTo>
                    <a:pt x="15591" y="10242"/>
                    <a:pt x="15119" y="10014"/>
                    <a:pt x="14629" y="9787"/>
                  </a:cubicBezTo>
                  <a:cubicBezTo>
                    <a:pt x="14647" y="9752"/>
                    <a:pt x="14647" y="9735"/>
                    <a:pt x="14629" y="9700"/>
                  </a:cubicBezTo>
                  <a:cubicBezTo>
                    <a:pt x="14472" y="9333"/>
                    <a:pt x="14280" y="8948"/>
                    <a:pt x="14105" y="8581"/>
                  </a:cubicBezTo>
                  <a:lnTo>
                    <a:pt x="14140" y="8581"/>
                  </a:lnTo>
                  <a:cubicBezTo>
                    <a:pt x="14150" y="8588"/>
                    <a:pt x="14159" y="8590"/>
                    <a:pt x="14168" y="8590"/>
                  </a:cubicBezTo>
                  <a:cubicBezTo>
                    <a:pt x="14203" y="8590"/>
                    <a:pt x="14217" y="8539"/>
                    <a:pt x="14175" y="8511"/>
                  </a:cubicBezTo>
                  <a:cubicBezTo>
                    <a:pt x="14140" y="8459"/>
                    <a:pt x="14087" y="8441"/>
                    <a:pt x="14018" y="8424"/>
                  </a:cubicBezTo>
                  <a:cubicBezTo>
                    <a:pt x="13720" y="7812"/>
                    <a:pt x="13388" y="7200"/>
                    <a:pt x="13056" y="6588"/>
                  </a:cubicBezTo>
                  <a:lnTo>
                    <a:pt x="13056" y="6588"/>
                  </a:lnTo>
                  <a:cubicBezTo>
                    <a:pt x="13790" y="6658"/>
                    <a:pt x="14542" y="6710"/>
                    <a:pt x="15294" y="6763"/>
                  </a:cubicBezTo>
                  <a:cubicBezTo>
                    <a:pt x="15381" y="6763"/>
                    <a:pt x="15364" y="6606"/>
                    <a:pt x="15276" y="6588"/>
                  </a:cubicBezTo>
                  <a:cubicBezTo>
                    <a:pt x="14490" y="6466"/>
                    <a:pt x="13685" y="6378"/>
                    <a:pt x="12881" y="6291"/>
                  </a:cubicBezTo>
                  <a:cubicBezTo>
                    <a:pt x="12637" y="5836"/>
                    <a:pt x="12392" y="5399"/>
                    <a:pt x="12165" y="4945"/>
                  </a:cubicBezTo>
                  <a:cubicBezTo>
                    <a:pt x="11972" y="4578"/>
                    <a:pt x="11762" y="4211"/>
                    <a:pt x="11570" y="3826"/>
                  </a:cubicBezTo>
                  <a:cubicBezTo>
                    <a:pt x="11636" y="3777"/>
                    <a:pt x="11594" y="3667"/>
                    <a:pt x="11503" y="3667"/>
                  </a:cubicBezTo>
                  <a:cubicBezTo>
                    <a:pt x="11496" y="3667"/>
                    <a:pt x="11490" y="3668"/>
                    <a:pt x="11483" y="3669"/>
                  </a:cubicBezTo>
                  <a:cubicBezTo>
                    <a:pt x="10853" y="2462"/>
                    <a:pt x="10207" y="1256"/>
                    <a:pt x="9560" y="50"/>
                  </a:cubicBezTo>
                  <a:cubicBezTo>
                    <a:pt x="9539" y="16"/>
                    <a:pt x="9503" y="1"/>
                    <a:pt x="9469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 rot="554399">
              <a:off x="5858196" y="2213727"/>
              <a:ext cx="49731" cy="73849"/>
            </a:xfrm>
            <a:custGeom>
              <a:avLst/>
              <a:gdLst/>
              <a:ahLst/>
              <a:cxnLst/>
              <a:rect l="l" t="t" r="r" b="b"/>
              <a:pathLst>
                <a:path w="1365" h="2027" extrusionOk="0">
                  <a:moveTo>
                    <a:pt x="962" y="222"/>
                  </a:moveTo>
                  <a:cubicBezTo>
                    <a:pt x="1044" y="222"/>
                    <a:pt x="1024" y="310"/>
                    <a:pt x="927" y="365"/>
                  </a:cubicBezTo>
                  <a:cubicBezTo>
                    <a:pt x="822" y="453"/>
                    <a:pt x="717" y="488"/>
                    <a:pt x="647" y="593"/>
                  </a:cubicBezTo>
                  <a:cubicBezTo>
                    <a:pt x="601" y="670"/>
                    <a:pt x="663" y="774"/>
                    <a:pt x="738" y="774"/>
                  </a:cubicBezTo>
                  <a:cubicBezTo>
                    <a:pt x="749" y="774"/>
                    <a:pt x="759" y="772"/>
                    <a:pt x="770" y="768"/>
                  </a:cubicBezTo>
                  <a:cubicBezTo>
                    <a:pt x="962" y="820"/>
                    <a:pt x="997" y="907"/>
                    <a:pt x="910" y="995"/>
                  </a:cubicBezTo>
                  <a:cubicBezTo>
                    <a:pt x="892" y="1030"/>
                    <a:pt x="857" y="1065"/>
                    <a:pt x="822" y="1082"/>
                  </a:cubicBezTo>
                  <a:cubicBezTo>
                    <a:pt x="735" y="1135"/>
                    <a:pt x="630" y="1152"/>
                    <a:pt x="542" y="1170"/>
                  </a:cubicBezTo>
                  <a:lnTo>
                    <a:pt x="438" y="1170"/>
                  </a:lnTo>
                  <a:cubicBezTo>
                    <a:pt x="455" y="942"/>
                    <a:pt x="490" y="715"/>
                    <a:pt x="507" y="470"/>
                  </a:cubicBezTo>
                  <a:lnTo>
                    <a:pt x="560" y="453"/>
                  </a:lnTo>
                  <a:cubicBezTo>
                    <a:pt x="647" y="365"/>
                    <a:pt x="752" y="278"/>
                    <a:pt x="875" y="243"/>
                  </a:cubicBezTo>
                  <a:cubicBezTo>
                    <a:pt x="911" y="228"/>
                    <a:pt x="940" y="222"/>
                    <a:pt x="962" y="222"/>
                  </a:cubicBezTo>
                  <a:close/>
                  <a:moveTo>
                    <a:pt x="994" y="1"/>
                  </a:moveTo>
                  <a:cubicBezTo>
                    <a:pt x="821" y="1"/>
                    <a:pt x="612" y="161"/>
                    <a:pt x="490" y="296"/>
                  </a:cubicBezTo>
                  <a:cubicBezTo>
                    <a:pt x="483" y="288"/>
                    <a:pt x="472" y="284"/>
                    <a:pt x="463" y="284"/>
                  </a:cubicBezTo>
                  <a:cubicBezTo>
                    <a:pt x="450" y="284"/>
                    <a:pt x="438" y="293"/>
                    <a:pt x="438" y="313"/>
                  </a:cubicBezTo>
                  <a:cubicBezTo>
                    <a:pt x="368" y="593"/>
                    <a:pt x="298" y="890"/>
                    <a:pt x="228" y="1170"/>
                  </a:cubicBezTo>
                  <a:lnTo>
                    <a:pt x="105" y="1170"/>
                  </a:lnTo>
                  <a:cubicBezTo>
                    <a:pt x="0" y="1187"/>
                    <a:pt x="35" y="1327"/>
                    <a:pt x="123" y="1327"/>
                  </a:cubicBezTo>
                  <a:lnTo>
                    <a:pt x="193" y="1344"/>
                  </a:lnTo>
                  <a:cubicBezTo>
                    <a:pt x="158" y="1537"/>
                    <a:pt x="123" y="1729"/>
                    <a:pt x="105" y="1921"/>
                  </a:cubicBezTo>
                  <a:cubicBezTo>
                    <a:pt x="94" y="1977"/>
                    <a:pt x="155" y="2026"/>
                    <a:pt x="209" y="2026"/>
                  </a:cubicBezTo>
                  <a:cubicBezTo>
                    <a:pt x="240" y="2026"/>
                    <a:pt x="268" y="2011"/>
                    <a:pt x="280" y="1974"/>
                  </a:cubicBezTo>
                  <a:cubicBezTo>
                    <a:pt x="333" y="1764"/>
                    <a:pt x="368" y="1554"/>
                    <a:pt x="403" y="1344"/>
                  </a:cubicBezTo>
                  <a:cubicBezTo>
                    <a:pt x="700" y="1344"/>
                    <a:pt x="1032" y="1292"/>
                    <a:pt x="1119" y="977"/>
                  </a:cubicBezTo>
                  <a:cubicBezTo>
                    <a:pt x="1154" y="820"/>
                    <a:pt x="1084" y="680"/>
                    <a:pt x="962" y="593"/>
                  </a:cubicBezTo>
                  <a:cubicBezTo>
                    <a:pt x="1154" y="470"/>
                    <a:pt x="1364" y="331"/>
                    <a:pt x="1189" y="103"/>
                  </a:cubicBezTo>
                  <a:cubicBezTo>
                    <a:pt x="1137" y="30"/>
                    <a:pt x="1069" y="1"/>
                    <a:pt x="994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 rot="554399">
              <a:off x="5855672" y="2360294"/>
              <a:ext cx="36833" cy="24884"/>
            </a:xfrm>
            <a:custGeom>
              <a:avLst/>
              <a:gdLst/>
              <a:ahLst/>
              <a:cxnLst/>
              <a:rect l="l" t="t" r="r" b="b"/>
              <a:pathLst>
                <a:path w="1011" h="683" extrusionOk="0">
                  <a:moveTo>
                    <a:pt x="175" y="157"/>
                  </a:moveTo>
                  <a:cubicBezTo>
                    <a:pt x="263" y="192"/>
                    <a:pt x="350" y="227"/>
                    <a:pt x="420" y="280"/>
                  </a:cubicBezTo>
                  <a:cubicBezTo>
                    <a:pt x="368" y="332"/>
                    <a:pt x="298" y="385"/>
                    <a:pt x="210" y="385"/>
                  </a:cubicBezTo>
                  <a:cubicBezTo>
                    <a:pt x="193" y="315"/>
                    <a:pt x="175" y="245"/>
                    <a:pt x="175" y="157"/>
                  </a:cubicBezTo>
                  <a:close/>
                  <a:moveTo>
                    <a:pt x="105" y="0"/>
                  </a:moveTo>
                  <a:cubicBezTo>
                    <a:pt x="88" y="0"/>
                    <a:pt x="53" y="0"/>
                    <a:pt x="35" y="35"/>
                  </a:cubicBezTo>
                  <a:cubicBezTo>
                    <a:pt x="0" y="192"/>
                    <a:pt x="0" y="350"/>
                    <a:pt x="35" y="525"/>
                  </a:cubicBezTo>
                  <a:cubicBezTo>
                    <a:pt x="53" y="559"/>
                    <a:pt x="88" y="612"/>
                    <a:pt x="140" y="612"/>
                  </a:cubicBezTo>
                  <a:cubicBezTo>
                    <a:pt x="160" y="614"/>
                    <a:pt x="179" y="615"/>
                    <a:pt x="198" y="615"/>
                  </a:cubicBezTo>
                  <a:cubicBezTo>
                    <a:pt x="370" y="615"/>
                    <a:pt x="534" y="544"/>
                    <a:pt x="612" y="402"/>
                  </a:cubicBezTo>
                  <a:cubicBezTo>
                    <a:pt x="700" y="490"/>
                    <a:pt x="770" y="577"/>
                    <a:pt x="857" y="664"/>
                  </a:cubicBezTo>
                  <a:cubicBezTo>
                    <a:pt x="874" y="677"/>
                    <a:pt x="891" y="682"/>
                    <a:pt x="908" y="682"/>
                  </a:cubicBezTo>
                  <a:cubicBezTo>
                    <a:pt x="963" y="682"/>
                    <a:pt x="1010" y="626"/>
                    <a:pt x="997" y="559"/>
                  </a:cubicBezTo>
                  <a:cubicBezTo>
                    <a:pt x="927" y="420"/>
                    <a:pt x="805" y="297"/>
                    <a:pt x="665" y="210"/>
                  </a:cubicBezTo>
                  <a:cubicBezTo>
                    <a:pt x="651" y="155"/>
                    <a:pt x="606" y="111"/>
                    <a:pt x="561" y="111"/>
                  </a:cubicBezTo>
                  <a:cubicBezTo>
                    <a:pt x="549" y="111"/>
                    <a:pt x="536" y="115"/>
                    <a:pt x="525" y="122"/>
                  </a:cubicBezTo>
                  <a:cubicBezTo>
                    <a:pt x="385" y="70"/>
                    <a:pt x="245" y="18"/>
                    <a:pt x="105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 rot="554399">
              <a:off x="5656597" y="2310733"/>
              <a:ext cx="53993" cy="52463"/>
            </a:xfrm>
            <a:custGeom>
              <a:avLst/>
              <a:gdLst/>
              <a:ahLst/>
              <a:cxnLst/>
              <a:rect l="l" t="t" r="r" b="b"/>
              <a:pathLst>
                <a:path w="1482" h="1440" extrusionOk="0">
                  <a:moveTo>
                    <a:pt x="572" y="333"/>
                  </a:moveTo>
                  <a:cubicBezTo>
                    <a:pt x="590" y="333"/>
                    <a:pt x="625" y="491"/>
                    <a:pt x="660" y="665"/>
                  </a:cubicBezTo>
                  <a:cubicBezTo>
                    <a:pt x="590" y="683"/>
                    <a:pt x="537" y="683"/>
                    <a:pt x="485" y="683"/>
                  </a:cubicBezTo>
                  <a:cubicBezTo>
                    <a:pt x="502" y="578"/>
                    <a:pt x="537" y="456"/>
                    <a:pt x="555" y="333"/>
                  </a:cubicBezTo>
                  <a:close/>
                  <a:moveTo>
                    <a:pt x="503" y="1"/>
                  </a:moveTo>
                  <a:cubicBezTo>
                    <a:pt x="478" y="1"/>
                    <a:pt x="456" y="16"/>
                    <a:pt x="450" y="54"/>
                  </a:cubicBezTo>
                  <a:cubicBezTo>
                    <a:pt x="380" y="281"/>
                    <a:pt x="310" y="491"/>
                    <a:pt x="223" y="718"/>
                  </a:cubicBezTo>
                  <a:cubicBezTo>
                    <a:pt x="188" y="718"/>
                    <a:pt x="153" y="718"/>
                    <a:pt x="135" y="735"/>
                  </a:cubicBezTo>
                  <a:cubicBezTo>
                    <a:pt x="13" y="735"/>
                    <a:pt x="48" y="910"/>
                    <a:pt x="153" y="928"/>
                  </a:cubicBezTo>
                  <a:cubicBezTo>
                    <a:pt x="100" y="1033"/>
                    <a:pt x="65" y="1155"/>
                    <a:pt x="13" y="1277"/>
                  </a:cubicBezTo>
                  <a:cubicBezTo>
                    <a:pt x="0" y="1354"/>
                    <a:pt x="81" y="1440"/>
                    <a:pt x="152" y="1440"/>
                  </a:cubicBezTo>
                  <a:cubicBezTo>
                    <a:pt x="179" y="1440"/>
                    <a:pt x="204" y="1428"/>
                    <a:pt x="223" y="1400"/>
                  </a:cubicBezTo>
                  <a:cubicBezTo>
                    <a:pt x="293" y="1242"/>
                    <a:pt x="363" y="1085"/>
                    <a:pt x="415" y="910"/>
                  </a:cubicBezTo>
                  <a:lnTo>
                    <a:pt x="695" y="910"/>
                  </a:lnTo>
                  <a:cubicBezTo>
                    <a:pt x="730" y="1085"/>
                    <a:pt x="747" y="1225"/>
                    <a:pt x="747" y="1260"/>
                  </a:cubicBezTo>
                  <a:cubicBezTo>
                    <a:pt x="763" y="1341"/>
                    <a:pt x="832" y="1381"/>
                    <a:pt x="898" y="1381"/>
                  </a:cubicBezTo>
                  <a:cubicBezTo>
                    <a:pt x="974" y="1381"/>
                    <a:pt x="1046" y="1328"/>
                    <a:pt x="1027" y="1225"/>
                  </a:cubicBezTo>
                  <a:cubicBezTo>
                    <a:pt x="992" y="1120"/>
                    <a:pt x="974" y="1015"/>
                    <a:pt x="957" y="893"/>
                  </a:cubicBezTo>
                  <a:cubicBezTo>
                    <a:pt x="1097" y="893"/>
                    <a:pt x="1254" y="893"/>
                    <a:pt x="1394" y="823"/>
                  </a:cubicBezTo>
                  <a:cubicBezTo>
                    <a:pt x="1481" y="788"/>
                    <a:pt x="1446" y="665"/>
                    <a:pt x="1359" y="648"/>
                  </a:cubicBezTo>
                  <a:cubicBezTo>
                    <a:pt x="1297" y="627"/>
                    <a:pt x="1236" y="620"/>
                    <a:pt x="1174" y="620"/>
                  </a:cubicBezTo>
                  <a:cubicBezTo>
                    <a:pt x="1078" y="620"/>
                    <a:pt x="983" y="637"/>
                    <a:pt x="887" y="648"/>
                  </a:cubicBezTo>
                  <a:cubicBezTo>
                    <a:pt x="869" y="561"/>
                    <a:pt x="852" y="473"/>
                    <a:pt x="817" y="403"/>
                  </a:cubicBezTo>
                  <a:cubicBezTo>
                    <a:pt x="785" y="290"/>
                    <a:pt x="707" y="192"/>
                    <a:pt x="599" y="192"/>
                  </a:cubicBezTo>
                  <a:cubicBezTo>
                    <a:pt x="590" y="192"/>
                    <a:pt x="581" y="192"/>
                    <a:pt x="572" y="193"/>
                  </a:cubicBezTo>
                  <a:cubicBezTo>
                    <a:pt x="590" y="158"/>
                    <a:pt x="590" y="123"/>
                    <a:pt x="590" y="106"/>
                  </a:cubicBezTo>
                  <a:cubicBezTo>
                    <a:pt x="601" y="50"/>
                    <a:pt x="547" y="1"/>
                    <a:pt x="503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 rot="554399">
              <a:off x="6016025" y="2310320"/>
              <a:ext cx="42590" cy="51224"/>
            </a:xfrm>
            <a:custGeom>
              <a:avLst/>
              <a:gdLst/>
              <a:ahLst/>
              <a:cxnLst/>
              <a:rect l="l" t="t" r="r" b="b"/>
              <a:pathLst>
                <a:path w="1169" h="1406" extrusionOk="0">
                  <a:moveTo>
                    <a:pt x="763" y="177"/>
                  </a:moveTo>
                  <a:cubicBezTo>
                    <a:pt x="811" y="177"/>
                    <a:pt x="840" y="216"/>
                    <a:pt x="802" y="347"/>
                  </a:cubicBezTo>
                  <a:cubicBezTo>
                    <a:pt x="784" y="382"/>
                    <a:pt x="732" y="400"/>
                    <a:pt x="697" y="435"/>
                  </a:cubicBezTo>
                  <a:cubicBezTo>
                    <a:pt x="644" y="435"/>
                    <a:pt x="592" y="452"/>
                    <a:pt x="539" y="505"/>
                  </a:cubicBezTo>
                  <a:cubicBezTo>
                    <a:pt x="476" y="552"/>
                    <a:pt x="541" y="685"/>
                    <a:pt x="619" y="685"/>
                  </a:cubicBezTo>
                  <a:cubicBezTo>
                    <a:pt x="627" y="685"/>
                    <a:pt x="636" y="683"/>
                    <a:pt x="644" y="680"/>
                  </a:cubicBezTo>
                  <a:lnTo>
                    <a:pt x="679" y="662"/>
                  </a:lnTo>
                  <a:cubicBezTo>
                    <a:pt x="711" y="636"/>
                    <a:pt x="748" y="624"/>
                    <a:pt x="785" y="624"/>
                  </a:cubicBezTo>
                  <a:cubicBezTo>
                    <a:pt x="873" y="624"/>
                    <a:pt x="959" y="691"/>
                    <a:pt x="959" y="802"/>
                  </a:cubicBezTo>
                  <a:cubicBezTo>
                    <a:pt x="976" y="907"/>
                    <a:pt x="872" y="1012"/>
                    <a:pt x="802" y="1064"/>
                  </a:cubicBezTo>
                  <a:cubicBezTo>
                    <a:pt x="708" y="1118"/>
                    <a:pt x="625" y="1140"/>
                    <a:pt x="536" y="1140"/>
                  </a:cubicBezTo>
                  <a:cubicBezTo>
                    <a:pt x="509" y="1140"/>
                    <a:pt x="481" y="1138"/>
                    <a:pt x="452" y="1134"/>
                  </a:cubicBezTo>
                  <a:cubicBezTo>
                    <a:pt x="435" y="889"/>
                    <a:pt x="417" y="645"/>
                    <a:pt x="400" y="400"/>
                  </a:cubicBezTo>
                  <a:cubicBezTo>
                    <a:pt x="470" y="365"/>
                    <a:pt x="522" y="312"/>
                    <a:pt x="592" y="260"/>
                  </a:cubicBezTo>
                  <a:cubicBezTo>
                    <a:pt x="611" y="240"/>
                    <a:pt x="702" y="177"/>
                    <a:pt x="763" y="177"/>
                  </a:cubicBezTo>
                  <a:close/>
                  <a:moveTo>
                    <a:pt x="766" y="1"/>
                  </a:moveTo>
                  <a:cubicBezTo>
                    <a:pt x="609" y="1"/>
                    <a:pt x="438" y="185"/>
                    <a:pt x="312" y="260"/>
                  </a:cubicBezTo>
                  <a:cubicBezTo>
                    <a:pt x="300" y="256"/>
                    <a:pt x="286" y="254"/>
                    <a:pt x="273" y="254"/>
                  </a:cubicBezTo>
                  <a:cubicBezTo>
                    <a:pt x="231" y="254"/>
                    <a:pt x="190" y="277"/>
                    <a:pt x="190" y="330"/>
                  </a:cubicBezTo>
                  <a:cubicBezTo>
                    <a:pt x="207" y="592"/>
                    <a:pt x="207" y="854"/>
                    <a:pt x="225" y="1099"/>
                  </a:cubicBezTo>
                  <a:lnTo>
                    <a:pt x="155" y="1099"/>
                  </a:lnTo>
                  <a:cubicBezTo>
                    <a:pt x="144" y="1097"/>
                    <a:pt x="133" y="1095"/>
                    <a:pt x="124" y="1095"/>
                  </a:cubicBezTo>
                  <a:cubicBezTo>
                    <a:pt x="1" y="1095"/>
                    <a:pt x="25" y="1294"/>
                    <a:pt x="155" y="1326"/>
                  </a:cubicBezTo>
                  <a:cubicBezTo>
                    <a:pt x="190" y="1326"/>
                    <a:pt x="225" y="1344"/>
                    <a:pt x="260" y="1344"/>
                  </a:cubicBezTo>
                  <a:cubicBezTo>
                    <a:pt x="289" y="1383"/>
                    <a:pt x="335" y="1406"/>
                    <a:pt x="376" y="1406"/>
                  </a:cubicBezTo>
                  <a:cubicBezTo>
                    <a:pt x="408" y="1406"/>
                    <a:pt x="437" y="1392"/>
                    <a:pt x="452" y="1361"/>
                  </a:cubicBezTo>
                  <a:cubicBezTo>
                    <a:pt x="767" y="1361"/>
                    <a:pt x="1116" y="1239"/>
                    <a:pt x="1151" y="872"/>
                  </a:cubicBezTo>
                  <a:cubicBezTo>
                    <a:pt x="1169" y="697"/>
                    <a:pt x="1064" y="540"/>
                    <a:pt x="924" y="470"/>
                  </a:cubicBezTo>
                  <a:cubicBezTo>
                    <a:pt x="1011" y="365"/>
                    <a:pt x="1046" y="243"/>
                    <a:pt x="942" y="103"/>
                  </a:cubicBezTo>
                  <a:cubicBezTo>
                    <a:pt x="887" y="29"/>
                    <a:pt x="828" y="1"/>
                    <a:pt x="766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 rot="554399">
              <a:off x="6139630" y="2197889"/>
              <a:ext cx="42371" cy="44339"/>
            </a:xfrm>
            <a:custGeom>
              <a:avLst/>
              <a:gdLst/>
              <a:ahLst/>
              <a:cxnLst/>
              <a:rect l="l" t="t" r="r" b="b"/>
              <a:pathLst>
                <a:path w="1163" h="1217" extrusionOk="0">
                  <a:moveTo>
                    <a:pt x="842" y="0"/>
                  </a:moveTo>
                  <a:cubicBezTo>
                    <a:pt x="838" y="0"/>
                    <a:pt x="834" y="1"/>
                    <a:pt x="831" y="3"/>
                  </a:cubicBezTo>
                  <a:cubicBezTo>
                    <a:pt x="568" y="91"/>
                    <a:pt x="324" y="248"/>
                    <a:pt x="149" y="475"/>
                  </a:cubicBezTo>
                  <a:cubicBezTo>
                    <a:pt x="114" y="510"/>
                    <a:pt x="149" y="563"/>
                    <a:pt x="184" y="598"/>
                  </a:cubicBezTo>
                  <a:cubicBezTo>
                    <a:pt x="289" y="632"/>
                    <a:pt x="376" y="685"/>
                    <a:pt x="464" y="720"/>
                  </a:cubicBezTo>
                  <a:cubicBezTo>
                    <a:pt x="551" y="772"/>
                    <a:pt x="796" y="842"/>
                    <a:pt x="638" y="947"/>
                  </a:cubicBezTo>
                  <a:cubicBezTo>
                    <a:pt x="582" y="1003"/>
                    <a:pt x="500" y="1026"/>
                    <a:pt x="416" y="1026"/>
                  </a:cubicBezTo>
                  <a:cubicBezTo>
                    <a:pt x="317" y="1026"/>
                    <a:pt x="215" y="994"/>
                    <a:pt x="149" y="947"/>
                  </a:cubicBezTo>
                  <a:cubicBezTo>
                    <a:pt x="131" y="938"/>
                    <a:pt x="112" y="934"/>
                    <a:pt x="94" y="934"/>
                  </a:cubicBezTo>
                  <a:cubicBezTo>
                    <a:pt x="42" y="934"/>
                    <a:pt x="1" y="970"/>
                    <a:pt x="26" y="1035"/>
                  </a:cubicBezTo>
                  <a:cubicBezTo>
                    <a:pt x="101" y="1166"/>
                    <a:pt x="236" y="1216"/>
                    <a:pt x="382" y="1216"/>
                  </a:cubicBezTo>
                  <a:cubicBezTo>
                    <a:pt x="545" y="1216"/>
                    <a:pt x="720" y="1153"/>
                    <a:pt x="831" y="1070"/>
                  </a:cubicBezTo>
                  <a:cubicBezTo>
                    <a:pt x="1163" y="825"/>
                    <a:pt x="586" y="598"/>
                    <a:pt x="341" y="493"/>
                  </a:cubicBezTo>
                  <a:cubicBezTo>
                    <a:pt x="464" y="300"/>
                    <a:pt x="638" y="160"/>
                    <a:pt x="848" y="91"/>
                  </a:cubicBezTo>
                  <a:cubicBezTo>
                    <a:pt x="895" y="59"/>
                    <a:pt x="872" y="0"/>
                    <a:pt x="842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 rot="554399">
              <a:off x="6177692" y="2218517"/>
              <a:ext cx="8343" cy="27944"/>
            </a:xfrm>
            <a:custGeom>
              <a:avLst/>
              <a:gdLst/>
              <a:ahLst/>
              <a:cxnLst/>
              <a:rect l="l" t="t" r="r" b="b"/>
              <a:pathLst>
                <a:path w="229" h="767" extrusionOk="0">
                  <a:moveTo>
                    <a:pt x="85" y="0"/>
                  </a:moveTo>
                  <a:cubicBezTo>
                    <a:pt x="57" y="0"/>
                    <a:pt x="36" y="17"/>
                    <a:pt x="36" y="59"/>
                  </a:cubicBezTo>
                  <a:cubicBezTo>
                    <a:pt x="18" y="251"/>
                    <a:pt x="1" y="443"/>
                    <a:pt x="1" y="635"/>
                  </a:cubicBezTo>
                  <a:cubicBezTo>
                    <a:pt x="1" y="715"/>
                    <a:pt x="69" y="767"/>
                    <a:pt x="131" y="767"/>
                  </a:cubicBezTo>
                  <a:cubicBezTo>
                    <a:pt x="178" y="767"/>
                    <a:pt x="221" y="738"/>
                    <a:pt x="228" y="670"/>
                  </a:cubicBezTo>
                  <a:cubicBezTo>
                    <a:pt x="228" y="478"/>
                    <a:pt x="193" y="286"/>
                    <a:pt x="193" y="94"/>
                  </a:cubicBezTo>
                  <a:cubicBezTo>
                    <a:pt x="183" y="41"/>
                    <a:pt x="127" y="0"/>
                    <a:pt x="85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 rot="554399">
              <a:off x="6189383" y="2205060"/>
              <a:ext cx="6412" cy="6266"/>
            </a:xfrm>
            <a:custGeom>
              <a:avLst/>
              <a:gdLst/>
              <a:ahLst/>
              <a:cxnLst/>
              <a:rect l="l" t="t" r="r" b="b"/>
              <a:pathLst>
                <a:path w="176" h="172" extrusionOk="0">
                  <a:moveTo>
                    <a:pt x="73" y="0"/>
                  </a:moveTo>
                  <a:cubicBezTo>
                    <a:pt x="35" y="0"/>
                    <a:pt x="1" y="27"/>
                    <a:pt x="1" y="82"/>
                  </a:cubicBezTo>
                  <a:cubicBezTo>
                    <a:pt x="1" y="118"/>
                    <a:pt x="51" y="172"/>
                    <a:pt x="100" y="172"/>
                  </a:cubicBezTo>
                  <a:cubicBezTo>
                    <a:pt x="121" y="172"/>
                    <a:pt x="142" y="161"/>
                    <a:pt x="158" y="134"/>
                  </a:cubicBezTo>
                  <a:lnTo>
                    <a:pt x="175" y="99"/>
                  </a:lnTo>
                  <a:lnTo>
                    <a:pt x="158" y="65"/>
                  </a:lnTo>
                  <a:lnTo>
                    <a:pt x="140" y="30"/>
                  </a:lnTo>
                  <a:cubicBezTo>
                    <a:pt x="121" y="10"/>
                    <a:pt x="96" y="0"/>
                    <a:pt x="73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 rot="554399">
              <a:off x="6188144" y="2225233"/>
              <a:ext cx="46962" cy="26632"/>
            </a:xfrm>
            <a:custGeom>
              <a:avLst/>
              <a:gdLst/>
              <a:ahLst/>
              <a:cxnLst/>
              <a:rect l="l" t="t" r="r" b="b"/>
              <a:pathLst>
                <a:path w="1289" h="731" extrusionOk="0">
                  <a:moveTo>
                    <a:pt x="494" y="0"/>
                  </a:moveTo>
                  <a:cubicBezTo>
                    <a:pt x="366" y="0"/>
                    <a:pt x="267" y="76"/>
                    <a:pt x="187" y="182"/>
                  </a:cubicBezTo>
                  <a:lnTo>
                    <a:pt x="187" y="165"/>
                  </a:lnTo>
                  <a:cubicBezTo>
                    <a:pt x="187" y="124"/>
                    <a:pt x="146" y="96"/>
                    <a:pt x="112" y="96"/>
                  </a:cubicBezTo>
                  <a:cubicBezTo>
                    <a:pt x="87" y="96"/>
                    <a:pt x="65" y="111"/>
                    <a:pt x="65" y="147"/>
                  </a:cubicBezTo>
                  <a:cubicBezTo>
                    <a:pt x="47" y="270"/>
                    <a:pt x="47" y="392"/>
                    <a:pt x="12" y="515"/>
                  </a:cubicBezTo>
                  <a:cubicBezTo>
                    <a:pt x="1" y="586"/>
                    <a:pt x="77" y="665"/>
                    <a:pt x="144" y="665"/>
                  </a:cubicBezTo>
                  <a:cubicBezTo>
                    <a:pt x="176" y="665"/>
                    <a:pt x="205" y="647"/>
                    <a:pt x="222" y="602"/>
                  </a:cubicBezTo>
                  <a:cubicBezTo>
                    <a:pt x="253" y="495"/>
                    <a:pt x="350" y="215"/>
                    <a:pt x="502" y="215"/>
                  </a:cubicBezTo>
                  <a:cubicBezTo>
                    <a:pt x="524" y="215"/>
                    <a:pt x="547" y="221"/>
                    <a:pt x="572" y="235"/>
                  </a:cubicBezTo>
                  <a:cubicBezTo>
                    <a:pt x="659" y="270"/>
                    <a:pt x="624" y="532"/>
                    <a:pt x="712" y="619"/>
                  </a:cubicBezTo>
                  <a:cubicBezTo>
                    <a:pt x="775" y="691"/>
                    <a:pt x="889" y="731"/>
                    <a:pt x="999" y="731"/>
                  </a:cubicBezTo>
                  <a:cubicBezTo>
                    <a:pt x="1102" y="731"/>
                    <a:pt x="1203" y="696"/>
                    <a:pt x="1254" y="619"/>
                  </a:cubicBezTo>
                  <a:cubicBezTo>
                    <a:pt x="1289" y="567"/>
                    <a:pt x="1254" y="480"/>
                    <a:pt x="1201" y="480"/>
                  </a:cubicBezTo>
                  <a:cubicBezTo>
                    <a:pt x="1184" y="476"/>
                    <a:pt x="1167" y="475"/>
                    <a:pt x="1151" y="475"/>
                  </a:cubicBezTo>
                  <a:cubicBezTo>
                    <a:pt x="1086" y="475"/>
                    <a:pt x="1030" y="497"/>
                    <a:pt x="974" y="497"/>
                  </a:cubicBezTo>
                  <a:cubicBezTo>
                    <a:pt x="834" y="497"/>
                    <a:pt x="869" y="375"/>
                    <a:pt x="852" y="270"/>
                  </a:cubicBezTo>
                  <a:cubicBezTo>
                    <a:pt x="817" y="147"/>
                    <a:pt x="747" y="60"/>
                    <a:pt x="624" y="25"/>
                  </a:cubicBezTo>
                  <a:cubicBezTo>
                    <a:pt x="578" y="8"/>
                    <a:pt x="534" y="0"/>
                    <a:pt x="494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 rot="554399">
              <a:off x="6245192" y="2211420"/>
              <a:ext cx="39857" cy="71590"/>
            </a:xfrm>
            <a:custGeom>
              <a:avLst/>
              <a:gdLst/>
              <a:ahLst/>
              <a:cxnLst/>
              <a:rect l="l" t="t" r="r" b="b"/>
              <a:pathLst>
                <a:path w="1094" h="1965" extrusionOk="0">
                  <a:moveTo>
                    <a:pt x="997" y="1"/>
                  </a:moveTo>
                  <a:cubicBezTo>
                    <a:pt x="986" y="1"/>
                    <a:pt x="974" y="5"/>
                    <a:pt x="962" y="14"/>
                  </a:cubicBezTo>
                  <a:cubicBezTo>
                    <a:pt x="560" y="293"/>
                    <a:pt x="246" y="730"/>
                    <a:pt x="193" y="1220"/>
                  </a:cubicBezTo>
                  <a:cubicBezTo>
                    <a:pt x="161" y="1510"/>
                    <a:pt x="307" y="1964"/>
                    <a:pt x="659" y="1964"/>
                  </a:cubicBezTo>
                  <a:cubicBezTo>
                    <a:pt x="689" y="1964"/>
                    <a:pt x="720" y="1961"/>
                    <a:pt x="753" y="1954"/>
                  </a:cubicBezTo>
                  <a:cubicBezTo>
                    <a:pt x="840" y="1937"/>
                    <a:pt x="840" y="1814"/>
                    <a:pt x="753" y="1779"/>
                  </a:cubicBezTo>
                  <a:cubicBezTo>
                    <a:pt x="1" y="1482"/>
                    <a:pt x="665" y="486"/>
                    <a:pt x="1050" y="136"/>
                  </a:cubicBezTo>
                  <a:cubicBezTo>
                    <a:pt x="1093" y="93"/>
                    <a:pt x="1052" y="1"/>
                    <a:pt x="997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 rot="554399">
              <a:off x="6274625" y="2243705"/>
              <a:ext cx="28090" cy="9072"/>
            </a:xfrm>
            <a:custGeom>
              <a:avLst/>
              <a:gdLst/>
              <a:ahLst/>
              <a:cxnLst/>
              <a:rect l="l" t="t" r="r" b="b"/>
              <a:pathLst>
                <a:path w="771" h="249" extrusionOk="0">
                  <a:moveTo>
                    <a:pt x="421" y="1"/>
                  </a:moveTo>
                  <a:cubicBezTo>
                    <a:pt x="307" y="1"/>
                    <a:pt x="193" y="18"/>
                    <a:pt x="106" y="36"/>
                  </a:cubicBezTo>
                  <a:cubicBezTo>
                    <a:pt x="1" y="71"/>
                    <a:pt x="71" y="211"/>
                    <a:pt x="141" y="228"/>
                  </a:cubicBezTo>
                  <a:cubicBezTo>
                    <a:pt x="246" y="246"/>
                    <a:pt x="351" y="246"/>
                    <a:pt x="473" y="246"/>
                  </a:cubicBezTo>
                  <a:cubicBezTo>
                    <a:pt x="508" y="246"/>
                    <a:pt x="543" y="248"/>
                    <a:pt x="578" y="248"/>
                  </a:cubicBezTo>
                  <a:cubicBezTo>
                    <a:pt x="630" y="248"/>
                    <a:pt x="683" y="242"/>
                    <a:pt x="735" y="211"/>
                  </a:cubicBezTo>
                  <a:cubicBezTo>
                    <a:pt x="770" y="176"/>
                    <a:pt x="770" y="88"/>
                    <a:pt x="735" y="71"/>
                  </a:cubicBezTo>
                  <a:cubicBezTo>
                    <a:pt x="648" y="18"/>
                    <a:pt x="534" y="1"/>
                    <a:pt x="421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 rot="554399">
              <a:off x="6306111" y="2252234"/>
              <a:ext cx="45905" cy="42918"/>
            </a:xfrm>
            <a:custGeom>
              <a:avLst/>
              <a:gdLst/>
              <a:ahLst/>
              <a:cxnLst/>
              <a:rect l="l" t="t" r="r" b="b"/>
              <a:pathLst>
                <a:path w="1260" h="1178" extrusionOk="0">
                  <a:moveTo>
                    <a:pt x="721" y="278"/>
                  </a:moveTo>
                  <a:cubicBezTo>
                    <a:pt x="757" y="278"/>
                    <a:pt x="792" y="285"/>
                    <a:pt x="822" y="304"/>
                  </a:cubicBezTo>
                  <a:cubicBezTo>
                    <a:pt x="735" y="391"/>
                    <a:pt x="630" y="461"/>
                    <a:pt x="525" y="531"/>
                  </a:cubicBezTo>
                  <a:cubicBezTo>
                    <a:pt x="455" y="566"/>
                    <a:pt x="403" y="601"/>
                    <a:pt x="333" y="636"/>
                  </a:cubicBezTo>
                  <a:cubicBezTo>
                    <a:pt x="324" y="644"/>
                    <a:pt x="312" y="648"/>
                    <a:pt x="298" y="652"/>
                  </a:cubicBezTo>
                  <a:lnTo>
                    <a:pt x="298" y="652"/>
                  </a:lnTo>
                  <a:cubicBezTo>
                    <a:pt x="333" y="530"/>
                    <a:pt x="420" y="408"/>
                    <a:pt x="525" y="339"/>
                  </a:cubicBezTo>
                  <a:cubicBezTo>
                    <a:pt x="582" y="304"/>
                    <a:pt x="654" y="278"/>
                    <a:pt x="721" y="278"/>
                  </a:cubicBezTo>
                  <a:close/>
                  <a:moveTo>
                    <a:pt x="1084" y="1"/>
                  </a:moveTo>
                  <a:cubicBezTo>
                    <a:pt x="1066" y="1"/>
                    <a:pt x="1048" y="8"/>
                    <a:pt x="1032" y="24"/>
                  </a:cubicBezTo>
                  <a:cubicBezTo>
                    <a:pt x="1014" y="76"/>
                    <a:pt x="979" y="111"/>
                    <a:pt x="944" y="146"/>
                  </a:cubicBezTo>
                  <a:lnTo>
                    <a:pt x="909" y="129"/>
                  </a:lnTo>
                  <a:cubicBezTo>
                    <a:pt x="838" y="93"/>
                    <a:pt x="767" y="77"/>
                    <a:pt x="698" y="77"/>
                  </a:cubicBezTo>
                  <a:cubicBezTo>
                    <a:pt x="466" y="77"/>
                    <a:pt x="262" y="259"/>
                    <a:pt x="140" y="461"/>
                  </a:cubicBezTo>
                  <a:cubicBezTo>
                    <a:pt x="70" y="548"/>
                    <a:pt x="0" y="671"/>
                    <a:pt x="53" y="793"/>
                  </a:cubicBezTo>
                  <a:cubicBezTo>
                    <a:pt x="87" y="873"/>
                    <a:pt x="159" y="908"/>
                    <a:pt x="234" y="908"/>
                  </a:cubicBezTo>
                  <a:cubicBezTo>
                    <a:pt x="273" y="908"/>
                    <a:pt x="314" y="899"/>
                    <a:pt x="350" y="880"/>
                  </a:cubicBezTo>
                  <a:cubicBezTo>
                    <a:pt x="577" y="811"/>
                    <a:pt x="752" y="653"/>
                    <a:pt x="909" y="478"/>
                  </a:cubicBezTo>
                  <a:lnTo>
                    <a:pt x="909" y="478"/>
                  </a:lnTo>
                  <a:cubicBezTo>
                    <a:pt x="927" y="583"/>
                    <a:pt x="892" y="688"/>
                    <a:pt x="892" y="811"/>
                  </a:cubicBezTo>
                  <a:cubicBezTo>
                    <a:pt x="892" y="968"/>
                    <a:pt x="962" y="1160"/>
                    <a:pt x="1137" y="1178"/>
                  </a:cubicBezTo>
                  <a:cubicBezTo>
                    <a:pt x="1224" y="1178"/>
                    <a:pt x="1259" y="1090"/>
                    <a:pt x="1207" y="1020"/>
                  </a:cubicBezTo>
                  <a:cubicBezTo>
                    <a:pt x="1137" y="933"/>
                    <a:pt x="1102" y="863"/>
                    <a:pt x="1119" y="741"/>
                  </a:cubicBezTo>
                  <a:cubicBezTo>
                    <a:pt x="1119" y="636"/>
                    <a:pt x="1137" y="548"/>
                    <a:pt x="1119" y="443"/>
                  </a:cubicBezTo>
                  <a:cubicBezTo>
                    <a:pt x="1119" y="391"/>
                    <a:pt x="1102" y="339"/>
                    <a:pt x="1067" y="286"/>
                  </a:cubicBezTo>
                  <a:cubicBezTo>
                    <a:pt x="1102" y="234"/>
                    <a:pt x="1137" y="181"/>
                    <a:pt x="1172" y="129"/>
                  </a:cubicBezTo>
                  <a:cubicBezTo>
                    <a:pt x="1199" y="75"/>
                    <a:pt x="1143" y="1"/>
                    <a:pt x="1084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 rot="554399">
              <a:off x="6352266" y="2244579"/>
              <a:ext cx="27580" cy="74250"/>
            </a:xfrm>
            <a:custGeom>
              <a:avLst/>
              <a:gdLst/>
              <a:ahLst/>
              <a:cxnLst/>
              <a:rect l="l" t="t" r="r" b="b"/>
              <a:pathLst>
                <a:path w="757" h="2038" extrusionOk="0">
                  <a:moveTo>
                    <a:pt x="499" y="1"/>
                  </a:moveTo>
                  <a:cubicBezTo>
                    <a:pt x="490" y="1"/>
                    <a:pt x="482" y="5"/>
                    <a:pt x="477" y="15"/>
                  </a:cubicBezTo>
                  <a:cubicBezTo>
                    <a:pt x="355" y="277"/>
                    <a:pt x="582" y="557"/>
                    <a:pt x="582" y="837"/>
                  </a:cubicBezTo>
                  <a:cubicBezTo>
                    <a:pt x="564" y="1256"/>
                    <a:pt x="355" y="1571"/>
                    <a:pt x="75" y="1851"/>
                  </a:cubicBezTo>
                  <a:cubicBezTo>
                    <a:pt x="1" y="1925"/>
                    <a:pt x="65" y="2037"/>
                    <a:pt x="151" y="2037"/>
                  </a:cubicBezTo>
                  <a:cubicBezTo>
                    <a:pt x="166" y="2037"/>
                    <a:pt x="182" y="2034"/>
                    <a:pt x="197" y="2026"/>
                  </a:cubicBezTo>
                  <a:cubicBezTo>
                    <a:pt x="495" y="1833"/>
                    <a:pt x="669" y="1519"/>
                    <a:pt x="722" y="1187"/>
                  </a:cubicBezTo>
                  <a:cubicBezTo>
                    <a:pt x="757" y="994"/>
                    <a:pt x="757" y="819"/>
                    <a:pt x="722" y="645"/>
                  </a:cubicBezTo>
                  <a:cubicBezTo>
                    <a:pt x="687" y="435"/>
                    <a:pt x="512" y="243"/>
                    <a:pt x="547" y="50"/>
                  </a:cubicBezTo>
                  <a:cubicBezTo>
                    <a:pt x="547" y="25"/>
                    <a:pt x="521" y="1"/>
                    <a:pt x="499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 rot="554399">
              <a:off x="6396309" y="2285471"/>
              <a:ext cx="36360" cy="8962"/>
            </a:xfrm>
            <a:custGeom>
              <a:avLst/>
              <a:gdLst/>
              <a:ahLst/>
              <a:cxnLst/>
              <a:rect l="l" t="t" r="r" b="b"/>
              <a:pathLst>
                <a:path w="998" h="246" extrusionOk="0">
                  <a:moveTo>
                    <a:pt x="88" y="1"/>
                  </a:moveTo>
                  <a:cubicBezTo>
                    <a:pt x="1" y="1"/>
                    <a:pt x="18" y="158"/>
                    <a:pt x="106" y="158"/>
                  </a:cubicBezTo>
                  <a:cubicBezTo>
                    <a:pt x="350" y="193"/>
                    <a:pt x="613" y="228"/>
                    <a:pt x="857" y="246"/>
                  </a:cubicBezTo>
                  <a:cubicBezTo>
                    <a:pt x="997" y="246"/>
                    <a:pt x="997" y="36"/>
                    <a:pt x="875" y="36"/>
                  </a:cubicBezTo>
                  <a:cubicBezTo>
                    <a:pt x="613" y="1"/>
                    <a:pt x="350" y="1"/>
                    <a:pt x="88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 rot="554399">
              <a:off x="6403406" y="2273993"/>
              <a:ext cx="33154" cy="7942"/>
            </a:xfrm>
            <a:custGeom>
              <a:avLst/>
              <a:gdLst/>
              <a:ahLst/>
              <a:cxnLst/>
              <a:rect l="l" t="t" r="r" b="b"/>
              <a:pathLst>
                <a:path w="910" h="218" extrusionOk="0">
                  <a:moveTo>
                    <a:pt x="647" y="1"/>
                  </a:moveTo>
                  <a:cubicBezTo>
                    <a:pt x="603" y="1"/>
                    <a:pt x="557" y="4"/>
                    <a:pt x="508" y="4"/>
                  </a:cubicBezTo>
                  <a:cubicBezTo>
                    <a:pt x="385" y="21"/>
                    <a:pt x="263" y="21"/>
                    <a:pt x="123" y="21"/>
                  </a:cubicBezTo>
                  <a:cubicBezTo>
                    <a:pt x="1" y="21"/>
                    <a:pt x="53" y="196"/>
                    <a:pt x="158" y="213"/>
                  </a:cubicBezTo>
                  <a:lnTo>
                    <a:pt x="525" y="213"/>
                  </a:lnTo>
                  <a:cubicBezTo>
                    <a:pt x="577" y="213"/>
                    <a:pt x="634" y="218"/>
                    <a:pt x="691" y="218"/>
                  </a:cubicBezTo>
                  <a:cubicBezTo>
                    <a:pt x="748" y="218"/>
                    <a:pt x="805" y="213"/>
                    <a:pt x="857" y="196"/>
                  </a:cubicBezTo>
                  <a:cubicBezTo>
                    <a:pt x="910" y="161"/>
                    <a:pt x="910" y="74"/>
                    <a:pt x="840" y="39"/>
                  </a:cubicBezTo>
                  <a:cubicBezTo>
                    <a:pt x="777" y="7"/>
                    <a:pt x="714" y="1"/>
                    <a:pt x="647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 rot="554399">
              <a:off x="6453954" y="2287881"/>
              <a:ext cx="35048" cy="9618"/>
            </a:xfrm>
            <a:custGeom>
              <a:avLst/>
              <a:gdLst/>
              <a:ahLst/>
              <a:cxnLst/>
              <a:rect l="l" t="t" r="r" b="b"/>
              <a:pathLst>
                <a:path w="962" h="264" extrusionOk="0">
                  <a:moveTo>
                    <a:pt x="212" y="1"/>
                  </a:moveTo>
                  <a:cubicBezTo>
                    <a:pt x="163" y="1"/>
                    <a:pt x="115" y="7"/>
                    <a:pt x="70" y="29"/>
                  </a:cubicBezTo>
                  <a:cubicBezTo>
                    <a:pt x="0" y="64"/>
                    <a:pt x="18" y="134"/>
                    <a:pt x="70" y="169"/>
                  </a:cubicBezTo>
                  <a:cubicBezTo>
                    <a:pt x="192" y="239"/>
                    <a:pt x="315" y="222"/>
                    <a:pt x="455" y="239"/>
                  </a:cubicBezTo>
                  <a:cubicBezTo>
                    <a:pt x="541" y="252"/>
                    <a:pt x="628" y="264"/>
                    <a:pt x="720" y="264"/>
                  </a:cubicBezTo>
                  <a:cubicBezTo>
                    <a:pt x="759" y="264"/>
                    <a:pt x="798" y="262"/>
                    <a:pt x="839" y="257"/>
                  </a:cubicBezTo>
                  <a:cubicBezTo>
                    <a:pt x="962" y="239"/>
                    <a:pt x="909" y="82"/>
                    <a:pt x="822" y="47"/>
                  </a:cubicBezTo>
                  <a:cubicBezTo>
                    <a:pt x="682" y="12"/>
                    <a:pt x="542" y="12"/>
                    <a:pt x="402" y="12"/>
                  </a:cubicBezTo>
                  <a:cubicBezTo>
                    <a:pt x="342" y="12"/>
                    <a:pt x="277" y="1"/>
                    <a:pt x="212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 rot="554399">
              <a:off x="6500731" y="2288804"/>
              <a:ext cx="33810" cy="35230"/>
            </a:xfrm>
            <a:custGeom>
              <a:avLst/>
              <a:gdLst/>
              <a:ahLst/>
              <a:cxnLst/>
              <a:rect l="l" t="t" r="r" b="b"/>
              <a:pathLst>
                <a:path w="928" h="967" extrusionOk="0">
                  <a:moveTo>
                    <a:pt x="566" y="0"/>
                  </a:moveTo>
                  <a:cubicBezTo>
                    <a:pt x="381" y="0"/>
                    <a:pt x="210" y="68"/>
                    <a:pt x="53" y="178"/>
                  </a:cubicBezTo>
                  <a:cubicBezTo>
                    <a:pt x="1" y="195"/>
                    <a:pt x="18" y="282"/>
                    <a:pt x="71" y="300"/>
                  </a:cubicBezTo>
                  <a:cubicBezTo>
                    <a:pt x="175" y="335"/>
                    <a:pt x="263" y="387"/>
                    <a:pt x="350" y="440"/>
                  </a:cubicBezTo>
                  <a:cubicBezTo>
                    <a:pt x="420" y="492"/>
                    <a:pt x="578" y="562"/>
                    <a:pt x="612" y="632"/>
                  </a:cubicBezTo>
                  <a:cubicBezTo>
                    <a:pt x="665" y="667"/>
                    <a:pt x="647" y="719"/>
                    <a:pt x="595" y="754"/>
                  </a:cubicBezTo>
                  <a:lnTo>
                    <a:pt x="525" y="772"/>
                  </a:lnTo>
                  <a:lnTo>
                    <a:pt x="368" y="772"/>
                  </a:lnTo>
                  <a:cubicBezTo>
                    <a:pt x="298" y="754"/>
                    <a:pt x="245" y="719"/>
                    <a:pt x="158" y="702"/>
                  </a:cubicBezTo>
                  <a:cubicBezTo>
                    <a:pt x="123" y="702"/>
                    <a:pt x="123" y="737"/>
                    <a:pt x="123" y="772"/>
                  </a:cubicBezTo>
                  <a:cubicBezTo>
                    <a:pt x="160" y="901"/>
                    <a:pt x="314" y="967"/>
                    <a:pt x="469" y="967"/>
                  </a:cubicBezTo>
                  <a:cubicBezTo>
                    <a:pt x="607" y="967"/>
                    <a:pt x="747" y="914"/>
                    <a:pt x="805" y="807"/>
                  </a:cubicBezTo>
                  <a:cubicBezTo>
                    <a:pt x="927" y="545"/>
                    <a:pt x="508" y="335"/>
                    <a:pt x="245" y="212"/>
                  </a:cubicBezTo>
                  <a:cubicBezTo>
                    <a:pt x="368" y="143"/>
                    <a:pt x="508" y="108"/>
                    <a:pt x="647" y="108"/>
                  </a:cubicBezTo>
                  <a:cubicBezTo>
                    <a:pt x="653" y="109"/>
                    <a:pt x="658" y="110"/>
                    <a:pt x="662" y="110"/>
                  </a:cubicBezTo>
                  <a:cubicBezTo>
                    <a:pt x="714" y="110"/>
                    <a:pt x="695" y="19"/>
                    <a:pt x="630" y="3"/>
                  </a:cubicBezTo>
                  <a:cubicBezTo>
                    <a:pt x="609" y="1"/>
                    <a:pt x="587" y="0"/>
                    <a:pt x="566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 rot="554399">
              <a:off x="6531678" y="2300207"/>
              <a:ext cx="10238" cy="26669"/>
            </a:xfrm>
            <a:custGeom>
              <a:avLst/>
              <a:gdLst/>
              <a:ahLst/>
              <a:cxnLst/>
              <a:rect l="l" t="t" r="r" b="b"/>
              <a:pathLst>
                <a:path w="281" h="732" extrusionOk="0">
                  <a:moveTo>
                    <a:pt x="165" y="1"/>
                  </a:moveTo>
                  <a:cubicBezTo>
                    <a:pt x="147" y="1"/>
                    <a:pt x="130" y="12"/>
                    <a:pt x="123" y="39"/>
                  </a:cubicBezTo>
                  <a:cubicBezTo>
                    <a:pt x="88" y="231"/>
                    <a:pt x="1" y="441"/>
                    <a:pt x="36" y="633"/>
                  </a:cubicBezTo>
                  <a:cubicBezTo>
                    <a:pt x="36" y="694"/>
                    <a:pt x="83" y="732"/>
                    <a:pt x="129" y="732"/>
                  </a:cubicBezTo>
                  <a:cubicBezTo>
                    <a:pt x="163" y="732"/>
                    <a:pt x="196" y="712"/>
                    <a:pt x="210" y="668"/>
                  </a:cubicBezTo>
                  <a:cubicBezTo>
                    <a:pt x="280" y="493"/>
                    <a:pt x="228" y="266"/>
                    <a:pt x="228" y="74"/>
                  </a:cubicBezTo>
                  <a:cubicBezTo>
                    <a:pt x="228" y="31"/>
                    <a:pt x="195" y="1"/>
                    <a:pt x="165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 rot="554399">
              <a:off x="6546179" y="2284960"/>
              <a:ext cx="8307" cy="5793"/>
            </a:xfrm>
            <a:custGeom>
              <a:avLst/>
              <a:gdLst/>
              <a:ahLst/>
              <a:cxnLst/>
              <a:rect l="l" t="t" r="r" b="b"/>
              <a:pathLst>
                <a:path w="228" h="159" extrusionOk="0">
                  <a:moveTo>
                    <a:pt x="105" y="1"/>
                  </a:moveTo>
                  <a:cubicBezTo>
                    <a:pt x="0" y="1"/>
                    <a:pt x="35" y="158"/>
                    <a:pt x="123" y="158"/>
                  </a:cubicBezTo>
                  <a:cubicBezTo>
                    <a:pt x="228" y="158"/>
                    <a:pt x="193" y="1"/>
                    <a:pt x="105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 rot="554399">
              <a:off x="6546936" y="2308978"/>
              <a:ext cx="38692" cy="24884"/>
            </a:xfrm>
            <a:custGeom>
              <a:avLst/>
              <a:gdLst/>
              <a:ahLst/>
              <a:cxnLst/>
              <a:rect l="l" t="t" r="r" b="b"/>
              <a:pathLst>
                <a:path w="1062" h="683" extrusionOk="0">
                  <a:moveTo>
                    <a:pt x="502" y="1"/>
                  </a:moveTo>
                  <a:cubicBezTo>
                    <a:pt x="344" y="1"/>
                    <a:pt x="222" y="88"/>
                    <a:pt x="152" y="211"/>
                  </a:cubicBezTo>
                  <a:cubicBezTo>
                    <a:pt x="142" y="171"/>
                    <a:pt x="105" y="149"/>
                    <a:pt x="74" y="149"/>
                  </a:cubicBezTo>
                  <a:cubicBezTo>
                    <a:pt x="50" y="149"/>
                    <a:pt x="30" y="162"/>
                    <a:pt x="30" y="193"/>
                  </a:cubicBezTo>
                  <a:cubicBezTo>
                    <a:pt x="30" y="298"/>
                    <a:pt x="12" y="403"/>
                    <a:pt x="12" y="490"/>
                  </a:cubicBezTo>
                  <a:cubicBezTo>
                    <a:pt x="1" y="559"/>
                    <a:pt x="71" y="620"/>
                    <a:pt x="132" y="620"/>
                  </a:cubicBezTo>
                  <a:cubicBezTo>
                    <a:pt x="163" y="620"/>
                    <a:pt x="192" y="603"/>
                    <a:pt x="205" y="560"/>
                  </a:cubicBezTo>
                  <a:cubicBezTo>
                    <a:pt x="239" y="455"/>
                    <a:pt x="274" y="316"/>
                    <a:pt x="379" y="246"/>
                  </a:cubicBezTo>
                  <a:cubicBezTo>
                    <a:pt x="414" y="228"/>
                    <a:pt x="458" y="215"/>
                    <a:pt x="500" y="215"/>
                  </a:cubicBezTo>
                  <a:cubicBezTo>
                    <a:pt x="541" y="215"/>
                    <a:pt x="580" y="228"/>
                    <a:pt x="607" y="263"/>
                  </a:cubicBezTo>
                  <a:cubicBezTo>
                    <a:pt x="642" y="298"/>
                    <a:pt x="642" y="385"/>
                    <a:pt x="659" y="438"/>
                  </a:cubicBezTo>
                  <a:cubicBezTo>
                    <a:pt x="694" y="578"/>
                    <a:pt x="799" y="683"/>
                    <a:pt x="956" y="683"/>
                  </a:cubicBezTo>
                  <a:lnTo>
                    <a:pt x="1009" y="648"/>
                  </a:lnTo>
                  <a:lnTo>
                    <a:pt x="1026" y="613"/>
                  </a:lnTo>
                  <a:cubicBezTo>
                    <a:pt x="1061" y="578"/>
                    <a:pt x="1044" y="525"/>
                    <a:pt x="991" y="508"/>
                  </a:cubicBezTo>
                  <a:cubicBezTo>
                    <a:pt x="904" y="455"/>
                    <a:pt x="851" y="420"/>
                    <a:pt x="816" y="316"/>
                  </a:cubicBezTo>
                  <a:cubicBezTo>
                    <a:pt x="799" y="263"/>
                    <a:pt x="781" y="211"/>
                    <a:pt x="764" y="158"/>
                  </a:cubicBezTo>
                  <a:cubicBezTo>
                    <a:pt x="694" y="71"/>
                    <a:pt x="607" y="18"/>
                    <a:pt x="502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 rot="554399">
              <a:off x="6598313" y="2315154"/>
              <a:ext cx="34538" cy="36287"/>
            </a:xfrm>
            <a:custGeom>
              <a:avLst/>
              <a:gdLst/>
              <a:ahLst/>
              <a:cxnLst/>
              <a:rect l="l" t="t" r="r" b="b"/>
              <a:pathLst>
                <a:path w="948" h="996" extrusionOk="0">
                  <a:moveTo>
                    <a:pt x="382" y="191"/>
                  </a:moveTo>
                  <a:cubicBezTo>
                    <a:pt x="435" y="191"/>
                    <a:pt x="420" y="284"/>
                    <a:pt x="420" y="333"/>
                  </a:cubicBezTo>
                  <a:lnTo>
                    <a:pt x="438" y="402"/>
                  </a:lnTo>
                  <a:cubicBezTo>
                    <a:pt x="385" y="507"/>
                    <a:pt x="298" y="577"/>
                    <a:pt x="210" y="665"/>
                  </a:cubicBezTo>
                  <a:cubicBezTo>
                    <a:pt x="193" y="577"/>
                    <a:pt x="210" y="472"/>
                    <a:pt x="228" y="385"/>
                  </a:cubicBezTo>
                  <a:cubicBezTo>
                    <a:pt x="245" y="350"/>
                    <a:pt x="315" y="210"/>
                    <a:pt x="368" y="193"/>
                  </a:cubicBezTo>
                  <a:cubicBezTo>
                    <a:pt x="373" y="191"/>
                    <a:pt x="378" y="191"/>
                    <a:pt x="382" y="191"/>
                  </a:cubicBezTo>
                  <a:close/>
                  <a:moveTo>
                    <a:pt x="368" y="0"/>
                  </a:moveTo>
                  <a:cubicBezTo>
                    <a:pt x="245" y="18"/>
                    <a:pt x="141" y="210"/>
                    <a:pt x="88" y="315"/>
                  </a:cubicBezTo>
                  <a:cubicBezTo>
                    <a:pt x="18" y="490"/>
                    <a:pt x="1" y="682"/>
                    <a:pt x="36" y="857"/>
                  </a:cubicBezTo>
                  <a:cubicBezTo>
                    <a:pt x="50" y="914"/>
                    <a:pt x="111" y="971"/>
                    <a:pt x="171" y="971"/>
                  </a:cubicBezTo>
                  <a:cubicBezTo>
                    <a:pt x="184" y="971"/>
                    <a:pt x="198" y="968"/>
                    <a:pt x="210" y="962"/>
                  </a:cubicBezTo>
                  <a:cubicBezTo>
                    <a:pt x="333" y="892"/>
                    <a:pt x="455" y="805"/>
                    <a:pt x="543" y="682"/>
                  </a:cubicBezTo>
                  <a:cubicBezTo>
                    <a:pt x="595" y="805"/>
                    <a:pt x="682" y="909"/>
                    <a:pt x="770" y="979"/>
                  </a:cubicBezTo>
                  <a:cubicBezTo>
                    <a:pt x="791" y="990"/>
                    <a:pt x="812" y="995"/>
                    <a:pt x="831" y="995"/>
                  </a:cubicBezTo>
                  <a:cubicBezTo>
                    <a:pt x="904" y="995"/>
                    <a:pt x="948" y="923"/>
                    <a:pt x="892" y="839"/>
                  </a:cubicBezTo>
                  <a:cubicBezTo>
                    <a:pt x="840" y="735"/>
                    <a:pt x="752" y="665"/>
                    <a:pt x="700" y="542"/>
                  </a:cubicBezTo>
                  <a:lnTo>
                    <a:pt x="665" y="472"/>
                  </a:lnTo>
                  <a:cubicBezTo>
                    <a:pt x="717" y="368"/>
                    <a:pt x="752" y="228"/>
                    <a:pt x="752" y="105"/>
                  </a:cubicBezTo>
                  <a:cubicBezTo>
                    <a:pt x="752" y="59"/>
                    <a:pt x="690" y="4"/>
                    <a:pt x="644" y="4"/>
                  </a:cubicBezTo>
                  <a:cubicBezTo>
                    <a:pt x="620" y="4"/>
                    <a:pt x="601" y="18"/>
                    <a:pt x="595" y="53"/>
                  </a:cubicBezTo>
                  <a:cubicBezTo>
                    <a:pt x="578" y="88"/>
                    <a:pt x="578" y="105"/>
                    <a:pt x="560" y="140"/>
                  </a:cubicBezTo>
                  <a:cubicBezTo>
                    <a:pt x="525" y="70"/>
                    <a:pt x="473" y="0"/>
                    <a:pt x="368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 rot="554399">
              <a:off x="5985927" y="2531582"/>
              <a:ext cx="52536" cy="46233"/>
            </a:xfrm>
            <a:custGeom>
              <a:avLst/>
              <a:gdLst/>
              <a:ahLst/>
              <a:cxnLst/>
              <a:rect l="l" t="t" r="r" b="b"/>
              <a:pathLst>
                <a:path w="1442" h="1269" extrusionOk="0">
                  <a:moveTo>
                    <a:pt x="955" y="0"/>
                  </a:moveTo>
                  <a:cubicBezTo>
                    <a:pt x="519" y="0"/>
                    <a:pt x="1" y="290"/>
                    <a:pt x="95" y="779"/>
                  </a:cubicBezTo>
                  <a:cubicBezTo>
                    <a:pt x="148" y="1024"/>
                    <a:pt x="340" y="1147"/>
                    <a:pt x="567" y="1216"/>
                  </a:cubicBezTo>
                  <a:cubicBezTo>
                    <a:pt x="681" y="1243"/>
                    <a:pt x="843" y="1269"/>
                    <a:pt x="998" y="1269"/>
                  </a:cubicBezTo>
                  <a:cubicBezTo>
                    <a:pt x="1153" y="1269"/>
                    <a:pt x="1301" y="1243"/>
                    <a:pt x="1389" y="1164"/>
                  </a:cubicBezTo>
                  <a:cubicBezTo>
                    <a:pt x="1441" y="1129"/>
                    <a:pt x="1424" y="1059"/>
                    <a:pt x="1371" y="1042"/>
                  </a:cubicBezTo>
                  <a:cubicBezTo>
                    <a:pt x="1299" y="1010"/>
                    <a:pt x="1200" y="1003"/>
                    <a:pt x="1092" y="1003"/>
                  </a:cubicBezTo>
                  <a:cubicBezTo>
                    <a:pt x="1007" y="1003"/>
                    <a:pt x="916" y="1007"/>
                    <a:pt x="828" y="1007"/>
                  </a:cubicBezTo>
                  <a:cubicBezTo>
                    <a:pt x="596" y="1007"/>
                    <a:pt x="379" y="977"/>
                    <a:pt x="323" y="762"/>
                  </a:cubicBezTo>
                  <a:cubicBezTo>
                    <a:pt x="200" y="307"/>
                    <a:pt x="829" y="238"/>
                    <a:pt x="1109" y="168"/>
                  </a:cubicBezTo>
                  <a:cubicBezTo>
                    <a:pt x="1179" y="150"/>
                    <a:pt x="1144" y="28"/>
                    <a:pt x="1092" y="10"/>
                  </a:cubicBezTo>
                  <a:cubicBezTo>
                    <a:pt x="1048" y="3"/>
                    <a:pt x="1002" y="0"/>
                    <a:pt x="955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 rot="554399">
              <a:off x="6197169" y="2372106"/>
              <a:ext cx="37453" cy="39092"/>
            </a:xfrm>
            <a:custGeom>
              <a:avLst/>
              <a:gdLst/>
              <a:ahLst/>
              <a:cxnLst/>
              <a:rect l="l" t="t" r="r" b="b"/>
              <a:pathLst>
                <a:path w="1028" h="1073" extrusionOk="0">
                  <a:moveTo>
                    <a:pt x="665" y="0"/>
                  </a:moveTo>
                  <a:cubicBezTo>
                    <a:pt x="420" y="0"/>
                    <a:pt x="1" y="123"/>
                    <a:pt x="175" y="455"/>
                  </a:cubicBezTo>
                  <a:cubicBezTo>
                    <a:pt x="263" y="612"/>
                    <a:pt x="438" y="665"/>
                    <a:pt x="595" y="717"/>
                  </a:cubicBezTo>
                  <a:lnTo>
                    <a:pt x="752" y="804"/>
                  </a:lnTo>
                  <a:lnTo>
                    <a:pt x="542" y="857"/>
                  </a:lnTo>
                  <a:cubicBezTo>
                    <a:pt x="507" y="863"/>
                    <a:pt x="471" y="865"/>
                    <a:pt x="433" y="865"/>
                  </a:cubicBezTo>
                  <a:cubicBezTo>
                    <a:pt x="358" y="865"/>
                    <a:pt x="280" y="857"/>
                    <a:pt x="210" y="857"/>
                  </a:cubicBezTo>
                  <a:cubicBezTo>
                    <a:pt x="105" y="874"/>
                    <a:pt x="123" y="997"/>
                    <a:pt x="193" y="1032"/>
                  </a:cubicBezTo>
                  <a:cubicBezTo>
                    <a:pt x="244" y="1058"/>
                    <a:pt x="343" y="1073"/>
                    <a:pt x="452" y="1073"/>
                  </a:cubicBezTo>
                  <a:cubicBezTo>
                    <a:pt x="711" y="1073"/>
                    <a:pt x="1028" y="986"/>
                    <a:pt x="892" y="752"/>
                  </a:cubicBezTo>
                  <a:cubicBezTo>
                    <a:pt x="805" y="595"/>
                    <a:pt x="595" y="577"/>
                    <a:pt x="455" y="490"/>
                  </a:cubicBezTo>
                  <a:cubicBezTo>
                    <a:pt x="333" y="437"/>
                    <a:pt x="245" y="298"/>
                    <a:pt x="385" y="193"/>
                  </a:cubicBezTo>
                  <a:cubicBezTo>
                    <a:pt x="473" y="140"/>
                    <a:pt x="577" y="140"/>
                    <a:pt x="682" y="123"/>
                  </a:cubicBezTo>
                  <a:cubicBezTo>
                    <a:pt x="770" y="123"/>
                    <a:pt x="735" y="0"/>
                    <a:pt x="665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 rot="554399">
              <a:off x="6246917" y="2389380"/>
              <a:ext cx="8926" cy="25503"/>
            </a:xfrm>
            <a:custGeom>
              <a:avLst/>
              <a:gdLst/>
              <a:ahLst/>
              <a:cxnLst/>
              <a:rect l="l" t="t" r="r" b="b"/>
              <a:pathLst>
                <a:path w="245" h="700" extrusionOk="0">
                  <a:moveTo>
                    <a:pt x="119" y="0"/>
                  </a:moveTo>
                  <a:cubicBezTo>
                    <a:pt x="80" y="0"/>
                    <a:pt x="43" y="23"/>
                    <a:pt x="35" y="71"/>
                  </a:cubicBezTo>
                  <a:cubicBezTo>
                    <a:pt x="18" y="228"/>
                    <a:pt x="0" y="403"/>
                    <a:pt x="0" y="560"/>
                  </a:cubicBezTo>
                  <a:cubicBezTo>
                    <a:pt x="0" y="642"/>
                    <a:pt x="82" y="699"/>
                    <a:pt x="151" y="699"/>
                  </a:cubicBezTo>
                  <a:cubicBezTo>
                    <a:pt x="202" y="699"/>
                    <a:pt x="245" y="669"/>
                    <a:pt x="245" y="595"/>
                  </a:cubicBezTo>
                  <a:cubicBezTo>
                    <a:pt x="245" y="421"/>
                    <a:pt x="227" y="263"/>
                    <a:pt x="210" y="88"/>
                  </a:cubicBezTo>
                  <a:cubicBezTo>
                    <a:pt x="210" y="32"/>
                    <a:pt x="164" y="0"/>
                    <a:pt x="119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 rot="554399">
              <a:off x="6255780" y="2375449"/>
              <a:ext cx="11513" cy="7687"/>
            </a:xfrm>
            <a:custGeom>
              <a:avLst/>
              <a:gdLst/>
              <a:ahLst/>
              <a:cxnLst/>
              <a:rect l="l" t="t" r="r" b="b"/>
              <a:pathLst>
                <a:path w="316" h="211" extrusionOk="0">
                  <a:moveTo>
                    <a:pt x="141" y="0"/>
                  </a:moveTo>
                  <a:cubicBezTo>
                    <a:pt x="1" y="0"/>
                    <a:pt x="71" y="210"/>
                    <a:pt x="193" y="210"/>
                  </a:cubicBezTo>
                  <a:cubicBezTo>
                    <a:pt x="316" y="210"/>
                    <a:pt x="263" y="0"/>
                    <a:pt x="141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 rot="554399">
              <a:off x="6261421" y="2397415"/>
              <a:ext cx="49731" cy="24556"/>
            </a:xfrm>
            <a:custGeom>
              <a:avLst/>
              <a:gdLst/>
              <a:ahLst/>
              <a:cxnLst/>
              <a:rect l="l" t="t" r="r" b="b"/>
              <a:pathLst>
                <a:path w="1365" h="674" extrusionOk="0">
                  <a:moveTo>
                    <a:pt x="146" y="0"/>
                  </a:moveTo>
                  <a:cubicBezTo>
                    <a:pt x="120" y="0"/>
                    <a:pt x="95" y="17"/>
                    <a:pt x="88" y="59"/>
                  </a:cubicBezTo>
                  <a:cubicBezTo>
                    <a:pt x="71" y="182"/>
                    <a:pt x="1" y="409"/>
                    <a:pt x="140" y="514"/>
                  </a:cubicBezTo>
                  <a:cubicBezTo>
                    <a:pt x="174" y="536"/>
                    <a:pt x="210" y="546"/>
                    <a:pt x="245" y="546"/>
                  </a:cubicBezTo>
                  <a:cubicBezTo>
                    <a:pt x="319" y="546"/>
                    <a:pt x="390" y="503"/>
                    <a:pt x="438" y="444"/>
                  </a:cubicBezTo>
                  <a:lnTo>
                    <a:pt x="490" y="357"/>
                  </a:lnTo>
                  <a:cubicBezTo>
                    <a:pt x="518" y="291"/>
                    <a:pt x="561" y="256"/>
                    <a:pt x="611" y="256"/>
                  </a:cubicBezTo>
                  <a:cubicBezTo>
                    <a:pt x="655" y="256"/>
                    <a:pt x="704" y="282"/>
                    <a:pt x="752" y="339"/>
                  </a:cubicBezTo>
                  <a:cubicBezTo>
                    <a:pt x="822" y="392"/>
                    <a:pt x="857" y="479"/>
                    <a:pt x="927" y="531"/>
                  </a:cubicBezTo>
                  <a:cubicBezTo>
                    <a:pt x="998" y="603"/>
                    <a:pt x="1102" y="674"/>
                    <a:pt x="1199" y="674"/>
                  </a:cubicBezTo>
                  <a:cubicBezTo>
                    <a:pt x="1245" y="674"/>
                    <a:pt x="1290" y="658"/>
                    <a:pt x="1329" y="619"/>
                  </a:cubicBezTo>
                  <a:cubicBezTo>
                    <a:pt x="1364" y="584"/>
                    <a:pt x="1364" y="496"/>
                    <a:pt x="1294" y="479"/>
                  </a:cubicBezTo>
                  <a:cubicBezTo>
                    <a:pt x="1207" y="426"/>
                    <a:pt x="1119" y="426"/>
                    <a:pt x="1049" y="339"/>
                  </a:cubicBezTo>
                  <a:cubicBezTo>
                    <a:pt x="997" y="287"/>
                    <a:pt x="962" y="234"/>
                    <a:pt x="927" y="199"/>
                  </a:cubicBezTo>
                  <a:cubicBezTo>
                    <a:pt x="840" y="112"/>
                    <a:pt x="717" y="24"/>
                    <a:pt x="595" y="7"/>
                  </a:cubicBezTo>
                  <a:cubicBezTo>
                    <a:pt x="508" y="7"/>
                    <a:pt x="420" y="24"/>
                    <a:pt x="350" y="112"/>
                  </a:cubicBezTo>
                  <a:cubicBezTo>
                    <a:pt x="315" y="164"/>
                    <a:pt x="298" y="252"/>
                    <a:pt x="263" y="304"/>
                  </a:cubicBezTo>
                  <a:cubicBezTo>
                    <a:pt x="249" y="321"/>
                    <a:pt x="238" y="329"/>
                    <a:pt x="230" y="329"/>
                  </a:cubicBezTo>
                  <a:cubicBezTo>
                    <a:pt x="191" y="329"/>
                    <a:pt x="228" y="135"/>
                    <a:pt x="228" y="77"/>
                  </a:cubicBezTo>
                  <a:cubicBezTo>
                    <a:pt x="228" y="35"/>
                    <a:pt x="185" y="0"/>
                    <a:pt x="146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 rot="554399">
              <a:off x="6354132" y="2382945"/>
              <a:ext cx="70752" cy="41715"/>
            </a:xfrm>
            <a:custGeom>
              <a:avLst/>
              <a:gdLst/>
              <a:ahLst/>
              <a:cxnLst/>
              <a:rect l="l" t="t" r="r" b="b"/>
              <a:pathLst>
                <a:path w="1942" h="1145" extrusionOk="0">
                  <a:moveTo>
                    <a:pt x="1086" y="1"/>
                  </a:moveTo>
                  <a:cubicBezTo>
                    <a:pt x="760" y="1"/>
                    <a:pt x="430" y="30"/>
                    <a:pt x="106" y="70"/>
                  </a:cubicBezTo>
                  <a:cubicBezTo>
                    <a:pt x="1" y="88"/>
                    <a:pt x="36" y="263"/>
                    <a:pt x="141" y="263"/>
                  </a:cubicBezTo>
                  <a:cubicBezTo>
                    <a:pt x="263" y="245"/>
                    <a:pt x="386" y="245"/>
                    <a:pt x="490" y="245"/>
                  </a:cubicBezTo>
                  <a:cubicBezTo>
                    <a:pt x="508" y="367"/>
                    <a:pt x="490" y="490"/>
                    <a:pt x="473" y="630"/>
                  </a:cubicBezTo>
                  <a:cubicBezTo>
                    <a:pt x="438" y="770"/>
                    <a:pt x="386" y="909"/>
                    <a:pt x="403" y="1067"/>
                  </a:cubicBezTo>
                  <a:cubicBezTo>
                    <a:pt x="403" y="1113"/>
                    <a:pt x="450" y="1144"/>
                    <a:pt x="496" y="1144"/>
                  </a:cubicBezTo>
                  <a:cubicBezTo>
                    <a:pt x="520" y="1144"/>
                    <a:pt x="543" y="1137"/>
                    <a:pt x="560" y="1119"/>
                  </a:cubicBezTo>
                  <a:cubicBezTo>
                    <a:pt x="665" y="979"/>
                    <a:pt x="665" y="787"/>
                    <a:pt x="665" y="647"/>
                  </a:cubicBezTo>
                  <a:cubicBezTo>
                    <a:pt x="665" y="507"/>
                    <a:pt x="665" y="367"/>
                    <a:pt x="648" y="228"/>
                  </a:cubicBezTo>
                  <a:cubicBezTo>
                    <a:pt x="770" y="228"/>
                    <a:pt x="910" y="228"/>
                    <a:pt x="1032" y="245"/>
                  </a:cubicBezTo>
                  <a:cubicBezTo>
                    <a:pt x="1032" y="367"/>
                    <a:pt x="1032" y="490"/>
                    <a:pt x="1015" y="630"/>
                  </a:cubicBezTo>
                  <a:cubicBezTo>
                    <a:pt x="997" y="770"/>
                    <a:pt x="927" y="874"/>
                    <a:pt x="1015" y="1014"/>
                  </a:cubicBezTo>
                  <a:cubicBezTo>
                    <a:pt x="1032" y="1032"/>
                    <a:pt x="1067" y="1049"/>
                    <a:pt x="1102" y="1049"/>
                  </a:cubicBezTo>
                  <a:cubicBezTo>
                    <a:pt x="1242" y="979"/>
                    <a:pt x="1225" y="805"/>
                    <a:pt x="1225" y="665"/>
                  </a:cubicBezTo>
                  <a:cubicBezTo>
                    <a:pt x="1242" y="525"/>
                    <a:pt x="1225" y="385"/>
                    <a:pt x="1190" y="245"/>
                  </a:cubicBezTo>
                  <a:cubicBezTo>
                    <a:pt x="1382" y="245"/>
                    <a:pt x="1574" y="263"/>
                    <a:pt x="1784" y="280"/>
                  </a:cubicBezTo>
                  <a:cubicBezTo>
                    <a:pt x="1941" y="280"/>
                    <a:pt x="1924" y="70"/>
                    <a:pt x="1784" y="53"/>
                  </a:cubicBezTo>
                  <a:cubicBezTo>
                    <a:pt x="1556" y="16"/>
                    <a:pt x="1322" y="1"/>
                    <a:pt x="1086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 rot="554399">
              <a:off x="6312355" y="2366348"/>
              <a:ext cx="42918" cy="102522"/>
            </a:xfrm>
            <a:custGeom>
              <a:avLst/>
              <a:gdLst/>
              <a:ahLst/>
              <a:cxnLst/>
              <a:rect l="l" t="t" r="r" b="b"/>
              <a:pathLst>
                <a:path w="1178" h="2814" extrusionOk="0">
                  <a:moveTo>
                    <a:pt x="1074" y="0"/>
                  </a:moveTo>
                  <a:cubicBezTo>
                    <a:pt x="1059" y="0"/>
                    <a:pt x="1044" y="7"/>
                    <a:pt x="1032" y="23"/>
                  </a:cubicBezTo>
                  <a:cubicBezTo>
                    <a:pt x="350" y="932"/>
                    <a:pt x="1" y="1806"/>
                    <a:pt x="805" y="2768"/>
                  </a:cubicBezTo>
                  <a:cubicBezTo>
                    <a:pt x="832" y="2800"/>
                    <a:pt x="867" y="2814"/>
                    <a:pt x="900" y="2814"/>
                  </a:cubicBezTo>
                  <a:cubicBezTo>
                    <a:pt x="976" y="2814"/>
                    <a:pt x="1045" y="2742"/>
                    <a:pt x="997" y="2645"/>
                  </a:cubicBezTo>
                  <a:cubicBezTo>
                    <a:pt x="770" y="2208"/>
                    <a:pt x="490" y="1859"/>
                    <a:pt x="577" y="1317"/>
                  </a:cubicBezTo>
                  <a:cubicBezTo>
                    <a:pt x="647" y="880"/>
                    <a:pt x="892" y="495"/>
                    <a:pt x="1137" y="128"/>
                  </a:cubicBezTo>
                  <a:cubicBezTo>
                    <a:pt x="1177" y="74"/>
                    <a:pt x="1125" y="0"/>
                    <a:pt x="1074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 rot="554399">
              <a:off x="6355510" y="2429053"/>
              <a:ext cx="71372" cy="12023"/>
            </a:xfrm>
            <a:custGeom>
              <a:avLst/>
              <a:gdLst/>
              <a:ahLst/>
              <a:cxnLst/>
              <a:rect l="l" t="t" r="r" b="b"/>
              <a:pathLst>
                <a:path w="1959" h="330" extrusionOk="0">
                  <a:moveTo>
                    <a:pt x="830" y="1"/>
                  </a:moveTo>
                  <a:cubicBezTo>
                    <a:pt x="586" y="1"/>
                    <a:pt x="344" y="15"/>
                    <a:pt x="123" y="29"/>
                  </a:cubicBezTo>
                  <a:cubicBezTo>
                    <a:pt x="1" y="47"/>
                    <a:pt x="53" y="204"/>
                    <a:pt x="141" y="204"/>
                  </a:cubicBezTo>
                  <a:cubicBezTo>
                    <a:pt x="455" y="204"/>
                    <a:pt x="752" y="222"/>
                    <a:pt x="1050" y="239"/>
                  </a:cubicBezTo>
                  <a:cubicBezTo>
                    <a:pt x="1283" y="270"/>
                    <a:pt x="1531" y="329"/>
                    <a:pt x="1768" y="329"/>
                  </a:cubicBezTo>
                  <a:cubicBezTo>
                    <a:pt x="1797" y="329"/>
                    <a:pt x="1825" y="329"/>
                    <a:pt x="1854" y="327"/>
                  </a:cubicBezTo>
                  <a:cubicBezTo>
                    <a:pt x="1959" y="327"/>
                    <a:pt x="1941" y="169"/>
                    <a:pt x="1854" y="134"/>
                  </a:cubicBezTo>
                  <a:cubicBezTo>
                    <a:pt x="1543" y="31"/>
                    <a:pt x="1184" y="1"/>
                    <a:pt x="830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 rot="554399">
              <a:off x="6357538" y="2451325"/>
              <a:ext cx="51443" cy="30786"/>
            </a:xfrm>
            <a:custGeom>
              <a:avLst/>
              <a:gdLst/>
              <a:ahLst/>
              <a:cxnLst/>
              <a:rect l="l" t="t" r="r" b="b"/>
              <a:pathLst>
                <a:path w="1412" h="845" extrusionOk="0">
                  <a:moveTo>
                    <a:pt x="629" y="1"/>
                  </a:moveTo>
                  <a:cubicBezTo>
                    <a:pt x="433" y="1"/>
                    <a:pt x="195" y="67"/>
                    <a:pt x="100" y="76"/>
                  </a:cubicBezTo>
                  <a:cubicBezTo>
                    <a:pt x="1" y="93"/>
                    <a:pt x="27" y="235"/>
                    <a:pt x="119" y="235"/>
                  </a:cubicBezTo>
                  <a:cubicBezTo>
                    <a:pt x="124" y="235"/>
                    <a:pt x="129" y="235"/>
                    <a:pt x="135" y="234"/>
                  </a:cubicBezTo>
                  <a:cubicBezTo>
                    <a:pt x="275" y="234"/>
                    <a:pt x="415" y="216"/>
                    <a:pt x="554" y="199"/>
                  </a:cubicBezTo>
                  <a:cubicBezTo>
                    <a:pt x="589" y="199"/>
                    <a:pt x="619" y="197"/>
                    <a:pt x="640" y="197"/>
                  </a:cubicBezTo>
                  <a:cubicBezTo>
                    <a:pt x="693" y="197"/>
                    <a:pt x="694" y="206"/>
                    <a:pt x="607" y="269"/>
                  </a:cubicBezTo>
                  <a:lnTo>
                    <a:pt x="537" y="321"/>
                  </a:lnTo>
                  <a:cubicBezTo>
                    <a:pt x="432" y="408"/>
                    <a:pt x="362" y="513"/>
                    <a:pt x="432" y="653"/>
                  </a:cubicBezTo>
                  <a:cubicBezTo>
                    <a:pt x="504" y="789"/>
                    <a:pt x="671" y="845"/>
                    <a:pt x="848" y="845"/>
                  </a:cubicBezTo>
                  <a:cubicBezTo>
                    <a:pt x="1058" y="845"/>
                    <a:pt x="1281" y="767"/>
                    <a:pt x="1376" y="653"/>
                  </a:cubicBezTo>
                  <a:cubicBezTo>
                    <a:pt x="1411" y="618"/>
                    <a:pt x="1376" y="531"/>
                    <a:pt x="1324" y="531"/>
                  </a:cubicBezTo>
                  <a:cubicBezTo>
                    <a:pt x="1315" y="530"/>
                    <a:pt x="1305" y="529"/>
                    <a:pt x="1294" y="529"/>
                  </a:cubicBezTo>
                  <a:cubicBezTo>
                    <a:pt x="1183" y="529"/>
                    <a:pt x="943" y="580"/>
                    <a:pt x="802" y="580"/>
                  </a:cubicBezTo>
                  <a:cubicBezTo>
                    <a:pt x="745" y="580"/>
                    <a:pt x="704" y="572"/>
                    <a:pt x="694" y="548"/>
                  </a:cubicBezTo>
                  <a:cubicBezTo>
                    <a:pt x="677" y="478"/>
                    <a:pt x="782" y="443"/>
                    <a:pt x="834" y="391"/>
                  </a:cubicBezTo>
                  <a:cubicBezTo>
                    <a:pt x="887" y="338"/>
                    <a:pt x="922" y="286"/>
                    <a:pt x="922" y="216"/>
                  </a:cubicBezTo>
                  <a:cubicBezTo>
                    <a:pt x="930" y="48"/>
                    <a:pt x="795" y="1"/>
                    <a:pt x="629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 rot="554399">
              <a:off x="6450763" y="2445764"/>
              <a:ext cx="33810" cy="10238"/>
            </a:xfrm>
            <a:custGeom>
              <a:avLst/>
              <a:gdLst/>
              <a:ahLst/>
              <a:cxnLst/>
              <a:rect l="l" t="t" r="r" b="b"/>
              <a:pathLst>
                <a:path w="928" h="281" extrusionOk="0">
                  <a:moveTo>
                    <a:pt x="735" y="1"/>
                  </a:moveTo>
                  <a:cubicBezTo>
                    <a:pt x="543" y="1"/>
                    <a:pt x="333" y="1"/>
                    <a:pt x="141" y="36"/>
                  </a:cubicBezTo>
                  <a:cubicBezTo>
                    <a:pt x="1" y="36"/>
                    <a:pt x="36" y="228"/>
                    <a:pt x="158" y="246"/>
                  </a:cubicBezTo>
                  <a:cubicBezTo>
                    <a:pt x="351" y="263"/>
                    <a:pt x="560" y="281"/>
                    <a:pt x="770" y="281"/>
                  </a:cubicBezTo>
                  <a:cubicBezTo>
                    <a:pt x="927" y="281"/>
                    <a:pt x="875" y="1"/>
                    <a:pt x="735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 rot="554399">
              <a:off x="6494065" y="2439740"/>
              <a:ext cx="61681" cy="41278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663" y="347"/>
                  </a:moveTo>
                  <a:cubicBezTo>
                    <a:pt x="798" y="347"/>
                    <a:pt x="789" y="470"/>
                    <a:pt x="836" y="579"/>
                  </a:cubicBezTo>
                  <a:cubicBezTo>
                    <a:pt x="854" y="597"/>
                    <a:pt x="871" y="632"/>
                    <a:pt x="889" y="649"/>
                  </a:cubicBezTo>
                  <a:lnTo>
                    <a:pt x="819" y="702"/>
                  </a:lnTo>
                  <a:cubicBezTo>
                    <a:pt x="766" y="754"/>
                    <a:pt x="696" y="824"/>
                    <a:pt x="644" y="841"/>
                  </a:cubicBezTo>
                  <a:cubicBezTo>
                    <a:pt x="618" y="861"/>
                    <a:pt x="596" y="871"/>
                    <a:pt x="577" y="871"/>
                  </a:cubicBezTo>
                  <a:cubicBezTo>
                    <a:pt x="545" y="871"/>
                    <a:pt x="519" y="844"/>
                    <a:pt x="487" y="789"/>
                  </a:cubicBezTo>
                  <a:cubicBezTo>
                    <a:pt x="294" y="667"/>
                    <a:pt x="347" y="527"/>
                    <a:pt x="609" y="352"/>
                  </a:cubicBezTo>
                  <a:cubicBezTo>
                    <a:pt x="629" y="348"/>
                    <a:pt x="647" y="347"/>
                    <a:pt x="663" y="347"/>
                  </a:cubicBezTo>
                  <a:close/>
                  <a:moveTo>
                    <a:pt x="1409" y="1"/>
                  </a:moveTo>
                  <a:cubicBezTo>
                    <a:pt x="1389" y="1"/>
                    <a:pt x="1371" y="11"/>
                    <a:pt x="1361" y="37"/>
                  </a:cubicBezTo>
                  <a:cubicBezTo>
                    <a:pt x="1273" y="212"/>
                    <a:pt x="1151" y="369"/>
                    <a:pt x="1029" y="509"/>
                  </a:cubicBezTo>
                  <a:cubicBezTo>
                    <a:pt x="994" y="439"/>
                    <a:pt x="959" y="387"/>
                    <a:pt x="941" y="300"/>
                  </a:cubicBezTo>
                  <a:cubicBezTo>
                    <a:pt x="941" y="265"/>
                    <a:pt x="906" y="230"/>
                    <a:pt x="871" y="230"/>
                  </a:cubicBezTo>
                  <a:cubicBezTo>
                    <a:pt x="848" y="225"/>
                    <a:pt x="825" y="223"/>
                    <a:pt x="801" y="223"/>
                  </a:cubicBezTo>
                  <a:cubicBezTo>
                    <a:pt x="429" y="223"/>
                    <a:pt x="0" y="721"/>
                    <a:pt x="329" y="1034"/>
                  </a:cubicBezTo>
                  <a:cubicBezTo>
                    <a:pt x="398" y="1096"/>
                    <a:pt x="472" y="1124"/>
                    <a:pt x="547" y="1124"/>
                  </a:cubicBezTo>
                  <a:cubicBezTo>
                    <a:pt x="704" y="1124"/>
                    <a:pt x="870" y="1006"/>
                    <a:pt x="1011" y="841"/>
                  </a:cubicBezTo>
                  <a:cubicBezTo>
                    <a:pt x="1146" y="1006"/>
                    <a:pt x="1344" y="1132"/>
                    <a:pt x="1531" y="1132"/>
                  </a:cubicBezTo>
                  <a:cubicBezTo>
                    <a:pt x="1562" y="1132"/>
                    <a:pt x="1593" y="1129"/>
                    <a:pt x="1623" y="1121"/>
                  </a:cubicBezTo>
                  <a:cubicBezTo>
                    <a:pt x="1693" y="1104"/>
                    <a:pt x="1675" y="981"/>
                    <a:pt x="1623" y="946"/>
                  </a:cubicBezTo>
                  <a:cubicBezTo>
                    <a:pt x="1501" y="876"/>
                    <a:pt x="1361" y="859"/>
                    <a:pt x="1238" y="772"/>
                  </a:cubicBezTo>
                  <a:cubicBezTo>
                    <a:pt x="1203" y="737"/>
                    <a:pt x="1168" y="719"/>
                    <a:pt x="1151" y="684"/>
                  </a:cubicBezTo>
                  <a:cubicBezTo>
                    <a:pt x="1308" y="457"/>
                    <a:pt x="1448" y="230"/>
                    <a:pt x="1483" y="107"/>
                  </a:cubicBezTo>
                  <a:cubicBezTo>
                    <a:pt x="1508" y="58"/>
                    <a:pt x="1455" y="1"/>
                    <a:pt x="1409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 rot="554399">
              <a:off x="6555610" y="2427734"/>
              <a:ext cx="25394" cy="83067"/>
            </a:xfrm>
            <a:custGeom>
              <a:avLst/>
              <a:gdLst/>
              <a:ahLst/>
              <a:cxnLst/>
              <a:rect l="l" t="t" r="r" b="b"/>
              <a:pathLst>
                <a:path w="697" h="2280" extrusionOk="0">
                  <a:moveTo>
                    <a:pt x="103" y="1"/>
                  </a:moveTo>
                  <a:cubicBezTo>
                    <a:pt x="47" y="1"/>
                    <a:pt x="0" y="62"/>
                    <a:pt x="50" y="124"/>
                  </a:cubicBezTo>
                  <a:cubicBezTo>
                    <a:pt x="452" y="649"/>
                    <a:pt x="662" y="1558"/>
                    <a:pt x="155" y="2100"/>
                  </a:cubicBezTo>
                  <a:cubicBezTo>
                    <a:pt x="92" y="2162"/>
                    <a:pt x="155" y="2280"/>
                    <a:pt x="244" y="2280"/>
                  </a:cubicBezTo>
                  <a:cubicBezTo>
                    <a:pt x="255" y="2280"/>
                    <a:pt x="266" y="2278"/>
                    <a:pt x="277" y="2274"/>
                  </a:cubicBezTo>
                  <a:cubicBezTo>
                    <a:pt x="679" y="2170"/>
                    <a:pt x="697" y="1593"/>
                    <a:pt x="679" y="1243"/>
                  </a:cubicBezTo>
                  <a:cubicBezTo>
                    <a:pt x="644" y="789"/>
                    <a:pt x="452" y="387"/>
                    <a:pt x="172" y="37"/>
                  </a:cubicBezTo>
                  <a:cubicBezTo>
                    <a:pt x="152" y="11"/>
                    <a:pt x="127" y="1"/>
                    <a:pt x="103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 rot="554399">
              <a:off x="6595091" y="2488772"/>
              <a:ext cx="23863" cy="10055"/>
            </a:xfrm>
            <a:custGeom>
              <a:avLst/>
              <a:gdLst/>
              <a:ahLst/>
              <a:cxnLst/>
              <a:rect l="l" t="t" r="r" b="b"/>
              <a:pathLst>
                <a:path w="655" h="276" extrusionOk="0">
                  <a:moveTo>
                    <a:pt x="399" y="1"/>
                  </a:moveTo>
                  <a:cubicBezTo>
                    <a:pt x="303" y="1"/>
                    <a:pt x="204" y="28"/>
                    <a:pt x="113" y="62"/>
                  </a:cubicBezTo>
                  <a:cubicBezTo>
                    <a:pt x="1" y="110"/>
                    <a:pt x="80" y="276"/>
                    <a:pt x="188" y="276"/>
                  </a:cubicBezTo>
                  <a:cubicBezTo>
                    <a:pt x="198" y="276"/>
                    <a:pt x="208" y="274"/>
                    <a:pt x="218" y="272"/>
                  </a:cubicBezTo>
                  <a:cubicBezTo>
                    <a:pt x="323" y="237"/>
                    <a:pt x="428" y="254"/>
                    <a:pt x="550" y="237"/>
                  </a:cubicBezTo>
                  <a:cubicBezTo>
                    <a:pt x="655" y="219"/>
                    <a:pt x="655" y="62"/>
                    <a:pt x="550" y="27"/>
                  </a:cubicBezTo>
                  <a:cubicBezTo>
                    <a:pt x="501" y="9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 rot="554399">
              <a:off x="6589056" y="2477086"/>
              <a:ext cx="31259" cy="8380"/>
            </a:xfrm>
            <a:custGeom>
              <a:avLst/>
              <a:gdLst/>
              <a:ahLst/>
              <a:cxnLst/>
              <a:rect l="l" t="t" r="r" b="b"/>
              <a:pathLst>
                <a:path w="858" h="230" extrusionOk="0">
                  <a:moveTo>
                    <a:pt x="543" y="1"/>
                  </a:moveTo>
                  <a:cubicBezTo>
                    <a:pt x="403" y="1"/>
                    <a:pt x="280" y="1"/>
                    <a:pt x="141" y="18"/>
                  </a:cubicBezTo>
                  <a:cubicBezTo>
                    <a:pt x="1" y="18"/>
                    <a:pt x="71" y="228"/>
                    <a:pt x="176" y="228"/>
                  </a:cubicBezTo>
                  <a:lnTo>
                    <a:pt x="560" y="228"/>
                  </a:lnTo>
                  <a:cubicBezTo>
                    <a:pt x="589" y="228"/>
                    <a:pt x="620" y="230"/>
                    <a:pt x="651" y="230"/>
                  </a:cubicBezTo>
                  <a:cubicBezTo>
                    <a:pt x="714" y="230"/>
                    <a:pt x="776" y="222"/>
                    <a:pt x="822" y="175"/>
                  </a:cubicBezTo>
                  <a:cubicBezTo>
                    <a:pt x="857" y="140"/>
                    <a:pt x="857" y="88"/>
                    <a:pt x="822" y="71"/>
                  </a:cubicBezTo>
                  <a:cubicBezTo>
                    <a:pt x="735" y="1"/>
                    <a:pt x="648" y="1"/>
                    <a:pt x="543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 rot="554399">
              <a:off x="6628776" y="2487543"/>
              <a:ext cx="54686" cy="34247"/>
            </a:xfrm>
            <a:custGeom>
              <a:avLst/>
              <a:gdLst/>
              <a:ahLst/>
              <a:cxnLst/>
              <a:rect l="l" t="t" r="r" b="b"/>
              <a:pathLst>
                <a:path w="1501" h="940" extrusionOk="0">
                  <a:moveTo>
                    <a:pt x="1203" y="193"/>
                  </a:moveTo>
                  <a:cubicBezTo>
                    <a:pt x="1221" y="263"/>
                    <a:pt x="1291" y="281"/>
                    <a:pt x="1273" y="351"/>
                  </a:cubicBezTo>
                  <a:cubicBezTo>
                    <a:pt x="1273" y="473"/>
                    <a:pt x="1151" y="526"/>
                    <a:pt x="1046" y="526"/>
                  </a:cubicBezTo>
                  <a:lnTo>
                    <a:pt x="889" y="526"/>
                  </a:lnTo>
                  <a:lnTo>
                    <a:pt x="941" y="438"/>
                  </a:lnTo>
                  <a:cubicBezTo>
                    <a:pt x="1011" y="333"/>
                    <a:pt x="1098" y="246"/>
                    <a:pt x="1203" y="193"/>
                  </a:cubicBezTo>
                  <a:close/>
                  <a:moveTo>
                    <a:pt x="552" y="0"/>
                  </a:moveTo>
                  <a:cubicBezTo>
                    <a:pt x="247" y="0"/>
                    <a:pt x="0" y="358"/>
                    <a:pt x="137" y="648"/>
                  </a:cubicBezTo>
                  <a:cubicBezTo>
                    <a:pt x="207" y="788"/>
                    <a:pt x="347" y="875"/>
                    <a:pt x="486" y="928"/>
                  </a:cubicBezTo>
                  <a:cubicBezTo>
                    <a:pt x="518" y="935"/>
                    <a:pt x="555" y="940"/>
                    <a:pt x="593" y="940"/>
                  </a:cubicBezTo>
                  <a:cubicBezTo>
                    <a:pt x="725" y="940"/>
                    <a:pt x="875" y="888"/>
                    <a:pt x="889" y="753"/>
                  </a:cubicBezTo>
                  <a:cubicBezTo>
                    <a:pt x="932" y="762"/>
                    <a:pt x="972" y="766"/>
                    <a:pt x="1009" y="766"/>
                  </a:cubicBezTo>
                  <a:cubicBezTo>
                    <a:pt x="1046" y="766"/>
                    <a:pt x="1081" y="762"/>
                    <a:pt x="1116" y="753"/>
                  </a:cubicBezTo>
                  <a:cubicBezTo>
                    <a:pt x="1308" y="735"/>
                    <a:pt x="1483" y="613"/>
                    <a:pt x="1500" y="403"/>
                  </a:cubicBezTo>
                  <a:cubicBezTo>
                    <a:pt x="1500" y="295"/>
                    <a:pt x="1418" y="77"/>
                    <a:pt x="1302" y="77"/>
                  </a:cubicBezTo>
                  <a:cubicBezTo>
                    <a:pt x="1287" y="77"/>
                    <a:pt x="1272" y="80"/>
                    <a:pt x="1256" y="88"/>
                  </a:cubicBezTo>
                  <a:cubicBezTo>
                    <a:pt x="1241" y="45"/>
                    <a:pt x="1203" y="14"/>
                    <a:pt x="1161" y="14"/>
                  </a:cubicBezTo>
                  <a:cubicBezTo>
                    <a:pt x="1152" y="14"/>
                    <a:pt x="1143" y="15"/>
                    <a:pt x="1133" y="19"/>
                  </a:cubicBezTo>
                  <a:cubicBezTo>
                    <a:pt x="941" y="106"/>
                    <a:pt x="714" y="281"/>
                    <a:pt x="679" y="491"/>
                  </a:cubicBezTo>
                  <a:cubicBezTo>
                    <a:pt x="661" y="560"/>
                    <a:pt x="661" y="613"/>
                    <a:pt x="696" y="648"/>
                  </a:cubicBezTo>
                  <a:cubicBezTo>
                    <a:pt x="661" y="665"/>
                    <a:pt x="626" y="665"/>
                    <a:pt x="591" y="665"/>
                  </a:cubicBezTo>
                  <a:cubicBezTo>
                    <a:pt x="521" y="665"/>
                    <a:pt x="434" y="648"/>
                    <a:pt x="382" y="578"/>
                  </a:cubicBezTo>
                  <a:cubicBezTo>
                    <a:pt x="259" y="421"/>
                    <a:pt x="434" y="193"/>
                    <a:pt x="609" y="176"/>
                  </a:cubicBezTo>
                  <a:cubicBezTo>
                    <a:pt x="731" y="158"/>
                    <a:pt x="679" y="1"/>
                    <a:pt x="574" y="1"/>
                  </a:cubicBezTo>
                  <a:cubicBezTo>
                    <a:pt x="567" y="1"/>
                    <a:pt x="559" y="0"/>
                    <a:pt x="552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 rot="554399">
              <a:off x="6682499" y="2491149"/>
              <a:ext cx="31259" cy="37198"/>
            </a:xfrm>
            <a:custGeom>
              <a:avLst/>
              <a:gdLst/>
              <a:ahLst/>
              <a:cxnLst/>
              <a:rect l="l" t="t" r="r" b="b"/>
              <a:pathLst>
                <a:path w="858" h="1021" extrusionOk="0">
                  <a:moveTo>
                    <a:pt x="472" y="0"/>
                  </a:moveTo>
                  <a:cubicBezTo>
                    <a:pt x="466" y="0"/>
                    <a:pt x="461" y="1"/>
                    <a:pt x="455" y="2"/>
                  </a:cubicBezTo>
                  <a:cubicBezTo>
                    <a:pt x="263" y="54"/>
                    <a:pt x="386" y="299"/>
                    <a:pt x="508" y="369"/>
                  </a:cubicBezTo>
                  <a:cubicBezTo>
                    <a:pt x="578" y="386"/>
                    <a:pt x="630" y="404"/>
                    <a:pt x="630" y="491"/>
                  </a:cubicBezTo>
                  <a:cubicBezTo>
                    <a:pt x="630" y="561"/>
                    <a:pt x="578" y="614"/>
                    <a:pt x="525" y="648"/>
                  </a:cubicBezTo>
                  <a:cubicBezTo>
                    <a:pt x="403" y="736"/>
                    <a:pt x="246" y="701"/>
                    <a:pt x="123" y="771"/>
                  </a:cubicBezTo>
                  <a:cubicBezTo>
                    <a:pt x="1" y="823"/>
                    <a:pt x="71" y="998"/>
                    <a:pt x="193" y="1016"/>
                  </a:cubicBezTo>
                  <a:cubicBezTo>
                    <a:pt x="215" y="1019"/>
                    <a:pt x="237" y="1020"/>
                    <a:pt x="259" y="1020"/>
                  </a:cubicBezTo>
                  <a:cubicBezTo>
                    <a:pt x="477" y="1020"/>
                    <a:pt x="743" y="872"/>
                    <a:pt x="823" y="666"/>
                  </a:cubicBezTo>
                  <a:cubicBezTo>
                    <a:pt x="858" y="561"/>
                    <a:pt x="858" y="456"/>
                    <a:pt x="805" y="369"/>
                  </a:cubicBezTo>
                  <a:cubicBezTo>
                    <a:pt x="775" y="295"/>
                    <a:pt x="683" y="183"/>
                    <a:pt x="591" y="183"/>
                  </a:cubicBezTo>
                  <a:cubicBezTo>
                    <a:pt x="577" y="183"/>
                    <a:pt x="563" y="185"/>
                    <a:pt x="549" y="191"/>
                  </a:cubicBezTo>
                  <a:lnTo>
                    <a:pt x="549" y="191"/>
                  </a:lnTo>
                  <a:cubicBezTo>
                    <a:pt x="655" y="139"/>
                    <a:pt x="569" y="0"/>
                    <a:pt x="472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 rot="554399">
              <a:off x="6720592" y="2492726"/>
              <a:ext cx="45249" cy="42881"/>
            </a:xfrm>
            <a:custGeom>
              <a:avLst/>
              <a:gdLst/>
              <a:ahLst/>
              <a:cxnLst/>
              <a:rect l="l" t="t" r="r" b="b"/>
              <a:pathLst>
                <a:path w="1242" h="1177" extrusionOk="0">
                  <a:moveTo>
                    <a:pt x="460" y="425"/>
                  </a:moveTo>
                  <a:cubicBezTo>
                    <a:pt x="534" y="425"/>
                    <a:pt x="613" y="465"/>
                    <a:pt x="683" y="526"/>
                  </a:cubicBezTo>
                  <a:cubicBezTo>
                    <a:pt x="560" y="648"/>
                    <a:pt x="420" y="753"/>
                    <a:pt x="263" y="858"/>
                  </a:cubicBezTo>
                  <a:cubicBezTo>
                    <a:pt x="246" y="753"/>
                    <a:pt x="228" y="648"/>
                    <a:pt x="263" y="561"/>
                  </a:cubicBezTo>
                  <a:cubicBezTo>
                    <a:pt x="315" y="465"/>
                    <a:pt x="385" y="425"/>
                    <a:pt x="460" y="425"/>
                  </a:cubicBezTo>
                  <a:close/>
                  <a:moveTo>
                    <a:pt x="1083" y="0"/>
                  </a:moveTo>
                  <a:cubicBezTo>
                    <a:pt x="1062" y="0"/>
                    <a:pt x="1042" y="11"/>
                    <a:pt x="1032" y="36"/>
                  </a:cubicBezTo>
                  <a:cubicBezTo>
                    <a:pt x="980" y="141"/>
                    <a:pt x="892" y="246"/>
                    <a:pt x="822" y="351"/>
                  </a:cubicBezTo>
                  <a:cubicBezTo>
                    <a:pt x="718" y="281"/>
                    <a:pt x="578" y="229"/>
                    <a:pt x="438" y="229"/>
                  </a:cubicBezTo>
                  <a:cubicBezTo>
                    <a:pt x="18" y="264"/>
                    <a:pt x="1" y="753"/>
                    <a:pt x="88" y="1068"/>
                  </a:cubicBezTo>
                  <a:cubicBezTo>
                    <a:pt x="101" y="1131"/>
                    <a:pt x="159" y="1176"/>
                    <a:pt x="217" y="1176"/>
                  </a:cubicBezTo>
                  <a:cubicBezTo>
                    <a:pt x="239" y="1176"/>
                    <a:pt x="261" y="1170"/>
                    <a:pt x="281" y="1155"/>
                  </a:cubicBezTo>
                  <a:cubicBezTo>
                    <a:pt x="490" y="1033"/>
                    <a:pt x="665" y="875"/>
                    <a:pt x="805" y="701"/>
                  </a:cubicBezTo>
                  <a:cubicBezTo>
                    <a:pt x="849" y="848"/>
                    <a:pt x="893" y="1156"/>
                    <a:pt x="1063" y="1156"/>
                  </a:cubicBezTo>
                  <a:cubicBezTo>
                    <a:pt x="1094" y="1156"/>
                    <a:pt x="1131" y="1145"/>
                    <a:pt x="1172" y="1120"/>
                  </a:cubicBezTo>
                  <a:cubicBezTo>
                    <a:pt x="1242" y="1068"/>
                    <a:pt x="1207" y="963"/>
                    <a:pt x="1155" y="928"/>
                  </a:cubicBezTo>
                  <a:cubicBezTo>
                    <a:pt x="1085" y="875"/>
                    <a:pt x="1085" y="771"/>
                    <a:pt x="1050" y="683"/>
                  </a:cubicBezTo>
                  <a:cubicBezTo>
                    <a:pt x="1015" y="613"/>
                    <a:pt x="980" y="561"/>
                    <a:pt x="945" y="508"/>
                  </a:cubicBezTo>
                  <a:cubicBezTo>
                    <a:pt x="1032" y="386"/>
                    <a:pt x="1102" y="264"/>
                    <a:pt x="1172" y="124"/>
                  </a:cubicBezTo>
                  <a:cubicBezTo>
                    <a:pt x="1197" y="62"/>
                    <a:pt x="1134" y="0"/>
                    <a:pt x="1083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 rot="554399">
              <a:off x="6214218" y="2622794"/>
              <a:ext cx="272626" cy="219762"/>
            </a:xfrm>
            <a:custGeom>
              <a:avLst/>
              <a:gdLst/>
              <a:ahLst/>
              <a:cxnLst/>
              <a:rect l="l" t="t" r="r" b="b"/>
              <a:pathLst>
                <a:path w="7483" h="6032" extrusionOk="0">
                  <a:moveTo>
                    <a:pt x="3397" y="1"/>
                  </a:moveTo>
                  <a:cubicBezTo>
                    <a:pt x="3388" y="1"/>
                    <a:pt x="3380" y="7"/>
                    <a:pt x="3374" y="23"/>
                  </a:cubicBezTo>
                  <a:lnTo>
                    <a:pt x="3339" y="75"/>
                  </a:lnTo>
                  <a:cubicBezTo>
                    <a:pt x="3304" y="75"/>
                    <a:pt x="3269" y="67"/>
                    <a:pt x="3240" y="67"/>
                  </a:cubicBezTo>
                  <a:cubicBezTo>
                    <a:pt x="3225" y="67"/>
                    <a:pt x="3211" y="69"/>
                    <a:pt x="3200" y="75"/>
                  </a:cubicBezTo>
                  <a:cubicBezTo>
                    <a:pt x="3181" y="70"/>
                    <a:pt x="3163" y="68"/>
                    <a:pt x="3145" y="68"/>
                  </a:cubicBezTo>
                  <a:cubicBezTo>
                    <a:pt x="2969" y="68"/>
                    <a:pt x="2788" y="279"/>
                    <a:pt x="2693" y="390"/>
                  </a:cubicBezTo>
                  <a:cubicBezTo>
                    <a:pt x="2624" y="472"/>
                    <a:pt x="2716" y="575"/>
                    <a:pt x="2801" y="575"/>
                  </a:cubicBezTo>
                  <a:cubicBezTo>
                    <a:pt x="2825" y="575"/>
                    <a:pt x="2848" y="566"/>
                    <a:pt x="2867" y="547"/>
                  </a:cubicBezTo>
                  <a:cubicBezTo>
                    <a:pt x="2955" y="425"/>
                    <a:pt x="3077" y="372"/>
                    <a:pt x="3182" y="302"/>
                  </a:cubicBezTo>
                  <a:lnTo>
                    <a:pt x="3200" y="302"/>
                  </a:lnTo>
                  <a:lnTo>
                    <a:pt x="3235" y="390"/>
                  </a:lnTo>
                  <a:cubicBezTo>
                    <a:pt x="2902" y="1316"/>
                    <a:pt x="2710" y="2295"/>
                    <a:pt x="2535" y="3274"/>
                  </a:cubicBezTo>
                  <a:cubicBezTo>
                    <a:pt x="1731" y="3204"/>
                    <a:pt x="910" y="3117"/>
                    <a:pt x="105" y="3012"/>
                  </a:cubicBezTo>
                  <a:cubicBezTo>
                    <a:pt x="100" y="3011"/>
                    <a:pt x="95" y="3011"/>
                    <a:pt x="90" y="3011"/>
                  </a:cubicBezTo>
                  <a:cubicBezTo>
                    <a:pt x="1" y="3011"/>
                    <a:pt x="5" y="3153"/>
                    <a:pt x="88" y="3169"/>
                  </a:cubicBezTo>
                  <a:cubicBezTo>
                    <a:pt x="770" y="3292"/>
                    <a:pt x="1469" y="3379"/>
                    <a:pt x="2151" y="3467"/>
                  </a:cubicBezTo>
                  <a:cubicBezTo>
                    <a:pt x="1399" y="3851"/>
                    <a:pt x="717" y="4411"/>
                    <a:pt x="525" y="5267"/>
                  </a:cubicBezTo>
                  <a:cubicBezTo>
                    <a:pt x="525" y="5314"/>
                    <a:pt x="579" y="5353"/>
                    <a:pt x="621" y="5353"/>
                  </a:cubicBezTo>
                  <a:cubicBezTo>
                    <a:pt x="641" y="5353"/>
                    <a:pt x="659" y="5343"/>
                    <a:pt x="665" y="5320"/>
                  </a:cubicBezTo>
                  <a:cubicBezTo>
                    <a:pt x="997" y="4411"/>
                    <a:pt x="1696" y="3939"/>
                    <a:pt x="2483" y="3606"/>
                  </a:cubicBezTo>
                  <a:lnTo>
                    <a:pt x="2483" y="3606"/>
                  </a:lnTo>
                  <a:cubicBezTo>
                    <a:pt x="2360" y="4376"/>
                    <a:pt x="2221" y="5162"/>
                    <a:pt x="2046" y="5914"/>
                  </a:cubicBezTo>
                  <a:cubicBezTo>
                    <a:pt x="2034" y="5973"/>
                    <a:pt x="2086" y="6032"/>
                    <a:pt x="2137" y="6032"/>
                  </a:cubicBezTo>
                  <a:cubicBezTo>
                    <a:pt x="2162" y="6032"/>
                    <a:pt x="2186" y="6018"/>
                    <a:pt x="2203" y="5984"/>
                  </a:cubicBezTo>
                  <a:cubicBezTo>
                    <a:pt x="2518" y="5215"/>
                    <a:pt x="2693" y="4393"/>
                    <a:pt x="2815" y="3554"/>
                  </a:cubicBezTo>
                  <a:cubicBezTo>
                    <a:pt x="3095" y="3589"/>
                    <a:pt x="3392" y="3606"/>
                    <a:pt x="3672" y="3641"/>
                  </a:cubicBezTo>
                  <a:cubicBezTo>
                    <a:pt x="4481" y="3707"/>
                    <a:pt x="5329" y="3801"/>
                    <a:pt x="6158" y="3801"/>
                  </a:cubicBezTo>
                  <a:cubicBezTo>
                    <a:pt x="6440" y="3801"/>
                    <a:pt x="6719" y="3790"/>
                    <a:pt x="6993" y="3764"/>
                  </a:cubicBezTo>
                  <a:lnTo>
                    <a:pt x="7010" y="3764"/>
                  </a:lnTo>
                  <a:cubicBezTo>
                    <a:pt x="7045" y="3781"/>
                    <a:pt x="7098" y="3799"/>
                    <a:pt x="7133" y="3816"/>
                  </a:cubicBezTo>
                  <a:cubicBezTo>
                    <a:pt x="7080" y="3869"/>
                    <a:pt x="7010" y="3904"/>
                    <a:pt x="6958" y="3939"/>
                  </a:cubicBezTo>
                  <a:cubicBezTo>
                    <a:pt x="6853" y="4008"/>
                    <a:pt x="6731" y="4043"/>
                    <a:pt x="6643" y="4131"/>
                  </a:cubicBezTo>
                  <a:cubicBezTo>
                    <a:pt x="6573" y="4183"/>
                    <a:pt x="6643" y="4306"/>
                    <a:pt x="6731" y="4306"/>
                  </a:cubicBezTo>
                  <a:cubicBezTo>
                    <a:pt x="6976" y="4288"/>
                    <a:pt x="7255" y="4061"/>
                    <a:pt x="7430" y="3904"/>
                  </a:cubicBezTo>
                  <a:cubicBezTo>
                    <a:pt x="7482" y="3834"/>
                    <a:pt x="7448" y="3729"/>
                    <a:pt x="7378" y="3694"/>
                  </a:cubicBezTo>
                  <a:cubicBezTo>
                    <a:pt x="7080" y="3554"/>
                    <a:pt x="6766" y="3432"/>
                    <a:pt x="6469" y="3309"/>
                  </a:cubicBezTo>
                  <a:cubicBezTo>
                    <a:pt x="6454" y="3302"/>
                    <a:pt x="6441" y="3299"/>
                    <a:pt x="6429" y="3299"/>
                  </a:cubicBezTo>
                  <a:cubicBezTo>
                    <a:pt x="6356" y="3299"/>
                    <a:pt x="6341" y="3421"/>
                    <a:pt x="6416" y="3467"/>
                  </a:cubicBezTo>
                  <a:cubicBezTo>
                    <a:pt x="6469" y="3484"/>
                    <a:pt x="6504" y="3502"/>
                    <a:pt x="6556" y="3536"/>
                  </a:cubicBezTo>
                  <a:cubicBezTo>
                    <a:pt x="5542" y="3449"/>
                    <a:pt x="4528" y="3449"/>
                    <a:pt x="3532" y="3379"/>
                  </a:cubicBezTo>
                  <a:cubicBezTo>
                    <a:pt x="3409" y="3362"/>
                    <a:pt x="3287" y="3344"/>
                    <a:pt x="3165" y="3344"/>
                  </a:cubicBezTo>
                  <a:cubicBezTo>
                    <a:pt x="4336" y="2907"/>
                    <a:pt x="5542" y="2540"/>
                    <a:pt x="5997" y="1316"/>
                  </a:cubicBezTo>
                  <a:cubicBezTo>
                    <a:pt x="6009" y="1278"/>
                    <a:pt x="5966" y="1220"/>
                    <a:pt x="5928" y="1220"/>
                  </a:cubicBezTo>
                  <a:cubicBezTo>
                    <a:pt x="5914" y="1220"/>
                    <a:pt x="5901" y="1228"/>
                    <a:pt x="5892" y="1246"/>
                  </a:cubicBezTo>
                  <a:cubicBezTo>
                    <a:pt x="5140" y="2348"/>
                    <a:pt x="4039" y="2680"/>
                    <a:pt x="2885" y="3152"/>
                  </a:cubicBezTo>
                  <a:cubicBezTo>
                    <a:pt x="3007" y="2260"/>
                    <a:pt x="3112" y="1369"/>
                    <a:pt x="3322" y="495"/>
                  </a:cubicBezTo>
                  <a:cubicBezTo>
                    <a:pt x="3348" y="534"/>
                    <a:pt x="3384" y="554"/>
                    <a:pt x="3430" y="554"/>
                  </a:cubicBezTo>
                  <a:cubicBezTo>
                    <a:pt x="3445" y="554"/>
                    <a:pt x="3462" y="552"/>
                    <a:pt x="3479" y="547"/>
                  </a:cubicBezTo>
                  <a:cubicBezTo>
                    <a:pt x="3602" y="512"/>
                    <a:pt x="3532" y="337"/>
                    <a:pt x="3427" y="337"/>
                  </a:cubicBezTo>
                  <a:lnTo>
                    <a:pt x="3392" y="285"/>
                  </a:lnTo>
                  <a:lnTo>
                    <a:pt x="3374" y="250"/>
                  </a:lnTo>
                  <a:cubicBezTo>
                    <a:pt x="3392" y="180"/>
                    <a:pt x="3409" y="128"/>
                    <a:pt x="3427" y="58"/>
                  </a:cubicBezTo>
                  <a:cubicBezTo>
                    <a:pt x="3439" y="33"/>
                    <a:pt x="3417" y="1"/>
                    <a:pt x="3397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 rot="554399">
              <a:off x="6294536" y="2601701"/>
              <a:ext cx="24920" cy="36833"/>
            </a:xfrm>
            <a:custGeom>
              <a:avLst/>
              <a:gdLst/>
              <a:ahLst/>
              <a:cxnLst/>
              <a:rect l="l" t="t" r="r" b="b"/>
              <a:pathLst>
                <a:path w="684" h="1011" extrusionOk="0">
                  <a:moveTo>
                    <a:pt x="318" y="1"/>
                  </a:moveTo>
                  <a:cubicBezTo>
                    <a:pt x="298" y="1"/>
                    <a:pt x="280" y="11"/>
                    <a:pt x="269" y="38"/>
                  </a:cubicBezTo>
                  <a:cubicBezTo>
                    <a:pt x="199" y="212"/>
                    <a:pt x="304" y="335"/>
                    <a:pt x="444" y="352"/>
                  </a:cubicBezTo>
                  <a:cubicBezTo>
                    <a:pt x="409" y="422"/>
                    <a:pt x="392" y="492"/>
                    <a:pt x="339" y="562"/>
                  </a:cubicBezTo>
                  <a:cubicBezTo>
                    <a:pt x="269" y="667"/>
                    <a:pt x="164" y="737"/>
                    <a:pt x="60" y="842"/>
                  </a:cubicBezTo>
                  <a:cubicBezTo>
                    <a:pt x="0" y="901"/>
                    <a:pt x="54" y="1011"/>
                    <a:pt x="125" y="1011"/>
                  </a:cubicBezTo>
                  <a:cubicBezTo>
                    <a:pt x="138" y="1011"/>
                    <a:pt x="151" y="1007"/>
                    <a:pt x="164" y="999"/>
                  </a:cubicBezTo>
                  <a:cubicBezTo>
                    <a:pt x="479" y="894"/>
                    <a:pt x="654" y="510"/>
                    <a:pt x="671" y="195"/>
                  </a:cubicBezTo>
                  <a:cubicBezTo>
                    <a:pt x="684" y="146"/>
                    <a:pt x="620" y="81"/>
                    <a:pt x="562" y="81"/>
                  </a:cubicBezTo>
                  <a:cubicBezTo>
                    <a:pt x="537" y="81"/>
                    <a:pt x="513" y="93"/>
                    <a:pt x="497" y="125"/>
                  </a:cubicBezTo>
                  <a:cubicBezTo>
                    <a:pt x="462" y="108"/>
                    <a:pt x="444" y="108"/>
                    <a:pt x="409" y="108"/>
                  </a:cubicBezTo>
                  <a:cubicBezTo>
                    <a:pt x="421" y="59"/>
                    <a:pt x="365" y="1"/>
                    <a:pt x="318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 rot="554399">
              <a:off x="6416207" y="2807296"/>
              <a:ext cx="31259" cy="29438"/>
            </a:xfrm>
            <a:custGeom>
              <a:avLst/>
              <a:gdLst/>
              <a:ahLst/>
              <a:cxnLst/>
              <a:rect l="l" t="t" r="r" b="b"/>
              <a:pathLst>
                <a:path w="858" h="808" extrusionOk="0">
                  <a:moveTo>
                    <a:pt x="682" y="0"/>
                  </a:moveTo>
                  <a:cubicBezTo>
                    <a:pt x="664" y="0"/>
                    <a:pt x="646" y="5"/>
                    <a:pt x="629" y="16"/>
                  </a:cubicBezTo>
                  <a:cubicBezTo>
                    <a:pt x="577" y="69"/>
                    <a:pt x="507" y="121"/>
                    <a:pt x="455" y="174"/>
                  </a:cubicBezTo>
                  <a:cubicBezTo>
                    <a:pt x="402" y="139"/>
                    <a:pt x="350" y="104"/>
                    <a:pt x="280" y="69"/>
                  </a:cubicBezTo>
                  <a:cubicBezTo>
                    <a:pt x="268" y="61"/>
                    <a:pt x="256" y="58"/>
                    <a:pt x="245" y="58"/>
                  </a:cubicBezTo>
                  <a:cubicBezTo>
                    <a:pt x="176" y="58"/>
                    <a:pt x="135" y="181"/>
                    <a:pt x="210" y="226"/>
                  </a:cubicBezTo>
                  <a:cubicBezTo>
                    <a:pt x="245" y="261"/>
                    <a:pt x="280" y="278"/>
                    <a:pt x="315" y="313"/>
                  </a:cubicBezTo>
                  <a:lnTo>
                    <a:pt x="245" y="366"/>
                  </a:lnTo>
                  <a:cubicBezTo>
                    <a:pt x="140" y="471"/>
                    <a:pt x="0" y="576"/>
                    <a:pt x="18" y="733"/>
                  </a:cubicBezTo>
                  <a:cubicBezTo>
                    <a:pt x="18" y="776"/>
                    <a:pt x="53" y="807"/>
                    <a:pt x="95" y="807"/>
                  </a:cubicBezTo>
                  <a:cubicBezTo>
                    <a:pt x="104" y="807"/>
                    <a:pt x="113" y="806"/>
                    <a:pt x="123" y="803"/>
                  </a:cubicBezTo>
                  <a:cubicBezTo>
                    <a:pt x="245" y="785"/>
                    <a:pt x="332" y="611"/>
                    <a:pt x="420" y="523"/>
                  </a:cubicBezTo>
                  <a:cubicBezTo>
                    <a:pt x="437" y="506"/>
                    <a:pt x="472" y="471"/>
                    <a:pt x="507" y="453"/>
                  </a:cubicBezTo>
                  <a:cubicBezTo>
                    <a:pt x="542" y="471"/>
                    <a:pt x="595" y="506"/>
                    <a:pt x="629" y="541"/>
                  </a:cubicBezTo>
                  <a:cubicBezTo>
                    <a:pt x="649" y="560"/>
                    <a:pt x="678" y="574"/>
                    <a:pt x="707" y="574"/>
                  </a:cubicBezTo>
                  <a:cubicBezTo>
                    <a:pt x="731" y="574"/>
                    <a:pt x="754" y="564"/>
                    <a:pt x="769" y="541"/>
                  </a:cubicBezTo>
                  <a:lnTo>
                    <a:pt x="804" y="506"/>
                  </a:lnTo>
                  <a:cubicBezTo>
                    <a:pt x="822" y="453"/>
                    <a:pt x="787" y="383"/>
                    <a:pt x="752" y="366"/>
                  </a:cubicBezTo>
                  <a:cubicBezTo>
                    <a:pt x="717" y="331"/>
                    <a:pt x="682" y="313"/>
                    <a:pt x="664" y="296"/>
                  </a:cubicBezTo>
                  <a:cubicBezTo>
                    <a:pt x="699" y="261"/>
                    <a:pt x="734" y="226"/>
                    <a:pt x="769" y="191"/>
                  </a:cubicBezTo>
                  <a:cubicBezTo>
                    <a:pt x="857" y="132"/>
                    <a:pt x="773" y="0"/>
                    <a:pt x="682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 rot="554399">
              <a:off x="7341697" y="3125874"/>
              <a:ext cx="692368" cy="46015"/>
            </a:xfrm>
            <a:custGeom>
              <a:avLst/>
              <a:gdLst/>
              <a:ahLst/>
              <a:cxnLst/>
              <a:rect l="l" t="t" r="r" b="b"/>
              <a:pathLst>
                <a:path w="19004" h="1263" extrusionOk="0">
                  <a:moveTo>
                    <a:pt x="106" y="1"/>
                  </a:moveTo>
                  <a:cubicBezTo>
                    <a:pt x="1" y="1"/>
                    <a:pt x="1" y="158"/>
                    <a:pt x="106" y="176"/>
                  </a:cubicBezTo>
                  <a:cubicBezTo>
                    <a:pt x="3270" y="490"/>
                    <a:pt x="6452" y="735"/>
                    <a:pt x="9633" y="910"/>
                  </a:cubicBezTo>
                  <a:cubicBezTo>
                    <a:pt x="12128" y="1052"/>
                    <a:pt x="14658" y="1263"/>
                    <a:pt x="17166" y="1263"/>
                  </a:cubicBezTo>
                  <a:cubicBezTo>
                    <a:pt x="17751" y="1263"/>
                    <a:pt x="18334" y="1251"/>
                    <a:pt x="18916" y="1225"/>
                  </a:cubicBezTo>
                  <a:cubicBezTo>
                    <a:pt x="19003" y="1207"/>
                    <a:pt x="18968" y="1085"/>
                    <a:pt x="18898" y="1085"/>
                  </a:cubicBezTo>
                  <a:cubicBezTo>
                    <a:pt x="15979" y="823"/>
                    <a:pt x="13007" y="858"/>
                    <a:pt x="10070" y="700"/>
                  </a:cubicBezTo>
                  <a:cubicBezTo>
                    <a:pt x="6749" y="525"/>
                    <a:pt x="3427" y="281"/>
                    <a:pt x="106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 rot="554399">
              <a:off x="7393244" y="3052184"/>
              <a:ext cx="666828" cy="49986"/>
            </a:xfrm>
            <a:custGeom>
              <a:avLst/>
              <a:gdLst/>
              <a:ahLst/>
              <a:cxnLst/>
              <a:rect l="l" t="t" r="r" b="b"/>
              <a:pathLst>
                <a:path w="18303" h="1372" extrusionOk="0">
                  <a:moveTo>
                    <a:pt x="106" y="0"/>
                  </a:moveTo>
                  <a:cubicBezTo>
                    <a:pt x="0" y="0"/>
                    <a:pt x="6" y="159"/>
                    <a:pt x="122" y="176"/>
                  </a:cubicBezTo>
                  <a:cubicBezTo>
                    <a:pt x="3164" y="613"/>
                    <a:pt x="6206" y="928"/>
                    <a:pt x="9282" y="1120"/>
                  </a:cubicBezTo>
                  <a:cubicBezTo>
                    <a:pt x="11260" y="1238"/>
                    <a:pt x="13285" y="1371"/>
                    <a:pt x="15293" y="1371"/>
                  </a:cubicBezTo>
                  <a:cubicBezTo>
                    <a:pt x="16268" y="1371"/>
                    <a:pt x="17238" y="1340"/>
                    <a:pt x="18198" y="1260"/>
                  </a:cubicBezTo>
                  <a:cubicBezTo>
                    <a:pt x="18303" y="1260"/>
                    <a:pt x="18268" y="1138"/>
                    <a:pt x="18180" y="1120"/>
                  </a:cubicBezTo>
                  <a:cubicBezTo>
                    <a:pt x="15121" y="963"/>
                    <a:pt x="12062" y="1050"/>
                    <a:pt x="9003" y="875"/>
                  </a:cubicBezTo>
                  <a:cubicBezTo>
                    <a:pt x="6031" y="683"/>
                    <a:pt x="3077" y="403"/>
                    <a:pt x="122" y="1"/>
                  </a:cubicBezTo>
                  <a:cubicBezTo>
                    <a:pt x="116" y="0"/>
                    <a:pt x="111" y="0"/>
                    <a:pt x="106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554399">
              <a:off x="7431673" y="2963036"/>
              <a:ext cx="643912" cy="55305"/>
            </a:xfrm>
            <a:custGeom>
              <a:avLst/>
              <a:gdLst/>
              <a:ahLst/>
              <a:cxnLst/>
              <a:rect l="l" t="t" r="r" b="b"/>
              <a:pathLst>
                <a:path w="17674" h="1518" extrusionOk="0">
                  <a:moveTo>
                    <a:pt x="104" y="0"/>
                  </a:moveTo>
                  <a:cubicBezTo>
                    <a:pt x="0" y="0"/>
                    <a:pt x="6" y="142"/>
                    <a:pt x="105" y="159"/>
                  </a:cubicBezTo>
                  <a:cubicBezTo>
                    <a:pt x="3042" y="561"/>
                    <a:pt x="5996" y="876"/>
                    <a:pt x="8951" y="1103"/>
                  </a:cubicBezTo>
                  <a:cubicBezTo>
                    <a:pt x="11462" y="1303"/>
                    <a:pt x="14001" y="1517"/>
                    <a:pt x="16531" y="1517"/>
                  </a:cubicBezTo>
                  <a:cubicBezTo>
                    <a:pt x="16872" y="1517"/>
                    <a:pt x="17212" y="1513"/>
                    <a:pt x="17551" y="1505"/>
                  </a:cubicBezTo>
                  <a:cubicBezTo>
                    <a:pt x="17674" y="1505"/>
                    <a:pt x="17639" y="1295"/>
                    <a:pt x="17534" y="1278"/>
                  </a:cubicBezTo>
                  <a:cubicBezTo>
                    <a:pt x="14632" y="1068"/>
                    <a:pt x="11713" y="1015"/>
                    <a:pt x="8793" y="806"/>
                  </a:cubicBezTo>
                  <a:cubicBezTo>
                    <a:pt x="5891" y="613"/>
                    <a:pt x="3007" y="334"/>
                    <a:pt x="122" y="1"/>
                  </a:cubicBezTo>
                  <a:cubicBezTo>
                    <a:pt x="116" y="1"/>
                    <a:pt x="110" y="0"/>
                    <a:pt x="104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554399">
              <a:off x="7464376" y="2893283"/>
              <a:ext cx="658595" cy="31733"/>
            </a:xfrm>
            <a:custGeom>
              <a:avLst/>
              <a:gdLst/>
              <a:ahLst/>
              <a:cxnLst/>
              <a:rect l="l" t="t" r="r" b="b"/>
              <a:pathLst>
                <a:path w="18077" h="871" extrusionOk="0">
                  <a:moveTo>
                    <a:pt x="140" y="1"/>
                  </a:moveTo>
                  <a:cubicBezTo>
                    <a:pt x="1" y="1"/>
                    <a:pt x="1" y="210"/>
                    <a:pt x="140" y="228"/>
                  </a:cubicBezTo>
                  <a:cubicBezTo>
                    <a:pt x="3147" y="490"/>
                    <a:pt x="6154" y="700"/>
                    <a:pt x="9178" y="787"/>
                  </a:cubicBezTo>
                  <a:cubicBezTo>
                    <a:pt x="10664" y="822"/>
                    <a:pt x="12150" y="840"/>
                    <a:pt x="13636" y="840"/>
                  </a:cubicBezTo>
                  <a:cubicBezTo>
                    <a:pt x="14327" y="840"/>
                    <a:pt x="15061" y="870"/>
                    <a:pt x="15795" y="870"/>
                  </a:cubicBezTo>
                  <a:cubicBezTo>
                    <a:pt x="16529" y="870"/>
                    <a:pt x="17263" y="840"/>
                    <a:pt x="17954" y="717"/>
                  </a:cubicBezTo>
                  <a:cubicBezTo>
                    <a:pt x="18076" y="682"/>
                    <a:pt x="18041" y="508"/>
                    <a:pt x="17936" y="508"/>
                  </a:cubicBezTo>
                  <a:cubicBezTo>
                    <a:pt x="17464" y="449"/>
                    <a:pt x="16985" y="430"/>
                    <a:pt x="16502" y="430"/>
                  </a:cubicBezTo>
                  <a:cubicBezTo>
                    <a:pt x="15538" y="430"/>
                    <a:pt x="14563" y="508"/>
                    <a:pt x="13619" y="508"/>
                  </a:cubicBezTo>
                  <a:cubicBezTo>
                    <a:pt x="13220" y="512"/>
                    <a:pt x="12822" y="515"/>
                    <a:pt x="12424" y="515"/>
                  </a:cubicBezTo>
                  <a:cubicBezTo>
                    <a:pt x="11336" y="515"/>
                    <a:pt x="10249" y="498"/>
                    <a:pt x="9161" y="473"/>
                  </a:cubicBezTo>
                  <a:cubicBezTo>
                    <a:pt x="6154" y="385"/>
                    <a:pt x="3147" y="245"/>
                    <a:pt x="140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554399">
              <a:off x="7492008" y="2760540"/>
              <a:ext cx="620377" cy="49731"/>
            </a:xfrm>
            <a:custGeom>
              <a:avLst/>
              <a:gdLst/>
              <a:ahLst/>
              <a:cxnLst/>
              <a:rect l="l" t="t" r="r" b="b"/>
              <a:pathLst>
                <a:path w="17028" h="1365" extrusionOk="0">
                  <a:moveTo>
                    <a:pt x="107" y="0"/>
                  </a:moveTo>
                  <a:cubicBezTo>
                    <a:pt x="1" y="0"/>
                    <a:pt x="5" y="177"/>
                    <a:pt x="105" y="194"/>
                  </a:cubicBezTo>
                  <a:cubicBezTo>
                    <a:pt x="4505" y="908"/>
                    <a:pt x="9016" y="1365"/>
                    <a:pt x="13505" y="1365"/>
                  </a:cubicBezTo>
                  <a:cubicBezTo>
                    <a:pt x="14617" y="1365"/>
                    <a:pt x="15728" y="1337"/>
                    <a:pt x="16835" y="1278"/>
                  </a:cubicBezTo>
                  <a:cubicBezTo>
                    <a:pt x="17027" y="1260"/>
                    <a:pt x="16922" y="981"/>
                    <a:pt x="16765" y="981"/>
                  </a:cubicBezTo>
                  <a:cubicBezTo>
                    <a:pt x="16113" y="989"/>
                    <a:pt x="15462" y="993"/>
                    <a:pt x="14812" y="993"/>
                  </a:cubicBezTo>
                  <a:cubicBezTo>
                    <a:pt x="9884" y="993"/>
                    <a:pt x="5003" y="743"/>
                    <a:pt x="123" y="2"/>
                  </a:cubicBezTo>
                  <a:cubicBezTo>
                    <a:pt x="117" y="1"/>
                    <a:pt x="112" y="0"/>
                    <a:pt x="107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 rot="554399">
              <a:off x="7034829" y="2099521"/>
              <a:ext cx="503573" cy="489146"/>
            </a:xfrm>
            <a:custGeom>
              <a:avLst/>
              <a:gdLst/>
              <a:ahLst/>
              <a:cxnLst/>
              <a:rect l="l" t="t" r="r" b="b"/>
              <a:pathLst>
                <a:path w="13822" h="13426" extrusionOk="0">
                  <a:moveTo>
                    <a:pt x="1853" y="0"/>
                  </a:moveTo>
                  <a:cubicBezTo>
                    <a:pt x="1827" y="0"/>
                    <a:pt x="1801" y="16"/>
                    <a:pt x="1794" y="52"/>
                  </a:cubicBezTo>
                  <a:cubicBezTo>
                    <a:pt x="1444" y="2080"/>
                    <a:pt x="1252" y="4125"/>
                    <a:pt x="1112" y="6171"/>
                  </a:cubicBezTo>
                  <a:cubicBezTo>
                    <a:pt x="1042" y="7202"/>
                    <a:pt x="990" y="8251"/>
                    <a:pt x="920" y="9282"/>
                  </a:cubicBezTo>
                  <a:cubicBezTo>
                    <a:pt x="885" y="10139"/>
                    <a:pt x="762" y="11048"/>
                    <a:pt x="815" y="11922"/>
                  </a:cubicBezTo>
                  <a:cubicBezTo>
                    <a:pt x="605" y="11328"/>
                    <a:pt x="360" y="10751"/>
                    <a:pt x="115" y="10174"/>
                  </a:cubicBezTo>
                  <a:cubicBezTo>
                    <a:pt x="108" y="10145"/>
                    <a:pt x="86" y="10131"/>
                    <a:pt x="63" y="10131"/>
                  </a:cubicBezTo>
                  <a:cubicBezTo>
                    <a:pt x="32" y="10131"/>
                    <a:pt x="0" y="10158"/>
                    <a:pt x="11" y="10209"/>
                  </a:cubicBezTo>
                  <a:cubicBezTo>
                    <a:pt x="203" y="10926"/>
                    <a:pt x="430" y="11660"/>
                    <a:pt x="762" y="12324"/>
                  </a:cubicBezTo>
                  <a:cubicBezTo>
                    <a:pt x="780" y="12368"/>
                    <a:pt x="823" y="12390"/>
                    <a:pt x="865" y="12390"/>
                  </a:cubicBezTo>
                  <a:cubicBezTo>
                    <a:pt x="907" y="12390"/>
                    <a:pt x="946" y="12368"/>
                    <a:pt x="955" y="12324"/>
                  </a:cubicBezTo>
                  <a:cubicBezTo>
                    <a:pt x="3961" y="13181"/>
                    <a:pt x="7318" y="13426"/>
                    <a:pt x="10447" y="13426"/>
                  </a:cubicBezTo>
                  <a:cubicBezTo>
                    <a:pt x="10622" y="13426"/>
                    <a:pt x="10622" y="13181"/>
                    <a:pt x="10464" y="13146"/>
                  </a:cubicBezTo>
                  <a:cubicBezTo>
                    <a:pt x="11548" y="12884"/>
                    <a:pt x="12615" y="12551"/>
                    <a:pt x="13646" y="12167"/>
                  </a:cubicBezTo>
                  <a:cubicBezTo>
                    <a:pt x="13821" y="12103"/>
                    <a:pt x="13692" y="11880"/>
                    <a:pt x="13549" y="11880"/>
                  </a:cubicBezTo>
                  <a:cubicBezTo>
                    <a:pt x="13535" y="11880"/>
                    <a:pt x="13520" y="11882"/>
                    <a:pt x="13506" y="11887"/>
                  </a:cubicBezTo>
                  <a:cubicBezTo>
                    <a:pt x="12527" y="12184"/>
                    <a:pt x="11566" y="12517"/>
                    <a:pt x="10604" y="12849"/>
                  </a:cubicBezTo>
                  <a:cubicBezTo>
                    <a:pt x="10884" y="12027"/>
                    <a:pt x="10989" y="11118"/>
                    <a:pt x="11164" y="10261"/>
                  </a:cubicBezTo>
                  <a:cubicBezTo>
                    <a:pt x="11356" y="9335"/>
                    <a:pt x="11531" y="8408"/>
                    <a:pt x="11706" y="7482"/>
                  </a:cubicBezTo>
                  <a:cubicBezTo>
                    <a:pt x="12038" y="5769"/>
                    <a:pt x="12545" y="3951"/>
                    <a:pt x="12492" y="2185"/>
                  </a:cubicBezTo>
                  <a:cubicBezTo>
                    <a:pt x="12492" y="2114"/>
                    <a:pt x="12433" y="2067"/>
                    <a:pt x="12377" y="2067"/>
                  </a:cubicBezTo>
                  <a:cubicBezTo>
                    <a:pt x="12336" y="2067"/>
                    <a:pt x="12297" y="2091"/>
                    <a:pt x="12283" y="2150"/>
                  </a:cubicBezTo>
                  <a:cubicBezTo>
                    <a:pt x="11985" y="3933"/>
                    <a:pt x="11706" y="5716"/>
                    <a:pt x="11373" y="7499"/>
                  </a:cubicBezTo>
                  <a:cubicBezTo>
                    <a:pt x="11199" y="8391"/>
                    <a:pt x="11024" y="9265"/>
                    <a:pt x="10867" y="10157"/>
                  </a:cubicBezTo>
                  <a:cubicBezTo>
                    <a:pt x="10709" y="11048"/>
                    <a:pt x="10464" y="11992"/>
                    <a:pt x="10429" y="12901"/>
                  </a:cubicBezTo>
                  <a:cubicBezTo>
                    <a:pt x="10377" y="12919"/>
                    <a:pt x="10342" y="12936"/>
                    <a:pt x="10290" y="12954"/>
                  </a:cubicBezTo>
                  <a:cubicBezTo>
                    <a:pt x="10202" y="12988"/>
                    <a:pt x="10220" y="13076"/>
                    <a:pt x="10272" y="13128"/>
                  </a:cubicBezTo>
                  <a:cubicBezTo>
                    <a:pt x="8734" y="13093"/>
                    <a:pt x="7195" y="13023"/>
                    <a:pt x="5675" y="12866"/>
                  </a:cubicBezTo>
                  <a:cubicBezTo>
                    <a:pt x="4084" y="12691"/>
                    <a:pt x="2528" y="12394"/>
                    <a:pt x="955" y="12184"/>
                  </a:cubicBezTo>
                  <a:lnTo>
                    <a:pt x="937" y="12202"/>
                  </a:lnTo>
                  <a:lnTo>
                    <a:pt x="937" y="12202"/>
                  </a:lnTo>
                  <a:lnTo>
                    <a:pt x="955" y="12167"/>
                  </a:lnTo>
                  <a:cubicBezTo>
                    <a:pt x="1164" y="11258"/>
                    <a:pt x="1129" y="10261"/>
                    <a:pt x="1182" y="9317"/>
                  </a:cubicBezTo>
                  <a:cubicBezTo>
                    <a:pt x="1252" y="8286"/>
                    <a:pt x="1304" y="7255"/>
                    <a:pt x="1357" y="6206"/>
                  </a:cubicBezTo>
                  <a:cubicBezTo>
                    <a:pt x="1462" y="4300"/>
                    <a:pt x="1601" y="2377"/>
                    <a:pt x="1864" y="489"/>
                  </a:cubicBezTo>
                  <a:lnTo>
                    <a:pt x="1916" y="524"/>
                  </a:lnTo>
                  <a:cubicBezTo>
                    <a:pt x="3524" y="926"/>
                    <a:pt x="5203" y="1119"/>
                    <a:pt x="6846" y="1346"/>
                  </a:cubicBezTo>
                  <a:cubicBezTo>
                    <a:pt x="8167" y="1515"/>
                    <a:pt x="9610" y="1819"/>
                    <a:pt x="10972" y="1819"/>
                  </a:cubicBezTo>
                  <a:cubicBezTo>
                    <a:pt x="11160" y="1819"/>
                    <a:pt x="11347" y="1813"/>
                    <a:pt x="11531" y="1800"/>
                  </a:cubicBezTo>
                  <a:cubicBezTo>
                    <a:pt x="11671" y="1800"/>
                    <a:pt x="11618" y="1608"/>
                    <a:pt x="11513" y="1591"/>
                  </a:cubicBezTo>
                  <a:cubicBezTo>
                    <a:pt x="10727" y="1398"/>
                    <a:pt x="9905" y="1398"/>
                    <a:pt x="9101" y="1311"/>
                  </a:cubicBezTo>
                  <a:cubicBezTo>
                    <a:pt x="8297" y="1224"/>
                    <a:pt x="7493" y="1136"/>
                    <a:pt x="6706" y="1031"/>
                  </a:cubicBezTo>
                  <a:cubicBezTo>
                    <a:pt x="5115" y="839"/>
                    <a:pt x="3524" y="542"/>
                    <a:pt x="1934" y="384"/>
                  </a:cubicBezTo>
                  <a:lnTo>
                    <a:pt x="1881" y="402"/>
                  </a:lnTo>
                  <a:cubicBezTo>
                    <a:pt x="1899" y="297"/>
                    <a:pt x="1899" y="175"/>
                    <a:pt x="1916" y="70"/>
                  </a:cubicBezTo>
                  <a:cubicBezTo>
                    <a:pt x="1926" y="29"/>
                    <a:pt x="1889" y="0"/>
                    <a:pt x="1853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 rot="554399">
              <a:off x="7524364" y="2166474"/>
              <a:ext cx="83504" cy="39785"/>
            </a:xfrm>
            <a:custGeom>
              <a:avLst/>
              <a:gdLst/>
              <a:ahLst/>
              <a:cxnLst/>
              <a:rect l="l" t="t" r="r" b="b"/>
              <a:pathLst>
                <a:path w="2292" h="1092" extrusionOk="0">
                  <a:moveTo>
                    <a:pt x="2123" y="1"/>
                  </a:moveTo>
                  <a:cubicBezTo>
                    <a:pt x="2117" y="1"/>
                    <a:pt x="2111" y="1"/>
                    <a:pt x="2105" y="2"/>
                  </a:cubicBezTo>
                  <a:cubicBezTo>
                    <a:pt x="1424" y="212"/>
                    <a:pt x="742" y="614"/>
                    <a:pt x="95" y="911"/>
                  </a:cubicBezTo>
                  <a:cubicBezTo>
                    <a:pt x="0" y="959"/>
                    <a:pt x="62" y="1091"/>
                    <a:pt x="152" y="1091"/>
                  </a:cubicBezTo>
                  <a:cubicBezTo>
                    <a:pt x="162" y="1091"/>
                    <a:pt x="172" y="1089"/>
                    <a:pt x="182" y="1086"/>
                  </a:cubicBezTo>
                  <a:cubicBezTo>
                    <a:pt x="847" y="789"/>
                    <a:pt x="1581" y="544"/>
                    <a:pt x="2210" y="160"/>
                  </a:cubicBezTo>
                  <a:cubicBezTo>
                    <a:pt x="2292" y="111"/>
                    <a:pt x="2206" y="1"/>
                    <a:pt x="2123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 rot="554399">
              <a:off x="7440921" y="1997925"/>
              <a:ext cx="200416" cy="145658"/>
            </a:xfrm>
            <a:custGeom>
              <a:avLst/>
              <a:gdLst/>
              <a:ahLst/>
              <a:cxnLst/>
              <a:rect l="l" t="t" r="r" b="b"/>
              <a:pathLst>
                <a:path w="5501" h="3998" extrusionOk="0">
                  <a:moveTo>
                    <a:pt x="110" y="0"/>
                  </a:moveTo>
                  <a:cubicBezTo>
                    <a:pt x="44" y="0"/>
                    <a:pt x="1" y="100"/>
                    <a:pt x="72" y="142"/>
                  </a:cubicBezTo>
                  <a:cubicBezTo>
                    <a:pt x="1802" y="1418"/>
                    <a:pt x="3498" y="2747"/>
                    <a:pt x="5246" y="3970"/>
                  </a:cubicBezTo>
                  <a:cubicBezTo>
                    <a:pt x="5274" y="3989"/>
                    <a:pt x="5302" y="3997"/>
                    <a:pt x="5326" y="3997"/>
                  </a:cubicBezTo>
                  <a:cubicBezTo>
                    <a:pt x="5439" y="3997"/>
                    <a:pt x="5501" y="3829"/>
                    <a:pt x="5386" y="3743"/>
                  </a:cubicBezTo>
                  <a:cubicBezTo>
                    <a:pt x="3673" y="2467"/>
                    <a:pt x="1907" y="1261"/>
                    <a:pt x="159" y="19"/>
                  </a:cubicBezTo>
                  <a:cubicBezTo>
                    <a:pt x="142" y="6"/>
                    <a:pt x="125" y="0"/>
                    <a:pt x="110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 rot="554399">
              <a:off x="7151227" y="1956568"/>
              <a:ext cx="299258" cy="92648"/>
            </a:xfrm>
            <a:custGeom>
              <a:avLst/>
              <a:gdLst/>
              <a:ahLst/>
              <a:cxnLst/>
              <a:rect l="l" t="t" r="r" b="b"/>
              <a:pathLst>
                <a:path w="8214" h="2543" extrusionOk="0">
                  <a:moveTo>
                    <a:pt x="8058" y="0"/>
                  </a:moveTo>
                  <a:cubicBezTo>
                    <a:pt x="8053" y="0"/>
                    <a:pt x="8049" y="1"/>
                    <a:pt x="8044" y="2"/>
                  </a:cubicBezTo>
                  <a:cubicBezTo>
                    <a:pt x="5387" y="683"/>
                    <a:pt x="2765" y="1418"/>
                    <a:pt x="160" y="2257"/>
                  </a:cubicBezTo>
                  <a:cubicBezTo>
                    <a:pt x="0" y="2305"/>
                    <a:pt x="118" y="2543"/>
                    <a:pt x="273" y="2543"/>
                  </a:cubicBezTo>
                  <a:cubicBezTo>
                    <a:pt x="288" y="2543"/>
                    <a:pt x="303" y="2541"/>
                    <a:pt x="317" y="2536"/>
                  </a:cubicBezTo>
                  <a:cubicBezTo>
                    <a:pt x="2887" y="1697"/>
                    <a:pt x="5492" y="911"/>
                    <a:pt x="8114" y="176"/>
                  </a:cubicBezTo>
                  <a:cubicBezTo>
                    <a:pt x="8214" y="143"/>
                    <a:pt x="8140" y="0"/>
                    <a:pt x="8058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 rot="554399">
              <a:off x="7124169" y="2025102"/>
              <a:ext cx="19127" cy="60478"/>
            </a:xfrm>
            <a:custGeom>
              <a:avLst/>
              <a:gdLst/>
              <a:ahLst/>
              <a:cxnLst/>
              <a:rect l="l" t="t" r="r" b="b"/>
              <a:pathLst>
                <a:path w="525" h="1660" extrusionOk="0">
                  <a:moveTo>
                    <a:pt x="253" y="0"/>
                  </a:moveTo>
                  <a:cubicBezTo>
                    <a:pt x="224" y="0"/>
                    <a:pt x="199" y="17"/>
                    <a:pt x="193" y="60"/>
                  </a:cubicBezTo>
                  <a:cubicBezTo>
                    <a:pt x="105" y="497"/>
                    <a:pt x="0" y="1248"/>
                    <a:pt x="332" y="1616"/>
                  </a:cubicBezTo>
                  <a:cubicBezTo>
                    <a:pt x="350" y="1642"/>
                    <a:pt x="381" y="1659"/>
                    <a:pt x="409" y="1659"/>
                  </a:cubicBezTo>
                  <a:cubicBezTo>
                    <a:pt x="437" y="1659"/>
                    <a:pt x="464" y="1642"/>
                    <a:pt x="472" y="1598"/>
                  </a:cubicBezTo>
                  <a:cubicBezTo>
                    <a:pt x="525" y="1388"/>
                    <a:pt x="437" y="1196"/>
                    <a:pt x="402" y="986"/>
                  </a:cubicBezTo>
                  <a:cubicBezTo>
                    <a:pt x="350" y="689"/>
                    <a:pt x="350" y="409"/>
                    <a:pt x="367" y="130"/>
                  </a:cubicBezTo>
                  <a:cubicBezTo>
                    <a:pt x="379" y="61"/>
                    <a:pt x="308" y="0"/>
                    <a:pt x="253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 rot="554399">
              <a:off x="7534231" y="2176437"/>
              <a:ext cx="48820" cy="359081"/>
            </a:xfrm>
            <a:custGeom>
              <a:avLst/>
              <a:gdLst/>
              <a:ahLst/>
              <a:cxnLst/>
              <a:rect l="l" t="t" r="r" b="b"/>
              <a:pathLst>
                <a:path w="1340" h="9856" extrusionOk="0">
                  <a:moveTo>
                    <a:pt x="1231" y="0"/>
                  </a:moveTo>
                  <a:cubicBezTo>
                    <a:pt x="1195" y="0"/>
                    <a:pt x="1161" y="21"/>
                    <a:pt x="1154" y="71"/>
                  </a:cubicBezTo>
                  <a:cubicBezTo>
                    <a:pt x="945" y="1679"/>
                    <a:pt x="735" y="3287"/>
                    <a:pt x="542" y="4896"/>
                  </a:cubicBezTo>
                  <a:cubicBezTo>
                    <a:pt x="333" y="6504"/>
                    <a:pt x="53" y="8130"/>
                    <a:pt x="1" y="9738"/>
                  </a:cubicBezTo>
                  <a:cubicBezTo>
                    <a:pt x="1" y="9797"/>
                    <a:pt x="64" y="9856"/>
                    <a:pt x="111" y="9856"/>
                  </a:cubicBezTo>
                  <a:cubicBezTo>
                    <a:pt x="133" y="9856"/>
                    <a:pt x="152" y="9842"/>
                    <a:pt x="158" y="9808"/>
                  </a:cubicBezTo>
                  <a:cubicBezTo>
                    <a:pt x="490" y="8252"/>
                    <a:pt x="595" y="6644"/>
                    <a:pt x="770" y="5088"/>
                  </a:cubicBezTo>
                  <a:cubicBezTo>
                    <a:pt x="962" y="3427"/>
                    <a:pt x="1137" y="1767"/>
                    <a:pt x="1329" y="106"/>
                  </a:cubicBezTo>
                  <a:cubicBezTo>
                    <a:pt x="1339" y="44"/>
                    <a:pt x="1282" y="0"/>
                    <a:pt x="1231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 rot="554399">
              <a:off x="7049595" y="2057604"/>
              <a:ext cx="49075" cy="359263"/>
            </a:xfrm>
            <a:custGeom>
              <a:avLst/>
              <a:gdLst/>
              <a:ahLst/>
              <a:cxnLst/>
              <a:rect l="l" t="t" r="r" b="b"/>
              <a:pathLst>
                <a:path w="1347" h="9861" extrusionOk="0">
                  <a:moveTo>
                    <a:pt x="1243" y="0"/>
                  </a:moveTo>
                  <a:cubicBezTo>
                    <a:pt x="1209" y="0"/>
                    <a:pt x="1179" y="21"/>
                    <a:pt x="1172" y="71"/>
                  </a:cubicBezTo>
                  <a:cubicBezTo>
                    <a:pt x="962" y="1679"/>
                    <a:pt x="752" y="3305"/>
                    <a:pt x="543" y="4913"/>
                  </a:cubicBezTo>
                  <a:cubicBezTo>
                    <a:pt x="350" y="6504"/>
                    <a:pt x="53" y="8147"/>
                    <a:pt x="1" y="9756"/>
                  </a:cubicBezTo>
                  <a:cubicBezTo>
                    <a:pt x="1" y="9812"/>
                    <a:pt x="66" y="9861"/>
                    <a:pt x="117" y="9861"/>
                  </a:cubicBezTo>
                  <a:cubicBezTo>
                    <a:pt x="145" y="9861"/>
                    <a:pt x="169" y="9846"/>
                    <a:pt x="175" y="9808"/>
                  </a:cubicBezTo>
                  <a:cubicBezTo>
                    <a:pt x="508" y="8270"/>
                    <a:pt x="595" y="6661"/>
                    <a:pt x="787" y="5088"/>
                  </a:cubicBezTo>
                  <a:cubicBezTo>
                    <a:pt x="980" y="3427"/>
                    <a:pt x="1154" y="1767"/>
                    <a:pt x="1347" y="106"/>
                  </a:cubicBezTo>
                  <a:cubicBezTo>
                    <a:pt x="1347" y="44"/>
                    <a:pt x="1292" y="0"/>
                    <a:pt x="1243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 rot="554399">
              <a:off x="7308946" y="1978333"/>
              <a:ext cx="93013" cy="474500"/>
            </a:xfrm>
            <a:custGeom>
              <a:avLst/>
              <a:gdLst/>
              <a:ahLst/>
              <a:cxnLst/>
              <a:rect l="l" t="t" r="r" b="b"/>
              <a:pathLst>
                <a:path w="2553" h="13024" extrusionOk="0">
                  <a:moveTo>
                    <a:pt x="2500" y="0"/>
                  </a:moveTo>
                  <a:cubicBezTo>
                    <a:pt x="2448" y="0"/>
                    <a:pt x="2413" y="35"/>
                    <a:pt x="2413" y="70"/>
                  </a:cubicBezTo>
                  <a:lnTo>
                    <a:pt x="2290" y="647"/>
                  </a:lnTo>
                  <a:cubicBezTo>
                    <a:pt x="2290" y="682"/>
                    <a:pt x="2325" y="717"/>
                    <a:pt x="2360" y="734"/>
                  </a:cubicBezTo>
                  <a:cubicBezTo>
                    <a:pt x="2395" y="734"/>
                    <a:pt x="2430" y="717"/>
                    <a:pt x="2448" y="665"/>
                  </a:cubicBezTo>
                  <a:lnTo>
                    <a:pt x="2552" y="88"/>
                  </a:lnTo>
                  <a:cubicBezTo>
                    <a:pt x="2552" y="53"/>
                    <a:pt x="2535" y="18"/>
                    <a:pt x="2500" y="0"/>
                  </a:cubicBezTo>
                  <a:close/>
                  <a:moveTo>
                    <a:pt x="2254" y="1149"/>
                  </a:moveTo>
                  <a:cubicBezTo>
                    <a:pt x="2226" y="1149"/>
                    <a:pt x="2200" y="1178"/>
                    <a:pt x="2185" y="1206"/>
                  </a:cubicBezTo>
                  <a:lnTo>
                    <a:pt x="2080" y="1783"/>
                  </a:lnTo>
                  <a:cubicBezTo>
                    <a:pt x="2080" y="1818"/>
                    <a:pt x="2098" y="1871"/>
                    <a:pt x="2150" y="1871"/>
                  </a:cubicBezTo>
                  <a:cubicBezTo>
                    <a:pt x="2157" y="1874"/>
                    <a:pt x="2163" y="1875"/>
                    <a:pt x="2170" y="1875"/>
                  </a:cubicBezTo>
                  <a:cubicBezTo>
                    <a:pt x="2198" y="1875"/>
                    <a:pt x="2224" y="1847"/>
                    <a:pt x="2238" y="1818"/>
                  </a:cubicBezTo>
                  <a:lnTo>
                    <a:pt x="2343" y="1241"/>
                  </a:lnTo>
                  <a:cubicBezTo>
                    <a:pt x="2343" y="1206"/>
                    <a:pt x="2325" y="1154"/>
                    <a:pt x="2273" y="1154"/>
                  </a:cubicBezTo>
                  <a:cubicBezTo>
                    <a:pt x="2266" y="1151"/>
                    <a:pt x="2260" y="1149"/>
                    <a:pt x="2254" y="1149"/>
                  </a:cubicBezTo>
                  <a:close/>
                  <a:moveTo>
                    <a:pt x="2063" y="2290"/>
                  </a:moveTo>
                  <a:cubicBezTo>
                    <a:pt x="2028" y="2290"/>
                    <a:pt x="1993" y="2325"/>
                    <a:pt x="1976" y="2360"/>
                  </a:cubicBezTo>
                  <a:lnTo>
                    <a:pt x="1871" y="2937"/>
                  </a:lnTo>
                  <a:cubicBezTo>
                    <a:pt x="1871" y="2972"/>
                    <a:pt x="1888" y="3007"/>
                    <a:pt x="1923" y="3025"/>
                  </a:cubicBezTo>
                  <a:cubicBezTo>
                    <a:pt x="1976" y="3025"/>
                    <a:pt x="2011" y="3007"/>
                    <a:pt x="2011" y="2955"/>
                  </a:cubicBezTo>
                  <a:lnTo>
                    <a:pt x="2133" y="2378"/>
                  </a:lnTo>
                  <a:cubicBezTo>
                    <a:pt x="2133" y="2343"/>
                    <a:pt x="2098" y="2308"/>
                    <a:pt x="2063" y="2290"/>
                  </a:cubicBezTo>
                  <a:close/>
                  <a:moveTo>
                    <a:pt x="1853" y="3444"/>
                  </a:moveTo>
                  <a:cubicBezTo>
                    <a:pt x="1818" y="3444"/>
                    <a:pt x="1766" y="3462"/>
                    <a:pt x="1766" y="3496"/>
                  </a:cubicBezTo>
                  <a:lnTo>
                    <a:pt x="1661" y="4073"/>
                  </a:lnTo>
                  <a:cubicBezTo>
                    <a:pt x="1643" y="4126"/>
                    <a:pt x="1678" y="4161"/>
                    <a:pt x="1713" y="4161"/>
                  </a:cubicBezTo>
                  <a:cubicBezTo>
                    <a:pt x="1723" y="4164"/>
                    <a:pt x="1732" y="4165"/>
                    <a:pt x="1740" y="4165"/>
                  </a:cubicBezTo>
                  <a:cubicBezTo>
                    <a:pt x="1777" y="4165"/>
                    <a:pt x="1801" y="4137"/>
                    <a:pt x="1801" y="4108"/>
                  </a:cubicBezTo>
                  <a:lnTo>
                    <a:pt x="1906" y="3531"/>
                  </a:lnTo>
                  <a:cubicBezTo>
                    <a:pt x="1923" y="3496"/>
                    <a:pt x="1888" y="3444"/>
                    <a:pt x="1853" y="3444"/>
                  </a:cubicBezTo>
                  <a:close/>
                  <a:moveTo>
                    <a:pt x="1616" y="4593"/>
                  </a:moveTo>
                  <a:cubicBezTo>
                    <a:pt x="1579" y="4593"/>
                    <a:pt x="1556" y="4622"/>
                    <a:pt x="1556" y="4650"/>
                  </a:cubicBezTo>
                  <a:lnTo>
                    <a:pt x="1451" y="5227"/>
                  </a:lnTo>
                  <a:cubicBezTo>
                    <a:pt x="1434" y="5262"/>
                    <a:pt x="1469" y="5297"/>
                    <a:pt x="1504" y="5315"/>
                  </a:cubicBezTo>
                  <a:cubicBezTo>
                    <a:pt x="1539" y="5315"/>
                    <a:pt x="1591" y="5297"/>
                    <a:pt x="1591" y="5245"/>
                  </a:cubicBezTo>
                  <a:lnTo>
                    <a:pt x="1696" y="4685"/>
                  </a:lnTo>
                  <a:cubicBezTo>
                    <a:pt x="1713" y="4633"/>
                    <a:pt x="1678" y="4598"/>
                    <a:pt x="1643" y="4598"/>
                  </a:cubicBezTo>
                  <a:cubicBezTo>
                    <a:pt x="1634" y="4595"/>
                    <a:pt x="1625" y="4593"/>
                    <a:pt x="1616" y="4593"/>
                  </a:cubicBezTo>
                  <a:close/>
                  <a:moveTo>
                    <a:pt x="1434" y="5734"/>
                  </a:moveTo>
                  <a:cubicBezTo>
                    <a:pt x="1381" y="5734"/>
                    <a:pt x="1346" y="5752"/>
                    <a:pt x="1346" y="5804"/>
                  </a:cubicBezTo>
                  <a:lnTo>
                    <a:pt x="1224" y="6363"/>
                  </a:lnTo>
                  <a:cubicBezTo>
                    <a:pt x="1224" y="6416"/>
                    <a:pt x="1259" y="6451"/>
                    <a:pt x="1294" y="6451"/>
                  </a:cubicBezTo>
                  <a:cubicBezTo>
                    <a:pt x="1300" y="6454"/>
                    <a:pt x="1307" y="6455"/>
                    <a:pt x="1313" y="6455"/>
                  </a:cubicBezTo>
                  <a:cubicBezTo>
                    <a:pt x="1341" y="6455"/>
                    <a:pt x="1367" y="6427"/>
                    <a:pt x="1381" y="6398"/>
                  </a:cubicBezTo>
                  <a:lnTo>
                    <a:pt x="1486" y="5822"/>
                  </a:lnTo>
                  <a:cubicBezTo>
                    <a:pt x="1486" y="5787"/>
                    <a:pt x="1469" y="5752"/>
                    <a:pt x="1434" y="5734"/>
                  </a:cubicBezTo>
                  <a:close/>
                  <a:moveTo>
                    <a:pt x="1187" y="6883"/>
                  </a:moveTo>
                  <a:cubicBezTo>
                    <a:pt x="1159" y="6883"/>
                    <a:pt x="1133" y="6912"/>
                    <a:pt x="1119" y="6940"/>
                  </a:cubicBezTo>
                  <a:lnTo>
                    <a:pt x="1014" y="7517"/>
                  </a:lnTo>
                  <a:cubicBezTo>
                    <a:pt x="1014" y="7552"/>
                    <a:pt x="1032" y="7587"/>
                    <a:pt x="1084" y="7605"/>
                  </a:cubicBezTo>
                  <a:cubicBezTo>
                    <a:pt x="1119" y="7605"/>
                    <a:pt x="1154" y="7587"/>
                    <a:pt x="1171" y="7535"/>
                  </a:cubicBezTo>
                  <a:lnTo>
                    <a:pt x="1276" y="6975"/>
                  </a:lnTo>
                  <a:cubicBezTo>
                    <a:pt x="1276" y="6923"/>
                    <a:pt x="1259" y="6888"/>
                    <a:pt x="1206" y="6888"/>
                  </a:cubicBezTo>
                  <a:cubicBezTo>
                    <a:pt x="1200" y="6885"/>
                    <a:pt x="1194" y="6883"/>
                    <a:pt x="1187" y="6883"/>
                  </a:cubicBezTo>
                  <a:close/>
                  <a:moveTo>
                    <a:pt x="997" y="8024"/>
                  </a:moveTo>
                  <a:cubicBezTo>
                    <a:pt x="962" y="8024"/>
                    <a:pt x="927" y="8042"/>
                    <a:pt x="909" y="8094"/>
                  </a:cubicBezTo>
                  <a:lnTo>
                    <a:pt x="804" y="8653"/>
                  </a:lnTo>
                  <a:cubicBezTo>
                    <a:pt x="804" y="8706"/>
                    <a:pt x="822" y="8741"/>
                    <a:pt x="857" y="8741"/>
                  </a:cubicBezTo>
                  <a:cubicBezTo>
                    <a:pt x="866" y="8744"/>
                    <a:pt x="875" y="8746"/>
                    <a:pt x="884" y="8746"/>
                  </a:cubicBezTo>
                  <a:cubicBezTo>
                    <a:pt x="921" y="8746"/>
                    <a:pt x="944" y="8717"/>
                    <a:pt x="944" y="8688"/>
                  </a:cubicBezTo>
                  <a:lnTo>
                    <a:pt x="1067" y="8112"/>
                  </a:lnTo>
                  <a:cubicBezTo>
                    <a:pt x="1067" y="8077"/>
                    <a:pt x="1032" y="8042"/>
                    <a:pt x="997" y="8024"/>
                  </a:cubicBezTo>
                  <a:close/>
                  <a:moveTo>
                    <a:pt x="766" y="9173"/>
                  </a:moveTo>
                  <a:cubicBezTo>
                    <a:pt x="734" y="9173"/>
                    <a:pt x="699" y="9202"/>
                    <a:pt x="699" y="9230"/>
                  </a:cubicBezTo>
                  <a:lnTo>
                    <a:pt x="595" y="9807"/>
                  </a:lnTo>
                  <a:cubicBezTo>
                    <a:pt x="577" y="9842"/>
                    <a:pt x="612" y="9895"/>
                    <a:pt x="647" y="9895"/>
                  </a:cubicBezTo>
                  <a:cubicBezTo>
                    <a:pt x="699" y="9895"/>
                    <a:pt x="734" y="9877"/>
                    <a:pt x="734" y="9825"/>
                  </a:cubicBezTo>
                  <a:lnTo>
                    <a:pt x="839" y="9265"/>
                  </a:lnTo>
                  <a:cubicBezTo>
                    <a:pt x="857" y="9213"/>
                    <a:pt x="822" y="9178"/>
                    <a:pt x="787" y="9178"/>
                  </a:cubicBezTo>
                  <a:cubicBezTo>
                    <a:pt x="780" y="9175"/>
                    <a:pt x="773" y="9173"/>
                    <a:pt x="766" y="9173"/>
                  </a:cubicBezTo>
                  <a:close/>
                  <a:moveTo>
                    <a:pt x="577" y="10314"/>
                  </a:moveTo>
                  <a:cubicBezTo>
                    <a:pt x="525" y="10314"/>
                    <a:pt x="490" y="10332"/>
                    <a:pt x="490" y="10384"/>
                  </a:cubicBezTo>
                  <a:lnTo>
                    <a:pt x="385" y="10944"/>
                  </a:lnTo>
                  <a:cubicBezTo>
                    <a:pt x="367" y="10996"/>
                    <a:pt x="402" y="11031"/>
                    <a:pt x="437" y="11031"/>
                  </a:cubicBezTo>
                  <a:cubicBezTo>
                    <a:pt x="444" y="11034"/>
                    <a:pt x="451" y="11036"/>
                    <a:pt x="458" y="11036"/>
                  </a:cubicBezTo>
                  <a:cubicBezTo>
                    <a:pt x="490" y="11036"/>
                    <a:pt x="525" y="11007"/>
                    <a:pt x="525" y="10978"/>
                  </a:cubicBezTo>
                  <a:lnTo>
                    <a:pt x="630" y="10402"/>
                  </a:lnTo>
                  <a:cubicBezTo>
                    <a:pt x="647" y="10367"/>
                    <a:pt x="612" y="10332"/>
                    <a:pt x="577" y="10314"/>
                  </a:cubicBezTo>
                  <a:close/>
                  <a:moveTo>
                    <a:pt x="331" y="11463"/>
                  </a:moveTo>
                  <a:cubicBezTo>
                    <a:pt x="303" y="11463"/>
                    <a:pt x="277" y="11492"/>
                    <a:pt x="262" y="11520"/>
                  </a:cubicBezTo>
                  <a:lnTo>
                    <a:pt x="158" y="12097"/>
                  </a:lnTo>
                  <a:cubicBezTo>
                    <a:pt x="158" y="12132"/>
                    <a:pt x="175" y="12185"/>
                    <a:pt x="227" y="12185"/>
                  </a:cubicBezTo>
                  <a:cubicBezTo>
                    <a:pt x="262" y="12185"/>
                    <a:pt x="297" y="12167"/>
                    <a:pt x="315" y="12132"/>
                  </a:cubicBezTo>
                  <a:lnTo>
                    <a:pt x="420" y="11555"/>
                  </a:lnTo>
                  <a:cubicBezTo>
                    <a:pt x="420" y="11503"/>
                    <a:pt x="402" y="11468"/>
                    <a:pt x="350" y="11468"/>
                  </a:cubicBezTo>
                  <a:cubicBezTo>
                    <a:pt x="343" y="11465"/>
                    <a:pt x="337" y="11463"/>
                    <a:pt x="331" y="11463"/>
                  </a:cubicBezTo>
                  <a:close/>
                  <a:moveTo>
                    <a:pt x="140" y="12604"/>
                  </a:moveTo>
                  <a:cubicBezTo>
                    <a:pt x="105" y="12604"/>
                    <a:pt x="70" y="12622"/>
                    <a:pt x="53" y="12674"/>
                  </a:cubicBezTo>
                  <a:lnTo>
                    <a:pt x="0" y="12919"/>
                  </a:lnTo>
                  <a:cubicBezTo>
                    <a:pt x="0" y="12971"/>
                    <a:pt x="35" y="13006"/>
                    <a:pt x="70" y="13024"/>
                  </a:cubicBezTo>
                  <a:cubicBezTo>
                    <a:pt x="105" y="13024"/>
                    <a:pt x="158" y="12989"/>
                    <a:pt x="158" y="12954"/>
                  </a:cubicBezTo>
                  <a:lnTo>
                    <a:pt x="210" y="12692"/>
                  </a:lnTo>
                  <a:cubicBezTo>
                    <a:pt x="210" y="12657"/>
                    <a:pt x="193" y="12622"/>
                    <a:pt x="140" y="12604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 rot="554399">
              <a:off x="7013048" y="2449193"/>
              <a:ext cx="508273" cy="78367"/>
            </a:xfrm>
            <a:custGeom>
              <a:avLst/>
              <a:gdLst/>
              <a:ahLst/>
              <a:cxnLst/>
              <a:rect l="l" t="t" r="r" b="b"/>
              <a:pathLst>
                <a:path w="13951" h="2151" extrusionOk="0">
                  <a:moveTo>
                    <a:pt x="6486" y="0"/>
                  </a:moveTo>
                  <a:lnTo>
                    <a:pt x="5892" y="18"/>
                  </a:lnTo>
                  <a:cubicBezTo>
                    <a:pt x="5857" y="18"/>
                    <a:pt x="5822" y="53"/>
                    <a:pt x="5822" y="87"/>
                  </a:cubicBezTo>
                  <a:cubicBezTo>
                    <a:pt x="5822" y="140"/>
                    <a:pt x="5857" y="157"/>
                    <a:pt x="5909" y="157"/>
                  </a:cubicBezTo>
                  <a:lnTo>
                    <a:pt x="6486" y="140"/>
                  </a:lnTo>
                  <a:cubicBezTo>
                    <a:pt x="6521" y="140"/>
                    <a:pt x="6556" y="105"/>
                    <a:pt x="6556" y="70"/>
                  </a:cubicBezTo>
                  <a:cubicBezTo>
                    <a:pt x="6556" y="35"/>
                    <a:pt x="6521" y="0"/>
                    <a:pt x="6486" y="0"/>
                  </a:cubicBezTo>
                  <a:close/>
                  <a:moveTo>
                    <a:pt x="5315" y="35"/>
                  </a:moveTo>
                  <a:lnTo>
                    <a:pt x="4738" y="53"/>
                  </a:lnTo>
                  <a:cubicBezTo>
                    <a:pt x="4686" y="53"/>
                    <a:pt x="4651" y="87"/>
                    <a:pt x="4668" y="122"/>
                  </a:cubicBezTo>
                  <a:cubicBezTo>
                    <a:pt x="4668" y="175"/>
                    <a:pt x="4703" y="192"/>
                    <a:pt x="4738" y="192"/>
                  </a:cubicBezTo>
                  <a:lnTo>
                    <a:pt x="5315" y="175"/>
                  </a:lnTo>
                  <a:cubicBezTo>
                    <a:pt x="5367" y="175"/>
                    <a:pt x="5402" y="140"/>
                    <a:pt x="5385" y="105"/>
                  </a:cubicBezTo>
                  <a:cubicBezTo>
                    <a:pt x="5385" y="70"/>
                    <a:pt x="5350" y="35"/>
                    <a:pt x="5315" y="35"/>
                  </a:cubicBezTo>
                  <a:close/>
                  <a:moveTo>
                    <a:pt x="4144" y="70"/>
                  </a:moveTo>
                  <a:lnTo>
                    <a:pt x="3567" y="87"/>
                  </a:lnTo>
                  <a:cubicBezTo>
                    <a:pt x="3532" y="87"/>
                    <a:pt x="3497" y="122"/>
                    <a:pt x="3497" y="157"/>
                  </a:cubicBezTo>
                  <a:cubicBezTo>
                    <a:pt x="3497" y="210"/>
                    <a:pt x="3532" y="227"/>
                    <a:pt x="3567" y="227"/>
                  </a:cubicBezTo>
                  <a:lnTo>
                    <a:pt x="4161" y="210"/>
                  </a:lnTo>
                  <a:cubicBezTo>
                    <a:pt x="4196" y="210"/>
                    <a:pt x="4231" y="175"/>
                    <a:pt x="4231" y="140"/>
                  </a:cubicBezTo>
                  <a:cubicBezTo>
                    <a:pt x="4231" y="105"/>
                    <a:pt x="4196" y="70"/>
                    <a:pt x="4144" y="70"/>
                  </a:cubicBezTo>
                  <a:close/>
                  <a:moveTo>
                    <a:pt x="2990" y="105"/>
                  </a:moveTo>
                  <a:lnTo>
                    <a:pt x="2396" y="122"/>
                  </a:lnTo>
                  <a:cubicBezTo>
                    <a:pt x="2361" y="122"/>
                    <a:pt x="2326" y="157"/>
                    <a:pt x="2326" y="192"/>
                  </a:cubicBezTo>
                  <a:cubicBezTo>
                    <a:pt x="2326" y="245"/>
                    <a:pt x="2361" y="262"/>
                    <a:pt x="2413" y="262"/>
                  </a:cubicBezTo>
                  <a:lnTo>
                    <a:pt x="2990" y="245"/>
                  </a:lnTo>
                  <a:cubicBezTo>
                    <a:pt x="3025" y="245"/>
                    <a:pt x="3060" y="210"/>
                    <a:pt x="3060" y="175"/>
                  </a:cubicBezTo>
                  <a:cubicBezTo>
                    <a:pt x="3060" y="140"/>
                    <a:pt x="3025" y="105"/>
                    <a:pt x="2990" y="105"/>
                  </a:cubicBezTo>
                  <a:close/>
                  <a:moveTo>
                    <a:pt x="1819" y="140"/>
                  </a:moveTo>
                  <a:lnTo>
                    <a:pt x="1242" y="157"/>
                  </a:lnTo>
                  <a:cubicBezTo>
                    <a:pt x="1189" y="157"/>
                    <a:pt x="1172" y="192"/>
                    <a:pt x="1172" y="227"/>
                  </a:cubicBezTo>
                  <a:cubicBezTo>
                    <a:pt x="1172" y="280"/>
                    <a:pt x="1207" y="297"/>
                    <a:pt x="1242" y="297"/>
                  </a:cubicBezTo>
                  <a:lnTo>
                    <a:pt x="1819" y="280"/>
                  </a:lnTo>
                  <a:cubicBezTo>
                    <a:pt x="1871" y="280"/>
                    <a:pt x="1906" y="245"/>
                    <a:pt x="1906" y="210"/>
                  </a:cubicBezTo>
                  <a:cubicBezTo>
                    <a:pt x="1906" y="175"/>
                    <a:pt x="1871" y="140"/>
                    <a:pt x="1819" y="140"/>
                  </a:cubicBezTo>
                  <a:close/>
                  <a:moveTo>
                    <a:pt x="665" y="175"/>
                  </a:moveTo>
                  <a:lnTo>
                    <a:pt x="70" y="192"/>
                  </a:lnTo>
                  <a:cubicBezTo>
                    <a:pt x="36" y="192"/>
                    <a:pt x="1" y="227"/>
                    <a:pt x="1" y="262"/>
                  </a:cubicBezTo>
                  <a:cubicBezTo>
                    <a:pt x="1" y="315"/>
                    <a:pt x="36" y="332"/>
                    <a:pt x="70" y="332"/>
                  </a:cubicBezTo>
                  <a:lnTo>
                    <a:pt x="665" y="315"/>
                  </a:lnTo>
                  <a:cubicBezTo>
                    <a:pt x="700" y="315"/>
                    <a:pt x="735" y="280"/>
                    <a:pt x="735" y="245"/>
                  </a:cubicBezTo>
                  <a:cubicBezTo>
                    <a:pt x="735" y="210"/>
                    <a:pt x="700" y="175"/>
                    <a:pt x="665" y="175"/>
                  </a:cubicBezTo>
                  <a:close/>
                  <a:moveTo>
                    <a:pt x="7044" y="118"/>
                  </a:moveTo>
                  <a:cubicBezTo>
                    <a:pt x="7016" y="118"/>
                    <a:pt x="6990" y="146"/>
                    <a:pt x="6976" y="175"/>
                  </a:cubicBezTo>
                  <a:cubicBezTo>
                    <a:pt x="6958" y="210"/>
                    <a:pt x="6993" y="262"/>
                    <a:pt x="7028" y="262"/>
                  </a:cubicBezTo>
                  <a:lnTo>
                    <a:pt x="7587" y="420"/>
                  </a:lnTo>
                  <a:cubicBezTo>
                    <a:pt x="7596" y="424"/>
                    <a:pt x="7606" y="426"/>
                    <a:pt x="7616" y="426"/>
                  </a:cubicBezTo>
                  <a:cubicBezTo>
                    <a:pt x="7645" y="426"/>
                    <a:pt x="7675" y="407"/>
                    <a:pt x="7675" y="367"/>
                  </a:cubicBezTo>
                  <a:cubicBezTo>
                    <a:pt x="7692" y="332"/>
                    <a:pt x="7675" y="297"/>
                    <a:pt x="7622" y="280"/>
                  </a:cubicBezTo>
                  <a:lnTo>
                    <a:pt x="7063" y="122"/>
                  </a:lnTo>
                  <a:cubicBezTo>
                    <a:pt x="7057" y="119"/>
                    <a:pt x="7050" y="118"/>
                    <a:pt x="7044" y="118"/>
                  </a:cubicBezTo>
                  <a:close/>
                  <a:moveTo>
                    <a:pt x="8163" y="431"/>
                  </a:moveTo>
                  <a:cubicBezTo>
                    <a:pt x="8130" y="431"/>
                    <a:pt x="8108" y="450"/>
                    <a:pt x="8094" y="490"/>
                  </a:cubicBezTo>
                  <a:cubicBezTo>
                    <a:pt x="8094" y="525"/>
                    <a:pt x="8112" y="559"/>
                    <a:pt x="8147" y="577"/>
                  </a:cubicBezTo>
                  <a:lnTo>
                    <a:pt x="8706" y="734"/>
                  </a:lnTo>
                  <a:cubicBezTo>
                    <a:pt x="8716" y="738"/>
                    <a:pt x="8725" y="739"/>
                    <a:pt x="8733" y="739"/>
                  </a:cubicBezTo>
                  <a:cubicBezTo>
                    <a:pt x="8771" y="739"/>
                    <a:pt x="8797" y="710"/>
                    <a:pt x="8811" y="682"/>
                  </a:cubicBezTo>
                  <a:cubicBezTo>
                    <a:pt x="8811" y="647"/>
                    <a:pt x="8794" y="594"/>
                    <a:pt x="8759" y="594"/>
                  </a:cubicBezTo>
                  <a:lnTo>
                    <a:pt x="8199" y="437"/>
                  </a:lnTo>
                  <a:cubicBezTo>
                    <a:pt x="8186" y="433"/>
                    <a:pt x="8174" y="431"/>
                    <a:pt x="8163" y="431"/>
                  </a:cubicBezTo>
                  <a:close/>
                  <a:moveTo>
                    <a:pt x="9318" y="734"/>
                  </a:moveTo>
                  <a:cubicBezTo>
                    <a:pt x="9283" y="734"/>
                    <a:pt x="9231" y="752"/>
                    <a:pt x="9231" y="787"/>
                  </a:cubicBezTo>
                  <a:cubicBezTo>
                    <a:pt x="9213" y="839"/>
                    <a:pt x="9231" y="874"/>
                    <a:pt x="9283" y="892"/>
                  </a:cubicBezTo>
                  <a:lnTo>
                    <a:pt x="9843" y="1049"/>
                  </a:lnTo>
                  <a:cubicBezTo>
                    <a:pt x="9878" y="1049"/>
                    <a:pt x="9912" y="1031"/>
                    <a:pt x="9930" y="997"/>
                  </a:cubicBezTo>
                  <a:cubicBezTo>
                    <a:pt x="9947" y="944"/>
                    <a:pt x="9912" y="909"/>
                    <a:pt x="9878" y="892"/>
                  </a:cubicBezTo>
                  <a:lnTo>
                    <a:pt x="9318" y="734"/>
                  </a:lnTo>
                  <a:close/>
                  <a:moveTo>
                    <a:pt x="10437" y="1049"/>
                  </a:moveTo>
                  <a:cubicBezTo>
                    <a:pt x="10402" y="1049"/>
                    <a:pt x="10350" y="1066"/>
                    <a:pt x="10350" y="1101"/>
                  </a:cubicBezTo>
                  <a:cubicBezTo>
                    <a:pt x="10332" y="1136"/>
                    <a:pt x="10367" y="1189"/>
                    <a:pt x="10402" y="1189"/>
                  </a:cubicBezTo>
                  <a:lnTo>
                    <a:pt x="10961" y="1346"/>
                  </a:lnTo>
                  <a:cubicBezTo>
                    <a:pt x="10970" y="1351"/>
                    <a:pt x="10980" y="1353"/>
                    <a:pt x="10990" y="1353"/>
                  </a:cubicBezTo>
                  <a:cubicBezTo>
                    <a:pt x="11019" y="1353"/>
                    <a:pt x="11049" y="1333"/>
                    <a:pt x="11049" y="1294"/>
                  </a:cubicBezTo>
                  <a:cubicBezTo>
                    <a:pt x="11066" y="1259"/>
                    <a:pt x="11049" y="1224"/>
                    <a:pt x="10996" y="1206"/>
                  </a:cubicBezTo>
                  <a:lnTo>
                    <a:pt x="10437" y="1049"/>
                  </a:lnTo>
                  <a:close/>
                  <a:moveTo>
                    <a:pt x="11537" y="1359"/>
                  </a:moveTo>
                  <a:cubicBezTo>
                    <a:pt x="11509" y="1359"/>
                    <a:pt x="11483" y="1388"/>
                    <a:pt x="11468" y="1416"/>
                  </a:cubicBezTo>
                  <a:cubicBezTo>
                    <a:pt x="11451" y="1451"/>
                    <a:pt x="11486" y="1503"/>
                    <a:pt x="11521" y="1503"/>
                  </a:cubicBezTo>
                  <a:lnTo>
                    <a:pt x="12080" y="1661"/>
                  </a:lnTo>
                  <a:cubicBezTo>
                    <a:pt x="12090" y="1664"/>
                    <a:pt x="12099" y="1665"/>
                    <a:pt x="12107" y="1665"/>
                  </a:cubicBezTo>
                  <a:cubicBezTo>
                    <a:pt x="12145" y="1665"/>
                    <a:pt x="12171" y="1637"/>
                    <a:pt x="12185" y="1608"/>
                  </a:cubicBezTo>
                  <a:cubicBezTo>
                    <a:pt x="12185" y="1573"/>
                    <a:pt x="12168" y="1521"/>
                    <a:pt x="12133" y="1521"/>
                  </a:cubicBezTo>
                  <a:lnTo>
                    <a:pt x="11556" y="1364"/>
                  </a:lnTo>
                  <a:cubicBezTo>
                    <a:pt x="11549" y="1360"/>
                    <a:pt x="11543" y="1359"/>
                    <a:pt x="11537" y="1359"/>
                  </a:cubicBezTo>
                  <a:close/>
                  <a:moveTo>
                    <a:pt x="12656" y="1672"/>
                  </a:moveTo>
                  <a:cubicBezTo>
                    <a:pt x="12623" y="1672"/>
                    <a:pt x="12600" y="1691"/>
                    <a:pt x="12587" y="1731"/>
                  </a:cubicBezTo>
                  <a:cubicBezTo>
                    <a:pt x="12587" y="1766"/>
                    <a:pt x="12605" y="1801"/>
                    <a:pt x="12640" y="1818"/>
                  </a:cubicBezTo>
                  <a:lnTo>
                    <a:pt x="13216" y="1975"/>
                  </a:lnTo>
                  <a:cubicBezTo>
                    <a:pt x="13251" y="1975"/>
                    <a:pt x="13286" y="1958"/>
                    <a:pt x="13304" y="1923"/>
                  </a:cubicBezTo>
                  <a:cubicBezTo>
                    <a:pt x="13304" y="1871"/>
                    <a:pt x="13286" y="1836"/>
                    <a:pt x="13251" y="1818"/>
                  </a:cubicBezTo>
                  <a:lnTo>
                    <a:pt x="12692" y="1678"/>
                  </a:lnTo>
                  <a:cubicBezTo>
                    <a:pt x="12679" y="1674"/>
                    <a:pt x="12667" y="1672"/>
                    <a:pt x="12656" y="1672"/>
                  </a:cubicBezTo>
                  <a:close/>
                  <a:moveTo>
                    <a:pt x="13811" y="1975"/>
                  </a:moveTo>
                  <a:cubicBezTo>
                    <a:pt x="13776" y="1975"/>
                    <a:pt x="13723" y="1993"/>
                    <a:pt x="13723" y="2028"/>
                  </a:cubicBezTo>
                  <a:cubicBezTo>
                    <a:pt x="13706" y="2080"/>
                    <a:pt x="13723" y="2115"/>
                    <a:pt x="13776" y="2133"/>
                  </a:cubicBezTo>
                  <a:lnTo>
                    <a:pt x="13846" y="2150"/>
                  </a:lnTo>
                  <a:cubicBezTo>
                    <a:pt x="13881" y="2150"/>
                    <a:pt x="13933" y="2133"/>
                    <a:pt x="13933" y="2098"/>
                  </a:cubicBezTo>
                  <a:cubicBezTo>
                    <a:pt x="13951" y="2045"/>
                    <a:pt x="13933" y="2010"/>
                    <a:pt x="13881" y="1993"/>
                  </a:cubicBezTo>
                  <a:lnTo>
                    <a:pt x="13811" y="1975"/>
                  </a:ln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 rot="554399">
              <a:off x="7288052" y="2032765"/>
              <a:ext cx="76472" cy="65725"/>
            </a:xfrm>
            <a:custGeom>
              <a:avLst/>
              <a:gdLst/>
              <a:ahLst/>
              <a:cxnLst/>
              <a:rect l="l" t="t" r="r" b="b"/>
              <a:pathLst>
                <a:path w="2099" h="1804" extrusionOk="0">
                  <a:moveTo>
                    <a:pt x="1178" y="1"/>
                  </a:moveTo>
                  <a:cubicBezTo>
                    <a:pt x="1164" y="1"/>
                    <a:pt x="1150" y="7"/>
                    <a:pt x="1137" y="20"/>
                  </a:cubicBezTo>
                  <a:cubicBezTo>
                    <a:pt x="945" y="212"/>
                    <a:pt x="787" y="405"/>
                    <a:pt x="630" y="614"/>
                  </a:cubicBezTo>
                  <a:lnTo>
                    <a:pt x="403" y="877"/>
                  </a:lnTo>
                  <a:cubicBezTo>
                    <a:pt x="344" y="877"/>
                    <a:pt x="294" y="884"/>
                    <a:pt x="241" y="884"/>
                  </a:cubicBezTo>
                  <a:cubicBezTo>
                    <a:pt x="214" y="884"/>
                    <a:pt x="187" y="882"/>
                    <a:pt x="158" y="877"/>
                  </a:cubicBezTo>
                  <a:cubicBezTo>
                    <a:pt x="35" y="877"/>
                    <a:pt x="70" y="1104"/>
                    <a:pt x="175" y="1104"/>
                  </a:cubicBezTo>
                  <a:lnTo>
                    <a:pt x="245" y="1104"/>
                  </a:lnTo>
                  <a:cubicBezTo>
                    <a:pt x="210" y="1156"/>
                    <a:pt x="158" y="1209"/>
                    <a:pt x="123" y="1244"/>
                  </a:cubicBezTo>
                  <a:lnTo>
                    <a:pt x="70" y="1261"/>
                  </a:lnTo>
                  <a:lnTo>
                    <a:pt x="53" y="1279"/>
                  </a:lnTo>
                  <a:cubicBezTo>
                    <a:pt x="18" y="1296"/>
                    <a:pt x="1" y="1331"/>
                    <a:pt x="18" y="1383"/>
                  </a:cubicBezTo>
                  <a:lnTo>
                    <a:pt x="18" y="1401"/>
                  </a:lnTo>
                  <a:cubicBezTo>
                    <a:pt x="35" y="1471"/>
                    <a:pt x="88" y="1506"/>
                    <a:pt x="158" y="1506"/>
                  </a:cubicBezTo>
                  <a:cubicBezTo>
                    <a:pt x="315" y="1506"/>
                    <a:pt x="438" y="1296"/>
                    <a:pt x="542" y="1139"/>
                  </a:cubicBezTo>
                  <a:cubicBezTo>
                    <a:pt x="822" y="1156"/>
                    <a:pt x="1119" y="1191"/>
                    <a:pt x="1399" y="1191"/>
                  </a:cubicBezTo>
                  <a:cubicBezTo>
                    <a:pt x="1417" y="1366"/>
                    <a:pt x="1451" y="1523"/>
                    <a:pt x="1486" y="1698"/>
                  </a:cubicBezTo>
                  <a:cubicBezTo>
                    <a:pt x="1505" y="1763"/>
                    <a:pt x="1578" y="1803"/>
                    <a:pt x="1639" y="1803"/>
                  </a:cubicBezTo>
                  <a:cubicBezTo>
                    <a:pt x="1694" y="1803"/>
                    <a:pt x="1739" y="1772"/>
                    <a:pt x="1731" y="1698"/>
                  </a:cubicBezTo>
                  <a:cubicBezTo>
                    <a:pt x="1731" y="1523"/>
                    <a:pt x="1696" y="1366"/>
                    <a:pt x="1661" y="1191"/>
                  </a:cubicBezTo>
                  <a:cubicBezTo>
                    <a:pt x="1766" y="1191"/>
                    <a:pt x="1871" y="1191"/>
                    <a:pt x="1976" y="1174"/>
                  </a:cubicBezTo>
                  <a:cubicBezTo>
                    <a:pt x="2098" y="1156"/>
                    <a:pt x="2063" y="964"/>
                    <a:pt x="1941" y="946"/>
                  </a:cubicBezTo>
                  <a:cubicBezTo>
                    <a:pt x="1836" y="929"/>
                    <a:pt x="1731" y="911"/>
                    <a:pt x="1609" y="894"/>
                  </a:cubicBezTo>
                  <a:cubicBezTo>
                    <a:pt x="1556" y="649"/>
                    <a:pt x="1504" y="405"/>
                    <a:pt x="1451" y="160"/>
                  </a:cubicBezTo>
                  <a:cubicBezTo>
                    <a:pt x="1443" y="101"/>
                    <a:pt x="1398" y="70"/>
                    <a:pt x="1355" y="70"/>
                  </a:cubicBezTo>
                  <a:cubicBezTo>
                    <a:pt x="1310" y="70"/>
                    <a:pt x="1268" y="105"/>
                    <a:pt x="1277" y="177"/>
                  </a:cubicBezTo>
                  <a:cubicBezTo>
                    <a:pt x="1312" y="405"/>
                    <a:pt x="1329" y="649"/>
                    <a:pt x="1364" y="877"/>
                  </a:cubicBezTo>
                  <a:lnTo>
                    <a:pt x="717" y="877"/>
                  </a:lnTo>
                  <a:cubicBezTo>
                    <a:pt x="910" y="649"/>
                    <a:pt x="1102" y="405"/>
                    <a:pt x="1242" y="160"/>
                  </a:cubicBezTo>
                  <a:cubicBezTo>
                    <a:pt x="1284" y="103"/>
                    <a:pt x="1235" y="1"/>
                    <a:pt x="1178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 rot="554399">
              <a:off x="7582246" y="2369911"/>
              <a:ext cx="50095" cy="95745"/>
            </a:xfrm>
            <a:custGeom>
              <a:avLst/>
              <a:gdLst/>
              <a:ahLst/>
              <a:cxnLst/>
              <a:rect l="l" t="t" r="r" b="b"/>
              <a:pathLst>
                <a:path w="1375" h="2628" extrusionOk="0">
                  <a:moveTo>
                    <a:pt x="256" y="0"/>
                  </a:moveTo>
                  <a:cubicBezTo>
                    <a:pt x="218" y="0"/>
                    <a:pt x="183" y="25"/>
                    <a:pt x="176" y="84"/>
                  </a:cubicBezTo>
                  <a:cubicBezTo>
                    <a:pt x="176" y="399"/>
                    <a:pt x="158" y="713"/>
                    <a:pt x="141" y="1045"/>
                  </a:cubicBezTo>
                  <a:cubicBezTo>
                    <a:pt x="141" y="1203"/>
                    <a:pt x="141" y="1395"/>
                    <a:pt x="141" y="1587"/>
                  </a:cubicBezTo>
                  <a:cubicBezTo>
                    <a:pt x="53" y="1762"/>
                    <a:pt x="1" y="1972"/>
                    <a:pt x="1" y="2129"/>
                  </a:cubicBezTo>
                  <a:cubicBezTo>
                    <a:pt x="1" y="2200"/>
                    <a:pt x="89" y="2279"/>
                    <a:pt x="163" y="2279"/>
                  </a:cubicBezTo>
                  <a:cubicBezTo>
                    <a:pt x="197" y="2279"/>
                    <a:pt x="229" y="2262"/>
                    <a:pt x="246" y="2217"/>
                  </a:cubicBezTo>
                  <a:cubicBezTo>
                    <a:pt x="316" y="2077"/>
                    <a:pt x="333" y="1937"/>
                    <a:pt x="350" y="1780"/>
                  </a:cubicBezTo>
                  <a:cubicBezTo>
                    <a:pt x="368" y="1727"/>
                    <a:pt x="403" y="1692"/>
                    <a:pt x="420" y="1640"/>
                  </a:cubicBezTo>
                  <a:cubicBezTo>
                    <a:pt x="515" y="1608"/>
                    <a:pt x="595" y="1593"/>
                    <a:pt x="662" y="1593"/>
                  </a:cubicBezTo>
                  <a:cubicBezTo>
                    <a:pt x="817" y="1593"/>
                    <a:pt x="898" y="1678"/>
                    <a:pt x="910" y="1850"/>
                  </a:cubicBezTo>
                  <a:cubicBezTo>
                    <a:pt x="997" y="2042"/>
                    <a:pt x="1015" y="2322"/>
                    <a:pt x="1085" y="2514"/>
                  </a:cubicBezTo>
                  <a:cubicBezTo>
                    <a:pt x="1101" y="2589"/>
                    <a:pt x="1173" y="2628"/>
                    <a:pt x="1238" y="2628"/>
                  </a:cubicBezTo>
                  <a:cubicBezTo>
                    <a:pt x="1310" y="2628"/>
                    <a:pt x="1374" y="2580"/>
                    <a:pt x="1347" y="2479"/>
                  </a:cubicBezTo>
                  <a:cubicBezTo>
                    <a:pt x="1260" y="2129"/>
                    <a:pt x="1190" y="1220"/>
                    <a:pt x="683" y="1168"/>
                  </a:cubicBezTo>
                  <a:cubicBezTo>
                    <a:pt x="560" y="1168"/>
                    <a:pt x="455" y="1203"/>
                    <a:pt x="368" y="1273"/>
                  </a:cubicBezTo>
                  <a:cubicBezTo>
                    <a:pt x="368" y="888"/>
                    <a:pt x="368" y="503"/>
                    <a:pt x="368" y="119"/>
                  </a:cubicBezTo>
                  <a:cubicBezTo>
                    <a:pt x="368" y="48"/>
                    <a:pt x="309" y="0"/>
                    <a:pt x="256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 rot="554399">
              <a:off x="6944605" y="2727497"/>
              <a:ext cx="48456" cy="48310"/>
            </a:xfrm>
            <a:custGeom>
              <a:avLst/>
              <a:gdLst/>
              <a:ahLst/>
              <a:cxnLst/>
              <a:rect l="l" t="t" r="r" b="b"/>
              <a:pathLst>
                <a:path w="1330" h="1326" extrusionOk="0">
                  <a:moveTo>
                    <a:pt x="727" y="241"/>
                  </a:moveTo>
                  <a:cubicBezTo>
                    <a:pt x="759" y="241"/>
                    <a:pt x="786" y="262"/>
                    <a:pt x="805" y="318"/>
                  </a:cubicBezTo>
                  <a:cubicBezTo>
                    <a:pt x="822" y="370"/>
                    <a:pt x="822" y="458"/>
                    <a:pt x="787" y="528"/>
                  </a:cubicBezTo>
                  <a:cubicBezTo>
                    <a:pt x="648" y="667"/>
                    <a:pt x="473" y="755"/>
                    <a:pt x="280" y="807"/>
                  </a:cubicBezTo>
                  <a:cubicBezTo>
                    <a:pt x="263" y="632"/>
                    <a:pt x="420" y="458"/>
                    <a:pt x="543" y="353"/>
                  </a:cubicBezTo>
                  <a:cubicBezTo>
                    <a:pt x="599" y="308"/>
                    <a:pt x="670" y="241"/>
                    <a:pt x="727" y="241"/>
                  </a:cubicBezTo>
                  <a:close/>
                  <a:moveTo>
                    <a:pt x="690" y="0"/>
                  </a:moveTo>
                  <a:cubicBezTo>
                    <a:pt x="676" y="0"/>
                    <a:pt x="662" y="1"/>
                    <a:pt x="648" y="3"/>
                  </a:cubicBezTo>
                  <a:cubicBezTo>
                    <a:pt x="455" y="56"/>
                    <a:pt x="263" y="283"/>
                    <a:pt x="158" y="440"/>
                  </a:cubicBezTo>
                  <a:cubicBezTo>
                    <a:pt x="36" y="615"/>
                    <a:pt x="1" y="807"/>
                    <a:pt x="106" y="1000"/>
                  </a:cubicBezTo>
                  <a:cubicBezTo>
                    <a:pt x="132" y="1053"/>
                    <a:pt x="169" y="1076"/>
                    <a:pt x="216" y="1076"/>
                  </a:cubicBezTo>
                  <a:cubicBezTo>
                    <a:pt x="231" y="1076"/>
                    <a:pt x="246" y="1074"/>
                    <a:pt x="263" y="1069"/>
                  </a:cubicBezTo>
                  <a:cubicBezTo>
                    <a:pt x="525" y="1000"/>
                    <a:pt x="770" y="877"/>
                    <a:pt x="980" y="702"/>
                  </a:cubicBezTo>
                  <a:cubicBezTo>
                    <a:pt x="980" y="877"/>
                    <a:pt x="1015" y="1052"/>
                    <a:pt x="1067" y="1209"/>
                  </a:cubicBezTo>
                  <a:cubicBezTo>
                    <a:pt x="1084" y="1286"/>
                    <a:pt x="1151" y="1325"/>
                    <a:pt x="1211" y="1325"/>
                  </a:cubicBezTo>
                  <a:cubicBezTo>
                    <a:pt x="1274" y="1325"/>
                    <a:pt x="1330" y="1282"/>
                    <a:pt x="1312" y="1192"/>
                  </a:cubicBezTo>
                  <a:cubicBezTo>
                    <a:pt x="1242" y="947"/>
                    <a:pt x="1189" y="702"/>
                    <a:pt x="1207" y="440"/>
                  </a:cubicBezTo>
                  <a:cubicBezTo>
                    <a:pt x="1207" y="368"/>
                    <a:pt x="1142" y="313"/>
                    <a:pt x="1072" y="313"/>
                  </a:cubicBezTo>
                  <a:cubicBezTo>
                    <a:pt x="1040" y="313"/>
                    <a:pt x="1007" y="325"/>
                    <a:pt x="980" y="353"/>
                  </a:cubicBezTo>
                  <a:cubicBezTo>
                    <a:pt x="997" y="300"/>
                    <a:pt x="997" y="248"/>
                    <a:pt x="980" y="195"/>
                  </a:cubicBezTo>
                  <a:cubicBezTo>
                    <a:pt x="933" y="70"/>
                    <a:pt x="815" y="0"/>
                    <a:pt x="690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 rot="554399">
              <a:off x="6991174" y="2692320"/>
              <a:ext cx="40149" cy="37380"/>
            </a:xfrm>
            <a:custGeom>
              <a:avLst/>
              <a:gdLst/>
              <a:ahLst/>
              <a:cxnLst/>
              <a:rect l="l" t="t" r="r" b="b"/>
              <a:pathLst>
                <a:path w="1102" h="1026" extrusionOk="0">
                  <a:moveTo>
                    <a:pt x="274" y="0"/>
                  </a:moveTo>
                  <a:cubicBezTo>
                    <a:pt x="270" y="0"/>
                    <a:pt x="266" y="1"/>
                    <a:pt x="263" y="5"/>
                  </a:cubicBezTo>
                  <a:cubicBezTo>
                    <a:pt x="210" y="22"/>
                    <a:pt x="193" y="75"/>
                    <a:pt x="175" y="127"/>
                  </a:cubicBezTo>
                  <a:cubicBezTo>
                    <a:pt x="175" y="162"/>
                    <a:pt x="210" y="197"/>
                    <a:pt x="245" y="215"/>
                  </a:cubicBezTo>
                  <a:cubicBezTo>
                    <a:pt x="258" y="227"/>
                    <a:pt x="349" y="239"/>
                    <a:pt x="401" y="239"/>
                  </a:cubicBezTo>
                  <a:cubicBezTo>
                    <a:pt x="423" y="239"/>
                    <a:pt x="438" y="237"/>
                    <a:pt x="438" y="232"/>
                  </a:cubicBezTo>
                  <a:lnTo>
                    <a:pt x="438" y="232"/>
                  </a:lnTo>
                  <a:cubicBezTo>
                    <a:pt x="490" y="302"/>
                    <a:pt x="403" y="407"/>
                    <a:pt x="368" y="442"/>
                  </a:cubicBezTo>
                  <a:cubicBezTo>
                    <a:pt x="228" y="564"/>
                    <a:pt x="88" y="634"/>
                    <a:pt x="18" y="809"/>
                  </a:cubicBezTo>
                  <a:cubicBezTo>
                    <a:pt x="1" y="879"/>
                    <a:pt x="53" y="949"/>
                    <a:pt x="123" y="966"/>
                  </a:cubicBezTo>
                  <a:cubicBezTo>
                    <a:pt x="292" y="989"/>
                    <a:pt x="498" y="1026"/>
                    <a:pt x="693" y="1026"/>
                  </a:cubicBezTo>
                  <a:cubicBezTo>
                    <a:pt x="800" y="1026"/>
                    <a:pt x="904" y="1015"/>
                    <a:pt x="997" y="984"/>
                  </a:cubicBezTo>
                  <a:cubicBezTo>
                    <a:pt x="1102" y="949"/>
                    <a:pt x="1049" y="809"/>
                    <a:pt x="962" y="791"/>
                  </a:cubicBezTo>
                  <a:cubicBezTo>
                    <a:pt x="840" y="774"/>
                    <a:pt x="717" y="774"/>
                    <a:pt x="577" y="774"/>
                  </a:cubicBezTo>
                  <a:lnTo>
                    <a:pt x="333" y="774"/>
                  </a:lnTo>
                  <a:cubicBezTo>
                    <a:pt x="403" y="704"/>
                    <a:pt x="490" y="652"/>
                    <a:pt x="542" y="599"/>
                  </a:cubicBezTo>
                  <a:cubicBezTo>
                    <a:pt x="612" y="529"/>
                    <a:pt x="647" y="424"/>
                    <a:pt x="647" y="319"/>
                  </a:cubicBezTo>
                  <a:cubicBezTo>
                    <a:pt x="647" y="232"/>
                    <a:pt x="630" y="145"/>
                    <a:pt x="560" y="75"/>
                  </a:cubicBezTo>
                  <a:cubicBezTo>
                    <a:pt x="525" y="57"/>
                    <a:pt x="490" y="40"/>
                    <a:pt x="438" y="22"/>
                  </a:cubicBezTo>
                  <a:cubicBezTo>
                    <a:pt x="420" y="22"/>
                    <a:pt x="368" y="40"/>
                    <a:pt x="333" y="40"/>
                  </a:cubicBezTo>
                  <a:cubicBezTo>
                    <a:pt x="319" y="26"/>
                    <a:pt x="293" y="0"/>
                    <a:pt x="274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 rot="554399">
              <a:off x="7014982" y="2749208"/>
              <a:ext cx="39493" cy="35631"/>
            </a:xfrm>
            <a:custGeom>
              <a:avLst/>
              <a:gdLst/>
              <a:ahLst/>
              <a:cxnLst/>
              <a:rect l="l" t="t" r="r" b="b"/>
              <a:pathLst>
                <a:path w="1084" h="978" extrusionOk="0">
                  <a:moveTo>
                    <a:pt x="354" y="0"/>
                  </a:moveTo>
                  <a:cubicBezTo>
                    <a:pt x="319" y="0"/>
                    <a:pt x="289" y="27"/>
                    <a:pt x="297" y="88"/>
                  </a:cubicBezTo>
                  <a:cubicBezTo>
                    <a:pt x="315" y="228"/>
                    <a:pt x="332" y="385"/>
                    <a:pt x="332" y="525"/>
                  </a:cubicBezTo>
                  <a:cubicBezTo>
                    <a:pt x="332" y="560"/>
                    <a:pt x="332" y="612"/>
                    <a:pt x="332" y="647"/>
                  </a:cubicBezTo>
                  <a:cubicBezTo>
                    <a:pt x="262" y="647"/>
                    <a:pt x="192" y="665"/>
                    <a:pt x="105" y="665"/>
                  </a:cubicBezTo>
                  <a:cubicBezTo>
                    <a:pt x="0" y="682"/>
                    <a:pt x="35" y="857"/>
                    <a:pt x="140" y="857"/>
                  </a:cubicBezTo>
                  <a:cubicBezTo>
                    <a:pt x="210" y="839"/>
                    <a:pt x="280" y="839"/>
                    <a:pt x="350" y="839"/>
                  </a:cubicBezTo>
                  <a:lnTo>
                    <a:pt x="367" y="909"/>
                  </a:lnTo>
                  <a:cubicBezTo>
                    <a:pt x="376" y="955"/>
                    <a:pt x="415" y="977"/>
                    <a:pt x="452" y="977"/>
                  </a:cubicBezTo>
                  <a:cubicBezTo>
                    <a:pt x="485" y="977"/>
                    <a:pt x="516" y="960"/>
                    <a:pt x="525" y="927"/>
                  </a:cubicBezTo>
                  <a:cubicBezTo>
                    <a:pt x="542" y="892"/>
                    <a:pt x="542" y="857"/>
                    <a:pt x="560" y="822"/>
                  </a:cubicBezTo>
                  <a:lnTo>
                    <a:pt x="647" y="822"/>
                  </a:lnTo>
                  <a:cubicBezTo>
                    <a:pt x="687" y="822"/>
                    <a:pt x="728" y="823"/>
                    <a:pt x="769" y="823"/>
                  </a:cubicBezTo>
                  <a:cubicBezTo>
                    <a:pt x="872" y="823"/>
                    <a:pt x="974" y="814"/>
                    <a:pt x="1049" y="752"/>
                  </a:cubicBezTo>
                  <a:cubicBezTo>
                    <a:pt x="1084" y="717"/>
                    <a:pt x="1066" y="665"/>
                    <a:pt x="1032" y="647"/>
                  </a:cubicBezTo>
                  <a:cubicBezTo>
                    <a:pt x="968" y="615"/>
                    <a:pt x="905" y="605"/>
                    <a:pt x="841" y="605"/>
                  </a:cubicBezTo>
                  <a:cubicBezTo>
                    <a:pt x="765" y="605"/>
                    <a:pt x="688" y="620"/>
                    <a:pt x="612" y="630"/>
                  </a:cubicBezTo>
                  <a:lnTo>
                    <a:pt x="560" y="630"/>
                  </a:lnTo>
                  <a:cubicBezTo>
                    <a:pt x="542" y="437"/>
                    <a:pt x="490" y="228"/>
                    <a:pt x="437" y="70"/>
                  </a:cubicBezTo>
                  <a:cubicBezTo>
                    <a:pt x="428" y="27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 rot="554399">
              <a:off x="7064452" y="2737321"/>
              <a:ext cx="41934" cy="78112"/>
            </a:xfrm>
            <a:custGeom>
              <a:avLst/>
              <a:gdLst/>
              <a:ahLst/>
              <a:cxnLst/>
              <a:rect l="l" t="t" r="r" b="b"/>
              <a:pathLst>
                <a:path w="1151" h="2144" extrusionOk="0">
                  <a:moveTo>
                    <a:pt x="166" y="1"/>
                  </a:moveTo>
                  <a:cubicBezTo>
                    <a:pt x="142" y="1"/>
                    <a:pt x="123" y="14"/>
                    <a:pt x="123" y="46"/>
                  </a:cubicBezTo>
                  <a:cubicBezTo>
                    <a:pt x="88" y="536"/>
                    <a:pt x="53" y="1043"/>
                    <a:pt x="0" y="1532"/>
                  </a:cubicBezTo>
                  <a:cubicBezTo>
                    <a:pt x="0" y="1603"/>
                    <a:pt x="81" y="1675"/>
                    <a:pt x="154" y="1675"/>
                  </a:cubicBezTo>
                  <a:cubicBezTo>
                    <a:pt x="189" y="1675"/>
                    <a:pt x="222" y="1659"/>
                    <a:pt x="245" y="1620"/>
                  </a:cubicBezTo>
                  <a:cubicBezTo>
                    <a:pt x="280" y="1532"/>
                    <a:pt x="332" y="1480"/>
                    <a:pt x="420" y="1427"/>
                  </a:cubicBezTo>
                  <a:cubicBezTo>
                    <a:pt x="468" y="1405"/>
                    <a:pt x="513" y="1394"/>
                    <a:pt x="553" y="1394"/>
                  </a:cubicBezTo>
                  <a:cubicBezTo>
                    <a:pt x="671" y="1394"/>
                    <a:pt x="752" y="1489"/>
                    <a:pt x="804" y="1672"/>
                  </a:cubicBezTo>
                  <a:cubicBezTo>
                    <a:pt x="794" y="1832"/>
                    <a:pt x="670" y="1866"/>
                    <a:pt x="533" y="1866"/>
                  </a:cubicBezTo>
                  <a:cubicBezTo>
                    <a:pt x="430" y="1866"/>
                    <a:pt x="320" y="1847"/>
                    <a:pt x="245" y="1847"/>
                  </a:cubicBezTo>
                  <a:cubicBezTo>
                    <a:pt x="238" y="1846"/>
                    <a:pt x="232" y="1845"/>
                    <a:pt x="227" y="1845"/>
                  </a:cubicBezTo>
                  <a:cubicBezTo>
                    <a:pt x="160" y="1845"/>
                    <a:pt x="178" y="1937"/>
                    <a:pt x="210" y="1969"/>
                  </a:cubicBezTo>
                  <a:cubicBezTo>
                    <a:pt x="331" y="2090"/>
                    <a:pt x="472" y="2143"/>
                    <a:pt x="605" y="2143"/>
                  </a:cubicBezTo>
                  <a:cubicBezTo>
                    <a:pt x="897" y="2143"/>
                    <a:pt x="1151" y="1887"/>
                    <a:pt x="1067" y="1515"/>
                  </a:cubicBezTo>
                  <a:cubicBezTo>
                    <a:pt x="998" y="1254"/>
                    <a:pt x="798" y="1140"/>
                    <a:pt x="589" y="1140"/>
                  </a:cubicBezTo>
                  <a:cubicBezTo>
                    <a:pt x="476" y="1140"/>
                    <a:pt x="361" y="1174"/>
                    <a:pt x="262" y="1235"/>
                  </a:cubicBezTo>
                  <a:cubicBezTo>
                    <a:pt x="245" y="850"/>
                    <a:pt x="245" y="466"/>
                    <a:pt x="245" y="81"/>
                  </a:cubicBezTo>
                  <a:cubicBezTo>
                    <a:pt x="256" y="37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 rot="554399">
              <a:off x="7139818" y="2743919"/>
              <a:ext cx="41424" cy="42736"/>
            </a:xfrm>
            <a:custGeom>
              <a:avLst/>
              <a:gdLst/>
              <a:ahLst/>
              <a:cxnLst/>
              <a:rect l="l" t="t" r="r" b="b"/>
              <a:pathLst>
                <a:path w="1137" h="1173" extrusionOk="0">
                  <a:moveTo>
                    <a:pt x="122" y="0"/>
                  </a:moveTo>
                  <a:cubicBezTo>
                    <a:pt x="17" y="0"/>
                    <a:pt x="52" y="140"/>
                    <a:pt x="140" y="157"/>
                  </a:cubicBezTo>
                  <a:cubicBezTo>
                    <a:pt x="385" y="175"/>
                    <a:pt x="192" y="542"/>
                    <a:pt x="140" y="629"/>
                  </a:cubicBezTo>
                  <a:cubicBezTo>
                    <a:pt x="70" y="752"/>
                    <a:pt x="35" y="857"/>
                    <a:pt x="17" y="996"/>
                  </a:cubicBezTo>
                  <a:cubicBezTo>
                    <a:pt x="0" y="1066"/>
                    <a:pt x="70" y="1136"/>
                    <a:pt x="140" y="1136"/>
                  </a:cubicBezTo>
                  <a:cubicBezTo>
                    <a:pt x="248" y="1158"/>
                    <a:pt x="363" y="1173"/>
                    <a:pt x="476" y="1173"/>
                  </a:cubicBezTo>
                  <a:cubicBezTo>
                    <a:pt x="546" y="1173"/>
                    <a:pt x="615" y="1167"/>
                    <a:pt x="682" y="1154"/>
                  </a:cubicBezTo>
                  <a:cubicBezTo>
                    <a:pt x="839" y="1136"/>
                    <a:pt x="1014" y="1119"/>
                    <a:pt x="1101" y="996"/>
                  </a:cubicBezTo>
                  <a:cubicBezTo>
                    <a:pt x="1136" y="927"/>
                    <a:pt x="1084" y="857"/>
                    <a:pt x="1031" y="822"/>
                  </a:cubicBezTo>
                  <a:cubicBezTo>
                    <a:pt x="1004" y="815"/>
                    <a:pt x="978" y="812"/>
                    <a:pt x="953" y="812"/>
                  </a:cubicBezTo>
                  <a:cubicBezTo>
                    <a:pt x="849" y="812"/>
                    <a:pt x="759" y="860"/>
                    <a:pt x="647" y="874"/>
                  </a:cubicBezTo>
                  <a:cubicBezTo>
                    <a:pt x="524" y="892"/>
                    <a:pt x="402" y="892"/>
                    <a:pt x="280" y="892"/>
                  </a:cubicBezTo>
                  <a:cubicBezTo>
                    <a:pt x="315" y="699"/>
                    <a:pt x="455" y="542"/>
                    <a:pt x="437" y="332"/>
                  </a:cubicBezTo>
                  <a:cubicBezTo>
                    <a:pt x="420" y="157"/>
                    <a:pt x="315" y="0"/>
                    <a:pt x="122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 rot="554399">
              <a:off x="7150160" y="2799707"/>
              <a:ext cx="62446" cy="11731"/>
            </a:xfrm>
            <a:custGeom>
              <a:avLst/>
              <a:gdLst/>
              <a:ahLst/>
              <a:cxnLst/>
              <a:rect l="l" t="t" r="r" b="b"/>
              <a:pathLst>
                <a:path w="1714" h="322" extrusionOk="0">
                  <a:moveTo>
                    <a:pt x="1051" y="0"/>
                  </a:moveTo>
                  <a:cubicBezTo>
                    <a:pt x="753" y="0"/>
                    <a:pt x="445" y="32"/>
                    <a:pt x="158" y="43"/>
                  </a:cubicBezTo>
                  <a:cubicBezTo>
                    <a:pt x="1" y="61"/>
                    <a:pt x="70" y="271"/>
                    <a:pt x="210" y="271"/>
                  </a:cubicBezTo>
                  <a:cubicBezTo>
                    <a:pt x="489" y="282"/>
                    <a:pt x="796" y="321"/>
                    <a:pt x="1091" y="321"/>
                  </a:cubicBezTo>
                  <a:cubicBezTo>
                    <a:pt x="1259" y="321"/>
                    <a:pt x="1422" y="309"/>
                    <a:pt x="1574" y="271"/>
                  </a:cubicBezTo>
                  <a:cubicBezTo>
                    <a:pt x="1714" y="253"/>
                    <a:pt x="1679" y="78"/>
                    <a:pt x="1556" y="43"/>
                  </a:cubicBezTo>
                  <a:cubicBezTo>
                    <a:pt x="1395" y="11"/>
                    <a:pt x="1225" y="0"/>
                    <a:pt x="1051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 rot="554399">
              <a:off x="7144518" y="2814851"/>
              <a:ext cx="50714" cy="11731"/>
            </a:xfrm>
            <a:custGeom>
              <a:avLst/>
              <a:gdLst/>
              <a:ahLst/>
              <a:cxnLst/>
              <a:rect l="l" t="t" r="r" b="b"/>
              <a:pathLst>
                <a:path w="1392" h="322" extrusionOk="0">
                  <a:moveTo>
                    <a:pt x="1270" y="0"/>
                  </a:moveTo>
                  <a:cubicBezTo>
                    <a:pt x="1265" y="0"/>
                    <a:pt x="1260" y="1"/>
                    <a:pt x="1256" y="2"/>
                  </a:cubicBezTo>
                  <a:cubicBezTo>
                    <a:pt x="1081" y="2"/>
                    <a:pt x="924" y="54"/>
                    <a:pt x="766" y="72"/>
                  </a:cubicBezTo>
                  <a:cubicBezTo>
                    <a:pt x="710" y="77"/>
                    <a:pt x="654" y="79"/>
                    <a:pt x="598" y="79"/>
                  </a:cubicBezTo>
                  <a:cubicBezTo>
                    <a:pt x="444" y="79"/>
                    <a:pt x="291" y="63"/>
                    <a:pt x="137" y="37"/>
                  </a:cubicBezTo>
                  <a:cubicBezTo>
                    <a:pt x="126" y="34"/>
                    <a:pt x="117" y="33"/>
                    <a:pt x="108" y="33"/>
                  </a:cubicBezTo>
                  <a:cubicBezTo>
                    <a:pt x="0" y="33"/>
                    <a:pt x="24" y="214"/>
                    <a:pt x="137" y="247"/>
                  </a:cubicBezTo>
                  <a:cubicBezTo>
                    <a:pt x="310" y="288"/>
                    <a:pt x="510" y="321"/>
                    <a:pt x="709" y="321"/>
                  </a:cubicBezTo>
                  <a:cubicBezTo>
                    <a:pt x="931" y="321"/>
                    <a:pt x="1150" y="279"/>
                    <a:pt x="1326" y="159"/>
                  </a:cubicBezTo>
                  <a:cubicBezTo>
                    <a:pt x="1391" y="110"/>
                    <a:pt x="1334" y="0"/>
                    <a:pt x="1270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 rot="554399">
              <a:off x="7223376" y="2796200"/>
              <a:ext cx="53811" cy="47290"/>
            </a:xfrm>
            <a:custGeom>
              <a:avLst/>
              <a:gdLst/>
              <a:ahLst/>
              <a:cxnLst/>
              <a:rect l="l" t="t" r="r" b="b"/>
              <a:pathLst>
                <a:path w="1477" h="1298" extrusionOk="0">
                  <a:moveTo>
                    <a:pt x="1119" y="1"/>
                  </a:moveTo>
                  <a:cubicBezTo>
                    <a:pt x="948" y="1"/>
                    <a:pt x="784" y="62"/>
                    <a:pt x="627" y="151"/>
                  </a:cubicBezTo>
                  <a:cubicBezTo>
                    <a:pt x="417" y="291"/>
                    <a:pt x="85" y="518"/>
                    <a:pt x="50" y="781"/>
                  </a:cubicBezTo>
                  <a:cubicBezTo>
                    <a:pt x="0" y="1131"/>
                    <a:pt x="288" y="1298"/>
                    <a:pt x="593" y="1298"/>
                  </a:cubicBezTo>
                  <a:cubicBezTo>
                    <a:pt x="820" y="1298"/>
                    <a:pt x="1057" y="1205"/>
                    <a:pt x="1169" y="1025"/>
                  </a:cubicBezTo>
                  <a:cubicBezTo>
                    <a:pt x="1204" y="973"/>
                    <a:pt x="1152" y="885"/>
                    <a:pt x="1082" y="885"/>
                  </a:cubicBezTo>
                  <a:cubicBezTo>
                    <a:pt x="942" y="903"/>
                    <a:pt x="819" y="990"/>
                    <a:pt x="662" y="1025"/>
                  </a:cubicBezTo>
                  <a:cubicBezTo>
                    <a:pt x="630" y="1031"/>
                    <a:pt x="594" y="1034"/>
                    <a:pt x="558" y="1034"/>
                  </a:cubicBezTo>
                  <a:cubicBezTo>
                    <a:pt x="477" y="1034"/>
                    <a:pt x="396" y="1016"/>
                    <a:pt x="347" y="955"/>
                  </a:cubicBezTo>
                  <a:cubicBezTo>
                    <a:pt x="260" y="816"/>
                    <a:pt x="417" y="676"/>
                    <a:pt x="487" y="606"/>
                  </a:cubicBezTo>
                  <a:cubicBezTo>
                    <a:pt x="681" y="412"/>
                    <a:pt x="937" y="181"/>
                    <a:pt x="1225" y="181"/>
                  </a:cubicBezTo>
                  <a:cubicBezTo>
                    <a:pt x="1275" y="181"/>
                    <a:pt x="1327" y="188"/>
                    <a:pt x="1379" y="204"/>
                  </a:cubicBezTo>
                  <a:cubicBezTo>
                    <a:pt x="1388" y="207"/>
                    <a:pt x="1396" y="209"/>
                    <a:pt x="1403" y="209"/>
                  </a:cubicBezTo>
                  <a:cubicBezTo>
                    <a:pt x="1469" y="209"/>
                    <a:pt x="1477" y="80"/>
                    <a:pt x="1414" y="64"/>
                  </a:cubicBezTo>
                  <a:cubicBezTo>
                    <a:pt x="1313" y="20"/>
                    <a:pt x="1215" y="1"/>
                    <a:pt x="1119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 rot="554399">
              <a:off x="7321302" y="2774606"/>
              <a:ext cx="56726" cy="35813"/>
            </a:xfrm>
            <a:custGeom>
              <a:avLst/>
              <a:gdLst/>
              <a:ahLst/>
              <a:cxnLst/>
              <a:rect l="l" t="t" r="r" b="b"/>
              <a:pathLst>
                <a:path w="1557" h="983" extrusionOk="0">
                  <a:moveTo>
                    <a:pt x="128" y="0"/>
                  </a:moveTo>
                  <a:cubicBezTo>
                    <a:pt x="121" y="0"/>
                    <a:pt x="113" y="0"/>
                    <a:pt x="106" y="1"/>
                  </a:cubicBezTo>
                  <a:cubicBezTo>
                    <a:pt x="1" y="1"/>
                    <a:pt x="36" y="158"/>
                    <a:pt x="123" y="158"/>
                  </a:cubicBezTo>
                  <a:cubicBezTo>
                    <a:pt x="263" y="158"/>
                    <a:pt x="71" y="508"/>
                    <a:pt x="71" y="543"/>
                  </a:cubicBezTo>
                  <a:cubicBezTo>
                    <a:pt x="53" y="613"/>
                    <a:pt x="53" y="683"/>
                    <a:pt x="71" y="753"/>
                  </a:cubicBezTo>
                  <a:cubicBezTo>
                    <a:pt x="123" y="858"/>
                    <a:pt x="210" y="910"/>
                    <a:pt x="298" y="945"/>
                  </a:cubicBezTo>
                  <a:cubicBezTo>
                    <a:pt x="392" y="976"/>
                    <a:pt x="493" y="983"/>
                    <a:pt x="592" y="983"/>
                  </a:cubicBezTo>
                  <a:cubicBezTo>
                    <a:pt x="659" y="983"/>
                    <a:pt x="724" y="980"/>
                    <a:pt x="787" y="980"/>
                  </a:cubicBezTo>
                  <a:cubicBezTo>
                    <a:pt x="847" y="980"/>
                    <a:pt x="911" y="981"/>
                    <a:pt x="978" y="981"/>
                  </a:cubicBezTo>
                  <a:cubicBezTo>
                    <a:pt x="1143" y="981"/>
                    <a:pt x="1319" y="972"/>
                    <a:pt x="1469" y="910"/>
                  </a:cubicBezTo>
                  <a:cubicBezTo>
                    <a:pt x="1556" y="858"/>
                    <a:pt x="1522" y="718"/>
                    <a:pt x="1417" y="700"/>
                  </a:cubicBezTo>
                  <a:cubicBezTo>
                    <a:pt x="1345" y="684"/>
                    <a:pt x="1271" y="678"/>
                    <a:pt x="1196" y="678"/>
                  </a:cubicBezTo>
                  <a:cubicBezTo>
                    <a:pt x="1036" y="678"/>
                    <a:pt x="873" y="706"/>
                    <a:pt x="717" y="718"/>
                  </a:cubicBezTo>
                  <a:cubicBezTo>
                    <a:pt x="659" y="718"/>
                    <a:pt x="570" y="726"/>
                    <a:pt x="496" y="726"/>
                  </a:cubicBezTo>
                  <a:cubicBezTo>
                    <a:pt x="459" y="726"/>
                    <a:pt x="426" y="724"/>
                    <a:pt x="403" y="718"/>
                  </a:cubicBezTo>
                  <a:cubicBezTo>
                    <a:pt x="228" y="665"/>
                    <a:pt x="315" y="525"/>
                    <a:pt x="333" y="403"/>
                  </a:cubicBezTo>
                  <a:cubicBezTo>
                    <a:pt x="367" y="234"/>
                    <a:pt x="335" y="0"/>
                    <a:pt x="128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 rot="554399">
              <a:off x="6933800" y="2869841"/>
              <a:ext cx="289822" cy="177792"/>
            </a:xfrm>
            <a:custGeom>
              <a:avLst/>
              <a:gdLst/>
              <a:ahLst/>
              <a:cxnLst/>
              <a:rect l="l" t="t" r="r" b="b"/>
              <a:pathLst>
                <a:path w="7955" h="4880" extrusionOk="0">
                  <a:moveTo>
                    <a:pt x="5944" y="3629"/>
                  </a:moveTo>
                  <a:cubicBezTo>
                    <a:pt x="6399" y="3926"/>
                    <a:pt x="6836" y="4223"/>
                    <a:pt x="7273" y="4573"/>
                  </a:cubicBezTo>
                  <a:cubicBezTo>
                    <a:pt x="6801" y="4573"/>
                    <a:pt x="6311" y="4573"/>
                    <a:pt x="5822" y="4556"/>
                  </a:cubicBezTo>
                  <a:cubicBezTo>
                    <a:pt x="5804" y="4451"/>
                    <a:pt x="5769" y="4363"/>
                    <a:pt x="5769" y="4258"/>
                  </a:cubicBezTo>
                  <a:cubicBezTo>
                    <a:pt x="5769" y="4049"/>
                    <a:pt x="5839" y="3856"/>
                    <a:pt x="5944" y="3664"/>
                  </a:cubicBezTo>
                  <a:lnTo>
                    <a:pt x="5944" y="3629"/>
                  </a:lnTo>
                  <a:close/>
                  <a:moveTo>
                    <a:pt x="522" y="0"/>
                  </a:moveTo>
                  <a:cubicBezTo>
                    <a:pt x="466" y="0"/>
                    <a:pt x="436" y="96"/>
                    <a:pt x="490" y="150"/>
                  </a:cubicBezTo>
                  <a:cubicBezTo>
                    <a:pt x="1399" y="1077"/>
                    <a:pt x="2518" y="1741"/>
                    <a:pt x="3672" y="2336"/>
                  </a:cubicBezTo>
                  <a:cubicBezTo>
                    <a:pt x="4406" y="2720"/>
                    <a:pt x="5123" y="3122"/>
                    <a:pt x="5822" y="3559"/>
                  </a:cubicBezTo>
                  <a:lnTo>
                    <a:pt x="5804" y="3559"/>
                  </a:lnTo>
                  <a:cubicBezTo>
                    <a:pt x="5647" y="3821"/>
                    <a:pt x="5542" y="4223"/>
                    <a:pt x="5612" y="4556"/>
                  </a:cubicBezTo>
                  <a:cubicBezTo>
                    <a:pt x="4476" y="4503"/>
                    <a:pt x="3357" y="4433"/>
                    <a:pt x="2221" y="4328"/>
                  </a:cubicBezTo>
                  <a:cubicBezTo>
                    <a:pt x="1801" y="4276"/>
                    <a:pt x="1382" y="4223"/>
                    <a:pt x="962" y="4171"/>
                  </a:cubicBezTo>
                  <a:cubicBezTo>
                    <a:pt x="403" y="4101"/>
                    <a:pt x="245" y="4101"/>
                    <a:pt x="245" y="3472"/>
                  </a:cubicBezTo>
                  <a:cubicBezTo>
                    <a:pt x="245" y="2440"/>
                    <a:pt x="228" y="1426"/>
                    <a:pt x="210" y="413"/>
                  </a:cubicBezTo>
                  <a:cubicBezTo>
                    <a:pt x="210" y="382"/>
                    <a:pt x="181" y="363"/>
                    <a:pt x="156" y="363"/>
                  </a:cubicBezTo>
                  <a:cubicBezTo>
                    <a:pt x="138" y="363"/>
                    <a:pt x="123" y="373"/>
                    <a:pt x="123" y="395"/>
                  </a:cubicBezTo>
                  <a:cubicBezTo>
                    <a:pt x="71" y="1654"/>
                    <a:pt x="36" y="2912"/>
                    <a:pt x="1" y="4154"/>
                  </a:cubicBezTo>
                  <a:cubicBezTo>
                    <a:pt x="1" y="4223"/>
                    <a:pt x="53" y="4293"/>
                    <a:pt x="123" y="4311"/>
                  </a:cubicBezTo>
                  <a:cubicBezTo>
                    <a:pt x="1993" y="4608"/>
                    <a:pt x="3864" y="4783"/>
                    <a:pt x="5752" y="4853"/>
                  </a:cubicBezTo>
                  <a:cubicBezTo>
                    <a:pt x="5769" y="4870"/>
                    <a:pt x="5791" y="4879"/>
                    <a:pt x="5813" y="4879"/>
                  </a:cubicBezTo>
                  <a:cubicBezTo>
                    <a:pt x="5835" y="4879"/>
                    <a:pt x="5857" y="4870"/>
                    <a:pt x="5874" y="4853"/>
                  </a:cubicBezTo>
                  <a:cubicBezTo>
                    <a:pt x="6504" y="4870"/>
                    <a:pt x="7133" y="4870"/>
                    <a:pt x="7762" y="4870"/>
                  </a:cubicBezTo>
                  <a:cubicBezTo>
                    <a:pt x="7955" y="4870"/>
                    <a:pt x="7850" y="4573"/>
                    <a:pt x="7675" y="4573"/>
                  </a:cubicBezTo>
                  <a:lnTo>
                    <a:pt x="7413" y="4573"/>
                  </a:lnTo>
                  <a:cubicBezTo>
                    <a:pt x="7465" y="4538"/>
                    <a:pt x="7483" y="4451"/>
                    <a:pt x="7430" y="4381"/>
                  </a:cubicBezTo>
                  <a:cubicBezTo>
                    <a:pt x="5542" y="2405"/>
                    <a:pt x="2553" y="1916"/>
                    <a:pt x="577" y="28"/>
                  </a:cubicBezTo>
                  <a:cubicBezTo>
                    <a:pt x="558" y="8"/>
                    <a:pt x="539" y="0"/>
                    <a:pt x="522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 rot="554399">
              <a:off x="7701608" y="2304032"/>
              <a:ext cx="429360" cy="361741"/>
            </a:xfrm>
            <a:custGeom>
              <a:avLst/>
              <a:gdLst/>
              <a:ahLst/>
              <a:cxnLst/>
              <a:rect l="l" t="t" r="r" b="b"/>
              <a:pathLst>
                <a:path w="11785" h="9929" extrusionOk="0">
                  <a:moveTo>
                    <a:pt x="3986" y="5044"/>
                  </a:moveTo>
                  <a:lnTo>
                    <a:pt x="3986" y="5044"/>
                  </a:lnTo>
                  <a:cubicBezTo>
                    <a:pt x="3968" y="5218"/>
                    <a:pt x="3951" y="5411"/>
                    <a:pt x="3933" y="5603"/>
                  </a:cubicBezTo>
                  <a:lnTo>
                    <a:pt x="3724" y="5585"/>
                  </a:lnTo>
                  <a:cubicBezTo>
                    <a:pt x="3811" y="5411"/>
                    <a:pt x="3899" y="5218"/>
                    <a:pt x="3986" y="5044"/>
                  </a:cubicBezTo>
                  <a:close/>
                  <a:moveTo>
                    <a:pt x="6004" y="2858"/>
                  </a:moveTo>
                  <a:cubicBezTo>
                    <a:pt x="6080" y="2858"/>
                    <a:pt x="6158" y="2874"/>
                    <a:pt x="6241" y="2911"/>
                  </a:cubicBezTo>
                  <a:cubicBezTo>
                    <a:pt x="6643" y="3068"/>
                    <a:pt x="6573" y="3628"/>
                    <a:pt x="6573" y="4012"/>
                  </a:cubicBezTo>
                  <a:cubicBezTo>
                    <a:pt x="6573" y="4449"/>
                    <a:pt x="6503" y="4886"/>
                    <a:pt x="6538" y="5323"/>
                  </a:cubicBezTo>
                  <a:cubicBezTo>
                    <a:pt x="6556" y="5498"/>
                    <a:pt x="6591" y="5638"/>
                    <a:pt x="6643" y="5795"/>
                  </a:cubicBezTo>
                  <a:cubicBezTo>
                    <a:pt x="6328" y="5778"/>
                    <a:pt x="6031" y="5760"/>
                    <a:pt x="5734" y="5725"/>
                  </a:cubicBezTo>
                  <a:cubicBezTo>
                    <a:pt x="5210" y="5690"/>
                    <a:pt x="4703" y="5655"/>
                    <a:pt x="4178" y="5620"/>
                  </a:cubicBezTo>
                  <a:cubicBezTo>
                    <a:pt x="4196" y="5323"/>
                    <a:pt x="4213" y="5026"/>
                    <a:pt x="4231" y="4746"/>
                  </a:cubicBezTo>
                  <a:cubicBezTo>
                    <a:pt x="4248" y="4659"/>
                    <a:pt x="4248" y="4589"/>
                    <a:pt x="4266" y="4502"/>
                  </a:cubicBezTo>
                  <a:cubicBezTo>
                    <a:pt x="4545" y="3977"/>
                    <a:pt x="4895" y="3488"/>
                    <a:pt x="5402" y="3138"/>
                  </a:cubicBezTo>
                  <a:cubicBezTo>
                    <a:pt x="5608" y="2984"/>
                    <a:pt x="5795" y="2858"/>
                    <a:pt x="6004" y="2858"/>
                  </a:cubicBezTo>
                  <a:close/>
                  <a:moveTo>
                    <a:pt x="7045" y="6110"/>
                  </a:moveTo>
                  <a:lnTo>
                    <a:pt x="7045" y="6110"/>
                  </a:lnTo>
                  <a:cubicBezTo>
                    <a:pt x="8146" y="6215"/>
                    <a:pt x="9248" y="6320"/>
                    <a:pt x="10349" y="6372"/>
                  </a:cubicBezTo>
                  <a:cubicBezTo>
                    <a:pt x="10139" y="6547"/>
                    <a:pt x="9947" y="6704"/>
                    <a:pt x="9737" y="6862"/>
                  </a:cubicBezTo>
                  <a:cubicBezTo>
                    <a:pt x="9499" y="7028"/>
                    <a:pt x="9211" y="7101"/>
                    <a:pt x="8910" y="7101"/>
                  </a:cubicBezTo>
                  <a:cubicBezTo>
                    <a:pt x="8198" y="7101"/>
                    <a:pt x="7414" y="6688"/>
                    <a:pt x="7045" y="6110"/>
                  </a:cubicBezTo>
                  <a:close/>
                  <a:moveTo>
                    <a:pt x="804" y="5603"/>
                  </a:moveTo>
                  <a:cubicBezTo>
                    <a:pt x="1206" y="5638"/>
                    <a:pt x="1626" y="5673"/>
                    <a:pt x="2028" y="5708"/>
                  </a:cubicBezTo>
                  <a:cubicBezTo>
                    <a:pt x="2500" y="5743"/>
                    <a:pt x="2955" y="5778"/>
                    <a:pt x="3427" y="5813"/>
                  </a:cubicBezTo>
                  <a:cubicBezTo>
                    <a:pt x="3234" y="6197"/>
                    <a:pt x="3007" y="6547"/>
                    <a:pt x="2710" y="6827"/>
                  </a:cubicBezTo>
                  <a:cubicBezTo>
                    <a:pt x="2460" y="7068"/>
                    <a:pt x="2121" y="7210"/>
                    <a:pt x="1797" y="7210"/>
                  </a:cubicBezTo>
                  <a:cubicBezTo>
                    <a:pt x="1419" y="7210"/>
                    <a:pt x="1061" y="7017"/>
                    <a:pt x="892" y="6564"/>
                  </a:cubicBezTo>
                  <a:cubicBezTo>
                    <a:pt x="787" y="6232"/>
                    <a:pt x="769" y="5918"/>
                    <a:pt x="804" y="5603"/>
                  </a:cubicBezTo>
                  <a:close/>
                  <a:moveTo>
                    <a:pt x="4174" y="0"/>
                  </a:moveTo>
                  <a:cubicBezTo>
                    <a:pt x="4135" y="0"/>
                    <a:pt x="4100" y="26"/>
                    <a:pt x="4108" y="79"/>
                  </a:cubicBezTo>
                  <a:cubicBezTo>
                    <a:pt x="4301" y="1582"/>
                    <a:pt x="4178" y="3103"/>
                    <a:pt x="4038" y="4606"/>
                  </a:cubicBezTo>
                  <a:cubicBezTo>
                    <a:pt x="4003" y="4641"/>
                    <a:pt x="3986" y="4676"/>
                    <a:pt x="3968" y="4711"/>
                  </a:cubicBezTo>
                  <a:cubicBezTo>
                    <a:pt x="3829" y="4991"/>
                    <a:pt x="3689" y="5288"/>
                    <a:pt x="3549" y="5568"/>
                  </a:cubicBezTo>
                  <a:cubicBezTo>
                    <a:pt x="3374" y="5568"/>
                    <a:pt x="3199" y="5550"/>
                    <a:pt x="3024" y="5533"/>
                  </a:cubicBezTo>
                  <a:cubicBezTo>
                    <a:pt x="2552" y="5498"/>
                    <a:pt x="2080" y="5463"/>
                    <a:pt x="1608" y="5446"/>
                  </a:cubicBezTo>
                  <a:cubicBezTo>
                    <a:pt x="1556" y="5437"/>
                    <a:pt x="1442" y="5437"/>
                    <a:pt x="1300" y="5437"/>
                  </a:cubicBezTo>
                  <a:cubicBezTo>
                    <a:pt x="1158" y="5437"/>
                    <a:pt x="988" y="5437"/>
                    <a:pt x="822" y="5428"/>
                  </a:cubicBezTo>
                  <a:cubicBezTo>
                    <a:pt x="874" y="5148"/>
                    <a:pt x="944" y="4869"/>
                    <a:pt x="1032" y="4606"/>
                  </a:cubicBezTo>
                  <a:cubicBezTo>
                    <a:pt x="1043" y="4548"/>
                    <a:pt x="984" y="4489"/>
                    <a:pt x="938" y="4489"/>
                  </a:cubicBezTo>
                  <a:cubicBezTo>
                    <a:pt x="916" y="4489"/>
                    <a:pt x="897" y="4502"/>
                    <a:pt x="892" y="4537"/>
                  </a:cubicBezTo>
                  <a:cubicBezTo>
                    <a:pt x="787" y="4816"/>
                    <a:pt x="699" y="5113"/>
                    <a:pt x="629" y="5411"/>
                  </a:cubicBezTo>
                  <a:cubicBezTo>
                    <a:pt x="420" y="5393"/>
                    <a:pt x="227" y="5376"/>
                    <a:pt x="192" y="5323"/>
                  </a:cubicBezTo>
                  <a:lnTo>
                    <a:pt x="192" y="5323"/>
                  </a:lnTo>
                  <a:cubicBezTo>
                    <a:pt x="205" y="5336"/>
                    <a:pt x="222" y="5341"/>
                    <a:pt x="237" y="5341"/>
                  </a:cubicBezTo>
                  <a:cubicBezTo>
                    <a:pt x="266" y="5341"/>
                    <a:pt x="291" y="5322"/>
                    <a:pt x="280" y="5288"/>
                  </a:cubicBezTo>
                  <a:lnTo>
                    <a:pt x="245" y="5236"/>
                  </a:lnTo>
                  <a:lnTo>
                    <a:pt x="192" y="5183"/>
                  </a:lnTo>
                  <a:cubicBezTo>
                    <a:pt x="88" y="5201"/>
                    <a:pt x="70" y="5201"/>
                    <a:pt x="18" y="5288"/>
                  </a:cubicBezTo>
                  <a:cubicBezTo>
                    <a:pt x="0" y="5323"/>
                    <a:pt x="0" y="5358"/>
                    <a:pt x="35" y="5376"/>
                  </a:cubicBezTo>
                  <a:cubicBezTo>
                    <a:pt x="192" y="5568"/>
                    <a:pt x="315" y="5550"/>
                    <a:pt x="595" y="5585"/>
                  </a:cubicBezTo>
                  <a:lnTo>
                    <a:pt x="612" y="5585"/>
                  </a:lnTo>
                  <a:cubicBezTo>
                    <a:pt x="542" y="6005"/>
                    <a:pt x="560" y="6425"/>
                    <a:pt x="787" y="6827"/>
                  </a:cubicBezTo>
                  <a:cubicBezTo>
                    <a:pt x="1019" y="7219"/>
                    <a:pt x="1409" y="7491"/>
                    <a:pt x="1845" y="7491"/>
                  </a:cubicBezTo>
                  <a:cubicBezTo>
                    <a:pt x="1934" y="7491"/>
                    <a:pt x="2024" y="7480"/>
                    <a:pt x="2115" y="7456"/>
                  </a:cubicBezTo>
                  <a:cubicBezTo>
                    <a:pt x="2850" y="7281"/>
                    <a:pt x="3287" y="6460"/>
                    <a:pt x="3601" y="5830"/>
                  </a:cubicBezTo>
                  <a:cubicBezTo>
                    <a:pt x="3706" y="5830"/>
                    <a:pt x="3811" y="5848"/>
                    <a:pt x="3916" y="5848"/>
                  </a:cubicBezTo>
                  <a:cubicBezTo>
                    <a:pt x="3794" y="7176"/>
                    <a:pt x="3689" y="8505"/>
                    <a:pt x="3829" y="9833"/>
                  </a:cubicBezTo>
                  <a:cubicBezTo>
                    <a:pt x="3829" y="9892"/>
                    <a:pt x="3883" y="9928"/>
                    <a:pt x="3934" y="9928"/>
                  </a:cubicBezTo>
                  <a:cubicBezTo>
                    <a:pt x="3974" y="9928"/>
                    <a:pt x="4013" y="9905"/>
                    <a:pt x="4021" y="9851"/>
                  </a:cubicBezTo>
                  <a:cubicBezTo>
                    <a:pt x="4108" y="8522"/>
                    <a:pt x="4108" y="7194"/>
                    <a:pt x="4161" y="5865"/>
                  </a:cubicBezTo>
                  <a:cubicBezTo>
                    <a:pt x="4545" y="5900"/>
                    <a:pt x="4912" y="5935"/>
                    <a:pt x="5297" y="5953"/>
                  </a:cubicBezTo>
                  <a:cubicBezTo>
                    <a:pt x="5786" y="6005"/>
                    <a:pt x="6276" y="6040"/>
                    <a:pt x="6765" y="6092"/>
                  </a:cubicBezTo>
                  <a:cubicBezTo>
                    <a:pt x="6940" y="6407"/>
                    <a:pt x="7185" y="6687"/>
                    <a:pt x="7517" y="6897"/>
                  </a:cubicBezTo>
                  <a:cubicBezTo>
                    <a:pt x="7916" y="7153"/>
                    <a:pt x="8547" y="7433"/>
                    <a:pt x="9089" y="7433"/>
                  </a:cubicBezTo>
                  <a:cubicBezTo>
                    <a:pt x="9212" y="7433"/>
                    <a:pt x="9330" y="7418"/>
                    <a:pt x="9440" y="7386"/>
                  </a:cubicBezTo>
                  <a:cubicBezTo>
                    <a:pt x="9807" y="7264"/>
                    <a:pt x="10104" y="6914"/>
                    <a:pt x="10384" y="6652"/>
                  </a:cubicBezTo>
                  <a:cubicBezTo>
                    <a:pt x="10489" y="6564"/>
                    <a:pt x="10576" y="6460"/>
                    <a:pt x="10681" y="6372"/>
                  </a:cubicBezTo>
                  <a:cubicBezTo>
                    <a:pt x="10804" y="6381"/>
                    <a:pt x="10930" y="6385"/>
                    <a:pt x="11057" y="6385"/>
                  </a:cubicBezTo>
                  <a:cubicBezTo>
                    <a:pt x="11184" y="6385"/>
                    <a:pt x="11311" y="6381"/>
                    <a:pt x="11433" y="6372"/>
                  </a:cubicBezTo>
                  <a:cubicBezTo>
                    <a:pt x="11555" y="6372"/>
                    <a:pt x="11520" y="6215"/>
                    <a:pt x="11433" y="6197"/>
                  </a:cubicBezTo>
                  <a:cubicBezTo>
                    <a:pt x="11258" y="6162"/>
                    <a:pt x="11101" y="6145"/>
                    <a:pt x="10943" y="6127"/>
                  </a:cubicBezTo>
                  <a:cubicBezTo>
                    <a:pt x="11206" y="5883"/>
                    <a:pt x="11468" y="5638"/>
                    <a:pt x="11713" y="5393"/>
                  </a:cubicBezTo>
                  <a:cubicBezTo>
                    <a:pt x="11785" y="5321"/>
                    <a:pt x="11714" y="5201"/>
                    <a:pt x="11638" y="5201"/>
                  </a:cubicBezTo>
                  <a:cubicBezTo>
                    <a:pt x="11622" y="5201"/>
                    <a:pt x="11605" y="5206"/>
                    <a:pt x="11590" y="5218"/>
                  </a:cubicBezTo>
                  <a:cubicBezTo>
                    <a:pt x="11276" y="5498"/>
                    <a:pt x="10961" y="5795"/>
                    <a:pt x="10646" y="6092"/>
                  </a:cubicBezTo>
                  <a:cubicBezTo>
                    <a:pt x="9405" y="5935"/>
                    <a:pt x="8146" y="5865"/>
                    <a:pt x="6888" y="5795"/>
                  </a:cubicBezTo>
                  <a:cubicBezTo>
                    <a:pt x="6591" y="5044"/>
                    <a:pt x="6888" y="4152"/>
                    <a:pt x="6730" y="3365"/>
                  </a:cubicBezTo>
                  <a:cubicBezTo>
                    <a:pt x="6678" y="3068"/>
                    <a:pt x="6573" y="2701"/>
                    <a:pt x="6241" y="2631"/>
                  </a:cubicBezTo>
                  <a:cubicBezTo>
                    <a:pt x="6206" y="2623"/>
                    <a:pt x="6169" y="2619"/>
                    <a:pt x="6131" y="2619"/>
                  </a:cubicBezTo>
                  <a:cubicBezTo>
                    <a:pt x="5759" y="2619"/>
                    <a:pt x="5290" y="2986"/>
                    <a:pt x="5052" y="3208"/>
                  </a:cubicBezTo>
                  <a:cubicBezTo>
                    <a:pt x="4738" y="3470"/>
                    <a:pt x="4510" y="3802"/>
                    <a:pt x="4283" y="4152"/>
                  </a:cubicBezTo>
                  <a:cubicBezTo>
                    <a:pt x="4388" y="2788"/>
                    <a:pt x="4458" y="1442"/>
                    <a:pt x="4266" y="79"/>
                  </a:cubicBezTo>
                  <a:cubicBezTo>
                    <a:pt x="4257" y="26"/>
                    <a:pt x="4213" y="0"/>
                    <a:pt x="4174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 rot="554399">
              <a:off x="5642733" y="1769653"/>
              <a:ext cx="836896" cy="80954"/>
            </a:xfrm>
            <a:custGeom>
              <a:avLst/>
              <a:gdLst/>
              <a:ahLst/>
              <a:cxnLst/>
              <a:rect l="l" t="t" r="r" b="b"/>
              <a:pathLst>
                <a:path w="22971" h="2222" extrusionOk="0">
                  <a:moveTo>
                    <a:pt x="105" y="0"/>
                  </a:moveTo>
                  <a:cubicBezTo>
                    <a:pt x="1" y="0"/>
                    <a:pt x="6" y="142"/>
                    <a:pt x="105" y="159"/>
                  </a:cubicBezTo>
                  <a:cubicBezTo>
                    <a:pt x="3881" y="578"/>
                    <a:pt x="7675" y="963"/>
                    <a:pt x="11468" y="1313"/>
                  </a:cubicBezTo>
                  <a:cubicBezTo>
                    <a:pt x="13339" y="1488"/>
                    <a:pt x="15209" y="1645"/>
                    <a:pt x="17080" y="1802"/>
                  </a:cubicBezTo>
                  <a:cubicBezTo>
                    <a:pt x="19003" y="1960"/>
                    <a:pt x="20943" y="2204"/>
                    <a:pt x="22866" y="2222"/>
                  </a:cubicBezTo>
                  <a:cubicBezTo>
                    <a:pt x="22971" y="2222"/>
                    <a:pt x="22936" y="2064"/>
                    <a:pt x="22849" y="2047"/>
                  </a:cubicBezTo>
                  <a:cubicBezTo>
                    <a:pt x="20943" y="1785"/>
                    <a:pt x="19003" y="1732"/>
                    <a:pt x="17080" y="1575"/>
                  </a:cubicBezTo>
                  <a:cubicBezTo>
                    <a:pt x="15209" y="1418"/>
                    <a:pt x="13339" y="1260"/>
                    <a:pt x="11468" y="1085"/>
                  </a:cubicBezTo>
                  <a:cubicBezTo>
                    <a:pt x="7692" y="753"/>
                    <a:pt x="3899" y="386"/>
                    <a:pt x="123" y="2"/>
                  </a:cubicBezTo>
                  <a:cubicBezTo>
                    <a:pt x="116" y="1"/>
                    <a:pt x="110" y="0"/>
                    <a:pt x="105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 rot="554399">
              <a:off x="5595742" y="1877718"/>
              <a:ext cx="813980" cy="99425"/>
            </a:xfrm>
            <a:custGeom>
              <a:avLst/>
              <a:gdLst/>
              <a:ahLst/>
              <a:cxnLst/>
              <a:rect l="l" t="t" r="r" b="b"/>
              <a:pathLst>
                <a:path w="22342" h="2729" extrusionOk="0">
                  <a:moveTo>
                    <a:pt x="125" y="0"/>
                  </a:moveTo>
                  <a:cubicBezTo>
                    <a:pt x="1" y="0"/>
                    <a:pt x="6" y="194"/>
                    <a:pt x="123" y="211"/>
                  </a:cubicBezTo>
                  <a:cubicBezTo>
                    <a:pt x="3777" y="753"/>
                    <a:pt x="7465" y="1103"/>
                    <a:pt x="11136" y="1505"/>
                  </a:cubicBezTo>
                  <a:cubicBezTo>
                    <a:pt x="12919" y="1714"/>
                    <a:pt x="14703" y="1907"/>
                    <a:pt x="16486" y="2116"/>
                  </a:cubicBezTo>
                  <a:cubicBezTo>
                    <a:pt x="18356" y="2326"/>
                    <a:pt x="20244" y="2641"/>
                    <a:pt x="22132" y="2728"/>
                  </a:cubicBezTo>
                  <a:cubicBezTo>
                    <a:pt x="22342" y="2728"/>
                    <a:pt x="22307" y="2431"/>
                    <a:pt x="22115" y="2396"/>
                  </a:cubicBezTo>
                  <a:cubicBezTo>
                    <a:pt x="20314" y="2064"/>
                    <a:pt x="18444" y="1977"/>
                    <a:pt x="16608" y="1767"/>
                  </a:cubicBezTo>
                  <a:cubicBezTo>
                    <a:pt x="14790" y="1557"/>
                    <a:pt x="12954" y="1365"/>
                    <a:pt x="11119" y="1155"/>
                  </a:cubicBezTo>
                  <a:cubicBezTo>
                    <a:pt x="7465" y="753"/>
                    <a:pt x="3812" y="263"/>
                    <a:pt x="141" y="1"/>
                  </a:cubicBezTo>
                  <a:cubicBezTo>
                    <a:pt x="135" y="1"/>
                    <a:pt x="130" y="0"/>
                    <a:pt x="125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 rot="554399">
              <a:off x="5575903" y="2019670"/>
              <a:ext cx="849648" cy="46415"/>
            </a:xfrm>
            <a:custGeom>
              <a:avLst/>
              <a:gdLst/>
              <a:ahLst/>
              <a:cxnLst/>
              <a:rect l="l" t="t" r="r" b="b"/>
              <a:pathLst>
                <a:path w="23321" h="1274" extrusionOk="0">
                  <a:moveTo>
                    <a:pt x="158" y="1"/>
                  </a:moveTo>
                  <a:cubicBezTo>
                    <a:pt x="1" y="1"/>
                    <a:pt x="18" y="228"/>
                    <a:pt x="158" y="245"/>
                  </a:cubicBezTo>
                  <a:cubicBezTo>
                    <a:pt x="4021" y="647"/>
                    <a:pt x="7920" y="840"/>
                    <a:pt x="11801" y="997"/>
                  </a:cubicBezTo>
                  <a:cubicBezTo>
                    <a:pt x="13706" y="1084"/>
                    <a:pt x="15629" y="1137"/>
                    <a:pt x="17552" y="1172"/>
                  </a:cubicBezTo>
                  <a:cubicBezTo>
                    <a:pt x="18496" y="1189"/>
                    <a:pt x="19458" y="1207"/>
                    <a:pt x="20419" y="1224"/>
                  </a:cubicBezTo>
                  <a:cubicBezTo>
                    <a:pt x="20947" y="1224"/>
                    <a:pt x="21512" y="1273"/>
                    <a:pt x="22064" y="1273"/>
                  </a:cubicBezTo>
                  <a:cubicBezTo>
                    <a:pt x="22442" y="1273"/>
                    <a:pt x="22815" y="1250"/>
                    <a:pt x="23164" y="1172"/>
                  </a:cubicBezTo>
                  <a:cubicBezTo>
                    <a:pt x="23321" y="1137"/>
                    <a:pt x="23268" y="927"/>
                    <a:pt x="23146" y="910"/>
                  </a:cubicBezTo>
                  <a:cubicBezTo>
                    <a:pt x="22747" y="834"/>
                    <a:pt x="22330" y="814"/>
                    <a:pt x="21907" y="814"/>
                  </a:cubicBezTo>
                  <a:cubicBezTo>
                    <a:pt x="21417" y="814"/>
                    <a:pt x="20921" y="841"/>
                    <a:pt x="20444" y="841"/>
                  </a:cubicBezTo>
                  <a:cubicBezTo>
                    <a:pt x="20377" y="841"/>
                    <a:pt x="20310" y="841"/>
                    <a:pt x="20244" y="840"/>
                  </a:cubicBezTo>
                  <a:cubicBezTo>
                    <a:pt x="19300" y="840"/>
                    <a:pt x="18339" y="822"/>
                    <a:pt x="17377" y="805"/>
                  </a:cubicBezTo>
                  <a:cubicBezTo>
                    <a:pt x="15454" y="770"/>
                    <a:pt x="13549" y="717"/>
                    <a:pt x="11626" y="630"/>
                  </a:cubicBezTo>
                  <a:cubicBezTo>
                    <a:pt x="7797" y="490"/>
                    <a:pt x="3987" y="210"/>
                    <a:pt x="158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6"/>
          <p:cNvGrpSpPr/>
          <p:nvPr/>
        </p:nvGrpSpPr>
        <p:grpSpPr>
          <a:xfrm rot="-6220080">
            <a:off x="5519474" y="126700"/>
            <a:ext cx="1279690" cy="1377208"/>
            <a:chOff x="6193475" y="234655"/>
            <a:chExt cx="1279665" cy="1377181"/>
          </a:xfrm>
        </p:grpSpPr>
        <p:sp>
          <p:nvSpPr>
            <p:cNvPr id="1064" name="Google Shape;1064;p36"/>
            <p:cNvSpPr/>
            <p:nvPr/>
          </p:nvSpPr>
          <p:spPr>
            <a:xfrm rot="-3120564">
              <a:off x="6188355" y="691804"/>
              <a:ext cx="1345423" cy="462364"/>
            </a:xfrm>
            <a:custGeom>
              <a:avLst/>
              <a:gdLst/>
              <a:ahLst/>
              <a:cxnLst/>
              <a:rect l="l" t="t" r="r" b="b"/>
              <a:pathLst>
                <a:path w="33373" h="11469" extrusionOk="0">
                  <a:moveTo>
                    <a:pt x="1836" y="0"/>
                  </a:moveTo>
                  <a:cubicBezTo>
                    <a:pt x="1119" y="0"/>
                    <a:pt x="455" y="507"/>
                    <a:pt x="280" y="1242"/>
                  </a:cubicBezTo>
                  <a:lnTo>
                    <a:pt x="36" y="2360"/>
                  </a:lnTo>
                  <a:cubicBezTo>
                    <a:pt x="18" y="2483"/>
                    <a:pt x="1" y="2605"/>
                    <a:pt x="1" y="2710"/>
                  </a:cubicBezTo>
                  <a:cubicBezTo>
                    <a:pt x="1" y="3444"/>
                    <a:pt x="508" y="4109"/>
                    <a:pt x="1242" y="4266"/>
                  </a:cubicBezTo>
                  <a:lnTo>
                    <a:pt x="21048" y="8724"/>
                  </a:lnTo>
                  <a:cubicBezTo>
                    <a:pt x="21083" y="8741"/>
                    <a:pt x="21118" y="8759"/>
                    <a:pt x="21136" y="8794"/>
                  </a:cubicBezTo>
                  <a:cubicBezTo>
                    <a:pt x="21153" y="8828"/>
                    <a:pt x="21171" y="8863"/>
                    <a:pt x="21153" y="8898"/>
                  </a:cubicBezTo>
                  <a:lnTo>
                    <a:pt x="21136" y="8986"/>
                  </a:lnTo>
                  <a:cubicBezTo>
                    <a:pt x="21136" y="9003"/>
                    <a:pt x="21136" y="9038"/>
                    <a:pt x="21136" y="9073"/>
                  </a:cubicBezTo>
                  <a:cubicBezTo>
                    <a:pt x="21136" y="9248"/>
                    <a:pt x="21258" y="9405"/>
                    <a:pt x="21433" y="9440"/>
                  </a:cubicBezTo>
                  <a:lnTo>
                    <a:pt x="30086" y="11398"/>
                  </a:lnTo>
                  <a:cubicBezTo>
                    <a:pt x="30278" y="11433"/>
                    <a:pt x="30471" y="11468"/>
                    <a:pt x="30680" y="11468"/>
                  </a:cubicBezTo>
                  <a:cubicBezTo>
                    <a:pt x="31904" y="11468"/>
                    <a:pt x="33023" y="10612"/>
                    <a:pt x="33303" y="9353"/>
                  </a:cubicBezTo>
                  <a:cubicBezTo>
                    <a:pt x="33338" y="9161"/>
                    <a:pt x="33373" y="8951"/>
                    <a:pt x="33373" y="8759"/>
                  </a:cubicBezTo>
                  <a:cubicBezTo>
                    <a:pt x="33373" y="7535"/>
                    <a:pt x="32516" y="6416"/>
                    <a:pt x="31257" y="6136"/>
                  </a:cubicBezTo>
                  <a:lnTo>
                    <a:pt x="22622" y="4196"/>
                  </a:lnTo>
                  <a:cubicBezTo>
                    <a:pt x="22587" y="4178"/>
                    <a:pt x="22552" y="4178"/>
                    <a:pt x="22534" y="4178"/>
                  </a:cubicBezTo>
                  <a:cubicBezTo>
                    <a:pt x="22377" y="4178"/>
                    <a:pt x="22237" y="4266"/>
                    <a:pt x="22167" y="4423"/>
                  </a:cubicBezTo>
                  <a:cubicBezTo>
                    <a:pt x="22150" y="4476"/>
                    <a:pt x="22097" y="4511"/>
                    <a:pt x="22045" y="4511"/>
                  </a:cubicBezTo>
                  <a:lnTo>
                    <a:pt x="22010" y="4511"/>
                  </a:lnTo>
                  <a:lnTo>
                    <a:pt x="2186" y="35"/>
                  </a:lnTo>
                  <a:cubicBezTo>
                    <a:pt x="2081" y="18"/>
                    <a:pt x="1959" y="0"/>
                    <a:pt x="1836" y="0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 rot="-3120564">
              <a:off x="6176498" y="680795"/>
              <a:ext cx="1368684" cy="484900"/>
            </a:xfrm>
            <a:custGeom>
              <a:avLst/>
              <a:gdLst/>
              <a:ahLst/>
              <a:cxnLst/>
              <a:rect l="l" t="t" r="r" b="b"/>
              <a:pathLst>
                <a:path w="33950" h="12028" extrusionOk="0">
                  <a:moveTo>
                    <a:pt x="2133" y="280"/>
                  </a:moveTo>
                  <a:cubicBezTo>
                    <a:pt x="2256" y="280"/>
                    <a:pt x="2378" y="298"/>
                    <a:pt x="2483" y="315"/>
                  </a:cubicBezTo>
                  <a:lnTo>
                    <a:pt x="22307" y="4791"/>
                  </a:lnTo>
                  <a:lnTo>
                    <a:pt x="22342" y="4791"/>
                  </a:lnTo>
                  <a:cubicBezTo>
                    <a:pt x="22394" y="4791"/>
                    <a:pt x="22447" y="4756"/>
                    <a:pt x="22464" y="4703"/>
                  </a:cubicBezTo>
                  <a:cubicBezTo>
                    <a:pt x="22534" y="4546"/>
                    <a:pt x="22674" y="4458"/>
                    <a:pt x="22831" y="4458"/>
                  </a:cubicBezTo>
                  <a:cubicBezTo>
                    <a:pt x="22849" y="4458"/>
                    <a:pt x="22884" y="4458"/>
                    <a:pt x="22919" y="4476"/>
                  </a:cubicBezTo>
                  <a:lnTo>
                    <a:pt x="31554" y="6416"/>
                  </a:lnTo>
                  <a:cubicBezTo>
                    <a:pt x="32813" y="6696"/>
                    <a:pt x="33670" y="7815"/>
                    <a:pt x="33670" y="9039"/>
                  </a:cubicBezTo>
                  <a:cubicBezTo>
                    <a:pt x="33670" y="9231"/>
                    <a:pt x="33635" y="9441"/>
                    <a:pt x="33600" y="9633"/>
                  </a:cubicBezTo>
                  <a:cubicBezTo>
                    <a:pt x="33320" y="10892"/>
                    <a:pt x="32201" y="11748"/>
                    <a:pt x="30977" y="11748"/>
                  </a:cubicBezTo>
                  <a:cubicBezTo>
                    <a:pt x="30768" y="11748"/>
                    <a:pt x="30575" y="11713"/>
                    <a:pt x="30383" y="11678"/>
                  </a:cubicBezTo>
                  <a:lnTo>
                    <a:pt x="21730" y="9720"/>
                  </a:lnTo>
                  <a:cubicBezTo>
                    <a:pt x="21555" y="9685"/>
                    <a:pt x="21433" y="9528"/>
                    <a:pt x="21433" y="9353"/>
                  </a:cubicBezTo>
                  <a:cubicBezTo>
                    <a:pt x="21433" y="9318"/>
                    <a:pt x="21433" y="9283"/>
                    <a:pt x="21433" y="9266"/>
                  </a:cubicBezTo>
                  <a:lnTo>
                    <a:pt x="21450" y="9178"/>
                  </a:lnTo>
                  <a:cubicBezTo>
                    <a:pt x="21468" y="9143"/>
                    <a:pt x="21450" y="9108"/>
                    <a:pt x="21433" y="9074"/>
                  </a:cubicBezTo>
                  <a:cubicBezTo>
                    <a:pt x="21415" y="9039"/>
                    <a:pt x="21380" y="9021"/>
                    <a:pt x="21345" y="9004"/>
                  </a:cubicBezTo>
                  <a:lnTo>
                    <a:pt x="1539" y="4546"/>
                  </a:lnTo>
                  <a:cubicBezTo>
                    <a:pt x="805" y="4389"/>
                    <a:pt x="298" y="3724"/>
                    <a:pt x="298" y="2990"/>
                  </a:cubicBezTo>
                  <a:cubicBezTo>
                    <a:pt x="298" y="2885"/>
                    <a:pt x="315" y="2763"/>
                    <a:pt x="333" y="2640"/>
                  </a:cubicBezTo>
                  <a:lnTo>
                    <a:pt x="577" y="1522"/>
                  </a:lnTo>
                  <a:cubicBezTo>
                    <a:pt x="752" y="787"/>
                    <a:pt x="1416" y="280"/>
                    <a:pt x="2133" y="280"/>
                  </a:cubicBezTo>
                  <a:close/>
                  <a:moveTo>
                    <a:pt x="2133" y="1"/>
                  </a:moveTo>
                  <a:cubicBezTo>
                    <a:pt x="1277" y="1"/>
                    <a:pt x="490" y="595"/>
                    <a:pt x="298" y="1469"/>
                  </a:cubicBezTo>
                  <a:lnTo>
                    <a:pt x="53" y="2570"/>
                  </a:lnTo>
                  <a:cubicBezTo>
                    <a:pt x="18" y="2710"/>
                    <a:pt x="0" y="2850"/>
                    <a:pt x="0" y="2990"/>
                  </a:cubicBezTo>
                  <a:cubicBezTo>
                    <a:pt x="0" y="3864"/>
                    <a:pt x="595" y="4633"/>
                    <a:pt x="1469" y="4826"/>
                  </a:cubicBezTo>
                  <a:lnTo>
                    <a:pt x="21135" y="9266"/>
                  </a:lnTo>
                  <a:cubicBezTo>
                    <a:pt x="21135" y="9283"/>
                    <a:pt x="21135" y="9318"/>
                    <a:pt x="21135" y="9353"/>
                  </a:cubicBezTo>
                  <a:cubicBezTo>
                    <a:pt x="21135" y="9668"/>
                    <a:pt x="21345" y="9948"/>
                    <a:pt x="21660" y="10018"/>
                  </a:cubicBezTo>
                  <a:lnTo>
                    <a:pt x="22936" y="10297"/>
                  </a:lnTo>
                  <a:lnTo>
                    <a:pt x="22971" y="10157"/>
                  </a:lnTo>
                  <a:cubicBezTo>
                    <a:pt x="22988" y="10087"/>
                    <a:pt x="23058" y="10052"/>
                    <a:pt x="23111" y="10052"/>
                  </a:cubicBezTo>
                  <a:lnTo>
                    <a:pt x="23146" y="10052"/>
                  </a:lnTo>
                  <a:lnTo>
                    <a:pt x="24195" y="10280"/>
                  </a:lnTo>
                  <a:cubicBezTo>
                    <a:pt x="24230" y="10297"/>
                    <a:pt x="24265" y="10315"/>
                    <a:pt x="24282" y="10350"/>
                  </a:cubicBezTo>
                  <a:cubicBezTo>
                    <a:pt x="24300" y="10385"/>
                    <a:pt x="24300" y="10420"/>
                    <a:pt x="24300" y="10455"/>
                  </a:cubicBezTo>
                  <a:lnTo>
                    <a:pt x="24265" y="10594"/>
                  </a:lnTo>
                  <a:lnTo>
                    <a:pt x="30313" y="11958"/>
                  </a:lnTo>
                  <a:cubicBezTo>
                    <a:pt x="30540" y="12010"/>
                    <a:pt x="30750" y="12028"/>
                    <a:pt x="30977" y="12028"/>
                  </a:cubicBezTo>
                  <a:cubicBezTo>
                    <a:pt x="32341" y="12028"/>
                    <a:pt x="33565" y="11084"/>
                    <a:pt x="33879" y="9703"/>
                  </a:cubicBezTo>
                  <a:cubicBezTo>
                    <a:pt x="33932" y="9476"/>
                    <a:pt x="33949" y="9266"/>
                    <a:pt x="33949" y="9039"/>
                  </a:cubicBezTo>
                  <a:cubicBezTo>
                    <a:pt x="33949" y="7675"/>
                    <a:pt x="33005" y="6451"/>
                    <a:pt x="31624" y="6137"/>
                  </a:cubicBezTo>
                  <a:lnTo>
                    <a:pt x="22971" y="4179"/>
                  </a:lnTo>
                  <a:cubicBezTo>
                    <a:pt x="22936" y="4179"/>
                    <a:pt x="22884" y="4161"/>
                    <a:pt x="22831" y="4161"/>
                  </a:cubicBezTo>
                  <a:cubicBezTo>
                    <a:pt x="22604" y="4161"/>
                    <a:pt x="22377" y="4284"/>
                    <a:pt x="22254" y="4476"/>
                  </a:cubicBezTo>
                  <a:lnTo>
                    <a:pt x="2553" y="36"/>
                  </a:lnTo>
                  <a:cubicBezTo>
                    <a:pt x="2413" y="1"/>
                    <a:pt x="2273" y="1"/>
                    <a:pt x="2133" y="1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 rot="-3120564">
              <a:off x="6888723" y="900698"/>
              <a:ext cx="362994" cy="115621"/>
            </a:xfrm>
            <a:custGeom>
              <a:avLst/>
              <a:gdLst/>
              <a:ahLst/>
              <a:cxnLst/>
              <a:rect l="l" t="t" r="r" b="b"/>
              <a:pathLst>
                <a:path w="9004" h="2868" extrusionOk="0">
                  <a:moveTo>
                    <a:pt x="613" y="0"/>
                  </a:moveTo>
                  <a:cubicBezTo>
                    <a:pt x="333" y="0"/>
                    <a:pt x="71" y="193"/>
                    <a:pt x="18" y="472"/>
                  </a:cubicBezTo>
                  <a:cubicBezTo>
                    <a:pt x="1" y="525"/>
                    <a:pt x="1" y="577"/>
                    <a:pt x="1" y="612"/>
                  </a:cubicBezTo>
                  <a:cubicBezTo>
                    <a:pt x="1" y="892"/>
                    <a:pt x="193" y="1154"/>
                    <a:pt x="473" y="1224"/>
                  </a:cubicBezTo>
                  <a:lnTo>
                    <a:pt x="7675" y="2832"/>
                  </a:lnTo>
                  <a:cubicBezTo>
                    <a:pt x="7745" y="2850"/>
                    <a:pt x="7815" y="2867"/>
                    <a:pt x="7885" y="2867"/>
                  </a:cubicBezTo>
                  <a:cubicBezTo>
                    <a:pt x="8322" y="2867"/>
                    <a:pt x="8724" y="2553"/>
                    <a:pt x="8829" y="2098"/>
                  </a:cubicBezTo>
                  <a:lnTo>
                    <a:pt x="8916" y="1731"/>
                  </a:lnTo>
                  <a:cubicBezTo>
                    <a:pt x="8916" y="1714"/>
                    <a:pt x="8916" y="1714"/>
                    <a:pt x="8916" y="1696"/>
                  </a:cubicBezTo>
                  <a:lnTo>
                    <a:pt x="9004" y="1329"/>
                  </a:lnTo>
                  <a:lnTo>
                    <a:pt x="8252" y="1154"/>
                  </a:lnTo>
                  <a:lnTo>
                    <a:pt x="8165" y="1521"/>
                  </a:lnTo>
                  <a:cubicBezTo>
                    <a:pt x="8147" y="1574"/>
                    <a:pt x="8130" y="1609"/>
                    <a:pt x="8095" y="1626"/>
                  </a:cubicBezTo>
                  <a:cubicBezTo>
                    <a:pt x="8077" y="1644"/>
                    <a:pt x="8042" y="1644"/>
                    <a:pt x="8025" y="1644"/>
                  </a:cubicBezTo>
                  <a:lnTo>
                    <a:pt x="7990" y="1644"/>
                  </a:lnTo>
                  <a:lnTo>
                    <a:pt x="753" y="18"/>
                  </a:lnTo>
                  <a:cubicBezTo>
                    <a:pt x="700" y="0"/>
                    <a:pt x="665" y="0"/>
                    <a:pt x="613" y="0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 rot="-3120564">
              <a:off x="6876325" y="888579"/>
              <a:ext cx="387666" cy="138842"/>
            </a:xfrm>
            <a:custGeom>
              <a:avLst/>
              <a:gdLst/>
              <a:ahLst/>
              <a:cxnLst/>
              <a:rect l="l" t="t" r="r" b="b"/>
              <a:pathLst>
                <a:path w="9616" h="3444" extrusionOk="0">
                  <a:moveTo>
                    <a:pt x="910" y="297"/>
                  </a:moveTo>
                  <a:cubicBezTo>
                    <a:pt x="962" y="297"/>
                    <a:pt x="997" y="297"/>
                    <a:pt x="1050" y="315"/>
                  </a:cubicBezTo>
                  <a:lnTo>
                    <a:pt x="8287" y="1941"/>
                  </a:lnTo>
                  <a:lnTo>
                    <a:pt x="8322" y="1941"/>
                  </a:lnTo>
                  <a:cubicBezTo>
                    <a:pt x="8339" y="1941"/>
                    <a:pt x="8374" y="1941"/>
                    <a:pt x="8392" y="1923"/>
                  </a:cubicBezTo>
                  <a:cubicBezTo>
                    <a:pt x="8427" y="1906"/>
                    <a:pt x="8444" y="1871"/>
                    <a:pt x="8462" y="1818"/>
                  </a:cubicBezTo>
                  <a:lnTo>
                    <a:pt x="8549" y="1451"/>
                  </a:lnTo>
                  <a:lnTo>
                    <a:pt x="9301" y="1626"/>
                  </a:lnTo>
                  <a:lnTo>
                    <a:pt x="9213" y="1993"/>
                  </a:lnTo>
                  <a:cubicBezTo>
                    <a:pt x="9213" y="2011"/>
                    <a:pt x="9213" y="2011"/>
                    <a:pt x="9213" y="2028"/>
                  </a:cubicBezTo>
                  <a:lnTo>
                    <a:pt x="9126" y="2395"/>
                  </a:lnTo>
                  <a:cubicBezTo>
                    <a:pt x="9021" y="2850"/>
                    <a:pt x="8619" y="3164"/>
                    <a:pt x="8182" y="3164"/>
                  </a:cubicBezTo>
                  <a:cubicBezTo>
                    <a:pt x="8112" y="3164"/>
                    <a:pt x="8042" y="3147"/>
                    <a:pt x="7972" y="3129"/>
                  </a:cubicBezTo>
                  <a:lnTo>
                    <a:pt x="770" y="1521"/>
                  </a:lnTo>
                  <a:cubicBezTo>
                    <a:pt x="490" y="1451"/>
                    <a:pt x="298" y="1189"/>
                    <a:pt x="298" y="909"/>
                  </a:cubicBezTo>
                  <a:cubicBezTo>
                    <a:pt x="298" y="874"/>
                    <a:pt x="298" y="822"/>
                    <a:pt x="315" y="769"/>
                  </a:cubicBezTo>
                  <a:cubicBezTo>
                    <a:pt x="368" y="490"/>
                    <a:pt x="630" y="297"/>
                    <a:pt x="910" y="297"/>
                  </a:cubicBezTo>
                  <a:close/>
                  <a:moveTo>
                    <a:pt x="910" y="0"/>
                  </a:moveTo>
                  <a:cubicBezTo>
                    <a:pt x="490" y="0"/>
                    <a:pt x="123" y="280"/>
                    <a:pt x="18" y="717"/>
                  </a:cubicBezTo>
                  <a:cubicBezTo>
                    <a:pt x="18" y="787"/>
                    <a:pt x="1" y="839"/>
                    <a:pt x="1" y="909"/>
                  </a:cubicBezTo>
                  <a:cubicBezTo>
                    <a:pt x="1" y="1329"/>
                    <a:pt x="298" y="1696"/>
                    <a:pt x="718" y="1801"/>
                  </a:cubicBezTo>
                  <a:lnTo>
                    <a:pt x="7902" y="3427"/>
                  </a:lnTo>
                  <a:cubicBezTo>
                    <a:pt x="7990" y="3444"/>
                    <a:pt x="8095" y="3444"/>
                    <a:pt x="8182" y="3444"/>
                  </a:cubicBezTo>
                  <a:cubicBezTo>
                    <a:pt x="8759" y="3444"/>
                    <a:pt x="9283" y="3059"/>
                    <a:pt x="9406" y="2465"/>
                  </a:cubicBezTo>
                  <a:lnTo>
                    <a:pt x="9493" y="2063"/>
                  </a:lnTo>
                  <a:cubicBezTo>
                    <a:pt x="9511" y="2046"/>
                    <a:pt x="9511" y="2046"/>
                    <a:pt x="9511" y="2028"/>
                  </a:cubicBezTo>
                  <a:lnTo>
                    <a:pt x="9581" y="1678"/>
                  </a:lnTo>
                  <a:lnTo>
                    <a:pt x="9616" y="1539"/>
                  </a:lnTo>
                  <a:cubicBezTo>
                    <a:pt x="9616" y="1504"/>
                    <a:pt x="9616" y="1469"/>
                    <a:pt x="9598" y="1434"/>
                  </a:cubicBezTo>
                  <a:cubicBezTo>
                    <a:pt x="9581" y="1399"/>
                    <a:pt x="9546" y="1381"/>
                    <a:pt x="9511" y="1364"/>
                  </a:cubicBezTo>
                  <a:lnTo>
                    <a:pt x="8462" y="1136"/>
                  </a:lnTo>
                  <a:lnTo>
                    <a:pt x="8427" y="1136"/>
                  </a:lnTo>
                  <a:cubicBezTo>
                    <a:pt x="8374" y="1136"/>
                    <a:pt x="8304" y="1171"/>
                    <a:pt x="8287" y="1241"/>
                  </a:cubicBezTo>
                  <a:lnTo>
                    <a:pt x="8252" y="1381"/>
                  </a:lnTo>
                  <a:lnTo>
                    <a:pt x="8200" y="1626"/>
                  </a:lnTo>
                  <a:lnTo>
                    <a:pt x="1120" y="18"/>
                  </a:lnTo>
                  <a:cubicBezTo>
                    <a:pt x="1050" y="0"/>
                    <a:pt x="980" y="0"/>
                    <a:pt x="910" y="0"/>
                  </a:cubicBezTo>
                  <a:close/>
                </a:path>
              </a:pathLst>
            </a:custGeom>
            <a:solidFill>
              <a:srgbClr val="517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 rot="-3120564">
              <a:off x="6906541" y="476207"/>
              <a:ext cx="518044" cy="305139"/>
            </a:xfrm>
            <a:custGeom>
              <a:avLst/>
              <a:gdLst/>
              <a:ahLst/>
              <a:cxnLst/>
              <a:rect l="l" t="t" r="r" b="b"/>
              <a:pathLst>
                <a:path w="12850" h="7569" extrusionOk="0">
                  <a:moveTo>
                    <a:pt x="1596" y="0"/>
                  </a:moveTo>
                  <a:cubicBezTo>
                    <a:pt x="1356" y="0"/>
                    <a:pt x="1130" y="176"/>
                    <a:pt x="1084" y="417"/>
                  </a:cubicBezTo>
                  <a:lnTo>
                    <a:pt x="71" y="4910"/>
                  </a:lnTo>
                  <a:cubicBezTo>
                    <a:pt x="1" y="5207"/>
                    <a:pt x="175" y="5486"/>
                    <a:pt x="473" y="5556"/>
                  </a:cubicBezTo>
                  <a:lnTo>
                    <a:pt x="9108" y="7497"/>
                  </a:lnTo>
                  <a:cubicBezTo>
                    <a:pt x="9322" y="7545"/>
                    <a:pt x="9535" y="7569"/>
                    <a:pt x="9745" y="7569"/>
                  </a:cubicBezTo>
                  <a:cubicBezTo>
                    <a:pt x="11047" y="7569"/>
                    <a:pt x="12216" y="6674"/>
                    <a:pt x="12517" y="5364"/>
                  </a:cubicBezTo>
                  <a:cubicBezTo>
                    <a:pt x="12849" y="3826"/>
                    <a:pt x="11888" y="2305"/>
                    <a:pt x="10367" y="1955"/>
                  </a:cubicBezTo>
                  <a:lnTo>
                    <a:pt x="1714" y="15"/>
                  </a:lnTo>
                  <a:cubicBezTo>
                    <a:pt x="1675" y="5"/>
                    <a:pt x="1635" y="0"/>
                    <a:pt x="1596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 rot="-3120564">
              <a:off x="6904868" y="473678"/>
              <a:ext cx="516593" cy="317193"/>
            </a:xfrm>
            <a:custGeom>
              <a:avLst/>
              <a:gdLst/>
              <a:ahLst/>
              <a:cxnLst/>
              <a:rect l="l" t="t" r="r" b="b"/>
              <a:pathLst>
                <a:path w="12814" h="7868" extrusionOk="0">
                  <a:moveTo>
                    <a:pt x="1678" y="280"/>
                  </a:moveTo>
                  <a:cubicBezTo>
                    <a:pt x="1713" y="280"/>
                    <a:pt x="1748" y="298"/>
                    <a:pt x="1766" y="298"/>
                  </a:cubicBezTo>
                  <a:lnTo>
                    <a:pt x="10419" y="2238"/>
                  </a:lnTo>
                  <a:cubicBezTo>
                    <a:pt x="11678" y="2535"/>
                    <a:pt x="12517" y="3637"/>
                    <a:pt x="12517" y="4878"/>
                  </a:cubicBezTo>
                  <a:cubicBezTo>
                    <a:pt x="12517" y="5070"/>
                    <a:pt x="12499" y="5262"/>
                    <a:pt x="12447" y="5472"/>
                  </a:cubicBezTo>
                  <a:cubicBezTo>
                    <a:pt x="12167" y="6713"/>
                    <a:pt x="11066" y="7570"/>
                    <a:pt x="9825" y="7570"/>
                  </a:cubicBezTo>
                  <a:cubicBezTo>
                    <a:pt x="9632" y="7570"/>
                    <a:pt x="9440" y="7552"/>
                    <a:pt x="9230" y="7500"/>
                  </a:cubicBezTo>
                  <a:lnTo>
                    <a:pt x="595" y="5559"/>
                  </a:lnTo>
                  <a:cubicBezTo>
                    <a:pt x="402" y="5525"/>
                    <a:pt x="280" y="5350"/>
                    <a:pt x="280" y="5175"/>
                  </a:cubicBezTo>
                  <a:cubicBezTo>
                    <a:pt x="280" y="5157"/>
                    <a:pt x="280" y="5122"/>
                    <a:pt x="297" y="5087"/>
                  </a:cubicBezTo>
                  <a:lnTo>
                    <a:pt x="1311" y="595"/>
                  </a:lnTo>
                  <a:cubicBezTo>
                    <a:pt x="1346" y="403"/>
                    <a:pt x="1504" y="280"/>
                    <a:pt x="1678" y="280"/>
                  </a:cubicBezTo>
                  <a:close/>
                  <a:moveTo>
                    <a:pt x="1678" y="0"/>
                  </a:moveTo>
                  <a:cubicBezTo>
                    <a:pt x="1381" y="0"/>
                    <a:pt x="1102" y="210"/>
                    <a:pt x="1032" y="525"/>
                  </a:cubicBezTo>
                  <a:lnTo>
                    <a:pt x="18" y="5035"/>
                  </a:lnTo>
                  <a:cubicBezTo>
                    <a:pt x="0" y="5070"/>
                    <a:pt x="0" y="5122"/>
                    <a:pt x="0" y="5175"/>
                  </a:cubicBezTo>
                  <a:cubicBezTo>
                    <a:pt x="0" y="5490"/>
                    <a:pt x="210" y="5769"/>
                    <a:pt x="525" y="5839"/>
                  </a:cubicBezTo>
                  <a:lnTo>
                    <a:pt x="9178" y="7780"/>
                  </a:lnTo>
                  <a:cubicBezTo>
                    <a:pt x="9388" y="7832"/>
                    <a:pt x="9615" y="7867"/>
                    <a:pt x="9825" y="7867"/>
                  </a:cubicBezTo>
                  <a:cubicBezTo>
                    <a:pt x="11188" y="7867"/>
                    <a:pt x="12429" y="6923"/>
                    <a:pt x="12744" y="5525"/>
                  </a:cubicBezTo>
                  <a:cubicBezTo>
                    <a:pt x="12797" y="5315"/>
                    <a:pt x="12814" y="5087"/>
                    <a:pt x="12814" y="4878"/>
                  </a:cubicBezTo>
                  <a:cubicBezTo>
                    <a:pt x="12814" y="3514"/>
                    <a:pt x="11870" y="2273"/>
                    <a:pt x="10489" y="1958"/>
                  </a:cubicBezTo>
                  <a:lnTo>
                    <a:pt x="1836" y="18"/>
                  </a:lnTo>
                  <a:cubicBezTo>
                    <a:pt x="1783" y="0"/>
                    <a:pt x="1731" y="0"/>
                    <a:pt x="1678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 rot="-3120564">
              <a:off x="6834009" y="853276"/>
              <a:ext cx="403147" cy="148276"/>
            </a:xfrm>
            <a:custGeom>
              <a:avLst/>
              <a:gdLst/>
              <a:ahLst/>
              <a:cxnLst/>
              <a:rect l="l" t="t" r="r" b="b"/>
              <a:pathLst>
                <a:path w="10000" h="3678" extrusionOk="0">
                  <a:moveTo>
                    <a:pt x="962" y="0"/>
                  </a:moveTo>
                  <a:cubicBezTo>
                    <a:pt x="579" y="0"/>
                    <a:pt x="215" y="329"/>
                    <a:pt x="123" y="806"/>
                  </a:cubicBezTo>
                  <a:cubicBezTo>
                    <a:pt x="0" y="1330"/>
                    <a:pt x="245" y="1837"/>
                    <a:pt x="682" y="1942"/>
                  </a:cubicBezTo>
                  <a:lnTo>
                    <a:pt x="8269" y="3655"/>
                  </a:lnTo>
                  <a:cubicBezTo>
                    <a:pt x="8340" y="3670"/>
                    <a:pt x="8410" y="3678"/>
                    <a:pt x="8480" y="3678"/>
                  </a:cubicBezTo>
                  <a:cubicBezTo>
                    <a:pt x="9051" y="3678"/>
                    <a:pt x="9582" y="3187"/>
                    <a:pt x="9738" y="2501"/>
                  </a:cubicBezTo>
                  <a:lnTo>
                    <a:pt x="9860" y="1977"/>
                  </a:lnTo>
                  <a:lnTo>
                    <a:pt x="10000" y="1313"/>
                  </a:lnTo>
                  <a:lnTo>
                    <a:pt x="8916" y="1068"/>
                  </a:lnTo>
                  <a:lnTo>
                    <a:pt x="8759" y="1732"/>
                  </a:lnTo>
                  <a:lnTo>
                    <a:pt x="1119" y="19"/>
                  </a:lnTo>
                  <a:cubicBezTo>
                    <a:pt x="1067" y="6"/>
                    <a:pt x="1015" y="0"/>
                    <a:pt x="962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 rot="-3120564">
              <a:off x="6830725" y="845482"/>
              <a:ext cx="411654" cy="160007"/>
            </a:xfrm>
            <a:custGeom>
              <a:avLst/>
              <a:gdLst/>
              <a:ahLst/>
              <a:cxnLst/>
              <a:rect l="l" t="t" r="r" b="b"/>
              <a:pathLst>
                <a:path w="10211" h="3969" extrusionOk="0">
                  <a:moveTo>
                    <a:pt x="1032" y="297"/>
                  </a:moveTo>
                  <a:cubicBezTo>
                    <a:pt x="1067" y="297"/>
                    <a:pt x="1102" y="297"/>
                    <a:pt x="1137" y="315"/>
                  </a:cubicBezTo>
                  <a:lnTo>
                    <a:pt x="8777" y="2028"/>
                  </a:lnTo>
                  <a:cubicBezTo>
                    <a:pt x="8787" y="2033"/>
                    <a:pt x="8799" y="2035"/>
                    <a:pt x="8811" y="2035"/>
                  </a:cubicBezTo>
                  <a:cubicBezTo>
                    <a:pt x="8839" y="2035"/>
                    <a:pt x="8869" y="2023"/>
                    <a:pt x="8881" y="2011"/>
                  </a:cubicBezTo>
                  <a:cubicBezTo>
                    <a:pt x="8916" y="1993"/>
                    <a:pt x="8951" y="1958"/>
                    <a:pt x="8951" y="1923"/>
                  </a:cubicBezTo>
                  <a:lnTo>
                    <a:pt x="9074" y="1399"/>
                  </a:lnTo>
                  <a:lnTo>
                    <a:pt x="9878" y="1574"/>
                  </a:lnTo>
                  <a:lnTo>
                    <a:pt x="9773" y="2098"/>
                  </a:lnTo>
                  <a:lnTo>
                    <a:pt x="9773" y="2098"/>
                  </a:lnTo>
                  <a:lnTo>
                    <a:pt x="9773" y="2098"/>
                  </a:lnTo>
                  <a:cubicBezTo>
                    <a:pt x="9768" y="2107"/>
                    <a:pt x="9766" y="2118"/>
                    <a:pt x="9766" y="2129"/>
                  </a:cubicBezTo>
                  <a:lnTo>
                    <a:pt x="9766" y="2129"/>
                  </a:lnTo>
                  <a:lnTo>
                    <a:pt x="9651" y="2622"/>
                  </a:lnTo>
                  <a:cubicBezTo>
                    <a:pt x="9581" y="2937"/>
                    <a:pt x="9423" y="3217"/>
                    <a:pt x="9214" y="3392"/>
                  </a:cubicBezTo>
                  <a:cubicBezTo>
                    <a:pt x="9021" y="3584"/>
                    <a:pt x="8777" y="3689"/>
                    <a:pt x="8549" y="3689"/>
                  </a:cubicBezTo>
                  <a:cubicBezTo>
                    <a:pt x="8479" y="3689"/>
                    <a:pt x="8427" y="3671"/>
                    <a:pt x="8357" y="3654"/>
                  </a:cubicBezTo>
                  <a:lnTo>
                    <a:pt x="770" y="1958"/>
                  </a:lnTo>
                  <a:cubicBezTo>
                    <a:pt x="630" y="1923"/>
                    <a:pt x="508" y="1836"/>
                    <a:pt x="421" y="1696"/>
                  </a:cubicBezTo>
                  <a:cubicBezTo>
                    <a:pt x="333" y="1574"/>
                    <a:pt x="281" y="1399"/>
                    <a:pt x="281" y="1224"/>
                  </a:cubicBezTo>
                  <a:cubicBezTo>
                    <a:pt x="281" y="1136"/>
                    <a:pt x="298" y="1067"/>
                    <a:pt x="316" y="979"/>
                  </a:cubicBezTo>
                  <a:cubicBezTo>
                    <a:pt x="351" y="769"/>
                    <a:pt x="455" y="595"/>
                    <a:pt x="595" y="490"/>
                  </a:cubicBezTo>
                  <a:cubicBezTo>
                    <a:pt x="718" y="367"/>
                    <a:pt x="875" y="297"/>
                    <a:pt x="1032" y="297"/>
                  </a:cubicBezTo>
                  <a:close/>
                  <a:moveTo>
                    <a:pt x="1032" y="0"/>
                  </a:moveTo>
                  <a:cubicBezTo>
                    <a:pt x="788" y="0"/>
                    <a:pt x="578" y="105"/>
                    <a:pt x="403" y="262"/>
                  </a:cubicBezTo>
                  <a:cubicBezTo>
                    <a:pt x="211" y="437"/>
                    <a:pt x="88" y="664"/>
                    <a:pt x="36" y="927"/>
                  </a:cubicBezTo>
                  <a:cubicBezTo>
                    <a:pt x="1" y="1014"/>
                    <a:pt x="1" y="1119"/>
                    <a:pt x="1" y="1224"/>
                  </a:cubicBezTo>
                  <a:cubicBezTo>
                    <a:pt x="1" y="1451"/>
                    <a:pt x="53" y="1678"/>
                    <a:pt x="176" y="1871"/>
                  </a:cubicBezTo>
                  <a:cubicBezTo>
                    <a:pt x="298" y="2046"/>
                    <a:pt x="490" y="2185"/>
                    <a:pt x="700" y="2238"/>
                  </a:cubicBezTo>
                  <a:lnTo>
                    <a:pt x="8305" y="3951"/>
                  </a:lnTo>
                  <a:cubicBezTo>
                    <a:pt x="8375" y="3968"/>
                    <a:pt x="8462" y="3968"/>
                    <a:pt x="8549" y="3968"/>
                  </a:cubicBezTo>
                  <a:cubicBezTo>
                    <a:pt x="8864" y="3968"/>
                    <a:pt x="9179" y="3829"/>
                    <a:pt x="9423" y="3601"/>
                  </a:cubicBezTo>
                  <a:cubicBezTo>
                    <a:pt x="9668" y="3374"/>
                    <a:pt x="9843" y="3059"/>
                    <a:pt x="9930" y="2692"/>
                  </a:cubicBezTo>
                  <a:lnTo>
                    <a:pt x="10053" y="2168"/>
                  </a:lnTo>
                  <a:cubicBezTo>
                    <a:pt x="10058" y="2158"/>
                    <a:pt x="10060" y="2146"/>
                    <a:pt x="10060" y="2133"/>
                  </a:cubicBezTo>
                  <a:lnTo>
                    <a:pt x="10060" y="2133"/>
                  </a:lnTo>
                  <a:lnTo>
                    <a:pt x="10193" y="1504"/>
                  </a:lnTo>
                  <a:cubicBezTo>
                    <a:pt x="10210" y="1416"/>
                    <a:pt x="10175" y="1346"/>
                    <a:pt x="10088" y="1329"/>
                  </a:cubicBezTo>
                  <a:lnTo>
                    <a:pt x="8986" y="1084"/>
                  </a:lnTo>
                  <a:cubicBezTo>
                    <a:pt x="8972" y="1077"/>
                    <a:pt x="8957" y="1073"/>
                    <a:pt x="8943" y="1073"/>
                  </a:cubicBezTo>
                  <a:cubicBezTo>
                    <a:pt x="8922" y="1073"/>
                    <a:pt x="8902" y="1081"/>
                    <a:pt x="8881" y="1102"/>
                  </a:cubicBezTo>
                  <a:cubicBezTo>
                    <a:pt x="8847" y="1119"/>
                    <a:pt x="8829" y="1154"/>
                    <a:pt x="8812" y="1189"/>
                  </a:cubicBezTo>
                  <a:lnTo>
                    <a:pt x="8707" y="1713"/>
                  </a:lnTo>
                  <a:lnTo>
                    <a:pt x="1207" y="18"/>
                  </a:lnTo>
                  <a:cubicBezTo>
                    <a:pt x="1155" y="18"/>
                    <a:pt x="1085" y="0"/>
                    <a:pt x="1032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 rot="-3120564">
              <a:off x="6186820" y="881263"/>
              <a:ext cx="927480" cy="368916"/>
            </a:xfrm>
            <a:custGeom>
              <a:avLst/>
              <a:gdLst/>
              <a:ahLst/>
              <a:cxnLst/>
              <a:rect l="l" t="t" r="r" b="b"/>
              <a:pathLst>
                <a:path w="23006" h="9151" extrusionOk="0">
                  <a:moveTo>
                    <a:pt x="2163" y="0"/>
                  </a:moveTo>
                  <a:cubicBezTo>
                    <a:pt x="1366" y="0"/>
                    <a:pt x="653" y="541"/>
                    <a:pt x="472" y="1354"/>
                  </a:cubicBezTo>
                  <a:lnTo>
                    <a:pt x="210" y="2473"/>
                  </a:lnTo>
                  <a:cubicBezTo>
                    <a:pt x="0" y="3400"/>
                    <a:pt x="594" y="4344"/>
                    <a:pt x="1538" y="4553"/>
                  </a:cubicBezTo>
                  <a:lnTo>
                    <a:pt x="21992" y="9151"/>
                  </a:lnTo>
                  <a:lnTo>
                    <a:pt x="23005" y="4641"/>
                  </a:lnTo>
                  <a:lnTo>
                    <a:pt x="2552" y="43"/>
                  </a:lnTo>
                  <a:cubicBezTo>
                    <a:pt x="2422" y="14"/>
                    <a:pt x="2291" y="0"/>
                    <a:pt x="2163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 rot="-3120564">
              <a:off x="6186189" y="872436"/>
              <a:ext cx="933124" cy="381091"/>
            </a:xfrm>
            <a:custGeom>
              <a:avLst/>
              <a:gdLst/>
              <a:ahLst/>
              <a:cxnLst/>
              <a:rect l="l" t="t" r="r" b="b"/>
              <a:pathLst>
                <a:path w="23146" h="9453" extrusionOk="0">
                  <a:moveTo>
                    <a:pt x="2151" y="298"/>
                  </a:moveTo>
                  <a:cubicBezTo>
                    <a:pt x="2256" y="298"/>
                    <a:pt x="2378" y="298"/>
                    <a:pt x="2500" y="333"/>
                  </a:cubicBezTo>
                  <a:lnTo>
                    <a:pt x="22814" y="4913"/>
                  </a:lnTo>
                  <a:lnTo>
                    <a:pt x="21869" y="9130"/>
                  </a:lnTo>
                  <a:lnTo>
                    <a:pt x="21869" y="9130"/>
                  </a:lnTo>
                  <a:lnTo>
                    <a:pt x="1539" y="4564"/>
                  </a:lnTo>
                  <a:cubicBezTo>
                    <a:pt x="805" y="4389"/>
                    <a:pt x="298" y="3724"/>
                    <a:pt x="298" y="3008"/>
                  </a:cubicBezTo>
                  <a:cubicBezTo>
                    <a:pt x="298" y="2885"/>
                    <a:pt x="315" y="2763"/>
                    <a:pt x="333" y="2658"/>
                  </a:cubicBezTo>
                  <a:lnTo>
                    <a:pt x="595" y="1539"/>
                  </a:lnTo>
                  <a:cubicBezTo>
                    <a:pt x="752" y="788"/>
                    <a:pt x="1416" y="298"/>
                    <a:pt x="2151" y="298"/>
                  </a:cubicBezTo>
                  <a:close/>
                  <a:moveTo>
                    <a:pt x="2151" y="1"/>
                  </a:moveTo>
                  <a:cubicBezTo>
                    <a:pt x="1277" y="1"/>
                    <a:pt x="507" y="595"/>
                    <a:pt x="298" y="1469"/>
                  </a:cubicBezTo>
                  <a:lnTo>
                    <a:pt x="53" y="2588"/>
                  </a:lnTo>
                  <a:cubicBezTo>
                    <a:pt x="18" y="2728"/>
                    <a:pt x="1" y="2868"/>
                    <a:pt x="1" y="3008"/>
                  </a:cubicBezTo>
                  <a:cubicBezTo>
                    <a:pt x="1" y="3864"/>
                    <a:pt x="612" y="4651"/>
                    <a:pt x="1486" y="4843"/>
                  </a:cubicBezTo>
                  <a:lnTo>
                    <a:pt x="21940" y="9441"/>
                  </a:lnTo>
                  <a:cubicBezTo>
                    <a:pt x="21961" y="9448"/>
                    <a:pt x="21980" y="9452"/>
                    <a:pt x="21997" y="9452"/>
                  </a:cubicBezTo>
                  <a:cubicBezTo>
                    <a:pt x="22021" y="9452"/>
                    <a:pt x="22041" y="9444"/>
                    <a:pt x="22062" y="9423"/>
                  </a:cubicBezTo>
                  <a:cubicBezTo>
                    <a:pt x="22097" y="9406"/>
                    <a:pt x="22114" y="9371"/>
                    <a:pt x="22114" y="9336"/>
                  </a:cubicBezTo>
                  <a:lnTo>
                    <a:pt x="23128" y="4826"/>
                  </a:lnTo>
                  <a:cubicBezTo>
                    <a:pt x="23146" y="4791"/>
                    <a:pt x="23146" y="4756"/>
                    <a:pt x="23111" y="4721"/>
                  </a:cubicBezTo>
                  <a:cubicBezTo>
                    <a:pt x="23093" y="4686"/>
                    <a:pt x="23058" y="4668"/>
                    <a:pt x="23023" y="4651"/>
                  </a:cubicBezTo>
                  <a:lnTo>
                    <a:pt x="2553" y="53"/>
                  </a:lnTo>
                  <a:cubicBezTo>
                    <a:pt x="2413" y="18"/>
                    <a:pt x="2291" y="1"/>
                    <a:pt x="2151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 rot="-3120564">
              <a:off x="6164856" y="849826"/>
              <a:ext cx="927521" cy="368916"/>
            </a:xfrm>
            <a:custGeom>
              <a:avLst/>
              <a:gdLst/>
              <a:ahLst/>
              <a:cxnLst/>
              <a:rect l="l" t="t" r="r" b="b"/>
              <a:pathLst>
                <a:path w="23007" h="9151" extrusionOk="0">
                  <a:moveTo>
                    <a:pt x="2164" y="0"/>
                  </a:moveTo>
                  <a:cubicBezTo>
                    <a:pt x="1366" y="0"/>
                    <a:pt x="653" y="541"/>
                    <a:pt x="473" y="1354"/>
                  </a:cubicBezTo>
                  <a:lnTo>
                    <a:pt x="210" y="2473"/>
                  </a:lnTo>
                  <a:cubicBezTo>
                    <a:pt x="1" y="3400"/>
                    <a:pt x="595" y="4344"/>
                    <a:pt x="1539" y="4553"/>
                  </a:cubicBezTo>
                  <a:lnTo>
                    <a:pt x="21992" y="9151"/>
                  </a:lnTo>
                  <a:lnTo>
                    <a:pt x="23006" y="4641"/>
                  </a:lnTo>
                  <a:lnTo>
                    <a:pt x="2553" y="43"/>
                  </a:lnTo>
                  <a:cubicBezTo>
                    <a:pt x="2422" y="14"/>
                    <a:pt x="2292" y="0"/>
                    <a:pt x="2164" y="0"/>
                  </a:cubicBezTo>
                  <a:close/>
                </a:path>
              </a:pathLst>
            </a:custGeom>
            <a:solidFill>
              <a:srgbClr val="E2E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 rot="-3120564">
              <a:off x="6164353" y="840937"/>
              <a:ext cx="933124" cy="381333"/>
            </a:xfrm>
            <a:custGeom>
              <a:avLst/>
              <a:gdLst/>
              <a:ahLst/>
              <a:cxnLst/>
              <a:rect l="l" t="t" r="r" b="b"/>
              <a:pathLst>
                <a:path w="23146" h="9459" extrusionOk="0">
                  <a:moveTo>
                    <a:pt x="2150" y="298"/>
                  </a:moveTo>
                  <a:cubicBezTo>
                    <a:pt x="2255" y="298"/>
                    <a:pt x="2378" y="298"/>
                    <a:pt x="2500" y="333"/>
                  </a:cubicBezTo>
                  <a:lnTo>
                    <a:pt x="22813" y="4913"/>
                  </a:lnTo>
                  <a:lnTo>
                    <a:pt x="21869" y="9130"/>
                  </a:lnTo>
                  <a:lnTo>
                    <a:pt x="21869" y="9130"/>
                  </a:lnTo>
                  <a:lnTo>
                    <a:pt x="1539" y="4564"/>
                  </a:lnTo>
                  <a:cubicBezTo>
                    <a:pt x="804" y="4389"/>
                    <a:pt x="297" y="3724"/>
                    <a:pt x="297" y="3008"/>
                  </a:cubicBezTo>
                  <a:cubicBezTo>
                    <a:pt x="297" y="2885"/>
                    <a:pt x="315" y="2763"/>
                    <a:pt x="332" y="2658"/>
                  </a:cubicBezTo>
                  <a:lnTo>
                    <a:pt x="595" y="1539"/>
                  </a:lnTo>
                  <a:cubicBezTo>
                    <a:pt x="752" y="805"/>
                    <a:pt x="1416" y="298"/>
                    <a:pt x="2150" y="298"/>
                  </a:cubicBezTo>
                  <a:close/>
                  <a:moveTo>
                    <a:pt x="2150" y="1"/>
                  </a:moveTo>
                  <a:cubicBezTo>
                    <a:pt x="1276" y="1"/>
                    <a:pt x="507" y="595"/>
                    <a:pt x="297" y="1469"/>
                  </a:cubicBezTo>
                  <a:lnTo>
                    <a:pt x="53" y="2588"/>
                  </a:lnTo>
                  <a:cubicBezTo>
                    <a:pt x="18" y="2728"/>
                    <a:pt x="0" y="2868"/>
                    <a:pt x="0" y="3008"/>
                  </a:cubicBezTo>
                  <a:cubicBezTo>
                    <a:pt x="0" y="3864"/>
                    <a:pt x="612" y="4651"/>
                    <a:pt x="1486" y="4843"/>
                  </a:cubicBezTo>
                  <a:lnTo>
                    <a:pt x="21939" y="9458"/>
                  </a:lnTo>
                  <a:cubicBezTo>
                    <a:pt x="21992" y="9458"/>
                    <a:pt x="22027" y="9458"/>
                    <a:pt x="22062" y="9423"/>
                  </a:cubicBezTo>
                  <a:cubicBezTo>
                    <a:pt x="22097" y="9406"/>
                    <a:pt x="22114" y="9371"/>
                    <a:pt x="22114" y="9336"/>
                  </a:cubicBezTo>
                  <a:lnTo>
                    <a:pt x="23128" y="4826"/>
                  </a:lnTo>
                  <a:cubicBezTo>
                    <a:pt x="23146" y="4791"/>
                    <a:pt x="23146" y="4756"/>
                    <a:pt x="23111" y="4721"/>
                  </a:cubicBezTo>
                  <a:cubicBezTo>
                    <a:pt x="23093" y="4686"/>
                    <a:pt x="23058" y="4668"/>
                    <a:pt x="23023" y="4651"/>
                  </a:cubicBezTo>
                  <a:lnTo>
                    <a:pt x="2552" y="53"/>
                  </a:lnTo>
                  <a:cubicBezTo>
                    <a:pt x="2413" y="18"/>
                    <a:pt x="2273" y="1"/>
                    <a:pt x="2150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 rot="-3120564">
              <a:off x="6878429" y="451529"/>
              <a:ext cx="518004" cy="305179"/>
            </a:xfrm>
            <a:custGeom>
              <a:avLst/>
              <a:gdLst/>
              <a:ahLst/>
              <a:cxnLst/>
              <a:rect l="l" t="t" r="r" b="b"/>
              <a:pathLst>
                <a:path w="12849" h="7570" extrusionOk="0">
                  <a:moveTo>
                    <a:pt x="1590" y="1"/>
                  </a:moveTo>
                  <a:cubicBezTo>
                    <a:pt x="1342" y="1"/>
                    <a:pt x="1127" y="177"/>
                    <a:pt x="1066" y="417"/>
                  </a:cubicBezTo>
                  <a:lnTo>
                    <a:pt x="52" y="4928"/>
                  </a:lnTo>
                  <a:cubicBezTo>
                    <a:pt x="0" y="5207"/>
                    <a:pt x="175" y="5487"/>
                    <a:pt x="455" y="5557"/>
                  </a:cubicBezTo>
                  <a:lnTo>
                    <a:pt x="9108" y="7497"/>
                  </a:lnTo>
                  <a:cubicBezTo>
                    <a:pt x="9321" y="7546"/>
                    <a:pt x="9535" y="7569"/>
                    <a:pt x="9745" y="7569"/>
                  </a:cubicBezTo>
                  <a:cubicBezTo>
                    <a:pt x="11046" y="7569"/>
                    <a:pt x="12213" y="6674"/>
                    <a:pt x="12499" y="5365"/>
                  </a:cubicBezTo>
                  <a:cubicBezTo>
                    <a:pt x="12849" y="3826"/>
                    <a:pt x="11887" y="2305"/>
                    <a:pt x="10349" y="1956"/>
                  </a:cubicBezTo>
                  <a:lnTo>
                    <a:pt x="1713" y="15"/>
                  </a:lnTo>
                  <a:cubicBezTo>
                    <a:pt x="1672" y="5"/>
                    <a:pt x="1630" y="1"/>
                    <a:pt x="1590" y="1"/>
                  </a:cubicBezTo>
                  <a:close/>
                </a:path>
              </a:pathLst>
            </a:custGeom>
            <a:solidFill>
              <a:srgbClr val="E2E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 rot="-3120564">
              <a:off x="6876146" y="449278"/>
              <a:ext cx="517318" cy="317193"/>
            </a:xfrm>
            <a:custGeom>
              <a:avLst/>
              <a:gdLst/>
              <a:ahLst/>
              <a:cxnLst/>
              <a:rect l="l" t="t" r="r" b="b"/>
              <a:pathLst>
                <a:path w="12832" h="7868" extrusionOk="0">
                  <a:moveTo>
                    <a:pt x="1783" y="298"/>
                  </a:moveTo>
                  <a:lnTo>
                    <a:pt x="10437" y="2239"/>
                  </a:lnTo>
                  <a:cubicBezTo>
                    <a:pt x="11678" y="2536"/>
                    <a:pt x="12534" y="3637"/>
                    <a:pt x="12534" y="4878"/>
                  </a:cubicBezTo>
                  <a:cubicBezTo>
                    <a:pt x="12534" y="5071"/>
                    <a:pt x="12517" y="5263"/>
                    <a:pt x="12464" y="5473"/>
                  </a:cubicBezTo>
                  <a:cubicBezTo>
                    <a:pt x="12185" y="6714"/>
                    <a:pt x="11066" y="7570"/>
                    <a:pt x="9842" y="7570"/>
                  </a:cubicBezTo>
                  <a:cubicBezTo>
                    <a:pt x="9650" y="7570"/>
                    <a:pt x="9440" y="7553"/>
                    <a:pt x="9248" y="7500"/>
                  </a:cubicBezTo>
                  <a:lnTo>
                    <a:pt x="595" y="5560"/>
                  </a:lnTo>
                  <a:cubicBezTo>
                    <a:pt x="420" y="5525"/>
                    <a:pt x="297" y="5350"/>
                    <a:pt x="297" y="5175"/>
                  </a:cubicBezTo>
                  <a:cubicBezTo>
                    <a:pt x="297" y="5158"/>
                    <a:pt x="297" y="5123"/>
                    <a:pt x="315" y="5088"/>
                  </a:cubicBezTo>
                  <a:lnTo>
                    <a:pt x="1311" y="595"/>
                  </a:lnTo>
                  <a:cubicBezTo>
                    <a:pt x="1364" y="420"/>
                    <a:pt x="1521" y="298"/>
                    <a:pt x="1696" y="298"/>
                  </a:cubicBezTo>
                  <a:close/>
                  <a:moveTo>
                    <a:pt x="1696" y="1"/>
                  </a:moveTo>
                  <a:cubicBezTo>
                    <a:pt x="1381" y="1"/>
                    <a:pt x="1101" y="211"/>
                    <a:pt x="1032" y="525"/>
                  </a:cubicBezTo>
                  <a:lnTo>
                    <a:pt x="18" y="5036"/>
                  </a:lnTo>
                  <a:cubicBezTo>
                    <a:pt x="18" y="5088"/>
                    <a:pt x="0" y="5123"/>
                    <a:pt x="0" y="5175"/>
                  </a:cubicBezTo>
                  <a:cubicBezTo>
                    <a:pt x="0" y="5490"/>
                    <a:pt x="227" y="5770"/>
                    <a:pt x="542" y="5840"/>
                  </a:cubicBezTo>
                  <a:lnTo>
                    <a:pt x="9178" y="7798"/>
                  </a:lnTo>
                  <a:cubicBezTo>
                    <a:pt x="9405" y="7833"/>
                    <a:pt x="9615" y="7868"/>
                    <a:pt x="9842" y="7868"/>
                  </a:cubicBezTo>
                  <a:cubicBezTo>
                    <a:pt x="11206" y="7868"/>
                    <a:pt x="12429" y="6924"/>
                    <a:pt x="12744" y="5525"/>
                  </a:cubicBezTo>
                  <a:cubicBezTo>
                    <a:pt x="12796" y="5315"/>
                    <a:pt x="12831" y="5088"/>
                    <a:pt x="12831" y="4878"/>
                  </a:cubicBezTo>
                  <a:cubicBezTo>
                    <a:pt x="12831" y="3515"/>
                    <a:pt x="11887" y="2273"/>
                    <a:pt x="10489" y="1959"/>
                  </a:cubicBezTo>
                  <a:lnTo>
                    <a:pt x="1853" y="18"/>
                  </a:lnTo>
                  <a:cubicBezTo>
                    <a:pt x="1801" y="1"/>
                    <a:pt x="1748" y="1"/>
                    <a:pt x="1696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 rot="-3120564">
              <a:off x="6825637" y="864127"/>
              <a:ext cx="378515" cy="127353"/>
            </a:xfrm>
            <a:custGeom>
              <a:avLst/>
              <a:gdLst/>
              <a:ahLst/>
              <a:cxnLst/>
              <a:rect l="l" t="t" r="r" b="b"/>
              <a:pathLst>
                <a:path w="9389" h="3159" extrusionOk="0">
                  <a:moveTo>
                    <a:pt x="833" y="1"/>
                  </a:moveTo>
                  <a:cubicBezTo>
                    <a:pt x="487" y="1"/>
                    <a:pt x="164" y="233"/>
                    <a:pt x="88" y="595"/>
                  </a:cubicBezTo>
                  <a:cubicBezTo>
                    <a:pt x="1" y="1015"/>
                    <a:pt x="246" y="1417"/>
                    <a:pt x="665" y="1504"/>
                  </a:cubicBezTo>
                  <a:lnTo>
                    <a:pt x="7850" y="3130"/>
                  </a:lnTo>
                  <a:cubicBezTo>
                    <a:pt x="7935" y="3149"/>
                    <a:pt x="8020" y="3159"/>
                    <a:pt x="8103" y="3159"/>
                  </a:cubicBezTo>
                  <a:cubicBezTo>
                    <a:pt x="8618" y="3159"/>
                    <a:pt x="9073" y="2802"/>
                    <a:pt x="9179" y="2291"/>
                  </a:cubicBezTo>
                  <a:lnTo>
                    <a:pt x="9284" y="1889"/>
                  </a:lnTo>
                  <a:lnTo>
                    <a:pt x="9388" y="1364"/>
                  </a:lnTo>
                  <a:lnTo>
                    <a:pt x="8357" y="1137"/>
                  </a:lnTo>
                  <a:lnTo>
                    <a:pt x="8235" y="1644"/>
                  </a:lnTo>
                  <a:lnTo>
                    <a:pt x="997" y="18"/>
                  </a:lnTo>
                  <a:cubicBezTo>
                    <a:pt x="943" y="6"/>
                    <a:pt x="888" y="1"/>
                    <a:pt x="833" y="1"/>
                  </a:cubicBezTo>
                  <a:close/>
                </a:path>
              </a:pathLst>
            </a:custGeom>
            <a:solidFill>
              <a:srgbClr val="E2E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 rot="-3120564">
              <a:off x="6821683" y="857325"/>
              <a:ext cx="388352" cy="138883"/>
            </a:xfrm>
            <a:custGeom>
              <a:avLst/>
              <a:gdLst/>
              <a:ahLst/>
              <a:cxnLst/>
              <a:rect l="l" t="t" r="r" b="b"/>
              <a:pathLst>
                <a:path w="9633" h="3445" extrusionOk="0">
                  <a:moveTo>
                    <a:pt x="910" y="281"/>
                  </a:moveTo>
                  <a:cubicBezTo>
                    <a:pt x="962" y="281"/>
                    <a:pt x="1014" y="281"/>
                    <a:pt x="1049" y="298"/>
                  </a:cubicBezTo>
                  <a:lnTo>
                    <a:pt x="8287" y="1924"/>
                  </a:lnTo>
                  <a:cubicBezTo>
                    <a:pt x="8297" y="1929"/>
                    <a:pt x="8309" y="1931"/>
                    <a:pt x="8321" y="1931"/>
                  </a:cubicBezTo>
                  <a:cubicBezTo>
                    <a:pt x="8351" y="1931"/>
                    <a:pt x="8384" y="1919"/>
                    <a:pt x="8409" y="1906"/>
                  </a:cubicBezTo>
                  <a:cubicBezTo>
                    <a:pt x="8427" y="1889"/>
                    <a:pt x="8462" y="1854"/>
                    <a:pt x="8462" y="1819"/>
                  </a:cubicBezTo>
                  <a:lnTo>
                    <a:pt x="8549" y="1434"/>
                  </a:lnTo>
                  <a:lnTo>
                    <a:pt x="9301" y="1609"/>
                  </a:lnTo>
                  <a:lnTo>
                    <a:pt x="9213" y="1994"/>
                  </a:lnTo>
                  <a:cubicBezTo>
                    <a:pt x="9208" y="2014"/>
                    <a:pt x="9209" y="2035"/>
                    <a:pt x="9215" y="2055"/>
                  </a:cubicBezTo>
                  <a:lnTo>
                    <a:pt x="9215" y="2055"/>
                  </a:lnTo>
                  <a:lnTo>
                    <a:pt x="9126" y="2396"/>
                  </a:lnTo>
                  <a:cubicBezTo>
                    <a:pt x="9038" y="2850"/>
                    <a:pt x="8636" y="3147"/>
                    <a:pt x="8182" y="3147"/>
                  </a:cubicBezTo>
                  <a:cubicBezTo>
                    <a:pt x="8112" y="3147"/>
                    <a:pt x="8042" y="3147"/>
                    <a:pt x="7972" y="3130"/>
                  </a:cubicBezTo>
                  <a:lnTo>
                    <a:pt x="787" y="1504"/>
                  </a:lnTo>
                  <a:cubicBezTo>
                    <a:pt x="490" y="1434"/>
                    <a:pt x="298" y="1190"/>
                    <a:pt x="298" y="910"/>
                  </a:cubicBezTo>
                  <a:cubicBezTo>
                    <a:pt x="298" y="857"/>
                    <a:pt x="298" y="805"/>
                    <a:pt x="315" y="770"/>
                  </a:cubicBezTo>
                  <a:cubicBezTo>
                    <a:pt x="385" y="473"/>
                    <a:pt x="630" y="281"/>
                    <a:pt x="910" y="281"/>
                  </a:cubicBezTo>
                  <a:close/>
                  <a:moveTo>
                    <a:pt x="910" y="1"/>
                  </a:moveTo>
                  <a:cubicBezTo>
                    <a:pt x="507" y="1"/>
                    <a:pt x="123" y="281"/>
                    <a:pt x="35" y="700"/>
                  </a:cubicBezTo>
                  <a:cubicBezTo>
                    <a:pt x="18" y="770"/>
                    <a:pt x="1" y="840"/>
                    <a:pt x="1" y="910"/>
                  </a:cubicBezTo>
                  <a:cubicBezTo>
                    <a:pt x="1" y="1329"/>
                    <a:pt x="298" y="1697"/>
                    <a:pt x="717" y="1784"/>
                  </a:cubicBezTo>
                  <a:lnTo>
                    <a:pt x="7902" y="3410"/>
                  </a:lnTo>
                  <a:cubicBezTo>
                    <a:pt x="8007" y="3427"/>
                    <a:pt x="8094" y="3445"/>
                    <a:pt x="8182" y="3445"/>
                  </a:cubicBezTo>
                  <a:cubicBezTo>
                    <a:pt x="8759" y="3445"/>
                    <a:pt x="9283" y="3043"/>
                    <a:pt x="9423" y="2466"/>
                  </a:cubicBezTo>
                  <a:lnTo>
                    <a:pt x="9510" y="2046"/>
                  </a:lnTo>
                  <a:cubicBezTo>
                    <a:pt x="9511" y="2043"/>
                    <a:pt x="9512" y="2040"/>
                    <a:pt x="9512" y="2037"/>
                  </a:cubicBezTo>
                  <a:lnTo>
                    <a:pt x="9512" y="2037"/>
                  </a:lnTo>
                  <a:lnTo>
                    <a:pt x="9615" y="1539"/>
                  </a:lnTo>
                  <a:cubicBezTo>
                    <a:pt x="9633" y="1504"/>
                    <a:pt x="9615" y="1452"/>
                    <a:pt x="9598" y="1417"/>
                  </a:cubicBezTo>
                  <a:cubicBezTo>
                    <a:pt x="9580" y="1399"/>
                    <a:pt x="9545" y="1364"/>
                    <a:pt x="9510" y="1364"/>
                  </a:cubicBezTo>
                  <a:lnTo>
                    <a:pt x="8479" y="1120"/>
                  </a:lnTo>
                  <a:cubicBezTo>
                    <a:pt x="8468" y="1117"/>
                    <a:pt x="8457" y="1116"/>
                    <a:pt x="8446" y="1116"/>
                  </a:cubicBezTo>
                  <a:cubicBezTo>
                    <a:pt x="8374" y="1116"/>
                    <a:pt x="8319" y="1166"/>
                    <a:pt x="8304" y="1242"/>
                  </a:cubicBezTo>
                  <a:lnTo>
                    <a:pt x="8217" y="1609"/>
                  </a:lnTo>
                  <a:lnTo>
                    <a:pt x="1119" y="18"/>
                  </a:lnTo>
                  <a:cubicBezTo>
                    <a:pt x="1049" y="1"/>
                    <a:pt x="979" y="1"/>
                    <a:pt x="910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42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5" name="Google Shape;2065;p61"/>
          <p:cNvCxnSpPr/>
          <p:nvPr/>
        </p:nvCxnSpPr>
        <p:spPr>
          <a:xfrm>
            <a:off x="1060445" y="3096855"/>
            <a:ext cx="6864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066" name="Google Shape;2066;p61"/>
          <p:cNvCxnSpPr/>
          <p:nvPr/>
        </p:nvCxnSpPr>
        <p:spPr>
          <a:xfrm>
            <a:off x="1129025" y="1881050"/>
            <a:ext cx="6864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068" name="Google Shape;2068;p61"/>
          <p:cNvSpPr txBox="1"/>
          <p:nvPr/>
        </p:nvSpPr>
        <p:spPr>
          <a:xfrm>
            <a:off x="911530" y="1127725"/>
            <a:ext cx="2908200" cy="522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2000" b="1" dirty="0">
                <a:solidFill>
                  <a:schemeClr val="tx1">
                    <a:lumMod val="75000"/>
                  </a:schemeClr>
                </a:solidFill>
                <a:latin typeface="Arial Rounded MT Bold"/>
                <a:sym typeface="Bad Script"/>
              </a:rPr>
              <a:t>Singular Value Decomposition</a:t>
            </a:r>
            <a:endParaRPr lang="en-US" b="1">
              <a:solidFill>
                <a:schemeClr val="tx1">
                  <a:lumMod val="75000"/>
                </a:schemeClr>
              </a:solidFill>
              <a:latin typeface="Arial Rounded MT Bold"/>
            </a:endParaRPr>
          </a:p>
        </p:txBody>
      </p:sp>
      <p:cxnSp>
        <p:nvCxnSpPr>
          <p:cNvPr id="2079" name="Google Shape;2079;p61"/>
          <p:cNvCxnSpPr/>
          <p:nvPr/>
        </p:nvCxnSpPr>
        <p:spPr>
          <a:xfrm>
            <a:off x="3190025" y="4568275"/>
            <a:ext cx="2742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080" name="Google Shape;2080;p61"/>
          <p:cNvGrpSpPr/>
          <p:nvPr/>
        </p:nvGrpSpPr>
        <p:grpSpPr>
          <a:xfrm>
            <a:off x="3265304" y="1224302"/>
            <a:ext cx="2623561" cy="2441097"/>
            <a:chOff x="3265304" y="1224302"/>
            <a:chExt cx="2623561" cy="2441097"/>
          </a:xfrm>
        </p:grpSpPr>
        <p:sp>
          <p:nvSpPr>
            <p:cNvPr id="2081" name="Google Shape;2081;p61"/>
            <p:cNvSpPr/>
            <p:nvPr/>
          </p:nvSpPr>
          <p:spPr>
            <a:xfrm>
              <a:off x="3592625" y="1368303"/>
              <a:ext cx="1937700" cy="19377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2" name="Google Shape;2082;p61"/>
            <p:cNvSpPr/>
            <p:nvPr/>
          </p:nvSpPr>
          <p:spPr>
            <a:xfrm>
              <a:off x="3555447" y="1224302"/>
              <a:ext cx="838500" cy="8385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Bad Script"/>
                  <a:ea typeface="Bad Script"/>
                  <a:cs typeface="Bad Script"/>
                  <a:sym typeface="Bad Script"/>
                </a:rPr>
                <a:t>01</a:t>
              </a:r>
              <a:endParaRPr sz="2400" b="1">
                <a:solidFill>
                  <a:schemeClr val="lt1"/>
                </a:solidFill>
                <a:latin typeface="Bad Script"/>
                <a:ea typeface="Bad Script"/>
                <a:cs typeface="Bad Script"/>
                <a:sym typeface="Bad Script"/>
              </a:endParaRPr>
            </a:p>
          </p:txBody>
        </p:sp>
        <p:sp>
          <p:nvSpPr>
            <p:cNvPr id="2083" name="Google Shape;2083;p61"/>
            <p:cNvSpPr/>
            <p:nvPr/>
          </p:nvSpPr>
          <p:spPr>
            <a:xfrm>
              <a:off x="4142225" y="2826899"/>
              <a:ext cx="838500" cy="8385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Bad Script"/>
                  <a:ea typeface="Bad Script"/>
                  <a:cs typeface="Bad Script"/>
                  <a:sym typeface="Bad Script"/>
                </a:rPr>
                <a:t>03</a:t>
              </a:r>
              <a:endParaRPr sz="2400" b="1">
                <a:solidFill>
                  <a:schemeClr val="lt1"/>
                </a:solidFill>
                <a:latin typeface="Bad Script"/>
                <a:ea typeface="Bad Script"/>
                <a:cs typeface="Bad Script"/>
                <a:sym typeface="Bad Script"/>
              </a:endParaRPr>
            </a:p>
          </p:txBody>
        </p:sp>
        <p:sp>
          <p:nvSpPr>
            <p:cNvPr id="2084" name="Google Shape;2084;p61"/>
            <p:cNvSpPr/>
            <p:nvPr/>
          </p:nvSpPr>
          <p:spPr>
            <a:xfrm>
              <a:off x="3265304" y="2173289"/>
              <a:ext cx="838500" cy="8385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Bad Script"/>
                  <a:ea typeface="Bad Script"/>
                  <a:cs typeface="Bad Script"/>
                  <a:sym typeface="Bad Script"/>
                </a:rPr>
                <a:t>02</a:t>
              </a:r>
              <a:endParaRPr sz="2400" b="1">
                <a:solidFill>
                  <a:schemeClr val="lt1"/>
                </a:solidFill>
                <a:latin typeface="Bad Script"/>
                <a:ea typeface="Bad Script"/>
                <a:cs typeface="Bad Script"/>
                <a:sym typeface="Bad Script"/>
              </a:endParaRPr>
            </a:p>
          </p:txBody>
        </p:sp>
        <p:sp>
          <p:nvSpPr>
            <p:cNvPr id="2085" name="Google Shape;2085;p61"/>
            <p:cNvSpPr/>
            <p:nvPr/>
          </p:nvSpPr>
          <p:spPr>
            <a:xfrm>
              <a:off x="5050365" y="2173289"/>
              <a:ext cx="838500" cy="8385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Bad Script"/>
                  <a:ea typeface="Bad Script"/>
                  <a:cs typeface="Bad Script"/>
                  <a:sym typeface="Bad Script"/>
                </a:rPr>
                <a:t>04</a:t>
              </a:r>
              <a:endParaRPr sz="2400" b="1">
                <a:solidFill>
                  <a:schemeClr val="lt1"/>
                </a:solidFill>
                <a:latin typeface="Bad Script"/>
                <a:ea typeface="Bad Script"/>
                <a:cs typeface="Bad Script"/>
                <a:sym typeface="Bad Script"/>
              </a:endParaRPr>
            </a:p>
          </p:txBody>
        </p:sp>
        <p:sp>
          <p:nvSpPr>
            <p:cNvPr id="2086" name="Google Shape;2086;p61"/>
            <p:cNvSpPr/>
            <p:nvPr/>
          </p:nvSpPr>
          <p:spPr>
            <a:xfrm>
              <a:off x="4729411" y="1224302"/>
              <a:ext cx="838500" cy="8385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Bad Script"/>
                  <a:ea typeface="Bad Script"/>
                  <a:cs typeface="Bad Script"/>
                  <a:sym typeface="Bad Script"/>
                </a:rPr>
                <a:t>05</a:t>
              </a:r>
              <a:endParaRPr sz="2400" b="1">
                <a:solidFill>
                  <a:schemeClr val="lt1"/>
                </a:solidFill>
                <a:latin typeface="Bad Script"/>
                <a:ea typeface="Bad Script"/>
                <a:cs typeface="Bad Script"/>
                <a:sym typeface="Bad Script"/>
              </a:endParaRPr>
            </a:p>
          </p:txBody>
        </p:sp>
        <p:grpSp>
          <p:nvGrpSpPr>
            <p:cNvPr id="2087" name="Google Shape;2087;p61"/>
            <p:cNvGrpSpPr/>
            <p:nvPr/>
          </p:nvGrpSpPr>
          <p:grpSpPr>
            <a:xfrm rot="-630928">
              <a:off x="4383568" y="2009437"/>
              <a:ext cx="387044" cy="655420"/>
              <a:chOff x="8373629" y="3752501"/>
              <a:chExt cx="387047" cy="655424"/>
            </a:xfrm>
          </p:grpSpPr>
          <p:sp>
            <p:nvSpPr>
              <p:cNvPr id="2088" name="Google Shape;2088;p61"/>
              <p:cNvSpPr/>
              <p:nvPr/>
            </p:nvSpPr>
            <p:spPr>
              <a:xfrm rot="1069648">
                <a:off x="8484481" y="3780411"/>
                <a:ext cx="222278" cy="254676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656" extrusionOk="0">
                    <a:moveTo>
                      <a:pt x="1968" y="1"/>
                    </a:moveTo>
                    <a:cubicBezTo>
                      <a:pt x="1912" y="1"/>
                      <a:pt x="1859" y="27"/>
                      <a:pt x="1818" y="77"/>
                    </a:cubicBezTo>
                    <a:lnTo>
                      <a:pt x="1105" y="1075"/>
                    </a:lnTo>
                    <a:lnTo>
                      <a:pt x="321" y="469"/>
                    </a:lnTo>
                    <a:cubicBezTo>
                      <a:pt x="281" y="440"/>
                      <a:pt x="236" y="426"/>
                      <a:pt x="194" y="426"/>
                    </a:cubicBezTo>
                    <a:cubicBezTo>
                      <a:pt x="147" y="426"/>
                      <a:pt x="103" y="443"/>
                      <a:pt x="72" y="481"/>
                    </a:cubicBezTo>
                    <a:cubicBezTo>
                      <a:pt x="0" y="552"/>
                      <a:pt x="12" y="659"/>
                      <a:pt x="84" y="706"/>
                    </a:cubicBezTo>
                    <a:lnTo>
                      <a:pt x="915" y="1360"/>
                    </a:lnTo>
                    <a:lnTo>
                      <a:pt x="179" y="2394"/>
                    </a:lnTo>
                    <a:cubicBezTo>
                      <a:pt x="119" y="2477"/>
                      <a:pt x="143" y="2584"/>
                      <a:pt x="226" y="2620"/>
                    </a:cubicBezTo>
                    <a:cubicBezTo>
                      <a:pt x="250" y="2643"/>
                      <a:pt x="286" y="2655"/>
                      <a:pt x="321" y="2655"/>
                    </a:cubicBezTo>
                    <a:cubicBezTo>
                      <a:pt x="381" y="2655"/>
                      <a:pt x="440" y="2620"/>
                      <a:pt x="476" y="2572"/>
                    </a:cubicBezTo>
                    <a:lnTo>
                      <a:pt x="1189" y="1562"/>
                    </a:lnTo>
                    <a:lnTo>
                      <a:pt x="1997" y="2192"/>
                    </a:lnTo>
                    <a:cubicBezTo>
                      <a:pt x="2032" y="2216"/>
                      <a:pt x="2068" y="2239"/>
                      <a:pt x="2116" y="2239"/>
                    </a:cubicBezTo>
                    <a:cubicBezTo>
                      <a:pt x="2163" y="2239"/>
                      <a:pt x="2211" y="2216"/>
                      <a:pt x="2246" y="2180"/>
                    </a:cubicBezTo>
                    <a:cubicBezTo>
                      <a:pt x="2318" y="2109"/>
                      <a:pt x="2306" y="2002"/>
                      <a:pt x="2234" y="1954"/>
                    </a:cubicBezTo>
                    <a:lnTo>
                      <a:pt x="1391" y="1289"/>
                    </a:lnTo>
                    <a:lnTo>
                      <a:pt x="1985" y="445"/>
                    </a:lnTo>
                    <a:cubicBezTo>
                      <a:pt x="2032" y="433"/>
                      <a:pt x="2080" y="398"/>
                      <a:pt x="2092" y="338"/>
                    </a:cubicBezTo>
                    <a:lnTo>
                      <a:pt x="2139" y="207"/>
                    </a:lnTo>
                    <a:cubicBezTo>
                      <a:pt x="2163" y="136"/>
                      <a:pt x="2127" y="53"/>
                      <a:pt x="2044" y="17"/>
                    </a:cubicBezTo>
                    <a:cubicBezTo>
                      <a:pt x="2018" y="6"/>
                      <a:pt x="1993" y="1"/>
                      <a:pt x="19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9" name="Google Shape;2089;p61"/>
              <p:cNvSpPr/>
              <p:nvPr/>
            </p:nvSpPr>
            <p:spPr>
              <a:xfrm rot="1069648">
                <a:off x="8374553" y="4046834"/>
                <a:ext cx="385198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693" extrusionOk="0">
                    <a:moveTo>
                      <a:pt x="3215" y="0"/>
                    </a:moveTo>
                    <a:cubicBezTo>
                      <a:pt x="2179" y="0"/>
                      <a:pt x="1153" y="124"/>
                      <a:pt x="143" y="371"/>
                    </a:cubicBezTo>
                    <a:cubicBezTo>
                      <a:pt x="59" y="395"/>
                      <a:pt x="0" y="478"/>
                      <a:pt x="24" y="573"/>
                    </a:cubicBezTo>
                    <a:cubicBezTo>
                      <a:pt x="48" y="645"/>
                      <a:pt x="119" y="692"/>
                      <a:pt x="190" y="692"/>
                    </a:cubicBezTo>
                    <a:lnTo>
                      <a:pt x="238" y="692"/>
                    </a:lnTo>
                    <a:cubicBezTo>
                      <a:pt x="1217" y="455"/>
                      <a:pt x="2213" y="333"/>
                      <a:pt x="3211" y="333"/>
                    </a:cubicBezTo>
                    <a:cubicBezTo>
                      <a:pt x="3412" y="333"/>
                      <a:pt x="3613" y="338"/>
                      <a:pt x="3815" y="348"/>
                    </a:cubicBezTo>
                    <a:cubicBezTo>
                      <a:pt x="3910" y="348"/>
                      <a:pt x="3993" y="288"/>
                      <a:pt x="4005" y="193"/>
                    </a:cubicBezTo>
                    <a:cubicBezTo>
                      <a:pt x="4017" y="98"/>
                      <a:pt x="3933" y="15"/>
                      <a:pt x="3838" y="15"/>
                    </a:cubicBezTo>
                    <a:cubicBezTo>
                      <a:pt x="3630" y="5"/>
                      <a:pt x="3423" y="0"/>
                      <a:pt x="3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61"/>
              <p:cNvSpPr/>
              <p:nvPr/>
            </p:nvSpPr>
            <p:spPr>
              <a:xfrm rot="1069648">
                <a:off x="8451913" y="4128908"/>
                <a:ext cx="173277" cy="258704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2698" extrusionOk="0">
                    <a:moveTo>
                      <a:pt x="301" y="0"/>
                    </a:moveTo>
                    <a:cubicBezTo>
                      <a:pt x="242" y="0"/>
                      <a:pt x="182" y="29"/>
                      <a:pt x="143" y="84"/>
                    </a:cubicBezTo>
                    <a:cubicBezTo>
                      <a:pt x="24" y="298"/>
                      <a:pt x="24" y="559"/>
                      <a:pt x="167" y="761"/>
                    </a:cubicBezTo>
                    <a:cubicBezTo>
                      <a:pt x="297" y="987"/>
                      <a:pt x="547" y="1118"/>
                      <a:pt x="797" y="1129"/>
                    </a:cubicBezTo>
                    <a:cubicBezTo>
                      <a:pt x="1022" y="1129"/>
                      <a:pt x="1224" y="1034"/>
                      <a:pt x="1367" y="868"/>
                    </a:cubicBezTo>
                    <a:cubicBezTo>
                      <a:pt x="1391" y="1011"/>
                      <a:pt x="1414" y="1165"/>
                      <a:pt x="1426" y="1308"/>
                    </a:cubicBezTo>
                    <a:cubicBezTo>
                      <a:pt x="1450" y="1545"/>
                      <a:pt x="1414" y="1795"/>
                      <a:pt x="1308" y="2009"/>
                    </a:cubicBezTo>
                    <a:cubicBezTo>
                      <a:pt x="1212" y="2211"/>
                      <a:pt x="1022" y="2353"/>
                      <a:pt x="797" y="2377"/>
                    </a:cubicBezTo>
                    <a:cubicBezTo>
                      <a:pt x="774" y="2381"/>
                      <a:pt x="751" y="2383"/>
                      <a:pt x="729" y="2383"/>
                    </a:cubicBezTo>
                    <a:cubicBezTo>
                      <a:pt x="563" y="2383"/>
                      <a:pt x="409" y="2271"/>
                      <a:pt x="357" y="2104"/>
                    </a:cubicBezTo>
                    <a:cubicBezTo>
                      <a:pt x="346" y="2016"/>
                      <a:pt x="263" y="1948"/>
                      <a:pt x="176" y="1948"/>
                    </a:cubicBezTo>
                    <a:cubicBezTo>
                      <a:pt x="169" y="1948"/>
                      <a:pt x="162" y="1948"/>
                      <a:pt x="155" y="1949"/>
                    </a:cubicBezTo>
                    <a:cubicBezTo>
                      <a:pt x="60" y="1961"/>
                      <a:pt x="0" y="2044"/>
                      <a:pt x="12" y="2139"/>
                    </a:cubicBezTo>
                    <a:cubicBezTo>
                      <a:pt x="48" y="2448"/>
                      <a:pt x="393" y="2698"/>
                      <a:pt x="761" y="2698"/>
                    </a:cubicBezTo>
                    <a:lnTo>
                      <a:pt x="832" y="2698"/>
                    </a:lnTo>
                    <a:cubicBezTo>
                      <a:pt x="1177" y="2662"/>
                      <a:pt x="1474" y="2448"/>
                      <a:pt x="1628" y="2139"/>
                    </a:cubicBezTo>
                    <a:cubicBezTo>
                      <a:pt x="1759" y="1878"/>
                      <a:pt x="1807" y="1581"/>
                      <a:pt x="1783" y="1296"/>
                    </a:cubicBezTo>
                    <a:cubicBezTo>
                      <a:pt x="1759" y="916"/>
                      <a:pt x="1676" y="559"/>
                      <a:pt x="1521" y="214"/>
                    </a:cubicBezTo>
                    <a:cubicBezTo>
                      <a:pt x="1510" y="167"/>
                      <a:pt x="1486" y="131"/>
                      <a:pt x="1462" y="84"/>
                    </a:cubicBezTo>
                    <a:cubicBezTo>
                      <a:pt x="1429" y="35"/>
                      <a:pt x="1368" y="8"/>
                      <a:pt x="1306" y="8"/>
                    </a:cubicBezTo>
                    <a:cubicBezTo>
                      <a:pt x="1278" y="8"/>
                      <a:pt x="1250" y="13"/>
                      <a:pt x="1224" y="24"/>
                    </a:cubicBezTo>
                    <a:cubicBezTo>
                      <a:pt x="1153" y="60"/>
                      <a:pt x="1105" y="155"/>
                      <a:pt x="1141" y="226"/>
                    </a:cubicBezTo>
                    <a:cubicBezTo>
                      <a:pt x="1165" y="262"/>
                      <a:pt x="1177" y="286"/>
                      <a:pt x="1189" y="321"/>
                    </a:cubicBezTo>
                    <a:cubicBezTo>
                      <a:pt x="1212" y="416"/>
                      <a:pt x="1189" y="523"/>
                      <a:pt x="1129" y="607"/>
                    </a:cubicBezTo>
                    <a:cubicBezTo>
                      <a:pt x="1058" y="725"/>
                      <a:pt x="939" y="797"/>
                      <a:pt x="797" y="809"/>
                    </a:cubicBezTo>
                    <a:cubicBezTo>
                      <a:pt x="666" y="797"/>
                      <a:pt x="547" y="725"/>
                      <a:pt x="476" y="607"/>
                    </a:cubicBezTo>
                    <a:cubicBezTo>
                      <a:pt x="404" y="500"/>
                      <a:pt x="393" y="357"/>
                      <a:pt x="452" y="250"/>
                    </a:cubicBezTo>
                    <a:cubicBezTo>
                      <a:pt x="511" y="167"/>
                      <a:pt x="476" y="60"/>
                      <a:pt x="393" y="24"/>
                    </a:cubicBezTo>
                    <a:cubicBezTo>
                      <a:pt x="364" y="8"/>
                      <a:pt x="333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2068;p61">
            <a:extLst>
              <a:ext uri="{FF2B5EF4-FFF2-40B4-BE49-F238E27FC236}">
                <a16:creationId xmlns:a16="http://schemas.microsoft.com/office/drawing/2014/main" id="{002CB944-8314-4C41-BA52-DA86F1B8B536}"/>
              </a:ext>
            </a:extLst>
          </p:cNvPr>
          <p:cNvSpPr txBox="1"/>
          <p:nvPr/>
        </p:nvSpPr>
        <p:spPr>
          <a:xfrm>
            <a:off x="1582090" y="2103085"/>
            <a:ext cx="1574700" cy="46956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2000" b="1" dirty="0">
                <a:solidFill>
                  <a:schemeClr val="tx1">
                    <a:lumMod val="75000"/>
                  </a:schemeClr>
                </a:solidFill>
                <a:latin typeface="Arial Rounded MT Bold"/>
                <a:sym typeface="Bad Script"/>
              </a:rPr>
              <a:t>Linear Dynamical System A</a:t>
            </a:r>
            <a:endParaRPr lang="en-US" b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Google Shape;2068;p61">
            <a:extLst>
              <a:ext uri="{FF2B5EF4-FFF2-40B4-BE49-F238E27FC236}">
                <a16:creationId xmlns:a16="http://schemas.microsoft.com/office/drawing/2014/main" id="{3DE61107-36F2-49D6-BEBA-51629723EE8B}"/>
              </a:ext>
            </a:extLst>
          </p:cNvPr>
          <p:cNvSpPr txBox="1"/>
          <p:nvPr/>
        </p:nvSpPr>
        <p:spPr>
          <a:xfrm>
            <a:off x="3151810" y="3802345"/>
            <a:ext cx="3106320" cy="46956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2000" dirty="0">
                <a:solidFill>
                  <a:schemeClr val="tx1">
                    <a:lumMod val="75000"/>
                  </a:schemeClr>
                </a:solidFill>
                <a:latin typeface="Arial Rounded MT Bold"/>
                <a:sym typeface="Bad Script"/>
              </a:rPr>
              <a:t>Eigen Value Decomposition</a:t>
            </a: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Google Shape;2068;p61">
            <a:extLst>
              <a:ext uri="{FF2B5EF4-FFF2-40B4-BE49-F238E27FC236}">
                <a16:creationId xmlns:a16="http://schemas.microsoft.com/office/drawing/2014/main" id="{F8C5B883-4844-44BB-B815-BE3D51205255}"/>
              </a:ext>
            </a:extLst>
          </p:cNvPr>
          <p:cNvSpPr txBox="1"/>
          <p:nvPr/>
        </p:nvSpPr>
        <p:spPr>
          <a:xfrm>
            <a:off x="5887390" y="1973545"/>
            <a:ext cx="3121560" cy="46956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2000" dirty="0">
                <a:solidFill>
                  <a:schemeClr val="tx1">
                    <a:lumMod val="75000"/>
                  </a:schemeClr>
                </a:solidFill>
                <a:latin typeface="Arial Rounded MT Bold"/>
                <a:sym typeface="Bad Script"/>
              </a:rPr>
              <a:t>Look back higher dimension space from lower dimension space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Google Shape;2068;p61">
            <a:extLst>
              <a:ext uri="{FF2B5EF4-FFF2-40B4-BE49-F238E27FC236}">
                <a16:creationId xmlns:a16="http://schemas.microsoft.com/office/drawing/2014/main" id="{6F43D6C0-D2BD-410C-A68F-DBF23619522B}"/>
              </a:ext>
            </a:extLst>
          </p:cNvPr>
          <p:cNvSpPr txBox="1"/>
          <p:nvPr/>
        </p:nvSpPr>
        <p:spPr>
          <a:xfrm>
            <a:off x="5681650" y="1386805"/>
            <a:ext cx="2519580" cy="36288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2000" dirty="0">
                <a:solidFill>
                  <a:schemeClr val="tx1">
                    <a:lumMod val="75000"/>
                  </a:schemeClr>
                </a:solidFill>
                <a:latin typeface="Arial Rounded MT Bold"/>
                <a:sym typeface="Bad Script"/>
              </a:rPr>
              <a:t>Exact solution x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72" name="Google Shape;2072;p61"/>
          <p:cNvSpPr txBox="1">
            <a:spLocks noGrp="1"/>
          </p:cNvSpPr>
          <p:nvPr>
            <p:ph type="title"/>
          </p:nvPr>
        </p:nvSpPr>
        <p:spPr>
          <a:xfrm>
            <a:off x="3691800" y="1880620"/>
            <a:ext cx="1760400" cy="993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tx1">
                    <a:lumMod val="50000"/>
                  </a:schemeClr>
                </a:solidFill>
              </a:rPr>
              <a:t>DMD</a:t>
            </a:r>
            <a:endParaRPr lang="en-US" sz="4400">
              <a:solidFill>
                <a:schemeClr val="tx1">
                  <a:lumMod val="50000"/>
                </a:schemeClr>
              </a:solidFill>
              <a:highlight>
                <a:srgbClr val="E2EE6D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68;p61">
            <a:extLst>
              <a:ext uri="{FF2B5EF4-FFF2-40B4-BE49-F238E27FC236}">
                <a16:creationId xmlns:a16="http://schemas.microsoft.com/office/drawing/2014/main" id="{16726916-66C1-4204-84BB-5718726920F8}"/>
              </a:ext>
            </a:extLst>
          </p:cNvPr>
          <p:cNvSpPr txBox="1"/>
          <p:nvPr/>
        </p:nvSpPr>
        <p:spPr>
          <a:xfrm>
            <a:off x="324790" y="236185"/>
            <a:ext cx="4996080" cy="46956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2000" dirty="0">
                <a:solidFill>
                  <a:schemeClr val="tx1">
                    <a:lumMod val="50000"/>
                  </a:schemeClr>
                </a:solidFill>
                <a:latin typeface="Arial Rounded MT Bold"/>
                <a:sym typeface="Bad Script"/>
              </a:rPr>
              <a:t>SINGULAR VALUE DECOMPOSITION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C1633-CE13-4F92-A2BD-75E058AC507C}"/>
              </a:ext>
            </a:extLst>
          </p:cNvPr>
          <p:cNvSpPr txBox="1"/>
          <p:nvPr/>
        </p:nvSpPr>
        <p:spPr>
          <a:xfrm>
            <a:off x="327660" y="90297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Let</a:t>
            </a:r>
            <a:endParaRPr lang="en-US" sz="1600">
              <a:latin typeface="Amasis MT Pro Black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041FEF7-5C2C-4673-A5BC-5A2417E4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8" y="908685"/>
            <a:ext cx="1228725" cy="323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2195C-A8DD-4B11-BFDA-46AE5221D142}"/>
              </a:ext>
            </a:extLst>
          </p:cNvPr>
          <p:cNvSpPr txBox="1"/>
          <p:nvPr/>
        </p:nvSpPr>
        <p:spPr>
          <a:xfrm>
            <a:off x="2118360" y="910590"/>
            <a:ext cx="55245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is dataset of a current state, its SVD is represented as: 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C9C1D9D-0796-43BA-862F-73E8B14E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38" y="846773"/>
            <a:ext cx="1000125" cy="44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D03186-9176-4217-A0F0-3897FF5744B4}"/>
              </a:ext>
            </a:extLst>
          </p:cNvPr>
          <p:cNvSpPr txBox="1"/>
          <p:nvPr/>
        </p:nvSpPr>
        <p:spPr>
          <a:xfrm>
            <a:off x="281940" y="1497330"/>
            <a:ext cx="33451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The dimensions of each matrix are defined as:</a:t>
            </a:r>
          </a:p>
        </p:txBody>
      </p:sp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AE3F25F2-0069-41AC-B9E5-18178314F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" y="2217420"/>
            <a:ext cx="1943100" cy="118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67DDFB-EEBF-40DC-8C3B-3E6774499440}"/>
              </a:ext>
            </a:extLst>
          </p:cNvPr>
          <p:cNvSpPr txBox="1"/>
          <p:nvPr/>
        </p:nvSpPr>
        <p:spPr>
          <a:xfrm>
            <a:off x="3672840" y="1489710"/>
            <a:ext cx="521208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en-US" sz="1600" dirty="0">
                <a:latin typeface="Amasis MT Pro Medium"/>
              </a:rPr>
              <a:t>In general, it is difficult to calculate the algorithm because the dimensions of the data X¯ are too large.</a:t>
            </a:r>
            <a:endParaRPr lang="en-US"/>
          </a:p>
          <a:p>
            <a:pPr marL="285750" indent="-285750" algn="just">
              <a:buChar char="•"/>
            </a:pPr>
            <a:endParaRPr lang="en-US" sz="1600" dirty="0">
              <a:latin typeface="Amasis MT Pro Medium"/>
            </a:endParaRPr>
          </a:p>
          <a:p>
            <a:pPr marL="285750" indent="-285750" algn="just">
              <a:buChar char="•"/>
            </a:pPr>
            <a:r>
              <a:rPr lang="en-US" sz="1600" dirty="0">
                <a:latin typeface="Amasis MT Pro Medium"/>
              </a:rPr>
              <a:t>As all systems measuring X¯ has a low-rank structure, ‘rank-r truncation' is applied to the SVD:</a:t>
            </a:r>
            <a:endParaRPr lang="en-US"/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198FDC03-88A4-429B-B95D-7E1D3315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260" y="2903220"/>
            <a:ext cx="1295400" cy="495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A9AEB2-6E67-4D79-8AF9-9AA7C980F85B}"/>
              </a:ext>
            </a:extLst>
          </p:cNvPr>
          <p:cNvSpPr txBox="1"/>
          <p:nvPr/>
        </p:nvSpPr>
        <p:spPr>
          <a:xfrm>
            <a:off x="3741420" y="3554730"/>
            <a:ext cx="24079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The truncated dimensions are defined as: </a:t>
            </a:r>
            <a:endParaRPr lang="en-US" sz="1600">
              <a:latin typeface="Amasis MT Pro Medium"/>
            </a:endParaRPr>
          </a:p>
        </p:txBody>
      </p:sp>
      <p:pic>
        <p:nvPicPr>
          <p:cNvPr id="13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620C0606-C98D-45B9-AC68-D06267511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772" y="3562350"/>
            <a:ext cx="1704975" cy="1318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998F0D-5999-4D4D-9154-FF7CF773EB7A}"/>
              </a:ext>
            </a:extLst>
          </p:cNvPr>
          <p:cNvCxnSpPr/>
          <p:nvPr/>
        </p:nvCxnSpPr>
        <p:spPr>
          <a:xfrm>
            <a:off x="3402059" y="1508851"/>
            <a:ext cx="15240" cy="322326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0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68;p61">
            <a:extLst>
              <a:ext uri="{FF2B5EF4-FFF2-40B4-BE49-F238E27FC236}">
                <a16:creationId xmlns:a16="http://schemas.microsoft.com/office/drawing/2014/main" id="{07575A15-1B9A-4073-B0B3-EF6BB69DA832}"/>
              </a:ext>
            </a:extLst>
          </p:cNvPr>
          <p:cNvSpPr txBox="1"/>
          <p:nvPr/>
        </p:nvSpPr>
        <p:spPr>
          <a:xfrm>
            <a:off x="371185" y="234642"/>
            <a:ext cx="4996080" cy="46956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tx1">
                    <a:lumMod val="50000"/>
                  </a:schemeClr>
                </a:solidFill>
                <a:latin typeface="Arial Rounded MT Bold"/>
                <a:sym typeface="Bad Script"/>
              </a:rPr>
              <a:t>Linear Dynamical System A</a:t>
            </a:r>
            <a:endParaRPr lang="en" sz="200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Aft>
                <a:spcPts val="1600"/>
              </a:spcAft>
            </a:pPr>
            <a:endParaRPr lang="en" sz="2000" dirty="0">
              <a:solidFill>
                <a:schemeClr val="tx1">
                  <a:lumMod val="50000"/>
                </a:schemeClr>
              </a:solidFill>
              <a:latin typeface="Arial Rounded MT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B83BF-20B5-4B4C-82F0-2EB3F34684F3}"/>
              </a:ext>
            </a:extLst>
          </p:cNvPr>
          <p:cNvSpPr txBox="1"/>
          <p:nvPr/>
        </p:nvSpPr>
        <p:spPr>
          <a:xfrm>
            <a:off x="243840" y="902970"/>
            <a:ext cx="47853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A linear dynamical system A ∈ R </a:t>
            </a:r>
            <a:r>
              <a:rPr lang="en-US" sz="1600" baseline="30000" dirty="0" err="1">
                <a:latin typeface="Amasis MT Pro Medium"/>
              </a:rPr>
              <a:t>n×n</a:t>
            </a:r>
            <a:r>
              <a:rPr lang="en-US" sz="1600" dirty="0">
                <a:latin typeface="Amasis MT Pro Medium"/>
              </a:rPr>
              <a:t> is defined as:</a:t>
            </a:r>
            <a:endParaRPr lang="en-US" sz="1600">
              <a:latin typeface="Amasis MT Pro Medium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FCB9D94-18D7-43DD-93CA-E6B7D62F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415" y="1376363"/>
            <a:ext cx="1314450" cy="409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9C40C-B153-4181-B8A7-DB24A95633D3}"/>
              </a:ext>
            </a:extLst>
          </p:cNvPr>
          <p:cNvSpPr txBox="1"/>
          <p:nvPr/>
        </p:nvSpPr>
        <p:spPr>
          <a:xfrm>
            <a:off x="4328160" y="1443990"/>
            <a:ext cx="4099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where X¯ </a:t>
            </a:r>
            <a:r>
              <a:rPr lang="en-US" sz="1600" baseline="30000" dirty="0">
                <a:latin typeface="Amasis MT Pro Medium"/>
              </a:rPr>
              <a:t>†</a:t>
            </a:r>
            <a:r>
              <a:rPr lang="en-US" sz="1600" dirty="0">
                <a:latin typeface="Amasis MT Pro Medium"/>
              </a:rPr>
              <a:t> defines a pseudo-inverse of X¯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FE219-E940-405F-AFC1-6BABD35F7D04}"/>
              </a:ext>
            </a:extLst>
          </p:cNvPr>
          <p:cNvSpPr txBox="1"/>
          <p:nvPr/>
        </p:nvSpPr>
        <p:spPr>
          <a:xfrm>
            <a:off x="243840" y="2343150"/>
            <a:ext cx="86334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Since X¯ was decomposed by SVD, the pseudo-inverse can be easily calculated as below: </a:t>
            </a:r>
            <a:endParaRPr lang="en-US" sz="1600">
              <a:latin typeface="Amasis MT Pro Medium"/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E269918-CE64-44C8-A163-DC036AC7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68" y="2746058"/>
            <a:ext cx="1495425" cy="50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FCB330-A1A1-496A-9A51-055D2861CF55}"/>
              </a:ext>
            </a:extLst>
          </p:cNvPr>
          <p:cNvSpPr txBox="1"/>
          <p:nvPr/>
        </p:nvSpPr>
        <p:spPr>
          <a:xfrm>
            <a:off x="182880" y="3684270"/>
            <a:ext cx="8503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Then, the linear dynamical system </a:t>
            </a:r>
            <a:r>
              <a:rPr lang="en-US" sz="1600" dirty="0" err="1">
                <a:latin typeface="Amasis MT Pro Medium"/>
              </a:rPr>
              <a:t>A</a:t>
            </a:r>
            <a:r>
              <a:rPr lang="en-US" sz="1600" baseline="-25000" dirty="0" err="1">
                <a:latin typeface="Amasis MT Pro Medium"/>
              </a:rPr>
              <a:t>n×n</a:t>
            </a:r>
            <a:r>
              <a:rPr lang="en-US" sz="1600" dirty="0">
                <a:latin typeface="Amasis MT Pro Medium"/>
              </a:rPr>
              <a:t> can be reformulated by feeding the pseudo-inverse X¯ </a:t>
            </a:r>
            <a:r>
              <a:rPr lang="en-US" sz="1600" baseline="30000" dirty="0">
                <a:latin typeface="Amasis MT Pro Medium"/>
              </a:rPr>
              <a:t>†</a:t>
            </a:r>
            <a:r>
              <a:rPr lang="en-US" sz="1600" dirty="0">
                <a:latin typeface="Amasis MT Pro Medium"/>
              </a:rPr>
              <a:t> :</a:t>
            </a:r>
          </a:p>
        </p:txBody>
      </p:sp>
      <p:pic>
        <p:nvPicPr>
          <p:cNvPr id="10" name="Picture 10" descr="A picture containing clock, gauge&#10;&#10;Description automatically generated">
            <a:extLst>
              <a:ext uri="{FF2B5EF4-FFF2-40B4-BE49-F238E27FC236}">
                <a16:creationId xmlns:a16="http://schemas.microsoft.com/office/drawing/2014/main" id="{3D3DB56A-7F9B-4DDA-9C1E-D02028FF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223" y="4211955"/>
            <a:ext cx="1514475" cy="51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20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3DE055-A153-4C7D-ABC6-F09972805955}"/>
              </a:ext>
            </a:extLst>
          </p:cNvPr>
          <p:cNvSpPr txBox="1"/>
          <p:nvPr/>
        </p:nvSpPr>
        <p:spPr>
          <a:xfrm>
            <a:off x="198120" y="551974"/>
            <a:ext cx="850392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dirty="0">
                <a:latin typeface="Amasis MT Pro Medium"/>
              </a:rPr>
              <a:t>Although the linear dynamical system </a:t>
            </a:r>
            <a:r>
              <a:rPr lang="en-US" sz="1600" dirty="0" err="1">
                <a:latin typeface="Amasis MT Pro Medium"/>
              </a:rPr>
              <a:t>A</a:t>
            </a:r>
            <a:r>
              <a:rPr lang="en-US" sz="1600" baseline="-25000" dirty="0" err="1">
                <a:latin typeface="Amasis MT Pro Medium"/>
              </a:rPr>
              <a:t>n×n</a:t>
            </a:r>
            <a:r>
              <a:rPr lang="en-US" sz="1600" dirty="0">
                <a:latin typeface="Amasis MT Pro Medium"/>
              </a:rPr>
              <a:t> was calculated, still the linear dynamical system </a:t>
            </a:r>
            <a:r>
              <a:rPr lang="en-US" sz="1600" dirty="0" err="1">
                <a:latin typeface="Amasis MT Pro Medium"/>
              </a:rPr>
              <a:t>A</a:t>
            </a:r>
            <a:r>
              <a:rPr lang="en-US" sz="1600" baseline="-25000" dirty="0" err="1">
                <a:latin typeface="Amasis MT Pro Medium"/>
              </a:rPr>
              <a:t>n×n</a:t>
            </a:r>
            <a:r>
              <a:rPr lang="en-US" sz="1600" dirty="0">
                <a:latin typeface="Amasis MT Pro Medium"/>
              </a:rPr>
              <a:t> is too huge</a:t>
            </a:r>
          </a:p>
          <a:p>
            <a:pPr marL="285750" indent="-285750">
              <a:buChar char="•"/>
            </a:pPr>
            <a:r>
              <a:rPr lang="en-US" sz="1600" dirty="0">
                <a:latin typeface="Amasis MT Pro Medium"/>
              </a:rPr>
              <a:t>To project the linear dynamical system </a:t>
            </a:r>
            <a:r>
              <a:rPr lang="en-US" sz="1600" dirty="0" err="1">
                <a:latin typeface="Amasis MT Pro Medium"/>
              </a:rPr>
              <a:t>A</a:t>
            </a:r>
            <a:r>
              <a:rPr lang="en-US" sz="1600" baseline="-25000" dirty="0" err="1">
                <a:latin typeface="Amasis MT Pro Medium"/>
              </a:rPr>
              <a:t>n×n</a:t>
            </a:r>
            <a:r>
              <a:rPr lang="en-US" sz="1600" dirty="0">
                <a:latin typeface="Amasis MT Pro Medium"/>
              </a:rPr>
              <a:t> into low-rank subspace, the similarity transform is performed: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7D8656-91D8-45ED-99CA-8B106479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43" y="2006588"/>
            <a:ext cx="5775960" cy="562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6B74C-B5D4-4B3E-B84C-424DA5CFD5C1}"/>
              </a:ext>
            </a:extLst>
          </p:cNvPr>
          <p:cNvSpPr txBox="1"/>
          <p:nvPr/>
        </p:nvSpPr>
        <p:spPr>
          <a:xfrm>
            <a:off x="335280" y="2686050"/>
            <a:ext cx="82296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   where U</a:t>
            </a:r>
            <a:r>
              <a:rPr lang="en-US" sz="1600" baseline="-25000" dirty="0">
                <a:latin typeface="Amasis MT Pro Medium"/>
              </a:rPr>
              <a:t>r</a:t>
            </a:r>
            <a:r>
              <a:rPr lang="en-US" sz="1600" dirty="0">
                <a:latin typeface="Amasis MT Pro Medium"/>
              </a:rPr>
              <a:t> is low-rank embedding space and </a:t>
            </a:r>
            <a:r>
              <a:rPr lang="en-US" sz="1600" dirty="0" err="1">
                <a:latin typeface="Amasis MT Pro Medium"/>
              </a:rPr>
              <a:t>U</a:t>
            </a:r>
            <a:r>
              <a:rPr lang="en-US" sz="1600" baseline="30000" dirty="0" err="1">
                <a:latin typeface="Amasis MT Pro Medium"/>
              </a:rPr>
              <a:t>∗</a:t>
            </a:r>
            <a:r>
              <a:rPr lang="en-US" sz="1600" baseline="-25000" dirty="0" err="1">
                <a:latin typeface="Amasis MT Pro Medium"/>
              </a:rPr>
              <a:t>r</a:t>
            </a:r>
            <a:r>
              <a:rPr lang="en-US" sz="1600" baseline="-25000" dirty="0">
                <a:latin typeface="Amasis MT Pro Medium"/>
              </a:rPr>
              <a:t> </a:t>
            </a:r>
            <a:r>
              <a:rPr lang="en-US" sz="1600" dirty="0">
                <a:latin typeface="Amasis MT Pro Medium"/>
              </a:rPr>
              <a:t>U</a:t>
            </a:r>
            <a:r>
              <a:rPr lang="en-US" sz="1600" baseline="-25000" dirty="0">
                <a:latin typeface="Amasis MT Pro Medium"/>
              </a:rPr>
              <a:t>r</a:t>
            </a:r>
            <a:r>
              <a:rPr lang="en-US" sz="1600" dirty="0">
                <a:latin typeface="Amasis MT Pro Medium"/>
              </a:rPr>
              <a:t> = I.</a:t>
            </a:r>
          </a:p>
          <a:p>
            <a:endParaRPr lang="en-US" sz="1600" dirty="0">
              <a:latin typeface="Amasis MT Pro Medium"/>
            </a:endParaRPr>
          </a:p>
          <a:p>
            <a:pPr marL="285750" indent="-285750">
              <a:buChar char="•"/>
            </a:pPr>
            <a:r>
              <a:rPr lang="en-US" sz="1600" dirty="0">
                <a:latin typeface="Amasis MT Pro Medium"/>
              </a:rPr>
              <a:t>Now, the dimension of the low-rank embedded linear dynamical system A˜ is defined as: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3A6E3E4-C8EF-461C-BC41-AE9F8893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3973830"/>
            <a:ext cx="23241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78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68;p61">
            <a:extLst>
              <a:ext uri="{FF2B5EF4-FFF2-40B4-BE49-F238E27FC236}">
                <a16:creationId xmlns:a16="http://schemas.microsoft.com/office/drawing/2014/main" id="{0BE806CA-93E5-4364-9F0F-D65D84F93E31}"/>
              </a:ext>
            </a:extLst>
          </p:cNvPr>
          <p:cNvSpPr txBox="1"/>
          <p:nvPr/>
        </p:nvSpPr>
        <p:spPr>
          <a:xfrm>
            <a:off x="754597" y="425528"/>
            <a:ext cx="4996080" cy="46956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</a:schemeClr>
                </a:solidFill>
                <a:latin typeface="Arial Rounded MT Bold"/>
                <a:sym typeface="Bad Script"/>
              </a:rPr>
              <a:t>Eigen Value Decomposition</a:t>
            </a:r>
            <a:endParaRPr lang="en" sz="200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Aft>
                <a:spcPts val="1600"/>
              </a:spcAft>
            </a:pPr>
            <a:endParaRPr lang="en" sz="2000" dirty="0">
              <a:solidFill>
                <a:schemeClr val="tx1">
                  <a:lumMod val="50000"/>
                </a:schemeClr>
              </a:solidFill>
              <a:latin typeface="Arial Rounded MT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4B858-BF61-4764-BB24-F361B999E335}"/>
              </a:ext>
            </a:extLst>
          </p:cNvPr>
          <p:cNvSpPr txBox="1"/>
          <p:nvPr/>
        </p:nvSpPr>
        <p:spPr>
          <a:xfrm>
            <a:off x="647700" y="1482090"/>
            <a:ext cx="78562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dirty="0">
                <a:latin typeface="Amasis MT Pro Medium"/>
              </a:rPr>
              <a:t>A˜ is the low-rank embedded linear dynamical system. </a:t>
            </a:r>
            <a:endParaRPr lang="en-US"/>
          </a:p>
          <a:p>
            <a:pPr marL="285750" indent="-285750">
              <a:buChar char="•"/>
            </a:pPr>
            <a:r>
              <a:rPr lang="en-US" sz="1600" dirty="0">
                <a:latin typeface="Amasis MT Pro Medium"/>
              </a:rPr>
              <a:t>Therefore, eigen value problem of A˜ is cheaply solved: </a:t>
            </a:r>
            <a:endParaRPr lang="en-US"/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BCC949D2-4C89-49FF-9A0E-273D93C8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60" y="2319338"/>
            <a:ext cx="1219200" cy="50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D831D-DA45-47EA-A18B-A256C80927E3}"/>
              </a:ext>
            </a:extLst>
          </p:cNvPr>
          <p:cNvSpPr txBox="1"/>
          <p:nvPr/>
        </p:nvSpPr>
        <p:spPr>
          <a:xfrm>
            <a:off x="883920" y="3166110"/>
            <a:ext cx="51282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where W = [eigen vectors] and Λ = [eigen values]</a:t>
            </a:r>
          </a:p>
        </p:txBody>
      </p:sp>
    </p:spTree>
    <p:extLst>
      <p:ext uri="{BB962C8B-B14F-4D97-AF65-F5344CB8AC3E}">
        <p14:creationId xmlns:p14="http://schemas.microsoft.com/office/powerpoint/2010/main" val="108570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68;p61">
            <a:extLst>
              <a:ext uri="{FF2B5EF4-FFF2-40B4-BE49-F238E27FC236}">
                <a16:creationId xmlns:a16="http://schemas.microsoft.com/office/drawing/2014/main" id="{0BE806CA-93E5-4364-9F0F-D65D84F93E31}"/>
              </a:ext>
            </a:extLst>
          </p:cNvPr>
          <p:cNvSpPr txBox="1"/>
          <p:nvPr/>
        </p:nvSpPr>
        <p:spPr>
          <a:xfrm>
            <a:off x="240970" y="205705"/>
            <a:ext cx="5178960" cy="713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</a:schemeClr>
                </a:solidFill>
                <a:latin typeface="Arial Rounded MT Bold"/>
                <a:sym typeface="Bad Script"/>
              </a:rPr>
              <a:t>Look back higher dimension space from lower dimension space</a:t>
            </a:r>
            <a:endParaRPr lang="en" sz="200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Aft>
                <a:spcPts val="1600"/>
              </a:spcAft>
            </a:pPr>
            <a:endParaRPr lang="en" sz="2000" dirty="0">
              <a:solidFill>
                <a:schemeClr val="tx1">
                  <a:lumMod val="50000"/>
                </a:schemeClr>
              </a:solidFill>
              <a:latin typeface="Arial Rounded MT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5AD1A-8234-4C2B-85DC-824DE67E4838}"/>
              </a:ext>
            </a:extLst>
          </p:cNvPr>
          <p:cNvSpPr txBox="1"/>
          <p:nvPr/>
        </p:nvSpPr>
        <p:spPr>
          <a:xfrm>
            <a:off x="807720" y="1443990"/>
            <a:ext cx="81076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dirty="0">
                <a:latin typeface="Amasis MT Pro Medium"/>
              </a:rPr>
              <a:t>In the previous step, the eigen vectors W are calculated in the low-dimensional subspace, but not an original high-dimensional space. </a:t>
            </a:r>
            <a:endParaRPr lang="en-US"/>
          </a:p>
          <a:p>
            <a:pPr marL="285750" indent="-285750">
              <a:buChar char="•"/>
            </a:pPr>
            <a:endParaRPr lang="en-US" sz="1600" dirty="0">
              <a:latin typeface="Amasis MT Pro Medium"/>
            </a:endParaRPr>
          </a:p>
          <a:p>
            <a:pPr marL="285750" indent="-285750">
              <a:buChar char="•"/>
            </a:pPr>
            <a:r>
              <a:rPr lang="en-US" sz="1600" dirty="0">
                <a:latin typeface="Amasis MT Pro Medium"/>
              </a:rPr>
              <a:t>The eigen vectors W can be returned to the original space by calculating below: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200C236-D2B3-4B0B-9736-DEE7C396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2847023"/>
            <a:ext cx="1524000" cy="409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904BA-F782-466D-84BA-1D582A633A8A}"/>
              </a:ext>
            </a:extLst>
          </p:cNvPr>
          <p:cNvSpPr txBox="1"/>
          <p:nvPr/>
        </p:nvSpPr>
        <p:spPr>
          <a:xfrm>
            <a:off x="899160" y="3547110"/>
            <a:ext cx="79171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where, Φ is DMD modes in the original space. The eigen values Λ do not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8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68;p61">
            <a:extLst>
              <a:ext uri="{FF2B5EF4-FFF2-40B4-BE49-F238E27FC236}">
                <a16:creationId xmlns:a16="http://schemas.microsoft.com/office/drawing/2014/main" id="{0BE806CA-93E5-4364-9F0F-D65D84F93E31}"/>
              </a:ext>
            </a:extLst>
          </p:cNvPr>
          <p:cNvSpPr txBox="1"/>
          <p:nvPr/>
        </p:nvSpPr>
        <p:spPr>
          <a:xfrm>
            <a:off x="240970" y="205705"/>
            <a:ext cx="3571140" cy="46956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50000"/>
                  </a:schemeClr>
                </a:solidFill>
                <a:latin typeface="Arial Rounded MT Bold"/>
                <a:sym typeface="Bad Script"/>
              </a:rPr>
              <a:t>Exact solution x</a:t>
            </a:r>
            <a:endParaRPr lang="en" sz="200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Aft>
                <a:spcPts val="1600"/>
              </a:spcAft>
            </a:pPr>
            <a:endParaRPr lang="en" sz="2000" dirty="0">
              <a:solidFill>
                <a:schemeClr val="tx1">
                  <a:lumMod val="50000"/>
                </a:schemeClr>
              </a:solidFill>
              <a:latin typeface="Arial Rounded MT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EB367-68A7-42B6-B509-6DF657156B9F}"/>
              </a:ext>
            </a:extLst>
          </p:cNvPr>
          <p:cNvSpPr txBox="1"/>
          <p:nvPr/>
        </p:nvSpPr>
        <p:spPr>
          <a:xfrm>
            <a:off x="716280" y="971550"/>
            <a:ext cx="82143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dirty="0">
                <a:latin typeface="Amasis MT Pro Medium"/>
              </a:rPr>
              <a:t>Using the eigen vectors Φ and the eigen values Λ, the solution x can be calculated as: 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CE7342-F9D8-4BA3-8056-A5798A94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398" y="1497330"/>
            <a:ext cx="2524125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A536D-22D5-48FC-9EDA-337320D02EC6}"/>
              </a:ext>
            </a:extLst>
          </p:cNvPr>
          <p:cNvSpPr txBox="1"/>
          <p:nvPr/>
        </p:nvSpPr>
        <p:spPr>
          <a:xfrm>
            <a:off x="708660" y="2343150"/>
            <a:ext cx="80238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where Ω = log Λ and b is arbitrary constants. </a:t>
            </a:r>
            <a:endParaRPr lang="en-US" sz="1600">
              <a:latin typeface="Amasis MT Pro Medium"/>
            </a:endParaRPr>
          </a:p>
          <a:p>
            <a:endParaRPr lang="en-US" sz="1600" dirty="0">
              <a:latin typeface="Amasis MT Pro Medium"/>
            </a:endParaRPr>
          </a:p>
          <a:p>
            <a:pPr marL="285750" indent="-285750">
              <a:buChar char="•"/>
            </a:pPr>
            <a:r>
              <a:rPr lang="en-US" sz="1600" dirty="0">
                <a:latin typeface="Amasis MT Pro Medium"/>
              </a:rPr>
              <a:t>The arbitrary constants b can be decided to solve using initial condition problem:</a:t>
            </a:r>
            <a:endParaRPr lang="en-US" sz="1600">
              <a:latin typeface="Amasis MT Pro Medium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FBB4821-A763-4C10-B9B4-217ADFB9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3287078"/>
            <a:ext cx="1123950" cy="42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BFB3E0-3F8D-42FB-9FA1-E3C0A3650E3D}"/>
              </a:ext>
            </a:extLst>
          </p:cNvPr>
          <p:cNvSpPr txBox="1"/>
          <p:nvPr/>
        </p:nvSpPr>
        <p:spPr>
          <a:xfrm>
            <a:off x="815340" y="38671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then,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E1CDF02-1A33-458F-B8C5-C56CBAE80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869055"/>
            <a:ext cx="1219200" cy="43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188CAF-48FA-4DE7-B844-A432D9CC8F43}"/>
              </a:ext>
            </a:extLst>
          </p:cNvPr>
          <p:cNvSpPr txBox="1"/>
          <p:nvPr/>
        </p:nvSpPr>
        <p:spPr>
          <a:xfrm>
            <a:off x="3025140" y="3920490"/>
            <a:ext cx="45872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where Φ † is pseudo-inverse of Φ</a:t>
            </a:r>
          </a:p>
        </p:txBody>
      </p:sp>
    </p:spTree>
    <p:extLst>
      <p:ext uri="{BB962C8B-B14F-4D97-AF65-F5344CB8AC3E}">
        <p14:creationId xmlns:p14="http://schemas.microsoft.com/office/powerpoint/2010/main" val="38353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2"/>
          <p:cNvSpPr txBox="1">
            <a:spLocks noGrp="1"/>
          </p:cNvSpPr>
          <p:nvPr>
            <p:ph type="title"/>
          </p:nvPr>
        </p:nvSpPr>
        <p:spPr>
          <a:xfrm>
            <a:off x="3014649" y="1945054"/>
            <a:ext cx="6564780" cy="15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highlight>
                  <a:schemeClr val="accent1"/>
                </a:highlight>
              </a:rPr>
              <a:t>Matlab Implementation</a:t>
            </a:r>
            <a:endParaRPr lang="en-US" dirty="0"/>
          </a:p>
        </p:txBody>
      </p:sp>
      <p:sp>
        <p:nvSpPr>
          <p:cNvPr id="1371" name="Google Shape;1371;p42"/>
          <p:cNvSpPr/>
          <p:nvPr/>
        </p:nvSpPr>
        <p:spPr>
          <a:xfrm>
            <a:off x="1612879" y="4510845"/>
            <a:ext cx="70851" cy="68711"/>
          </a:xfrm>
          <a:custGeom>
            <a:avLst/>
            <a:gdLst/>
            <a:ahLst/>
            <a:cxnLst/>
            <a:rect l="l" t="t" r="r" b="b"/>
            <a:pathLst>
              <a:path w="596" h="578" extrusionOk="0">
                <a:moveTo>
                  <a:pt x="298" y="1"/>
                </a:moveTo>
                <a:cubicBezTo>
                  <a:pt x="141" y="1"/>
                  <a:pt x="1" y="141"/>
                  <a:pt x="1" y="298"/>
                </a:cubicBezTo>
                <a:cubicBezTo>
                  <a:pt x="1" y="455"/>
                  <a:pt x="141" y="578"/>
                  <a:pt x="298" y="578"/>
                </a:cubicBezTo>
                <a:cubicBezTo>
                  <a:pt x="455" y="578"/>
                  <a:pt x="595" y="455"/>
                  <a:pt x="595" y="298"/>
                </a:cubicBezTo>
                <a:cubicBezTo>
                  <a:pt x="595" y="141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2"/>
          <p:cNvSpPr/>
          <p:nvPr/>
        </p:nvSpPr>
        <p:spPr>
          <a:xfrm>
            <a:off x="1775025" y="451084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0" y="1"/>
                </a:moveTo>
                <a:cubicBezTo>
                  <a:pt x="123" y="1"/>
                  <a:pt x="0" y="141"/>
                  <a:pt x="0" y="298"/>
                </a:cubicBezTo>
                <a:cubicBezTo>
                  <a:pt x="0" y="455"/>
                  <a:pt x="123" y="578"/>
                  <a:pt x="280" y="578"/>
                </a:cubicBezTo>
                <a:cubicBezTo>
                  <a:pt x="437" y="578"/>
                  <a:pt x="577" y="455"/>
                  <a:pt x="577" y="298"/>
                </a:cubicBezTo>
                <a:cubicBezTo>
                  <a:pt x="577" y="141"/>
                  <a:pt x="437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2"/>
          <p:cNvSpPr/>
          <p:nvPr/>
        </p:nvSpPr>
        <p:spPr>
          <a:xfrm>
            <a:off x="1935032" y="451084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98" y="1"/>
                </a:moveTo>
                <a:cubicBezTo>
                  <a:pt x="123" y="1"/>
                  <a:pt x="1" y="141"/>
                  <a:pt x="1" y="298"/>
                </a:cubicBezTo>
                <a:cubicBezTo>
                  <a:pt x="1" y="455"/>
                  <a:pt x="123" y="578"/>
                  <a:pt x="298" y="578"/>
                </a:cubicBezTo>
                <a:cubicBezTo>
                  <a:pt x="455" y="578"/>
                  <a:pt x="577" y="455"/>
                  <a:pt x="577" y="298"/>
                </a:cubicBezTo>
                <a:cubicBezTo>
                  <a:pt x="577" y="141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42"/>
          <p:cNvSpPr/>
          <p:nvPr/>
        </p:nvSpPr>
        <p:spPr>
          <a:xfrm>
            <a:off x="2095039" y="4510845"/>
            <a:ext cx="70732" cy="68711"/>
          </a:xfrm>
          <a:custGeom>
            <a:avLst/>
            <a:gdLst/>
            <a:ahLst/>
            <a:cxnLst/>
            <a:rect l="l" t="t" r="r" b="b"/>
            <a:pathLst>
              <a:path w="595" h="578" extrusionOk="0">
                <a:moveTo>
                  <a:pt x="298" y="1"/>
                </a:moveTo>
                <a:cubicBezTo>
                  <a:pt x="140" y="1"/>
                  <a:pt x="1" y="141"/>
                  <a:pt x="1" y="298"/>
                </a:cubicBezTo>
                <a:cubicBezTo>
                  <a:pt x="1" y="455"/>
                  <a:pt x="140" y="578"/>
                  <a:pt x="298" y="578"/>
                </a:cubicBezTo>
                <a:cubicBezTo>
                  <a:pt x="455" y="578"/>
                  <a:pt x="595" y="455"/>
                  <a:pt x="595" y="298"/>
                </a:cubicBezTo>
                <a:cubicBezTo>
                  <a:pt x="595" y="141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2"/>
          <p:cNvSpPr/>
          <p:nvPr/>
        </p:nvSpPr>
        <p:spPr>
          <a:xfrm>
            <a:off x="2257185" y="4510845"/>
            <a:ext cx="68592" cy="68711"/>
          </a:xfrm>
          <a:custGeom>
            <a:avLst/>
            <a:gdLst/>
            <a:ahLst/>
            <a:cxnLst/>
            <a:rect l="l" t="t" r="r" b="b"/>
            <a:pathLst>
              <a:path w="577" h="578" extrusionOk="0">
                <a:moveTo>
                  <a:pt x="280" y="1"/>
                </a:moveTo>
                <a:cubicBezTo>
                  <a:pt x="122" y="1"/>
                  <a:pt x="0" y="141"/>
                  <a:pt x="0" y="298"/>
                </a:cubicBezTo>
                <a:cubicBezTo>
                  <a:pt x="0" y="455"/>
                  <a:pt x="122" y="578"/>
                  <a:pt x="280" y="578"/>
                </a:cubicBezTo>
                <a:cubicBezTo>
                  <a:pt x="455" y="578"/>
                  <a:pt x="577" y="455"/>
                  <a:pt x="577" y="298"/>
                </a:cubicBezTo>
                <a:cubicBezTo>
                  <a:pt x="577" y="141"/>
                  <a:pt x="455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42"/>
          <p:cNvSpPr/>
          <p:nvPr/>
        </p:nvSpPr>
        <p:spPr>
          <a:xfrm>
            <a:off x="2417192" y="4510845"/>
            <a:ext cx="70732" cy="68711"/>
          </a:xfrm>
          <a:custGeom>
            <a:avLst/>
            <a:gdLst/>
            <a:ahLst/>
            <a:cxnLst/>
            <a:rect l="l" t="t" r="r" b="b"/>
            <a:pathLst>
              <a:path w="595" h="578" extrusionOk="0">
                <a:moveTo>
                  <a:pt x="297" y="1"/>
                </a:moveTo>
                <a:cubicBezTo>
                  <a:pt x="140" y="1"/>
                  <a:pt x="0" y="141"/>
                  <a:pt x="0" y="298"/>
                </a:cubicBezTo>
                <a:cubicBezTo>
                  <a:pt x="0" y="455"/>
                  <a:pt x="140" y="578"/>
                  <a:pt x="297" y="578"/>
                </a:cubicBezTo>
                <a:cubicBezTo>
                  <a:pt x="455" y="578"/>
                  <a:pt x="595" y="455"/>
                  <a:pt x="595" y="298"/>
                </a:cubicBezTo>
                <a:cubicBezTo>
                  <a:pt x="595" y="141"/>
                  <a:pt x="455" y="1"/>
                  <a:pt x="297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2"/>
          <p:cNvSpPr/>
          <p:nvPr/>
        </p:nvSpPr>
        <p:spPr>
          <a:xfrm>
            <a:off x="2579220" y="451084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0" y="1"/>
                </a:moveTo>
                <a:cubicBezTo>
                  <a:pt x="123" y="1"/>
                  <a:pt x="1" y="141"/>
                  <a:pt x="1" y="298"/>
                </a:cubicBezTo>
                <a:cubicBezTo>
                  <a:pt x="1" y="455"/>
                  <a:pt x="123" y="578"/>
                  <a:pt x="280" y="578"/>
                </a:cubicBezTo>
                <a:cubicBezTo>
                  <a:pt x="455" y="578"/>
                  <a:pt x="578" y="455"/>
                  <a:pt x="578" y="298"/>
                </a:cubicBezTo>
                <a:cubicBezTo>
                  <a:pt x="578" y="141"/>
                  <a:pt x="455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42"/>
          <p:cNvSpPr txBox="1">
            <a:spLocks noGrp="1"/>
          </p:cNvSpPr>
          <p:nvPr>
            <p:ph type="title" idx="2"/>
          </p:nvPr>
        </p:nvSpPr>
        <p:spPr>
          <a:xfrm>
            <a:off x="3086100" y="392340"/>
            <a:ext cx="2492400" cy="7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lang="en-US" dirty="0"/>
          </a:p>
        </p:txBody>
      </p:sp>
      <p:sp>
        <p:nvSpPr>
          <p:cNvPr id="1418" name="Google Shape;1418;p42"/>
          <p:cNvSpPr/>
          <p:nvPr/>
        </p:nvSpPr>
        <p:spPr>
          <a:xfrm>
            <a:off x="3408600" y="1583825"/>
            <a:ext cx="847725" cy="146825"/>
          </a:xfrm>
          <a:custGeom>
            <a:avLst/>
            <a:gdLst/>
            <a:ahLst/>
            <a:cxnLst/>
            <a:rect l="l" t="t" r="r" b="b"/>
            <a:pathLst>
              <a:path w="33909" h="5873" extrusionOk="0">
                <a:moveTo>
                  <a:pt x="0" y="5873"/>
                </a:moveTo>
                <a:cubicBezTo>
                  <a:pt x="10624" y="1624"/>
                  <a:pt x="22582" y="-1079"/>
                  <a:pt x="33909" y="53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19" name="Google Shape;1419;p42"/>
          <p:cNvSpPr/>
          <p:nvPr/>
        </p:nvSpPr>
        <p:spPr>
          <a:xfrm>
            <a:off x="3517289" y="1666323"/>
            <a:ext cx="847725" cy="146825"/>
          </a:xfrm>
          <a:custGeom>
            <a:avLst/>
            <a:gdLst/>
            <a:ahLst/>
            <a:cxnLst/>
            <a:rect l="l" t="t" r="r" b="b"/>
            <a:pathLst>
              <a:path w="33909" h="5873" extrusionOk="0">
                <a:moveTo>
                  <a:pt x="0" y="5873"/>
                </a:moveTo>
                <a:cubicBezTo>
                  <a:pt x="10624" y="1624"/>
                  <a:pt x="22582" y="-1079"/>
                  <a:pt x="33909" y="53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420" name="Google Shape;1420;p42"/>
          <p:cNvGrpSpPr/>
          <p:nvPr/>
        </p:nvGrpSpPr>
        <p:grpSpPr>
          <a:xfrm>
            <a:off x="6504057" y="3494300"/>
            <a:ext cx="1250766" cy="1268375"/>
            <a:chOff x="6866604" y="3415321"/>
            <a:chExt cx="485470" cy="492267"/>
          </a:xfrm>
        </p:grpSpPr>
        <p:sp>
          <p:nvSpPr>
            <p:cNvPr id="1421" name="Google Shape;1421;p42"/>
            <p:cNvSpPr/>
            <p:nvPr/>
          </p:nvSpPr>
          <p:spPr>
            <a:xfrm rot="-2088369">
              <a:off x="7002438" y="3710949"/>
              <a:ext cx="338847" cy="82397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 rot="-2088369">
              <a:off x="7040201" y="3518314"/>
              <a:ext cx="34417" cy="2501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 rot="-2088369">
              <a:off x="6945649" y="3496741"/>
              <a:ext cx="277961" cy="364087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 rot="-2088369">
              <a:off x="7068011" y="3439152"/>
              <a:ext cx="197736" cy="364456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42"/>
          <p:cNvGrpSpPr/>
          <p:nvPr/>
        </p:nvGrpSpPr>
        <p:grpSpPr>
          <a:xfrm>
            <a:off x="3843481" y="741020"/>
            <a:ext cx="3759000" cy="2392200"/>
            <a:chOff x="4050400" y="864870"/>
            <a:chExt cx="3759000" cy="2392200"/>
          </a:xfrm>
        </p:grpSpPr>
        <p:sp>
          <p:nvSpPr>
            <p:cNvPr id="1426" name="Google Shape;1426;p42"/>
            <p:cNvSpPr/>
            <p:nvPr/>
          </p:nvSpPr>
          <p:spPr>
            <a:xfrm rot="381417">
              <a:off x="4539720" y="915050"/>
              <a:ext cx="417609" cy="381782"/>
            </a:xfrm>
            <a:custGeom>
              <a:avLst/>
              <a:gdLst/>
              <a:ahLst/>
              <a:cxnLst/>
              <a:rect l="l" t="t" r="r" b="b"/>
              <a:pathLst>
                <a:path w="17699" h="15265" extrusionOk="0">
                  <a:moveTo>
                    <a:pt x="8936" y="0"/>
                  </a:moveTo>
                  <a:cubicBezTo>
                    <a:pt x="7104" y="3663"/>
                    <a:pt x="5221" y="7335"/>
                    <a:pt x="2840" y="10668"/>
                  </a:cubicBezTo>
                  <a:cubicBezTo>
                    <a:pt x="1939" y="11929"/>
                    <a:pt x="-520" y="13091"/>
                    <a:pt x="173" y="14478"/>
                  </a:cubicBezTo>
                  <a:cubicBezTo>
                    <a:pt x="1027" y="16186"/>
                    <a:pt x="4016" y="14471"/>
                    <a:pt x="5888" y="14097"/>
                  </a:cubicBezTo>
                  <a:cubicBezTo>
                    <a:pt x="9767" y="13321"/>
                    <a:pt x="13744" y="12954"/>
                    <a:pt x="17699" y="12954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427" name="Google Shape;1427;p42"/>
            <p:cNvSpPr/>
            <p:nvPr/>
          </p:nvSpPr>
          <p:spPr>
            <a:xfrm>
              <a:off x="4050400" y="864870"/>
              <a:ext cx="3759000" cy="2392200"/>
            </a:xfrm>
            <a:prstGeom prst="arc">
              <a:avLst>
                <a:gd name="adj1" fmla="val 12973513"/>
                <a:gd name="adj2" fmla="val 1661112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257B6D84-15C0-4408-8F9C-FEB969FB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049655"/>
            <a:ext cx="2617470" cy="35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2"/>
          <p:cNvSpPr txBox="1">
            <a:spLocks noGrp="1"/>
          </p:cNvSpPr>
          <p:nvPr>
            <p:ph type="title"/>
          </p:nvPr>
        </p:nvSpPr>
        <p:spPr>
          <a:xfrm>
            <a:off x="3200400" y="1976000"/>
            <a:ext cx="5687700" cy="15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highlight>
                  <a:schemeClr val="accent1"/>
                </a:highlight>
              </a:rPr>
              <a:t>Applications</a:t>
            </a:r>
            <a:endParaRPr lang="en-US" dirty="0"/>
          </a:p>
        </p:txBody>
      </p:sp>
      <p:sp>
        <p:nvSpPr>
          <p:cNvPr id="1417" name="Google Shape;1417;p42"/>
          <p:cNvSpPr txBox="1">
            <a:spLocks noGrp="1"/>
          </p:cNvSpPr>
          <p:nvPr>
            <p:ph type="title" idx="2"/>
          </p:nvPr>
        </p:nvSpPr>
        <p:spPr>
          <a:xfrm>
            <a:off x="3200400" y="796200"/>
            <a:ext cx="2492400" cy="7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18" name="Google Shape;1418;p42"/>
          <p:cNvSpPr/>
          <p:nvPr/>
        </p:nvSpPr>
        <p:spPr>
          <a:xfrm>
            <a:off x="3400425" y="1763575"/>
            <a:ext cx="847725" cy="146825"/>
          </a:xfrm>
          <a:custGeom>
            <a:avLst/>
            <a:gdLst/>
            <a:ahLst/>
            <a:cxnLst/>
            <a:rect l="l" t="t" r="r" b="b"/>
            <a:pathLst>
              <a:path w="33909" h="5873" extrusionOk="0">
                <a:moveTo>
                  <a:pt x="0" y="5873"/>
                </a:moveTo>
                <a:cubicBezTo>
                  <a:pt x="10624" y="1624"/>
                  <a:pt x="22582" y="-1079"/>
                  <a:pt x="33909" y="53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19" name="Google Shape;1419;p42"/>
          <p:cNvSpPr/>
          <p:nvPr/>
        </p:nvSpPr>
        <p:spPr>
          <a:xfrm>
            <a:off x="3543300" y="1837800"/>
            <a:ext cx="847725" cy="146825"/>
          </a:xfrm>
          <a:custGeom>
            <a:avLst/>
            <a:gdLst/>
            <a:ahLst/>
            <a:cxnLst/>
            <a:rect l="l" t="t" r="r" b="b"/>
            <a:pathLst>
              <a:path w="33909" h="5873" extrusionOk="0">
                <a:moveTo>
                  <a:pt x="0" y="5873"/>
                </a:moveTo>
                <a:cubicBezTo>
                  <a:pt x="10624" y="1624"/>
                  <a:pt x="22582" y="-1079"/>
                  <a:pt x="33909" y="53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420" name="Google Shape;1420;p42"/>
          <p:cNvGrpSpPr/>
          <p:nvPr/>
        </p:nvGrpSpPr>
        <p:grpSpPr>
          <a:xfrm>
            <a:off x="6489770" y="3236442"/>
            <a:ext cx="1250766" cy="1268375"/>
            <a:chOff x="6866604" y="3415321"/>
            <a:chExt cx="485470" cy="492267"/>
          </a:xfrm>
        </p:grpSpPr>
        <p:sp>
          <p:nvSpPr>
            <p:cNvPr id="1421" name="Google Shape;1421;p42"/>
            <p:cNvSpPr/>
            <p:nvPr/>
          </p:nvSpPr>
          <p:spPr>
            <a:xfrm rot="-2088369">
              <a:off x="7002438" y="3710949"/>
              <a:ext cx="338847" cy="82397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 rot="-2088369">
              <a:off x="7040201" y="3518314"/>
              <a:ext cx="34417" cy="2501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 rot="-2088369">
              <a:off x="6945649" y="3496741"/>
              <a:ext cx="277961" cy="364087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 rot="-2088369">
              <a:off x="7068011" y="3439152"/>
              <a:ext cx="197736" cy="364456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42"/>
          <p:cNvGrpSpPr/>
          <p:nvPr/>
        </p:nvGrpSpPr>
        <p:grpSpPr>
          <a:xfrm>
            <a:off x="4050400" y="864870"/>
            <a:ext cx="3759000" cy="2392200"/>
            <a:chOff x="4050400" y="864870"/>
            <a:chExt cx="3759000" cy="2392200"/>
          </a:xfrm>
        </p:grpSpPr>
        <p:sp>
          <p:nvSpPr>
            <p:cNvPr id="1426" name="Google Shape;1426;p42"/>
            <p:cNvSpPr/>
            <p:nvPr/>
          </p:nvSpPr>
          <p:spPr>
            <a:xfrm rot="381417">
              <a:off x="4539720" y="915050"/>
              <a:ext cx="417609" cy="381782"/>
            </a:xfrm>
            <a:custGeom>
              <a:avLst/>
              <a:gdLst/>
              <a:ahLst/>
              <a:cxnLst/>
              <a:rect l="l" t="t" r="r" b="b"/>
              <a:pathLst>
                <a:path w="17699" h="15265" extrusionOk="0">
                  <a:moveTo>
                    <a:pt x="8936" y="0"/>
                  </a:moveTo>
                  <a:cubicBezTo>
                    <a:pt x="7104" y="3663"/>
                    <a:pt x="5221" y="7335"/>
                    <a:pt x="2840" y="10668"/>
                  </a:cubicBezTo>
                  <a:cubicBezTo>
                    <a:pt x="1939" y="11929"/>
                    <a:pt x="-520" y="13091"/>
                    <a:pt x="173" y="14478"/>
                  </a:cubicBezTo>
                  <a:cubicBezTo>
                    <a:pt x="1027" y="16186"/>
                    <a:pt x="4016" y="14471"/>
                    <a:pt x="5888" y="14097"/>
                  </a:cubicBezTo>
                  <a:cubicBezTo>
                    <a:pt x="9767" y="13321"/>
                    <a:pt x="13744" y="12954"/>
                    <a:pt x="17699" y="12954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427" name="Google Shape;1427;p42"/>
            <p:cNvSpPr/>
            <p:nvPr/>
          </p:nvSpPr>
          <p:spPr>
            <a:xfrm>
              <a:off x="4050400" y="864870"/>
              <a:ext cx="3759000" cy="2392200"/>
            </a:xfrm>
            <a:prstGeom prst="arc">
              <a:avLst>
                <a:gd name="adj1" fmla="val 12973513"/>
                <a:gd name="adj2" fmla="val 1661112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9ABF6D90-CC85-48C8-B420-0F3E3A8D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507683"/>
            <a:ext cx="2566035" cy="41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9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89784FD6-D505-4D95-92F9-298F30DC3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44245"/>
              </p:ext>
            </p:extLst>
          </p:nvPr>
        </p:nvGraphicFramePr>
        <p:xfrm>
          <a:off x="2286000" y="52959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9" name="Google Shape;1420;p42">
            <a:extLst>
              <a:ext uri="{FF2B5EF4-FFF2-40B4-BE49-F238E27FC236}">
                <a16:creationId xmlns:a16="http://schemas.microsoft.com/office/drawing/2014/main" id="{5F2B790F-AC36-4AB8-B859-BCF0ADCC9210}"/>
              </a:ext>
            </a:extLst>
          </p:cNvPr>
          <p:cNvGrpSpPr/>
          <p:nvPr/>
        </p:nvGrpSpPr>
        <p:grpSpPr>
          <a:xfrm>
            <a:off x="6693413" y="2855882"/>
            <a:ext cx="1636537" cy="1528450"/>
            <a:chOff x="6945649" y="3439152"/>
            <a:chExt cx="395636" cy="421676"/>
          </a:xfrm>
        </p:grpSpPr>
        <p:sp>
          <p:nvSpPr>
            <p:cNvPr id="215" name="Google Shape;1421;p42">
              <a:extLst>
                <a:ext uri="{FF2B5EF4-FFF2-40B4-BE49-F238E27FC236}">
                  <a16:creationId xmlns:a16="http://schemas.microsoft.com/office/drawing/2014/main" id="{A195729B-8E88-4FBA-8B30-3C1720F980C9}"/>
                </a:ext>
              </a:extLst>
            </p:cNvPr>
            <p:cNvSpPr/>
            <p:nvPr/>
          </p:nvSpPr>
          <p:spPr>
            <a:xfrm rot="-2088369">
              <a:off x="7002438" y="3710949"/>
              <a:ext cx="338847" cy="82397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422;p42">
              <a:extLst>
                <a:ext uri="{FF2B5EF4-FFF2-40B4-BE49-F238E27FC236}">
                  <a16:creationId xmlns:a16="http://schemas.microsoft.com/office/drawing/2014/main" id="{CD6ED784-0D06-4B52-9334-377CBDF0353C}"/>
                </a:ext>
              </a:extLst>
            </p:cNvPr>
            <p:cNvSpPr/>
            <p:nvPr/>
          </p:nvSpPr>
          <p:spPr>
            <a:xfrm rot="-2088369">
              <a:off x="7040201" y="3518314"/>
              <a:ext cx="34417" cy="2501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423;p42">
              <a:extLst>
                <a:ext uri="{FF2B5EF4-FFF2-40B4-BE49-F238E27FC236}">
                  <a16:creationId xmlns:a16="http://schemas.microsoft.com/office/drawing/2014/main" id="{8D7AD99D-5F26-4BAF-B448-0D7619A48EAB}"/>
                </a:ext>
              </a:extLst>
            </p:cNvPr>
            <p:cNvSpPr/>
            <p:nvPr/>
          </p:nvSpPr>
          <p:spPr>
            <a:xfrm rot="-2088369">
              <a:off x="6945649" y="3496741"/>
              <a:ext cx="277961" cy="364087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424;p42">
              <a:extLst>
                <a:ext uri="{FF2B5EF4-FFF2-40B4-BE49-F238E27FC236}">
                  <a16:creationId xmlns:a16="http://schemas.microsoft.com/office/drawing/2014/main" id="{D91EFD1D-308C-4F85-808F-26B3EC15253F}"/>
                </a:ext>
              </a:extLst>
            </p:cNvPr>
            <p:cNvSpPr/>
            <p:nvPr/>
          </p:nvSpPr>
          <p:spPr>
            <a:xfrm rot="-2088369">
              <a:off x="7068011" y="3439152"/>
              <a:ext cx="197736" cy="364456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1420;p42">
            <a:extLst>
              <a:ext uri="{FF2B5EF4-FFF2-40B4-BE49-F238E27FC236}">
                <a16:creationId xmlns:a16="http://schemas.microsoft.com/office/drawing/2014/main" id="{1DBBFC3B-EAB4-4DE6-B256-FD4D2A9E03C0}"/>
              </a:ext>
            </a:extLst>
          </p:cNvPr>
          <p:cNvGrpSpPr/>
          <p:nvPr/>
        </p:nvGrpSpPr>
        <p:grpSpPr>
          <a:xfrm rot="4800000">
            <a:off x="574553" y="3114969"/>
            <a:ext cx="1636537" cy="1528451"/>
            <a:chOff x="6945649" y="3439152"/>
            <a:chExt cx="395636" cy="421676"/>
          </a:xfrm>
        </p:grpSpPr>
        <p:sp>
          <p:nvSpPr>
            <p:cNvPr id="221" name="Google Shape;1421;p42">
              <a:extLst>
                <a:ext uri="{FF2B5EF4-FFF2-40B4-BE49-F238E27FC236}">
                  <a16:creationId xmlns:a16="http://schemas.microsoft.com/office/drawing/2014/main" id="{4A57BB55-1A8C-4EE5-ACF3-575FC805CEA8}"/>
                </a:ext>
              </a:extLst>
            </p:cNvPr>
            <p:cNvSpPr/>
            <p:nvPr/>
          </p:nvSpPr>
          <p:spPr>
            <a:xfrm rot="-2088369">
              <a:off x="7002438" y="3710949"/>
              <a:ext cx="338847" cy="82397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422;p42">
              <a:extLst>
                <a:ext uri="{FF2B5EF4-FFF2-40B4-BE49-F238E27FC236}">
                  <a16:creationId xmlns:a16="http://schemas.microsoft.com/office/drawing/2014/main" id="{BD7CD3E8-55AF-4A7B-A5F9-B6F84C88B896}"/>
                </a:ext>
              </a:extLst>
            </p:cNvPr>
            <p:cNvSpPr/>
            <p:nvPr/>
          </p:nvSpPr>
          <p:spPr>
            <a:xfrm rot="-2088369">
              <a:off x="7040201" y="3518314"/>
              <a:ext cx="34417" cy="2501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423;p42">
              <a:extLst>
                <a:ext uri="{FF2B5EF4-FFF2-40B4-BE49-F238E27FC236}">
                  <a16:creationId xmlns:a16="http://schemas.microsoft.com/office/drawing/2014/main" id="{A468DAEA-A609-40DF-B1A5-3F8EA2BFB0A5}"/>
                </a:ext>
              </a:extLst>
            </p:cNvPr>
            <p:cNvSpPr/>
            <p:nvPr/>
          </p:nvSpPr>
          <p:spPr>
            <a:xfrm rot="-2088369">
              <a:off x="6945649" y="3496741"/>
              <a:ext cx="277961" cy="364087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424;p42">
              <a:extLst>
                <a:ext uri="{FF2B5EF4-FFF2-40B4-BE49-F238E27FC236}">
                  <a16:creationId xmlns:a16="http://schemas.microsoft.com/office/drawing/2014/main" id="{724F76DD-97EF-4B8F-9E9E-04071A8FF477}"/>
                </a:ext>
              </a:extLst>
            </p:cNvPr>
            <p:cNvSpPr/>
            <p:nvPr/>
          </p:nvSpPr>
          <p:spPr>
            <a:xfrm rot="-2088369">
              <a:off x="7068011" y="3439152"/>
              <a:ext cx="197736" cy="364456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605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8"/>
          <p:cNvSpPr txBox="1">
            <a:spLocks noGrp="1"/>
          </p:cNvSpPr>
          <p:nvPr>
            <p:ph type="title"/>
          </p:nvPr>
        </p:nvSpPr>
        <p:spPr>
          <a:xfrm>
            <a:off x="720845" y="-103200"/>
            <a:ext cx="3870000" cy="102402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masis MT Pro Medium"/>
              </a:rPr>
              <a:t>INTRODUCTION</a:t>
            </a:r>
            <a:endParaRPr lang="en-US" b="1">
              <a:highlight>
                <a:srgbClr val="E2EE6D"/>
              </a:highlight>
              <a:latin typeface="Amasis MT Pro Medium"/>
            </a:endParaRPr>
          </a:p>
        </p:txBody>
      </p:sp>
      <p:sp>
        <p:nvSpPr>
          <p:cNvPr id="1093" name="Google Shape;1093;p38"/>
          <p:cNvSpPr txBox="1">
            <a:spLocks noGrp="1"/>
          </p:cNvSpPr>
          <p:nvPr>
            <p:ph type="subTitle" idx="1"/>
          </p:nvPr>
        </p:nvSpPr>
        <p:spPr>
          <a:xfrm>
            <a:off x="416400" y="693060"/>
            <a:ext cx="8017718" cy="326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Dimensionality reduction algorithm</a:t>
            </a: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endParaRPr lang="en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Given a time series of data, DMD computes a set of modes  (each mode has fixed oscillation frequency and decay/growth rate)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endParaRPr lang="en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For linear systems - modes and frequencies are analogous to the normal modes of the system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endParaRPr lang="en-US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Has intrinsic temporal behaviors associated with each mode - DMD differs from dimensionality reduction methods such as principal component analysis (PCA) 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endParaRPr lang="en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DMD modes are not orthogonal - DMD-based representations are less parsimonious than those generated by PCA</a:t>
            </a: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endParaRPr lang="en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lnSpc>
                <a:spcPct val="114999"/>
              </a:lnSpc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Each mode is associated with a damped (or driven) sinusoidal behavior in time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</p:txBody>
      </p:sp>
      <p:grpSp>
        <p:nvGrpSpPr>
          <p:cNvPr id="1249" name="Google Shape;1249;p38"/>
          <p:cNvGrpSpPr/>
          <p:nvPr/>
        </p:nvGrpSpPr>
        <p:grpSpPr>
          <a:xfrm rot="1615306">
            <a:off x="6164521" y="806228"/>
            <a:ext cx="347713" cy="316501"/>
            <a:chOff x="4779800" y="3121700"/>
            <a:chExt cx="150800" cy="137250"/>
          </a:xfrm>
        </p:grpSpPr>
        <p:sp>
          <p:nvSpPr>
            <p:cNvPr id="1250" name="Google Shape;1250;p38"/>
            <p:cNvSpPr/>
            <p:nvPr/>
          </p:nvSpPr>
          <p:spPr>
            <a:xfrm>
              <a:off x="4806475" y="3207375"/>
              <a:ext cx="51150" cy="51575"/>
            </a:xfrm>
            <a:custGeom>
              <a:avLst/>
              <a:gdLst/>
              <a:ahLst/>
              <a:cxnLst/>
              <a:rect l="l" t="t" r="r" b="b"/>
              <a:pathLst>
                <a:path w="2046" h="2063" extrusionOk="0">
                  <a:moveTo>
                    <a:pt x="1014" y="297"/>
                  </a:moveTo>
                  <a:cubicBezTo>
                    <a:pt x="1171" y="297"/>
                    <a:pt x="1329" y="350"/>
                    <a:pt x="1468" y="437"/>
                  </a:cubicBezTo>
                  <a:cubicBezTo>
                    <a:pt x="1661" y="594"/>
                    <a:pt x="1766" y="804"/>
                    <a:pt x="1766" y="1031"/>
                  </a:cubicBezTo>
                  <a:cubicBezTo>
                    <a:pt x="1766" y="1189"/>
                    <a:pt x="1713" y="1346"/>
                    <a:pt x="1608" y="1468"/>
                  </a:cubicBezTo>
                  <a:cubicBezTo>
                    <a:pt x="1468" y="1661"/>
                    <a:pt x="1241" y="1766"/>
                    <a:pt x="1014" y="1766"/>
                  </a:cubicBezTo>
                  <a:cubicBezTo>
                    <a:pt x="857" y="1766"/>
                    <a:pt x="717" y="1713"/>
                    <a:pt x="577" y="1608"/>
                  </a:cubicBezTo>
                  <a:cubicBezTo>
                    <a:pt x="385" y="1468"/>
                    <a:pt x="280" y="1259"/>
                    <a:pt x="280" y="1031"/>
                  </a:cubicBezTo>
                  <a:cubicBezTo>
                    <a:pt x="280" y="874"/>
                    <a:pt x="332" y="717"/>
                    <a:pt x="437" y="577"/>
                  </a:cubicBezTo>
                  <a:cubicBezTo>
                    <a:pt x="577" y="385"/>
                    <a:pt x="804" y="297"/>
                    <a:pt x="1014" y="297"/>
                  </a:cubicBezTo>
                  <a:close/>
                  <a:moveTo>
                    <a:pt x="1014" y="0"/>
                  </a:moveTo>
                  <a:cubicBezTo>
                    <a:pt x="717" y="0"/>
                    <a:pt x="402" y="140"/>
                    <a:pt x="210" y="402"/>
                  </a:cubicBezTo>
                  <a:cubicBezTo>
                    <a:pt x="70" y="594"/>
                    <a:pt x="0" y="804"/>
                    <a:pt x="0" y="1031"/>
                  </a:cubicBezTo>
                  <a:cubicBezTo>
                    <a:pt x="0" y="1346"/>
                    <a:pt x="140" y="1643"/>
                    <a:pt x="402" y="1853"/>
                  </a:cubicBezTo>
                  <a:cubicBezTo>
                    <a:pt x="577" y="1993"/>
                    <a:pt x="804" y="2063"/>
                    <a:pt x="1014" y="2063"/>
                  </a:cubicBezTo>
                  <a:cubicBezTo>
                    <a:pt x="1329" y="2063"/>
                    <a:pt x="1643" y="1923"/>
                    <a:pt x="1836" y="1661"/>
                  </a:cubicBezTo>
                  <a:cubicBezTo>
                    <a:pt x="1975" y="1468"/>
                    <a:pt x="2045" y="1241"/>
                    <a:pt x="2045" y="1031"/>
                  </a:cubicBezTo>
                  <a:cubicBezTo>
                    <a:pt x="2045" y="717"/>
                    <a:pt x="1905" y="420"/>
                    <a:pt x="1643" y="210"/>
                  </a:cubicBezTo>
                  <a:cubicBezTo>
                    <a:pt x="1451" y="70"/>
                    <a:pt x="1241" y="0"/>
                    <a:pt x="1014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79800" y="3121700"/>
              <a:ext cx="54650" cy="54225"/>
            </a:xfrm>
            <a:custGeom>
              <a:avLst/>
              <a:gdLst/>
              <a:ahLst/>
              <a:cxnLst/>
              <a:rect l="l" t="t" r="r" b="b"/>
              <a:pathLst>
                <a:path w="2186" h="2169" extrusionOk="0">
                  <a:moveTo>
                    <a:pt x="1084" y="280"/>
                  </a:moveTo>
                  <a:cubicBezTo>
                    <a:pt x="1259" y="280"/>
                    <a:pt x="1434" y="333"/>
                    <a:pt x="1574" y="455"/>
                  </a:cubicBezTo>
                  <a:cubicBezTo>
                    <a:pt x="1784" y="613"/>
                    <a:pt x="1889" y="840"/>
                    <a:pt x="1889" y="1085"/>
                  </a:cubicBezTo>
                  <a:cubicBezTo>
                    <a:pt x="1889" y="1259"/>
                    <a:pt x="1836" y="1417"/>
                    <a:pt x="1731" y="1574"/>
                  </a:cubicBezTo>
                  <a:cubicBezTo>
                    <a:pt x="1574" y="1784"/>
                    <a:pt x="1329" y="1889"/>
                    <a:pt x="1084" y="1889"/>
                  </a:cubicBezTo>
                  <a:cubicBezTo>
                    <a:pt x="927" y="1889"/>
                    <a:pt x="752" y="1836"/>
                    <a:pt x="612" y="1714"/>
                  </a:cubicBezTo>
                  <a:cubicBezTo>
                    <a:pt x="403" y="1557"/>
                    <a:pt x="298" y="1329"/>
                    <a:pt x="298" y="1085"/>
                  </a:cubicBezTo>
                  <a:cubicBezTo>
                    <a:pt x="298" y="910"/>
                    <a:pt x="350" y="752"/>
                    <a:pt x="455" y="595"/>
                  </a:cubicBezTo>
                  <a:cubicBezTo>
                    <a:pt x="612" y="385"/>
                    <a:pt x="857" y="280"/>
                    <a:pt x="1084" y="280"/>
                  </a:cubicBezTo>
                  <a:close/>
                  <a:moveTo>
                    <a:pt x="1084" y="1"/>
                  </a:moveTo>
                  <a:cubicBezTo>
                    <a:pt x="770" y="1"/>
                    <a:pt x="438" y="141"/>
                    <a:pt x="228" y="420"/>
                  </a:cubicBezTo>
                  <a:cubicBezTo>
                    <a:pt x="71" y="613"/>
                    <a:pt x="1" y="857"/>
                    <a:pt x="1" y="1085"/>
                  </a:cubicBezTo>
                  <a:cubicBezTo>
                    <a:pt x="1" y="1417"/>
                    <a:pt x="140" y="1731"/>
                    <a:pt x="438" y="1959"/>
                  </a:cubicBezTo>
                  <a:cubicBezTo>
                    <a:pt x="630" y="2098"/>
                    <a:pt x="857" y="2168"/>
                    <a:pt x="1084" y="2168"/>
                  </a:cubicBezTo>
                  <a:cubicBezTo>
                    <a:pt x="1417" y="2168"/>
                    <a:pt x="1749" y="2029"/>
                    <a:pt x="1959" y="1749"/>
                  </a:cubicBezTo>
                  <a:cubicBezTo>
                    <a:pt x="2116" y="1557"/>
                    <a:pt x="2186" y="1312"/>
                    <a:pt x="2186" y="1085"/>
                  </a:cubicBezTo>
                  <a:cubicBezTo>
                    <a:pt x="2186" y="752"/>
                    <a:pt x="2028" y="438"/>
                    <a:pt x="1749" y="211"/>
                  </a:cubicBezTo>
                  <a:cubicBezTo>
                    <a:pt x="1556" y="71"/>
                    <a:pt x="1329" y="1"/>
                    <a:pt x="1084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879000" y="3147925"/>
              <a:ext cx="51600" cy="51600"/>
            </a:xfrm>
            <a:custGeom>
              <a:avLst/>
              <a:gdLst/>
              <a:ahLst/>
              <a:cxnLst/>
              <a:rect l="l" t="t" r="r" b="b"/>
              <a:pathLst>
                <a:path w="2064" h="2064" extrusionOk="0">
                  <a:moveTo>
                    <a:pt x="1032" y="298"/>
                  </a:moveTo>
                  <a:cubicBezTo>
                    <a:pt x="1190" y="298"/>
                    <a:pt x="1347" y="350"/>
                    <a:pt x="1487" y="438"/>
                  </a:cubicBezTo>
                  <a:cubicBezTo>
                    <a:pt x="1679" y="595"/>
                    <a:pt x="1767" y="805"/>
                    <a:pt x="1767" y="1032"/>
                  </a:cubicBezTo>
                  <a:cubicBezTo>
                    <a:pt x="1767" y="1189"/>
                    <a:pt x="1732" y="1347"/>
                    <a:pt x="1627" y="1487"/>
                  </a:cubicBezTo>
                  <a:cubicBezTo>
                    <a:pt x="1469" y="1661"/>
                    <a:pt x="1260" y="1766"/>
                    <a:pt x="1032" y="1766"/>
                  </a:cubicBezTo>
                  <a:cubicBezTo>
                    <a:pt x="875" y="1766"/>
                    <a:pt x="718" y="1714"/>
                    <a:pt x="595" y="1626"/>
                  </a:cubicBezTo>
                  <a:cubicBezTo>
                    <a:pt x="403" y="1469"/>
                    <a:pt x="298" y="1259"/>
                    <a:pt x="298" y="1032"/>
                  </a:cubicBezTo>
                  <a:cubicBezTo>
                    <a:pt x="298" y="875"/>
                    <a:pt x="351" y="717"/>
                    <a:pt x="455" y="595"/>
                  </a:cubicBezTo>
                  <a:cubicBezTo>
                    <a:pt x="595" y="403"/>
                    <a:pt x="805" y="298"/>
                    <a:pt x="1032" y="298"/>
                  </a:cubicBezTo>
                  <a:close/>
                  <a:moveTo>
                    <a:pt x="1032" y="1"/>
                  </a:moveTo>
                  <a:cubicBezTo>
                    <a:pt x="735" y="1"/>
                    <a:pt x="420" y="140"/>
                    <a:pt x="211" y="403"/>
                  </a:cubicBezTo>
                  <a:cubicBezTo>
                    <a:pt x="71" y="595"/>
                    <a:pt x="1" y="822"/>
                    <a:pt x="1" y="1032"/>
                  </a:cubicBezTo>
                  <a:cubicBezTo>
                    <a:pt x="1" y="1347"/>
                    <a:pt x="141" y="1644"/>
                    <a:pt x="420" y="1854"/>
                  </a:cubicBezTo>
                  <a:cubicBezTo>
                    <a:pt x="595" y="1993"/>
                    <a:pt x="823" y="2063"/>
                    <a:pt x="1032" y="2063"/>
                  </a:cubicBezTo>
                  <a:cubicBezTo>
                    <a:pt x="1347" y="2063"/>
                    <a:pt x="1644" y="1924"/>
                    <a:pt x="1854" y="1661"/>
                  </a:cubicBezTo>
                  <a:cubicBezTo>
                    <a:pt x="1994" y="1469"/>
                    <a:pt x="2064" y="1242"/>
                    <a:pt x="2064" y="1032"/>
                  </a:cubicBezTo>
                  <a:cubicBezTo>
                    <a:pt x="2064" y="717"/>
                    <a:pt x="1924" y="420"/>
                    <a:pt x="1662" y="210"/>
                  </a:cubicBezTo>
                  <a:cubicBezTo>
                    <a:pt x="1469" y="71"/>
                    <a:pt x="1260" y="1"/>
                    <a:pt x="1032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813900" y="3147850"/>
              <a:ext cx="73450" cy="24225"/>
            </a:xfrm>
            <a:custGeom>
              <a:avLst/>
              <a:gdLst/>
              <a:ahLst/>
              <a:cxnLst/>
              <a:rect l="l" t="t" r="r" b="b"/>
              <a:pathLst>
                <a:path w="2938" h="969" extrusionOk="0">
                  <a:moveTo>
                    <a:pt x="164" y="0"/>
                  </a:moveTo>
                  <a:cubicBezTo>
                    <a:pt x="101" y="0"/>
                    <a:pt x="33" y="48"/>
                    <a:pt x="18" y="109"/>
                  </a:cubicBezTo>
                  <a:cubicBezTo>
                    <a:pt x="0" y="196"/>
                    <a:pt x="53" y="266"/>
                    <a:pt x="123" y="283"/>
                  </a:cubicBezTo>
                  <a:lnTo>
                    <a:pt x="2745" y="965"/>
                  </a:lnTo>
                  <a:cubicBezTo>
                    <a:pt x="2756" y="967"/>
                    <a:pt x="2767" y="968"/>
                    <a:pt x="2778" y="968"/>
                  </a:cubicBezTo>
                  <a:cubicBezTo>
                    <a:pt x="2850" y="968"/>
                    <a:pt x="2904" y="921"/>
                    <a:pt x="2920" y="860"/>
                  </a:cubicBezTo>
                  <a:cubicBezTo>
                    <a:pt x="2937" y="773"/>
                    <a:pt x="2902" y="703"/>
                    <a:pt x="2815" y="668"/>
                  </a:cubicBezTo>
                  <a:lnTo>
                    <a:pt x="192" y="4"/>
                  </a:lnTo>
                  <a:cubicBezTo>
                    <a:pt x="183" y="1"/>
                    <a:pt x="174" y="0"/>
                    <a:pt x="164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4844925" y="3175575"/>
              <a:ext cx="57275" cy="47250"/>
            </a:xfrm>
            <a:custGeom>
              <a:avLst/>
              <a:gdLst/>
              <a:ahLst/>
              <a:cxnLst/>
              <a:rect l="l" t="t" r="r" b="b"/>
              <a:pathLst>
                <a:path w="2291" h="1890" extrusionOk="0">
                  <a:moveTo>
                    <a:pt x="2116" y="0"/>
                  </a:moveTo>
                  <a:cubicBezTo>
                    <a:pt x="2086" y="0"/>
                    <a:pt x="2056" y="10"/>
                    <a:pt x="2028" y="31"/>
                  </a:cubicBezTo>
                  <a:lnTo>
                    <a:pt x="70" y="1639"/>
                  </a:lnTo>
                  <a:cubicBezTo>
                    <a:pt x="18" y="1674"/>
                    <a:pt x="0" y="1779"/>
                    <a:pt x="53" y="1831"/>
                  </a:cubicBezTo>
                  <a:cubicBezTo>
                    <a:pt x="84" y="1872"/>
                    <a:pt x="126" y="1889"/>
                    <a:pt x="170" y="1889"/>
                  </a:cubicBezTo>
                  <a:cubicBezTo>
                    <a:pt x="202" y="1889"/>
                    <a:pt x="234" y="1881"/>
                    <a:pt x="263" y="1866"/>
                  </a:cubicBezTo>
                  <a:lnTo>
                    <a:pt x="2220" y="258"/>
                  </a:lnTo>
                  <a:cubicBezTo>
                    <a:pt x="2273" y="206"/>
                    <a:pt x="2290" y="118"/>
                    <a:pt x="2238" y="66"/>
                  </a:cubicBezTo>
                  <a:cubicBezTo>
                    <a:pt x="2206" y="24"/>
                    <a:pt x="2162" y="0"/>
                    <a:pt x="2116" y="0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38"/>
          <p:cNvGrpSpPr/>
          <p:nvPr/>
        </p:nvGrpSpPr>
        <p:grpSpPr>
          <a:xfrm rot="19639015">
            <a:off x="7699126" y="678928"/>
            <a:ext cx="263128" cy="356124"/>
            <a:chOff x="5408700" y="2855000"/>
            <a:chExt cx="121525" cy="164475"/>
          </a:xfrm>
        </p:grpSpPr>
        <p:sp>
          <p:nvSpPr>
            <p:cNvPr id="1256" name="Google Shape;1256;p38"/>
            <p:cNvSpPr/>
            <p:nvPr/>
          </p:nvSpPr>
          <p:spPr>
            <a:xfrm>
              <a:off x="5408700" y="2970925"/>
              <a:ext cx="115400" cy="18975"/>
            </a:xfrm>
            <a:custGeom>
              <a:avLst/>
              <a:gdLst/>
              <a:ahLst/>
              <a:cxnLst/>
              <a:rect l="l" t="t" r="r" b="b"/>
              <a:pathLst>
                <a:path w="4616" h="759" extrusionOk="0">
                  <a:moveTo>
                    <a:pt x="2063" y="1"/>
                  </a:moveTo>
                  <a:cubicBezTo>
                    <a:pt x="1941" y="1"/>
                    <a:pt x="1836" y="18"/>
                    <a:pt x="1731" y="18"/>
                  </a:cubicBezTo>
                  <a:cubicBezTo>
                    <a:pt x="1644" y="36"/>
                    <a:pt x="1591" y="106"/>
                    <a:pt x="1591" y="176"/>
                  </a:cubicBezTo>
                  <a:cubicBezTo>
                    <a:pt x="1609" y="263"/>
                    <a:pt x="1678" y="315"/>
                    <a:pt x="1748" y="315"/>
                  </a:cubicBezTo>
                  <a:cubicBezTo>
                    <a:pt x="1853" y="298"/>
                    <a:pt x="1958" y="298"/>
                    <a:pt x="2063" y="298"/>
                  </a:cubicBezTo>
                  <a:cubicBezTo>
                    <a:pt x="2150" y="298"/>
                    <a:pt x="2203" y="228"/>
                    <a:pt x="2203" y="141"/>
                  </a:cubicBezTo>
                  <a:cubicBezTo>
                    <a:pt x="2203" y="71"/>
                    <a:pt x="2133" y="1"/>
                    <a:pt x="2063" y="1"/>
                  </a:cubicBezTo>
                  <a:close/>
                  <a:moveTo>
                    <a:pt x="2553" y="1"/>
                  </a:moveTo>
                  <a:cubicBezTo>
                    <a:pt x="2483" y="1"/>
                    <a:pt x="2413" y="71"/>
                    <a:pt x="2413" y="141"/>
                  </a:cubicBezTo>
                  <a:cubicBezTo>
                    <a:pt x="2395" y="228"/>
                    <a:pt x="2465" y="298"/>
                    <a:pt x="2535" y="298"/>
                  </a:cubicBezTo>
                  <a:cubicBezTo>
                    <a:pt x="2640" y="298"/>
                    <a:pt x="2762" y="315"/>
                    <a:pt x="2867" y="333"/>
                  </a:cubicBezTo>
                  <a:cubicBezTo>
                    <a:pt x="2937" y="333"/>
                    <a:pt x="3007" y="280"/>
                    <a:pt x="3025" y="193"/>
                  </a:cubicBezTo>
                  <a:cubicBezTo>
                    <a:pt x="3025" y="123"/>
                    <a:pt x="2972" y="53"/>
                    <a:pt x="2885" y="36"/>
                  </a:cubicBezTo>
                  <a:cubicBezTo>
                    <a:pt x="2780" y="18"/>
                    <a:pt x="2675" y="18"/>
                    <a:pt x="2553" y="1"/>
                  </a:cubicBezTo>
                  <a:close/>
                  <a:moveTo>
                    <a:pt x="1224" y="88"/>
                  </a:moveTo>
                  <a:cubicBezTo>
                    <a:pt x="1119" y="123"/>
                    <a:pt x="1014" y="141"/>
                    <a:pt x="892" y="176"/>
                  </a:cubicBezTo>
                  <a:cubicBezTo>
                    <a:pt x="822" y="193"/>
                    <a:pt x="769" y="263"/>
                    <a:pt x="787" y="350"/>
                  </a:cubicBezTo>
                  <a:cubicBezTo>
                    <a:pt x="817" y="411"/>
                    <a:pt x="874" y="459"/>
                    <a:pt x="946" y="459"/>
                  </a:cubicBezTo>
                  <a:cubicBezTo>
                    <a:pt x="957" y="459"/>
                    <a:pt x="968" y="458"/>
                    <a:pt x="979" y="455"/>
                  </a:cubicBezTo>
                  <a:cubicBezTo>
                    <a:pt x="1067" y="420"/>
                    <a:pt x="1172" y="403"/>
                    <a:pt x="1276" y="385"/>
                  </a:cubicBezTo>
                  <a:cubicBezTo>
                    <a:pt x="1364" y="368"/>
                    <a:pt x="1416" y="298"/>
                    <a:pt x="1399" y="210"/>
                  </a:cubicBezTo>
                  <a:cubicBezTo>
                    <a:pt x="1381" y="141"/>
                    <a:pt x="1311" y="88"/>
                    <a:pt x="1224" y="88"/>
                  </a:cubicBezTo>
                  <a:close/>
                  <a:moveTo>
                    <a:pt x="3358" y="120"/>
                  </a:moveTo>
                  <a:cubicBezTo>
                    <a:pt x="3287" y="120"/>
                    <a:pt x="3232" y="167"/>
                    <a:pt x="3217" y="228"/>
                  </a:cubicBezTo>
                  <a:cubicBezTo>
                    <a:pt x="3199" y="315"/>
                    <a:pt x="3252" y="385"/>
                    <a:pt x="3322" y="403"/>
                  </a:cubicBezTo>
                  <a:cubicBezTo>
                    <a:pt x="3427" y="420"/>
                    <a:pt x="3532" y="455"/>
                    <a:pt x="3636" y="473"/>
                  </a:cubicBezTo>
                  <a:cubicBezTo>
                    <a:pt x="3651" y="480"/>
                    <a:pt x="3667" y="484"/>
                    <a:pt x="3683" y="484"/>
                  </a:cubicBezTo>
                  <a:cubicBezTo>
                    <a:pt x="3740" y="484"/>
                    <a:pt x="3797" y="437"/>
                    <a:pt x="3811" y="368"/>
                  </a:cubicBezTo>
                  <a:cubicBezTo>
                    <a:pt x="3829" y="298"/>
                    <a:pt x="3794" y="210"/>
                    <a:pt x="3706" y="193"/>
                  </a:cubicBezTo>
                  <a:cubicBezTo>
                    <a:pt x="3601" y="176"/>
                    <a:pt x="3497" y="141"/>
                    <a:pt x="3392" y="123"/>
                  </a:cubicBezTo>
                  <a:cubicBezTo>
                    <a:pt x="3380" y="121"/>
                    <a:pt x="3369" y="120"/>
                    <a:pt x="3358" y="120"/>
                  </a:cubicBezTo>
                  <a:close/>
                  <a:moveTo>
                    <a:pt x="457" y="311"/>
                  </a:moveTo>
                  <a:cubicBezTo>
                    <a:pt x="444" y="311"/>
                    <a:pt x="432" y="312"/>
                    <a:pt x="420" y="315"/>
                  </a:cubicBezTo>
                  <a:cubicBezTo>
                    <a:pt x="315" y="368"/>
                    <a:pt x="210" y="403"/>
                    <a:pt x="105" y="455"/>
                  </a:cubicBezTo>
                  <a:cubicBezTo>
                    <a:pt x="35" y="490"/>
                    <a:pt x="0" y="578"/>
                    <a:pt x="35" y="648"/>
                  </a:cubicBezTo>
                  <a:cubicBezTo>
                    <a:pt x="61" y="699"/>
                    <a:pt x="115" y="731"/>
                    <a:pt x="169" y="731"/>
                  </a:cubicBezTo>
                  <a:cubicBezTo>
                    <a:pt x="189" y="731"/>
                    <a:pt x="209" y="727"/>
                    <a:pt x="228" y="717"/>
                  </a:cubicBezTo>
                  <a:cubicBezTo>
                    <a:pt x="332" y="665"/>
                    <a:pt x="420" y="630"/>
                    <a:pt x="525" y="595"/>
                  </a:cubicBezTo>
                  <a:cubicBezTo>
                    <a:pt x="595" y="560"/>
                    <a:pt x="630" y="490"/>
                    <a:pt x="612" y="403"/>
                  </a:cubicBezTo>
                  <a:cubicBezTo>
                    <a:pt x="583" y="345"/>
                    <a:pt x="518" y="311"/>
                    <a:pt x="457" y="311"/>
                  </a:cubicBezTo>
                  <a:close/>
                  <a:moveTo>
                    <a:pt x="4141" y="339"/>
                  </a:moveTo>
                  <a:cubicBezTo>
                    <a:pt x="4079" y="339"/>
                    <a:pt x="4031" y="383"/>
                    <a:pt x="4004" y="438"/>
                  </a:cubicBezTo>
                  <a:cubicBezTo>
                    <a:pt x="3969" y="508"/>
                    <a:pt x="4021" y="595"/>
                    <a:pt x="4091" y="630"/>
                  </a:cubicBezTo>
                  <a:cubicBezTo>
                    <a:pt x="4196" y="665"/>
                    <a:pt x="4283" y="700"/>
                    <a:pt x="4388" y="752"/>
                  </a:cubicBezTo>
                  <a:cubicBezTo>
                    <a:pt x="4404" y="756"/>
                    <a:pt x="4420" y="758"/>
                    <a:pt x="4437" y="758"/>
                  </a:cubicBezTo>
                  <a:cubicBezTo>
                    <a:pt x="4495" y="758"/>
                    <a:pt x="4553" y="733"/>
                    <a:pt x="4580" y="665"/>
                  </a:cubicBezTo>
                  <a:cubicBezTo>
                    <a:pt x="4615" y="595"/>
                    <a:pt x="4580" y="508"/>
                    <a:pt x="4510" y="473"/>
                  </a:cubicBezTo>
                  <a:cubicBezTo>
                    <a:pt x="4406" y="438"/>
                    <a:pt x="4301" y="385"/>
                    <a:pt x="4196" y="350"/>
                  </a:cubicBezTo>
                  <a:cubicBezTo>
                    <a:pt x="4177" y="343"/>
                    <a:pt x="4158" y="339"/>
                    <a:pt x="4141" y="339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5409125" y="2855000"/>
              <a:ext cx="121100" cy="164475"/>
            </a:xfrm>
            <a:custGeom>
              <a:avLst/>
              <a:gdLst/>
              <a:ahLst/>
              <a:cxnLst/>
              <a:rect l="l" t="t" r="r" b="b"/>
              <a:pathLst>
                <a:path w="4844" h="6579" extrusionOk="0">
                  <a:moveTo>
                    <a:pt x="1949" y="526"/>
                  </a:moveTo>
                  <a:lnTo>
                    <a:pt x="4519" y="5358"/>
                  </a:lnTo>
                  <a:lnTo>
                    <a:pt x="4519" y="5358"/>
                  </a:lnTo>
                  <a:cubicBezTo>
                    <a:pt x="4010" y="5942"/>
                    <a:pt x="3238" y="6281"/>
                    <a:pt x="2466" y="6281"/>
                  </a:cubicBezTo>
                  <a:lnTo>
                    <a:pt x="2378" y="6281"/>
                  </a:lnTo>
                  <a:cubicBezTo>
                    <a:pt x="1580" y="6264"/>
                    <a:pt x="797" y="5834"/>
                    <a:pt x="305" y="5200"/>
                  </a:cubicBezTo>
                  <a:lnTo>
                    <a:pt x="305" y="5200"/>
                  </a:lnTo>
                  <a:cubicBezTo>
                    <a:pt x="883" y="3591"/>
                    <a:pt x="1418" y="2056"/>
                    <a:pt x="1949" y="526"/>
                  </a:cubicBezTo>
                  <a:close/>
                  <a:moveTo>
                    <a:pt x="1934" y="1"/>
                  </a:moveTo>
                  <a:cubicBezTo>
                    <a:pt x="1925" y="1"/>
                    <a:pt x="1916" y="2"/>
                    <a:pt x="1906" y="5"/>
                  </a:cubicBezTo>
                  <a:cubicBezTo>
                    <a:pt x="1854" y="5"/>
                    <a:pt x="1801" y="40"/>
                    <a:pt x="1784" y="93"/>
                  </a:cubicBezTo>
                  <a:cubicBezTo>
                    <a:pt x="1207" y="1753"/>
                    <a:pt x="630" y="3414"/>
                    <a:pt x="18" y="5180"/>
                  </a:cubicBezTo>
                  <a:cubicBezTo>
                    <a:pt x="1" y="5215"/>
                    <a:pt x="1" y="5267"/>
                    <a:pt x="36" y="5302"/>
                  </a:cubicBezTo>
                  <a:cubicBezTo>
                    <a:pt x="560" y="6054"/>
                    <a:pt x="1452" y="6543"/>
                    <a:pt x="2378" y="6578"/>
                  </a:cubicBezTo>
                  <a:lnTo>
                    <a:pt x="2466" y="6578"/>
                  </a:lnTo>
                  <a:cubicBezTo>
                    <a:pt x="3357" y="6578"/>
                    <a:pt x="4249" y="6159"/>
                    <a:pt x="4808" y="5459"/>
                  </a:cubicBezTo>
                  <a:cubicBezTo>
                    <a:pt x="4843" y="5424"/>
                    <a:pt x="4843" y="5354"/>
                    <a:pt x="4808" y="5302"/>
                  </a:cubicBezTo>
                  <a:lnTo>
                    <a:pt x="2046" y="75"/>
                  </a:lnTo>
                  <a:cubicBezTo>
                    <a:pt x="2017" y="32"/>
                    <a:pt x="1977" y="1"/>
                    <a:pt x="1934" y="1"/>
                  </a:cubicBezTo>
                  <a:close/>
                </a:path>
              </a:pathLst>
            </a:custGeom>
            <a:solidFill>
              <a:srgbClr val="465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8"/>
          <p:cNvGrpSpPr/>
          <p:nvPr/>
        </p:nvGrpSpPr>
        <p:grpSpPr>
          <a:xfrm rot="1238918">
            <a:off x="6429998" y="4283848"/>
            <a:ext cx="413788" cy="318092"/>
            <a:chOff x="8442517" y="963179"/>
            <a:chExt cx="281420" cy="216323"/>
          </a:xfrm>
        </p:grpSpPr>
        <p:sp>
          <p:nvSpPr>
            <p:cNvPr id="1259" name="Google Shape;1259;p38"/>
            <p:cNvSpPr/>
            <p:nvPr/>
          </p:nvSpPr>
          <p:spPr>
            <a:xfrm>
              <a:off x="8446705" y="981700"/>
              <a:ext cx="77386" cy="77240"/>
            </a:xfrm>
            <a:custGeom>
              <a:avLst/>
              <a:gdLst/>
              <a:ahLst/>
              <a:cxnLst/>
              <a:rect l="l" t="t" r="r" b="b"/>
              <a:pathLst>
                <a:path w="2402" h="2398" extrusionOk="0">
                  <a:moveTo>
                    <a:pt x="1480" y="329"/>
                  </a:moveTo>
                  <a:cubicBezTo>
                    <a:pt x="1648" y="329"/>
                    <a:pt x="1812" y="423"/>
                    <a:pt x="1890" y="591"/>
                  </a:cubicBezTo>
                  <a:cubicBezTo>
                    <a:pt x="1902" y="639"/>
                    <a:pt x="1938" y="674"/>
                    <a:pt x="1997" y="698"/>
                  </a:cubicBezTo>
                  <a:cubicBezTo>
                    <a:pt x="1973" y="829"/>
                    <a:pt x="1938" y="971"/>
                    <a:pt x="1878" y="1090"/>
                  </a:cubicBezTo>
                  <a:cubicBezTo>
                    <a:pt x="1783" y="1364"/>
                    <a:pt x="1569" y="1589"/>
                    <a:pt x="1308" y="1696"/>
                  </a:cubicBezTo>
                  <a:cubicBezTo>
                    <a:pt x="1226" y="1730"/>
                    <a:pt x="1142" y="1746"/>
                    <a:pt x="1059" y="1746"/>
                  </a:cubicBezTo>
                  <a:cubicBezTo>
                    <a:pt x="878" y="1746"/>
                    <a:pt x="705" y="1669"/>
                    <a:pt x="583" y="1530"/>
                  </a:cubicBezTo>
                  <a:cubicBezTo>
                    <a:pt x="405" y="1280"/>
                    <a:pt x="547" y="924"/>
                    <a:pt x="773" y="686"/>
                  </a:cubicBezTo>
                  <a:cubicBezTo>
                    <a:pt x="928" y="496"/>
                    <a:pt x="1142" y="377"/>
                    <a:pt x="1391" y="330"/>
                  </a:cubicBezTo>
                  <a:lnTo>
                    <a:pt x="1450" y="330"/>
                  </a:lnTo>
                  <a:cubicBezTo>
                    <a:pt x="1460" y="329"/>
                    <a:pt x="1470" y="329"/>
                    <a:pt x="1480" y="329"/>
                  </a:cubicBezTo>
                  <a:close/>
                  <a:moveTo>
                    <a:pt x="1459" y="1"/>
                  </a:moveTo>
                  <a:cubicBezTo>
                    <a:pt x="1421" y="1"/>
                    <a:pt x="1382" y="3"/>
                    <a:pt x="1344" y="9"/>
                  </a:cubicBezTo>
                  <a:cubicBezTo>
                    <a:pt x="1011" y="56"/>
                    <a:pt x="714" y="223"/>
                    <a:pt x="500" y="472"/>
                  </a:cubicBezTo>
                  <a:cubicBezTo>
                    <a:pt x="227" y="781"/>
                    <a:pt x="1" y="1280"/>
                    <a:pt x="274" y="1696"/>
                  </a:cubicBezTo>
                  <a:cubicBezTo>
                    <a:pt x="427" y="1925"/>
                    <a:pt x="730" y="2063"/>
                    <a:pt x="1047" y="2063"/>
                  </a:cubicBezTo>
                  <a:cubicBezTo>
                    <a:pt x="1175" y="2063"/>
                    <a:pt x="1304" y="2041"/>
                    <a:pt x="1427" y="1993"/>
                  </a:cubicBezTo>
                  <a:cubicBezTo>
                    <a:pt x="1664" y="1910"/>
                    <a:pt x="1866" y="1744"/>
                    <a:pt x="2021" y="1542"/>
                  </a:cubicBezTo>
                  <a:cubicBezTo>
                    <a:pt x="2021" y="1779"/>
                    <a:pt x="2033" y="2017"/>
                    <a:pt x="2045" y="2243"/>
                  </a:cubicBezTo>
                  <a:cubicBezTo>
                    <a:pt x="2057" y="2326"/>
                    <a:pt x="2128" y="2397"/>
                    <a:pt x="2223" y="2397"/>
                  </a:cubicBezTo>
                  <a:lnTo>
                    <a:pt x="2235" y="2397"/>
                  </a:lnTo>
                  <a:cubicBezTo>
                    <a:pt x="2318" y="2397"/>
                    <a:pt x="2401" y="2314"/>
                    <a:pt x="2401" y="2219"/>
                  </a:cubicBezTo>
                  <a:cubicBezTo>
                    <a:pt x="2354" y="1554"/>
                    <a:pt x="2354" y="876"/>
                    <a:pt x="2401" y="199"/>
                  </a:cubicBezTo>
                  <a:cubicBezTo>
                    <a:pt x="2401" y="116"/>
                    <a:pt x="2330" y="33"/>
                    <a:pt x="2235" y="33"/>
                  </a:cubicBezTo>
                  <a:cubicBezTo>
                    <a:pt x="2140" y="33"/>
                    <a:pt x="2057" y="92"/>
                    <a:pt x="2045" y="187"/>
                  </a:cubicBezTo>
                  <a:lnTo>
                    <a:pt x="2045" y="211"/>
                  </a:lnTo>
                  <a:cubicBezTo>
                    <a:pt x="1874" y="80"/>
                    <a:pt x="1669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8553892" y="997515"/>
              <a:ext cx="42914" cy="49539"/>
            </a:xfrm>
            <a:custGeom>
              <a:avLst/>
              <a:gdLst/>
              <a:ahLst/>
              <a:cxnLst/>
              <a:rect l="l" t="t" r="r" b="b"/>
              <a:pathLst>
                <a:path w="1332" h="1538" extrusionOk="0">
                  <a:moveTo>
                    <a:pt x="199" y="1"/>
                  </a:moveTo>
                  <a:cubicBezTo>
                    <a:pt x="172" y="1"/>
                    <a:pt x="145" y="6"/>
                    <a:pt x="120" y="17"/>
                  </a:cubicBezTo>
                  <a:cubicBezTo>
                    <a:pt x="37" y="53"/>
                    <a:pt x="1" y="148"/>
                    <a:pt x="37" y="231"/>
                  </a:cubicBezTo>
                  <a:cubicBezTo>
                    <a:pt x="155" y="445"/>
                    <a:pt x="298" y="647"/>
                    <a:pt x="464" y="837"/>
                  </a:cubicBezTo>
                  <a:lnTo>
                    <a:pt x="108" y="1277"/>
                  </a:lnTo>
                  <a:cubicBezTo>
                    <a:pt x="37" y="1348"/>
                    <a:pt x="60" y="1455"/>
                    <a:pt x="144" y="1502"/>
                  </a:cubicBezTo>
                  <a:cubicBezTo>
                    <a:pt x="167" y="1526"/>
                    <a:pt x="203" y="1538"/>
                    <a:pt x="251" y="1538"/>
                  </a:cubicBezTo>
                  <a:cubicBezTo>
                    <a:pt x="298" y="1538"/>
                    <a:pt x="357" y="1514"/>
                    <a:pt x="393" y="1467"/>
                  </a:cubicBezTo>
                  <a:lnTo>
                    <a:pt x="702" y="1086"/>
                  </a:lnTo>
                  <a:cubicBezTo>
                    <a:pt x="809" y="1181"/>
                    <a:pt x="904" y="1265"/>
                    <a:pt x="1011" y="1348"/>
                  </a:cubicBezTo>
                  <a:cubicBezTo>
                    <a:pt x="1047" y="1372"/>
                    <a:pt x="1082" y="1383"/>
                    <a:pt x="1118" y="1383"/>
                  </a:cubicBezTo>
                  <a:cubicBezTo>
                    <a:pt x="1177" y="1383"/>
                    <a:pt x="1225" y="1360"/>
                    <a:pt x="1261" y="1324"/>
                  </a:cubicBezTo>
                  <a:cubicBezTo>
                    <a:pt x="1332" y="1253"/>
                    <a:pt x="1320" y="1146"/>
                    <a:pt x="1237" y="1098"/>
                  </a:cubicBezTo>
                  <a:cubicBezTo>
                    <a:pt x="1130" y="1003"/>
                    <a:pt x="1023" y="920"/>
                    <a:pt x="928" y="825"/>
                  </a:cubicBezTo>
                  <a:lnTo>
                    <a:pt x="1261" y="409"/>
                  </a:lnTo>
                  <a:cubicBezTo>
                    <a:pt x="1320" y="338"/>
                    <a:pt x="1296" y="231"/>
                    <a:pt x="1225" y="183"/>
                  </a:cubicBezTo>
                  <a:cubicBezTo>
                    <a:pt x="1192" y="164"/>
                    <a:pt x="1155" y="155"/>
                    <a:pt x="1118" y="155"/>
                  </a:cubicBezTo>
                  <a:cubicBezTo>
                    <a:pt x="1064" y="155"/>
                    <a:pt x="1011" y="176"/>
                    <a:pt x="975" y="219"/>
                  </a:cubicBezTo>
                  <a:lnTo>
                    <a:pt x="690" y="564"/>
                  </a:lnTo>
                  <a:cubicBezTo>
                    <a:pt x="559" y="421"/>
                    <a:pt x="453" y="255"/>
                    <a:pt x="357" y="88"/>
                  </a:cubicBezTo>
                  <a:cubicBezTo>
                    <a:pt x="324" y="30"/>
                    <a:pt x="262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8635467" y="963179"/>
              <a:ext cx="63179" cy="88481"/>
            </a:xfrm>
            <a:custGeom>
              <a:avLst/>
              <a:gdLst/>
              <a:ahLst/>
              <a:cxnLst/>
              <a:rect l="l" t="t" r="r" b="b"/>
              <a:pathLst>
                <a:path w="1961" h="2747" extrusionOk="0">
                  <a:moveTo>
                    <a:pt x="1160" y="1380"/>
                  </a:moveTo>
                  <a:cubicBezTo>
                    <a:pt x="1193" y="1380"/>
                    <a:pt x="1227" y="1384"/>
                    <a:pt x="1260" y="1392"/>
                  </a:cubicBezTo>
                  <a:cubicBezTo>
                    <a:pt x="1378" y="1428"/>
                    <a:pt x="1485" y="1511"/>
                    <a:pt x="1521" y="1630"/>
                  </a:cubicBezTo>
                  <a:cubicBezTo>
                    <a:pt x="1592" y="1784"/>
                    <a:pt x="1581" y="1974"/>
                    <a:pt x="1485" y="2105"/>
                  </a:cubicBezTo>
                  <a:cubicBezTo>
                    <a:pt x="1317" y="2329"/>
                    <a:pt x="1009" y="2421"/>
                    <a:pt x="729" y="2421"/>
                  </a:cubicBezTo>
                  <a:cubicBezTo>
                    <a:pt x="653" y="2421"/>
                    <a:pt x="579" y="2415"/>
                    <a:pt x="511" y="2402"/>
                  </a:cubicBezTo>
                  <a:lnTo>
                    <a:pt x="475" y="2402"/>
                  </a:lnTo>
                  <a:cubicBezTo>
                    <a:pt x="475" y="2176"/>
                    <a:pt x="523" y="1939"/>
                    <a:pt x="618" y="1725"/>
                  </a:cubicBezTo>
                  <a:cubicBezTo>
                    <a:pt x="721" y="1539"/>
                    <a:pt x="940" y="1380"/>
                    <a:pt x="1160" y="1380"/>
                  </a:cubicBezTo>
                  <a:close/>
                  <a:moveTo>
                    <a:pt x="187" y="0"/>
                  </a:moveTo>
                  <a:cubicBezTo>
                    <a:pt x="180" y="0"/>
                    <a:pt x="173" y="1"/>
                    <a:pt x="166" y="2"/>
                  </a:cubicBezTo>
                  <a:cubicBezTo>
                    <a:pt x="71" y="2"/>
                    <a:pt x="0" y="73"/>
                    <a:pt x="0" y="168"/>
                  </a:cubicBezTo>
                  <a:lnTo>
                    <a:pt x="119" y="2580"/>
                  </a:lnTo>
                  <a:cubicBezTo>
                    <a:pt x="119" y="2675"/>
                    <a:pt x="202" y="2747"/>
                    <a:pt x="297" y="2747"/>
                  </a:cubicBezTo>
                  <a:cubicBezTo>
                    <a:pt x="345" y="2747"/>
                    <a:pt x="380" y="2735"/>
                    <a:pt x="404" y="2711"/>
                  </a:cubicBezTo>
                  <a:lnTo>
                    <a:pt x="440" y="2711"/>
                  </a:lnTo>
                  <a:cubicBezTo>
                    <a:pt x="534" y="2729"/>
                    <a:pt x="636" y="2738"/>
                    <a:pt x="740" y="2738"/>
                  </a:cubicBezTo>
                  <a:cubicBezTo>
                    <a:pt x="1121" y="2738"/>
                    <a:pt x="1537" y="2610"/>
                    <a:pt x="1771" y="2283"/>
                  </a:cubicBezTo>
                  <a:cubicBezTo>
                    <a:pt x="1925" y="2057"/>
                    <a:pt x="1961" y="1760"/>
                    <a:pt x="1854" y="1511"/>
                  </a:cubicBezTo>
                  <a:cubicBezTo>
                    <a:pt x="1771" y="1285"/>
                    <a:pt x="1569" y="1119"/>
                    <a:pt x="1343" y="1059"/>
                  </a:cubicBezTo>
                  <a:cubicBezTo>
                    <a:pt x="1288" y="1050"/>
                    <a:pt x="1233" y="1045"/>
                    <a:pt x="1178" y="1045"/>
                  </a:cubicBezTo>
                  <a:cubicBezTo>
                    <a:pt x="888" y="1045"/>
                    <a:pt x="606" y="1174"/>
                    <a:pt x="416" y="1404"/>
                  </a:cubicBezTo>
                  <a:lnTo>
                    <a:pt x="357" y="144"/>
                  </a:lnTo>
                  <a:cubicBezTo>
                    <a:pt x="346" y="67"/>
                    <a:pt x="273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8442517" y="1078652"/>
              <a:ext cx="281420" cy="15525"/>
            </a:xfrm>
            <a:custGeom>
              <a:avLst/>
              <a:gdLst/>
              <a:ahLst/>
              <a:cxnLst/>
              <a:rect l="l" t="t" r="r" b="b"/>
              <a:pathLst>
                <a:path w="8735" h="482" extrusionOk="0">
                  <a:moveTo>
                    <a:pt x="5815" y="0"/>
                  </a:moveTo>
                  <a:cubicBezTo>
                    <a:pt x="3932" y="0"/>
                    <a:pt x="2047" y="56"/>
                    <a:pt x="178" y="160"/>
                  </a:cubicBezTo>
                  <a:cubicBezTo>
                    <a:pt x="83" y="160"/>
                    <a:pt x="0" y="243"/>
                    <a:pt x="12" y="338"/>
                  </a:cubicBezTo>
                  <a:cubicBezTo>
                    <a:pt x="23" y="415"/>
                    <a:pt x="85" y="482"/>
                    <a:pt x="160" y="482"/>
                  </a:cubicBezTo>
                  <a:cubicBezTo>
                    <a:pt x="166" y="482"/>
                    <a:pt x="172" y="481"/>
                    <a:pt x="178" y="481"/>
                  </a:cubicBezTo>
                  <a:lnTo>
                    <a:pt x="190" y="481"/>
                  </a:lnTo>
                  <a:cubicBezTo>
                    <a:pt x="2059" y="377"/>
                    <a:pt x="3938" y="321"/>
                    <a:pt x="5814" y="321"/>
                  </a:cubicBezTo>
                  <a:cubicBezTo>
                    <a:pt x="6729" y="321"/>
                    <a:pt x="7644" y="334"/>
                    <a:pt x="8556" y="362"/>
                  </a:cubicBezTo>
                  <a:cubicBezTo>
                    <a:pt x="8639" y="362"/>
                    <a:pt x="8722" y="290"/>
                    <a:pt x="8734" y="207"/>
                  </a:cubicBezTo>
                  <a:cubicBezTo>
                    <a:pt x="8734" y="112"/>
                    <a:pt x="8651" y="41"/>
                    <a:pt x="8568" y="41"/>
                  </a:cubicBezTo>
                  <a:cubicBezTo>
                    <a:pt x="7652" y="14"/>
                    <a:pt x="6733" y="0"/>
                    <a:pt x="5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8537816" y="1108028"/>
              <a:ext cx="65885" cy="71474"/>
            </a:xfrm>
            <a:custGeom>
              <a:avLst/>
              <a:gdLst/>
              <a:ahLst/>
              <a:cxnLst/>
              <a:rect l="l" t="t" r="r" b="b"/>
              <a:pathLst>
                <a:path w="2045" h="2219" extrusionOk="0">
                  <a:moveTo>
                    <a:pt x="1734" y="1"/>
                  </a:moveTo>
                  <a:cubicBezTo>
                    <a:pt x="1690" y="1"/>
                    <a:pt x="1645" y="16"/>
                    <a:pt x="1605" y="44"/>
                  </a:cubicBezTo>
                  <a:cubicBezTo>
                    <a:pt x="1391" y="234"/>
                    <a:pt x="1177" y="448"/>
                    <a:pt x="975" y="662"/>
                  </a:cubicBezTo>
                  <a:lnTo>
                    <a:pt x="310" y="163"/>
                  </a:lnTo>
                  <a:cubicBezTo>
                    <a:pt x="279" y="137"/>
                    <a:pt x="242" y="125"/>
                    <a:pt x="203" y="125"/>
                  </a:cubicBezTo>
                  <a:cubicBezTo>
                    <a:pt x="153" y="125"/>
                    <a:pt x="101" y="146"/>
                    <a:pt x="60" y="186"/>
                  </a:cubicBezTo>
                  <a:cubicBezTo>
                    <a:pt x="1" y="258"/>
                    <a:pt x="13" y="365"/>
                    <a:pt x="84" y="412"/>
                  </a:cubicBezTo>
                  <a:lnTo>
                    <a:pt x="761" y="923"/>
                  </a:lnTo>
                  <a:cubicBezTo>
                    <a:pt x="488" y="1256"/>
                    <a:pt x="262" y="1612"/>
                    <a:pt x="60" y="1993"/>
                  </a:cubicBezTo>
                  <a:cubicBezTo>
                    <a:pt x="13" y="2076"/>
                    <a:pt x="48" y="2171"/>
                    <a:pt x="144" y="2207"/>
                  </a:cubicBezTo>
                  <a:cubicBezTo>
                    <a:pt x="167" y="2218"/>
                    <a:pt x="191" y="2218"/>
                    <a:pt x="215" y="2218"/>
                  </a:cubicBezTo>
                  <a:cubicBezTo>
                    <a:pt x="286" y="2218"/>
                    <a:pt x="346" y="2183"/>
                    <a:pt x="381" y="2123"/>
                  </a:cubicBezTo>
                  <a:cubicBezTo>
                    <a:pt x="559" y="1779"/>
                    <a:pt x="785" y="1434"/>
                    <a:pt x="1035" y="1125"/>
                  </a:cubicBezTo>
                  <a:lnTo>
                    <a:pt x="1736" y="1660"/>
                  </a:lnTo>
                  <a:cubicBezTo>
                    <a:pt x="1767" y="1686"/>
                    <a:pt x="1804" y="1698"/>
                    <a:pt x="1842" y="1698"/>
                  </a:cubicBezTo>
                  <a:cubicBezTo>
                    <a:pt x="1893" y="1698"/>
                    <a:pt x="1945" y="1677"/>
                    <a:pt x="1985" y="1636"/>
                  </a:cubicBezTo>
                  <a:cubicBezTo>
                    <a:pt x="2045" y="1565"/>
                    <a:pt x="2033" y="1470"/>
                    <a:pt x="1962" y="1422"/>
                  </a:cubicBezTo>
                  <a:lnTo>
                    <a:pt x="1249" y="876"/>
                  </a:lnTo>
                  <a:cubicBezTo>
                    <a:pt x="1439" y="662"/>
                    <a:pt x="1641" y="460"/>
                    <a:pt x="1855" y="282"/>
                  </a:cubicBezTo>
                  <a:cubicBezTo>
                    <a:pt x="1926" y="222"/>
                    <a:pt x="1926" y="115"/>
                    <a:pt x="1867" y="56"/>
                  </a:cubicBezTo>
                  <a:cubicBezTo>
                    <a:pt x="1829" y="18"/>
                    <a:pt x="1782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45"/>
          <p:cNvSpPr txBox="1">
            <a:spLocks noGrp="1"/>
          </p:cNvSpPr>
          <p:nvPr>
            <p:ph type="subTitle" idx="1"/>
          </p:nvPr>
        </p:nvSpPr>
        <p:spPr>
          <a:xfrm>
            <a:off x="797400" y="3771900"/>
            <a:ext cx="61983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000" dirty="0">
                <a:solidFill>
                  <a:schemeClr val="tx1">
                    <a:lumMod val="75000"/>
                  </a:schemeClr>
                </a:solidFill>
                <a:latin typeface="Amasis MT Pro Black"/>
              </a:rPr>
              <a:t>Implementation in Matlab</a:t>
            </a:r>
            <a:endParaRPr lang="en" sz="2000" dirty="0">
              <a:solidFill>
                <a:schemeClr val="tx1">
                  <a:lumMod val="75000"/>
                </a:schemeClr>
              </a:solidFill>
              <a:highlight>
                <a:srgbClr val="E2EE6D"/>
              </a:highlight>
              <a:latin typeface="Amasis MT Pro Black"/>
            </a:endParaRPr>
          </a:p>
        </p:txBody>
      </p:sp>
      <p:sp>
        <p:nvSpPr>
          <p:cNvPr id="1628" name="Google Shape;1628;p45"/>
          <p:cNvSpPr txBox="1">
            <a:spLocks noGrp="1"/>
          </p:cNvSpPr>
          <p:nvPr>
            <p:ph type="title"/>
          </p:nvPr>
        </p:nvSpPr>
        <p:spPr>
          <a:xfrm>
            <a:off x="1586350" y="720000"/>
            <a:ext cx="5497800" cy="27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dirty="0"/>
              <a:t>Video Processing</a:t>
            </a:r>
            <a:endParaRPr lang="en-US" sz="4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387E4-9FB1-4B0F-813B-56D7D247DB47}"/>
              </a:ext>
            </a:extLst>
          </p:cNvPr>
          <p:cNvSpPr txBox="1"/>
          <p:nvPr/>
        </p:nvSpPr>
        <p:spPr>
          <a:xfrm>
            <a:off x="3200400" y="23431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latin typeface="Amasis MT Pro Black"/>
              </a:rPr>
              <a:t>Application of DMD</a:t>
            </a:r>
            <a:endParaRPr lang="en-US" sz="1600">
              <a:latin typeface="Amasis MT Pro Black"/>
            </a:endParaRPr>
          </a:p>
        </p:txBody>
      </p:sp>
      <p:grpSp>
        <p:nvGrpSpPr>
          <p:cNvPr id="3" name="Google Shape;1899;p56">
            <a:extLst>
              <a:ext uri="{FF2B5EF4-FFF2-40B4-BE49-F238E27FC236}">
                <a16:creationId xmlns:a16="http://schemas.microsoft.com/office/drawing/2014/main" id="{914B8981-1442-491E-9ED6-3FADE7DC1851}"/>
              </a:ext>
            </a:extLst>
          </p:cNvPr>
          <p:cNvGrpSpPr/>
          <p:nvPr/>
        </p:nvGrpSpPr>
        <p:grpSpPr>
          <a:xfrm>
            <a:off x="5448652" y="2573759"/>
            <a:ext cx="1375137" cy="867669"/>
            <a:chOff x="4503773" y="1133579"/>
            <a:chExt cx="3920218" cy="2749809"/>
          </a:xfrm>
        </p:grpSpPr>
        <p:sp>
          <p:nvSpPr>
            <p:cNvPr id="7" name="Google Shape;1900;p56">
              <a:extLst>
                <a:ext uri="{FF2B5EF4-FFF2-40B4-BE49-F238E27FC236}">
                  <a16:creationId xmlns:a16="http://schemas.microsoft.com/office/drawing/2014/main" id="{13629241-191E-40B9-A013-6CADCA684A28}"/>
                </a:ext>
              </a:extLst>
            </p:cNvPr>
            <p:cNvSpPr/>
            <p:nvPr/>
          </p:nvSpPr>
          <p:spPr>
            <a:xfrm>
              <a:off x="4503773" y="1158933"/>
              <a:ext cx="3920217" cy="2724455"/>
            </a:xfrm>
            <a:custGeom>
              <a:avLst/>
              <a:gdLst/>
              <a:ahLst/>
              <a:cxnLst/>
              <a:rect l="l" t="t" r="r" b="b"/>
              <a:pathLst>
                <a:path w="278771" h="193739" extrusionOk="0">
                  <a:moveTo>
                    <a:pt x="4769" y="1"/>
                  </a:moveTo>
                  <a:cubicBezTo>
                    <a:pt x="2152" y="1"/>
                    <a:pt x="0" y="2153"/>
                    <a:pt x="0" y="4770"/>
                  </a:cubicBezTo>
                  <a:lnTo>
                    <a:pt x="0" y="188736"/>
                  </a:lnTo>
                  <a:cubicBezTo>
                    <a:pt x="0" y="191412"/>
                    <a:pt x="2094" y="193622"/>
                    <a:pt x="4769" y="193738"/>
                  </a:cubicBezTo>
                  <a:lnTo>
                    <a:pt x="274467" y="193738"/>
                  </a:lnTo>
                  <a:cubicBezTo>
                    <a:pt x="276968" y="193738"/>
                    <a:pt x="278771" y="191470"/>
                    <a:pt x="278771" y="188736"/>
                  </a:cubicBezTo>
                  <a:lnTo>
                    <a:pt x="278771" y="4828"/>
                  </a:lnTo>
                  <a:cubicBezTo>
                    <a:pt x="278771" y="2036"/>
                    <a:pt x="276968" y="1"/>
                    <a:pt x="274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1;p56">
              <a:extLst>
                <a:ext uri="{FF2B5EF4-FFF2-40B4-BE49-F238E27FC236}">
                  <a16:creationId xmlns:a16="http://schemas.microsoft.com/office/drawing/2014/main" id="{00A8E4F9-584B-4B3B-AD0D-1155559D9C4F}"/>
                </a:ext>
              </a:extLst>
            </p:cNvPr>
            <p:cNvSpPr/>
            <p:nvPr/>
          </p:nvSpPr>
          <p:spPr>
            <a:xfrm>
              <a:off x="4561021" y="1173657"/>
              <a:ext cx="3805720" cy="2644298"/>
            </a:xfrm>
            <a:custGeom>
              <a:avLst/>
              <a:gdLst/>
              <a:ahLst/>
              <a:cxnLst/>
              <a:rect l="l" t="t" r="r" b="b"/>
              <a:pathLst>
                <a:path w="270629" h="188039" extrusionOk="0">
                  <a:moveTo>
                    <a:pt x="4653" y="1"/>
                  </a:moveTo>
                  <a:cubicBezTo>
                    <a:pt x="2094" y="1"/>
                    <a:pt x="0" y="2094"/>
                    <a:pt x="0" y="4654"/>
                  </a:cubicBezTo>
                  <a:lnTo>
                    <a:pt x="0" y="183153"/>
                  </a:lnTo>
                  <a:cubicBezTo>
                    <a:pt x="0" y="185770"/>
                    <a:pt x="2036" y="187922"/>
                    <a:pt x="4653" y="188038"/>
                  </a:cubicBezTo>
                  <a:lnTo>
                    <a:pt x="266441" y="188038"/>
                  </a:lnTo>
                  <a:cubicBezTo>
                    <a:pt x="268883" y="188038"/>
                    <a:pt x="270628" y="185828"/>
                    <a:pt x="270628" y="183153"/>
                  </a:cubicBezTo>
                  <a:lnTo>
                    <a:pt x="270628" y="4654"/>
                  </a:lnTo>
                  <a:cubicBezTo>
                    <a:pt x="270628" y="1978"/>
                    <a:pt x="268883" y="1"/>
                    <a:pt x="266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2;p56">
              <a:extLst>
                <a:ext uri="{FF2B5EF4-FFF2-40B4-BE49-F238E27FC236}">
                  <a16:creationId xmlns:a16="http://schemas.microsoft.com/office/drawing/2014/main" id="{BF003477-4EE4-4229-9C92-CB23AE00707A}"/>
                </a:ext>
              </a:extLst>
            </p:cNvPr>
            <p:cNvSpPr/>
            <p:nvPr/>
          </p:nvSpPr>
          <p:spPr>
            <a:xfrm>
              <a:off x="4503774" y="1133579"/>
              <a:ext cx="3920217" cy="286284"/>
            </a:xfrm>
            <a:custGeom>
              <a:avLst/>
              <a:gdLst/>
              <a:ahLst/>
              <a:cxnLst/>
              <a:rect l="l" t="t" r="r" b="b"/>
              <a:pathLst>
                <a:path w="278771" h="20358" extrusionOk="0">
                  <a:moveTo>
                    <a:pt x="4769" y="1"/>
                  </a:moveTo>
                  <a:cubicBezTo>
                    <a:pt x="2152" y="1"/>
                    <a:pt x="0" y="2153"/>
                    <a:pt x="0" y="4770"/>
                  </a:cubicBezTo>
                  <a:lnTo>
                    <a:pt x="0" y="20357"/>
                  </a:lnTo>
                  <a:lnTo>
                    <a:pt x="278771" y="20357"/>
                  </a:lnTo>
                  <a:lnTo>
                    <a:pt x="278771" y="4770"/>
                  </a:lnTo>
                  <a:cubicBezTo>
                    <a:pt x="278771" y="2036"/>
                    <a:pt x="276968" y="1"/>
                    <a:pt x="274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03;p56">
              <a:extLst>
                <a:ext uri="{FF2B5EF4-FFF2-40B4-BE49-F238E27FC236}">
                  <a16:creationId xmlns:a16="http://schemas.microsoft.com/office/drawing/2014/main" id="{F4CFD41F-9BAA-4B13-8058-D73D2A0DBF48}"/>
                </a:ext>
              </a:extLst>
            </p:cNvPr>
            <p:cNvSpPr/>
            <p:nvPr/>
          </p:nvSpPr>
          <p:spPr>
            <a:xfrm>
              <a:off x="5529421" y="1586701"/>
              <a:ext cx="1800211" cy="1732205"/>
            </a:xfrm>
            <a:custGeom>
              <a:avLst/>
              <a:gdLst/>
              <a:ahLst/>
              <a:cxnLst/>
              <a:rect l="l" t="t" r="r" b="b"/>
              <a:pathLst>
                <a:path w="128015" h="123179" extrusionOk="0">
                  <a:moveTo>
                    <a:pt x="66436" y="12973"/>
                  </a:moveTo>
                  <a:cubicBezTo>
                    <a:pt x="72703" y="12973"/>
                    <a:pt x="79021" y="14188"/>
                    <a:pt x="85033" y="16693"/>
                  </a:cubicBezTo>
                  <a:cubicBezTo>
                    <a:pt x="103238" y="24196"/>
                    <a:pt x="115045" y="41935"/>
                    <a:pt x="115045" y="61594"/>
                  </a:cubicBezTo>
                  <a:cubicBezTo>
                    <a:pt x="115045" y="88465"/>
                    <a:pt x="93292" y="110217"/>
                    <a:pt x="66479" y="110217"/>
                  </a:cubicBezTo>
                  <a:cubicBezTo>
                    <a:pt x="46763" y="110217"/>
                    <a:pt x="29023" y="98352"/>
                    <a:pt x="21520" y="80206"/>
                  </a:cubicBezTo>
                  <a:cubicBezTo>
                    <a:pt x="14017" y="62059"/>
                    <a:pt x="18147" y="41121"/>
                    <a:pt x="32048" y="27220"/>
                  </a:cubicBezTo>
                  <a:cubicBezTo>
                    <a:pt x="41343" y="17925"/>
                    <a:pt x="53786" y="12973"/>
                    <a:pt x="66436" y="12973"/>
                  </a:cubicBezTo>
                  <a:close/>
                  <a:moveTo>
                    <a:pt x="66479" y="0"/>
                  </a:moveTo>
                  <a:cubicBezTo>
                    <a:pt x="41528" y="0"/>
                    <a:pt x="19077" y="15006"/>
                    <a:pt x="9539" y="38038"/>
                  </a:cubicBezTo>
                  <a:cubicBezTo>
                    <a:pt x="0" y="61070"/>
                    <a:pt x="5293" y="87534"/>
                    <a:pt x="22916" y="105157"/>
                  </a:cubicBezTo>
                  <a:cubicBezTo>
                    <a:pt x="34693" y="116934"/>
                    <a:pt x="50419" y="123179"/>
                    <a:pt x="66430" y="123179"/>
                  </a:cubicBezTo>
                  <a:cubicBezTo>
                    <a:pt x="74377" y="123179"/>
                    <a:pt x="82395" y="121640"/>
                    <a:pt x="90035" y="118476"/>
                  </a:cubicBezTo>
                  <a:cubicBezTo>
                    <a:pt x="113009" y="108938"/>
                    <a:pt x="128015" y="86487"/>
                    <a:pt x="128015" y="61594"/>
                  </a:cubicBezTo>
                  <a:cubicBezTo>
                    <a:pt x="128015" y="27569"/>
                    <a:pt x="100446" y="0"/>
                    <a:pt x="6647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4;p56">
              <a:extLst>
                <a:ext uri="{FF2B5EF4-FFF2-40B4-BE49-F238E27FC236}">
                  <a16:creationId xmlns:a16="http://schemas.microsoft.com/office/drawing/2014/main" id="{2E295F45-D67A-44B3-8218-023DA9C3ECF0}"/>
                </a:ext>
              </a:extLst>
            </p:cNvPr>
            <p:cNvSpPr/>
            <p:nvPr/>
          </p:nvSpPr>
          <p:spPr>
            <a:xfrm>
              <a:off x="6224629" y="2088071"/>
              <a:ext cx="671513" cy="837548"/>
            </a:xfrm>
            <a:custGeom>
              <a:avLst/>
              <a:gdLst/>
              <a:ahLst/>
              <a:cxnLst/>
              <a:rect l="l" t="t" r="r" b="b"/>
              <a:pathLst>
                <a:path w="47752" h="59559" extrusionOk="0">
                  <a:moveTo>
                    <a:pt x="1" y="1"/>
                  </a:moveTo>
                  <a:lnTo>
                    <a:pt x="292" y="59558"/>
                  </a:lnTo>
                  <a:lnTo>
                    <a:pt x="47752" y="29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5;p56">
              <a:extLst>
                <a:ext uri="{FF2B5EF4-FFF2-40B4-BE49-F238E27FC236}">
                  <a16:creationId xmlns:a16="http://schemas.microsoft.com/office/drawing/2014/main" id="{19CCED4C-FFF7-4CF8-89FD-77B377DE5178}"/>
                </a:ext>
              </a:extLst>
            </p:cNvPr>
            <p:cNvSpPr/>
            <p:nvPr/>
          </p:nvSpPr>
          <p:spPr>
            <a:xfrm>
              <a:off x="4552837" y="3426160"/>
              <a:ext cx="3822075" cy="432689"/>
            </a:xfrm>
            <a:custGeom>
              <a:avLst/>
              <a:gdLst/>
              <a:ahLst/>
              <a:cxnLst/>
              <a:rect l="l" t="t" r="r" b="b"/>
              <a:pathLst>
                <a:path w="271792" h="30769" extrusionOk="0">
                  <a:moveTo>
                    <a:pt x="1" y="1"/>
                  </a:moveTo>
                  <a:lnTo>
                    <a:pt x="1" y="30768"/>
                  </a:lnTo>
                  <a:lnTo>
                    <a:pt x="271792" y="30768"/>
                  </a:lnTo>
                  <a:lnTo>
                    <a:pt x="271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06;p56">
              <a:extLst>
                <a:ext uri="{FF2B5EF4-FFF2-40B4-BE49-F238E27FC236}">
                  <a16:creationId xmlns:a16="http://schemas.microsoft.com/office/drawing/2014/main" id="{08559DCF-86F1-46E9-B459-945092ECE804}"/>
                </a:ext>
              </a:extLst>
            </p:cNvPr>
            <p:cNvSpPr/>
            <p:nvPr/>
          </p:nvSpPr>
          <p:spPr>
            <a:xfrm>
              <a:off x="4676348" y="3494869"/>
              <a:ext cx="3549713" cy="19645"/>
            </a:xfrm>
            <a:custGeom>
              <a:avLst/>
              <a:gdLst/>
              <a:ahLst/>
              <a:cxnLst/>
              <a:rect l="l" t="t" r="r" b="b"/>
              <a:pathLst>
                <a:path w="252424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252423" y="1396"/>
                  </a:lnTo>
                  <a:lnTo>
                    <a:pt x="252423" y="0"/>
                  </a:lnTo>
                  <a:close/>
                </a:path>
              </a:pathLst>
            </a:custGeom>
            <a:solidFill>
              <a:srgbClr val="D9E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7;p56">
              <a:extLst>
                <a:ext uri="{FF2B5EF4-FFF2-40B4-BE49-F238E27FC236}">
                  <a16:creationId xmlns:a16="http://schemas.microsoft.com/office/drawing/2014/main" id="{83DB1824-7505-487E-8F1C-C651B10C86CB}"/>
                </a:ext>
              </a:extLst>
            </p:cNvPr>
            <p:cNvSpPr/>
            <p:nvPr/>
          </p:nvSpPr>
          <p:spPr>
            <a:xfrm>
              <a:off x="4676348" y="3494869"/>
              <a:ext cx="1449338" cy="19645"/>
            </a:xfrm>
            <a:custGeom>
              <a:avLst/>
              <a:gdLst/>
              <a:ahLst/>
              <a:cxnLst/>
              <a:rect l="l" t="t" r="r" b="b"/>
              <a:pathLst>
                <a:path w="103064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03063" y="1396"/>
                  </a:lnTo>
                  <a:lnTo>
                    <a:pt x="1030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8;p56">
              <a:extLst>
                <a:ext uri="{FF2B5EF4-FFF2-40B4-BE49-F238E27FC236}">
                  <a16:creationId xmlns:a16="http://schemas.microsoft.com/office/drawing/2014/main" id="{37C8FF19-DF5E-4C1F-8BB0-C66A039D5580}"/>
                </a:ext>
              </a:extLst>
            </p:cNvPr>
            <p:cNvSpPr/>
            <p:nvPr/>
          </p:nvSpPr>
          <p:spPr>
            <a:xfrm>
              <a:off x="5356017" y="3605288"/>
              <a:ext cx="94078" cy="131695"/>
            </a:xfrm>
            <a:custGeom>
              <a:avLst/>
              <a:gdLst/>
              <a:ahLst/>
              <a:cxnLst/>
              <a:rect l="l" t="t" r="r" b="b"/>
              <a:pathLst>
                <a:path w="6690" h="9365" extrusionOk="0">
                  <a:moveTo>
                    <a:pt x="1" y="0"/>
                  </a:moveTo>
                  <a:lnTo>
                    <a:pt x="1" y="9364"/>
                  </a:lnTo>
                  <a:lnTo>
                    <a:pt x="6690" y="46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9;p56">
              <a:extLst>
                <a:ext uri="{FF2B5EF4-FFF2-40B4-BE49-F238E27FC236}">
                  <a16:creationId xmlns:a16="http://schemas.microsoft.com/office/drawing/2014/main" id="{B3ACAC68-1C79-4F8E-837E-64B7305AE19A}"/>
                </a:ext>
              </a:extLst>
            </p:cNvPr>
            <p:cNvSpPr/>
            <p:nvPr/>
          </p:nvSpPr>
          <p:spPr>
            <a:xfrm>
              <a:off x="5466436" y="3605288"/>
              <a:ext cx="22106" cy="131695"/>
            </a:xfrm>
            <a:custGeom>
              <a:avLst/>
              <a:gdLst/>
              <a:ahLst/>
              <a:cxnLst/>
              <a:rect l="l" t="t" r="r" b="b"/>
              <a:pathLst>
                <a:path w="1572" h="9365" extrusionOk="0">
                  <a:moveTo>
                    <a:pt x="1" y="0"/>
                  </a:moveTo>
                  <a:lnTo>
                    <a:pt x="1" y="9364"/>
                  </a:lnTo>
                  <a:lnTo>
                    <a:pt x="1571" y="9364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0;p56">
              <a:extLst>
                <a:ext uri="{FF2B5EF4-FFF2-40B4-BE49-F238E27FC236}">
                  <a16:creationId xmlns:a16="http://schemas.microsoft.com/office/drawing/2014/main" id="{21FF6062-8DFB-4E50-B487-AEE3CADBC5C8}"/>
                </a:ext>
              </a:extLst>
            </p:cNvPr>
            <p:cNvSpPr/>
            <p:nvPr/>
          </p:nvSpPr>
          <p:spPr>
            <a:xfrm>
              <a:off x="5089392" y="3605288"/>
              <a:ext cx="94064" cy="131695"/>
            </a:xfrm>
            <a:custGeom>
              <a:avLst/>
              <a:gdLst/>
              <a:ahLst/>
              <a:cxnLst/>
              <a:rect l="l" t="t" r="r" b="b"/>
              <a:pathLst>
                <a:path w="6689" h="9365" extrusionOk="0">
                  <a:moveTo>
                    <a:pt x="0" y="0"/>
                  </a:moveTo>
                  <a:lnTo>
                    <a:pt x="0" y="9364"/>
                  </a:lnTo>
                  <a:lnTo>
                    <a:pt x="6689" y="46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1;p56">
              <a:extLst>
                <a:ext uri="{FF2B5EF4-FFF2-40B4-BE49-F238E27FC236}">
                  <a16:creationId xmlns:a16="http://schemas.microsoft.com/office/drawing/2014/main" id="{557E456D-BE44-428F-A8E1-5B2876018525}"/>
                </a:ext>
              </a:extLst>
            </p:cNvPr>
            <p:cNvSpPr/>
            <p:nvPr/>
          </p:nvSpPr>
          <p:spPr>
            <a:xfrm>
              <a:off x="4822753" y="3605288"/>
              <a:ext cx="94064" cy="131695"/>
            </a:xfrm>
            <a:custGeom>
              <a:avLst/>
              <a:gdLst/>
              <a:ahLst/>
              <a:cxnLst/>
              <a:rect l="l" t="t" r="r" b="b"/>
              <a:pathLst>
                <a:path w="6689" h="9365" extrusionOk="0">
                  <a:moveTo>
                    <a:pt x="6689" y="0"/>
                  </a:moveTo>
                  <a:lnTo>
                    <a:pt x="0" y="4653"/>
                  </a:lnTo>
                  <a:lnTo>
                    <a:pt x="6689" y="9364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2;p56">
              <a:extLst>
                <a:ext uri="{FF2B5EF4-FFF2-40B4-BE49-F238E27FC236}">
                  <a16:creationId xmlns:a16="http://schemas.microsoft.com/office/drawing/2014/main" id="{D6DD2C6D-BB54-401A-A5FB-7315648CA668}"/>
                </a:ext>
              </a:extLst>
            </p:cNvPr>
            <p:cNvSpPr/>
            <p:nvPr/>
          </p:nvSpPr>
          <p:spPr>
            <a:xfrm>
              <a:off x="4784306" y="3605288"/>
              <a:ext cx="22106" cy="131695"/>
            </a:xfrm>
            <a:custGeom>
              <a:avLst/>
              <a:gdLst/>
              <a:ahLst/>
              <a:cxnLst/>
              <a:rect l="l" t="t" r="r" b="b"/>
              <a:pathLst>
                <a:path w="1572" h="9365" extrusionOk="0">
                  <a:moveTo>
                    <a:pt x="1" y="0"/>
                  </a:moveTo>
                  <a:lnTo>
                    <a:pt x="1" y="9364"/>
                  </a:lnTo>
                  <a:lnTo>
                    <a:pt x="1571" y="9364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13;p56">
              <a:extLst>
                <a:ext uri="{FF2B5EF4-FFF2-40B4-BE49-F238E27FC236}">
                  <a16:creationId xmlns:a16="http://schemas.microsoft.com/office/drawing/2014/main" id="{F7D12E22-B58B-4096-8665-E015F472836E}"/>
                </a:ext>
              </a:extLst>
            </p:cNvPr>
            <p:cNvSpPr/>
            <p:nvPr/>
          </p:nvSpPr>
          <p:spPr>
            <a:xfrm>
              <a:off x="7409775" y="3581565"/>
              <a:ext cx="170958" cy="168497"/>
            </a:xfrm>
            <a:custGeom>
              <a:avLst/>
              <a:gdLst/>
              <a:ahLst/>
              <a:cxnLst/>
              <a:rect l="l" t="t" r="r" b="b"/>
              <a:pathLst>
                <a:path w="12157" h="11982" extrusionOk="0">
                  <a:moveTo>
                    <a:pt x="6050" y="4072"/>
                  </a:moveTo>
                  <a:cubicBezTo>
                    <a:pt x="7155" y="4072"/>
                    <a:pt x="8027" y="4944"/>
                    <a:pt x="8027" y="5991"/>
                  </a:cubicBezTo>
                  <a:cubicBezTo>
                    <a:pt x="8067" y="7217"/>
                    <a:pt x="7085" y="8013"/>
                    <a:pt x="6068" y="8013"/>
                  </a:cubicBezTo>
                  <a:cubicBezTo>
                    <a:pt x="5589" y="8013"/>
                    <a:pt x="5103" y="7836"/>
                    <a:pt x="4712" y="7445"/>
                  </a:cubicBezTo>
                  <a:cubicBezTo>
                    <a:pt x="3432" y="6224"/>
                    <a:pt x="4305" y="4072"/>
                    <a:pt x="6050" y="4072"/>
                  </a:cubicBezTo>
                  <a:close/>
                  <a:moveTo>
                    <a:pt x="5410" y="0"/>
                  </a:moveTo>
                  <a:cubicBezTo>
                    <a:pt x="5119" y="582"/>
                    <a:pt x="4886" y="1105"/>
                    <a:pt x="4712" y="1687"/>
                  </a:cubicBezTo>
                  <a:lnTo>
                    <a:pt x="3956" y="1978"/>
                  </a:lnTo>
                  <a:cubicBezTo>
                    <a:pt x="3432" y="1745"/>
                    <a:pt x="2851" y="1513"/>
                    <a:pt x="2269" y="1338"/>
                  </a:cubicBezTo>
                  <a:lnTo>
                    <a:pt x="1280" y="2269"/>
                  </a:lnTo>
                  <a:cubicBezTo>
                    <a:pt x="1513" y="2850"/>
                    <a:pt x="1746" y="3374"/>
                    <a:pt x="1978" y="3897"/>
                  </a:cubicBezTo>
                  <a:lnTo>
                    <a:pt x="1687" y="4653"/>
                  </a:lnTo>
                  <a:cubicBezTo>
                    <a:pt x="1106" y="4828"/>
                    <a:pt x="524" y="5060"/>
                    <a:pt x="1" y="5351"/>
                  </a:cubicBezTo>
                  <a:lnTo>
                    <a:pt x="1" y="6689"/>
                  </a:lnTo>
                  <a:cubicBezTo>
                    <a:pt x="524" y="6980"/>
                    <a:pt x="1106" y="7154"/>
                    <a:pt x="1687" y="7387"/>
                  </a:cubicBezTo>
                  <a:lnTo>
                    <a:pt x="1978" y="8085"/>
                  </a:lnTo>
                  <a:cubicBezTo>
                    <a:pt x="1746" y="8667"/>
                    <a:pt x="1513" y="9190"/>
                    <a:pt x="1338" y="9772"/>
                  </a:cubicBezTo>
                  <a:lnTo>
                    <a:pt x="2269" y="10702"/>
                  </a:lnTo>
                  <a:cubicBezTo>
                    <a:pt x="2851" y="10528"/>
                    <a:pt x="3432" y="10295"/>
                    <a:pt x="3956" y="10062"/>
                  </a:cubicBezTo>
                  <a:lnTo>
                    <a:pt x="4712" y="10353"/>
                  </a:lnTo>
                  <a:cubicBezTo>
                    <a:pt x="4886" y="10877"/>
                    <a:pt x="5119" y="11458"/>
                    <a:pt x="5410" y="11982"/>
                  </a:cubicBezTo>
                  <a:lnTo>
                    <a:pt x="6748" y="11982"/>
                  </a:lnTo>
                  <a:cubicBezTo>
                    <a:pt x="7038" y="11458"/>
                    <a:pt x="7271" y="10877"/>
                    <a:pt x="7504" y="10353"/>
                  </a:cubicBezTo>
                  <a:lnTo>
                    <a:pt x="8202" y="10062"/>
                  </a:lnTo>
                  <a:cubicBezTo>
                    <a:pt x="8783" y="10295"/>
                    <a:pt x="9365" y="10470"/>
                    <a:pt x="9946" y="10702"/>
                  </a:cubicBezTo>
                  <a:lnTo>
                    <a:pt x="10877" y="9772"/>
                  </a:lnTo>
                  <a:cubicBezTo>
                    <a:pt x="10703" y="9190"/>
                    <a:pt x="10470" y="8608"/>
                    <a:pt x="10179" y="8085"/>
                  </a:cubicBezTo>
                  <a:lnTo>
                    <a:pt x="10528" y="7387"/>
                  </a:lnTo>
                  <a:cubicBezTo>
                    <a:pt x="11052" y="7154"/>
                    <a:pt x="11633" y="6922"/>
                    <a:pt x="12157" y="6631"/>
                  </a:cubicBezTo>
                  <a:lnTo>
                    <a:pt x="12157" y="5351"/>
                  </a:lnTo>
                  <a:cubicBezTo>
                    <a:pt x="11633" y="5060"/>
                    <a:pt x="11052" y="4828"/>
                    <a:pt x="10528" y="4653"/>
                  </a:cubicBezTo>
                  <a:lnTo>
                    <a:pt x="10179" y="3897"/>
                  </a:lnTo>
                  <a:cubicBezTo>
                    <a:pt x="10470" y="3374"/>
                    <a:pt x="10644" y="2792"/>
                    <a:pt x="10819" y="2211"/>
                  </a:cubicBezTo>
                  <a:lnTo>
                    <a:pt x="9888" y="1280"/>
                  </a:lnTo>
                  <a:cubicBezTo>
                    <a:pt x="9307" y="1454"/>
                    <a:pt x="8783" y="1687"/>
                    <a:pt x="8202" y="1978"/>
                  </a:cubicBezTo>
                  <a:lnTo>
                    <a:pt x="7504" y="1687"/>
                  </a:lnTo>
                  <a:cubicBezTo>
                    <a:pt x="7271" y="1105"/>
                    <a:pt x="7038" y="524"/>
                    <a:pt x="6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14;p56">
              <a:extLst>
                <a:ext uri="{FF2B5EF4-FFF2-40B4-BE49-F238E27FC236}">
                  <a16:creationId xmlns:a16="http://schemas.microsoft.com/office/drawing/2014/main" id="{BDBAE7BC-1AB2-4071-9646-873C2F2FBF27}"/>
                </a:ext>
              </a:extLst>
            </p:cNvPr>
            <p:cNvSpPr/>
            <p:nvPr/>
          </p:nvSpPr>
          <p:spPr>
            <a:xfrm>
              <a:off x="7702584" y="3600380"/>
              <a:ext cx="196313" cy="129234"/>
            </a:xfrm>
            <a:custGeom>
              <a:avLst/>
              <a:gdLst/>
              <a:ahLst/>
              <a:cxnLst/>
              <a:rect l="l" t="t" r="r" b="b"/>
              <a:pathLst>
                <a:path w="13960" h="9190" extrusionOk="0">
                  <a:moveTo>
                    <a:pt x="12913" y="1047"/>
                  </a:moveTo>
                  <a:lnTo>
                    <a:pt x="12913" y="8143"/>
                  </a:lnTo>
                  <a:lnTo>
                    <a:pt x="1048" y="8143"/>
                  </a:lnTo>
                  <a:lnTo>
                    <a:pt x="1048" y="1047"/>
                  </a:lnTo>
                  <a:close/>
                  <a:moveTo>
                    <a:pt x="1" y="0"/>
                  </a:moveTo>
                  <a:lnTo>
                    <a:pt x="1" y="9190"/>
                  </a:lnTo>
                  <a:lnTo>
                    <a:pt x="13960" y="9190"/>
                  </a:lnTo>
                  <a:lnTo>
                    <a:pt x="139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15;p56">
              <a:extLst>
                <a:ext uri="{FF2B5EF4-FFF2-40B4-BE49-F238E27FC236}">
                  <a16:creationId xmlns:a16="http://schemas.microsoft.com/office/drawing/2014/main" id="{6FAFC773-91B8-4882-9161-0732AF68E837}"/>
                </a:ext>
              </a:extLst>
            </p:cNvPr>
            <p:cNvSpPr/>
            <p:nvPr/>
          </p:nvSpPr>
          <p:spPr>
            <a:xfrm>
              <a:off x="8109089" y="3586472"/>
              <a:ext cx="64631" cy="64631"/>
            </a:xfrm>
            <a:custGeom>
              <a:avLst/>
              <a:gdLst/>
              <a:ahLst/>
              <a:cxnLst/>
              <a:rect l="l" t="t" r="r" b="b"/>
              <a:pathLst>
                <a:path w="4596" h="4596" extrusionOk="0">
                  <a:moveTo>
                    <a:pt x="0" y="0"/>
                  </a:moveTo>
                  <a:lnTo>
                    <a:pt x="0" y="1047"/>
                  </a:lnTo>
                  <a:lnTo>
                    <a:pt x="3548" y="1047"/>
                  </a:lnTo>
                  <a:lnTo>
                    <a:pt x="3548" y="4595"/>
                  </a:lnTo>
                  <a:lnTo>
                    <a:pt x="4595" y="4595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6;p56">
              <a:extLst>
                <a:ext uri="{FF2B5EF4-FFF2-40B4-BE49-F238E27FC236}">
                  <a16:creationId xmlns:a16="http://schemas.microsoft.com/office/drawing/2014/main" id="{CA615055-FA92-42B9-B539-BABE39EB2C98}"/>
                </a:ext>
              </a:extLst>
            </p:cNvPr>
            <p:cNvSpPr/>
            <p:nvPr/>
          </p:nvSpPr>
          <p:spPr>
            <a:xfrm>
              <a:off x="8017486" y="3586472"/>
              <a:ext cx="63802" cy="64631"/>
            </a:xfrm>
            <a:custGeom>
              <a:avLst/>
              <a:gdLst/>
              <a:ahLst/>
              <a:cxnLst/>
              <a:rect l="l" t="t" r="r" b="b"/>
              <a:pathLst>
                <a:path w="4537" h="4596" extrusionOk="0">
                  <a:moveTo>
                    <a:pt x="0" y="0"/>
                  </a:moveTo>
                  <a:lnTo>
                    <a:pt x="0" y="4595"/>
                  </a:lnTo>
                  <a:lnTo>
                    <a:pt x="989" y="4595"/>
                  </a:lnTo>
                  <a:lnTo>
                    <a:pt x="989" y="1047"/>
                  </a:lnTo>
                  <a:lnTo>
                    <a:pt x="4537" y="104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7;p56">
              <a:extLst>
                <a:ext uri="{FF2B5EF4-FFF2-40B4-BE49-F238E27FC236}">
                  <a16:creationId xmlns:a16="http://schemas.microsoft.com/office/drawing/2014/main" id="{41413320-2167-47B9-ABDE-E8CD879ED0B0}"/>
                </a:ext>
              </a:extLst>
            </p:cNvPr>
            <p:cNvSpPr/>
            <p:nvPr/>
          </p:nvSpPr>
          <p:spPr>
            <a:xfrm>
              <a:off x="8109089" y="3678891"/>
              <a:ext cx="64631" cy="63816"/>
            </a:xfrm>
            <a:custGeom>
              <a:avLst/>
              <a:gdLst/>
              <a:ahLst/>
              <a:cxnLst/>
              <a:rect l="l" t="t" r="r" b="b"/>
              <a:pathLst>
                <a:path w="4596" h="4538" extrusionOk="0">
                  <a:moveTo>
                    <a:pt x="3548" y="1"/>
                  </a:moveTo>
                  <a:lnTo>
                    <a:pt x="3548" y="3549"/>
                  </a:lnTo>
                  <a:lnTo>
                    <a:pt x="0" y="3549"/>
                  </a:lnTo>
                  <a:lnTo>
                    <a:pt x="0" y="4537"/>
                  </a:lnTo>
                  <a:lnTo>
                    <a:pt x="4595" y="4537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8;p56">
              <a:extLst>
                <a:ext uri="{FF2B5EF4-FFF2-40B4-BE49-F238E27FC236}">
                  <a16:creationId xmlns:a16="http://schemas.microsoft.com/office/drawing/2014/main" id="{78C9DA05-1012-49A2-B87E-BC264537DECA}"/>
                </a:ext>
              </a:extLst>
            </p:cNvPr>
            <p:cNvSpPr/>
            <p:nvPr/>
          </p:nvSpPr>
          <p:spPr>
            <a:xfrm>
              <a:off x="8017486" y="3678891"/>
              <a:ext cx="63802" cy="63816"/>
            </a:xfrm>
            <a:custGeom>
              <a:avLst/>
              <a:gdLst/>
              <a:ahLst/>
              <a:cxnLst/>
              <a:rect l="l" t="t" r="r" b="b"/>
              <a:pathLst>
                <a:path w="4537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4537" y="4537"/>
                  </a:lnTo>
                  <a:lnTo>
                    <a:pt x="4537" y="3549"/>
                  </a:lnTo>
                  <a:lnTo>
                    <a:pt x="989" y="354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9;p56">
              <a:extLst>
                <a:ext uri="{FF2B5EF4-FFF2-40B4-BE49-F238E27FC236}">
                  <a16:creationId xmlns:a16="http://schemas.microsoft.com/office/drawing/2014/main" id="{C226AA67-E45F-4AA4-BD4F-1FE4FD10ACD7}"/>
                </a:ext>
              </a:extLst>
            </p:cNvPr>
            <p:cNvSpPr/>
            <p:nvPr/>
          </p:nvSpPr>
          <p:spPr>
            <a:xfrm>
              <a:off x="6081740" y="3470302"/>
              <a:ext cx="79931" cy="67936"/>
            </a:xfrm>
            <a:custGeom>
              <a:avLst/>
              <a:gdLst/>
              <a:ahLst/>
              <a:cxnLst/>
              <a:rect l="l" t="t" r="r" b="b"/>
              <a:pathLst>
                <a:path w="5684" h="4831" extrusionOk="0">
                  <a:moveTo>
                    <a:pt x="3342" y="0"/>
                  </a:moveTo>
                  <a:cubicBezTo>
                    <a:pt x="3308" y="0"/>
                    <a:pt x="3274" y="1"/>
                    <a:pt x="3241" y="2"/>
                  </a:cubicBezTo>
                  <a:cubicBezTo>
                    <a:pt x="3217" y="2"/>
                    <a:pt x="3194" y="1"/>
                    <a:pt x="3170" y="1"/>
                  </a:cubicBezTo>
                  <a:cubicBezTo>
                    <a:pt x="1065" y="1"/>
                    <a:pt x="0" y="2579"/>
                    <a:pt x="1496" y="4132"/>
                  </a:cubicBezTo>
                  <a:cubicBezTo>
                    <a:pt x="1998" y="4615"/>
                    <a:pt x="2606" y="4831"/>
                    <a:pt x="3202" y="4831"/>
                  </a:cubicBezTo>
                  <a:cubicBezTo>
                    <a:pt x="4472" y="4831"/>
                    <a:pt x="5684" y="3851"/>
                    <a:pt x="5684" y="2387"/>
                  </a:cubicBezTo>
                  <a:cubicBezTo>
                    <a:pt x="5684" y="1083"/>
                    <a:pt x="4634" y="0"/>
                    <a:pt x="334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63"/>
          <p:cNvSpPr txBox="1">
            <a:spLocks noGrp="1"/>
          </p:cNvSpPr>
          <p:nvPr>
            <p:ph type="subTitle" idx="3"/>
          </p:nvPr>
        </p:nvSpPr>
        <p:spPr>
          <a:xfrm>
            <a:off x="6303980" y="1626420"/>
            <a:ext cx="1905000" cy="5400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Can carry huge data-sets</a:t>
            </a:r>
            <a:endParaRPr lang="en-US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buFont typeface="Arial"/>
              <a:buChar char="•"/>
            </a:pPr>
            <a:endParaRPr lang="en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buFont typeface="Arial"/>
              <a:buChar char="•"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Best method for Datamining &amp;Data analysis</a:t>
            </a:r>
          </a:p>
        </p:txBody>
      </p:sp>
      <p:sp>
        <p:nvSpPr>
          <p:cNvPr id="2124" name="Google Shape;2124;p63"/>
          <p:cNvSpPr txBox="1">
            <a:spLocks noGrp="1"/>
          </p:cNvSpPr>
          <p:nvPr>
            <p:ph type="subTitle" idx="5"/>
          </p:nvPr>
        </p:nvSpPr>
        <p:spPr>
          <a:xfrm>
            <a:off x="3398665" y="1512120"/>
            <a:ext cx="2346960" cy="55524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Can provide accurate reconstructions of coherent spatiotemporal structures arising in nonlinear dynamical systems .</a:t>
            </a:r>
            <a:endParaRPr lang="en-US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</p:txBody>
      </p:sp>
      <p:sp>
        <p:nvSpPr>
          <p:cNvPr id="2125" name="Google Shape;2125;p6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>
                <a:latin typeface="Amasis MT Pro Medium"/>
              </a:rPr>
              <a:t>ADVANTAGES OF DMD</a:t>
            </a:r>
            <a:endParaRPr lang="en-US" sz="3200">
              <a:highlight>
                <a:srgbClr val="E2EE6D"/>
              </a:highlight>
              <a:latin typeface="Amasis MT Pro Medium"/>
            </a:endParaRPr>
          </a:p>
        </p:txBody>
      </p:sp>
      <p:sp>
        <p:nvSpPr>
          <p:cNvPr id="2127" name="Google Shape;2127;p63"/>
          <p:cNvSpPr txBox="1">
            <a:spLocks noGrp="1"/>
          </p:cNvSpPr>
          <p:nvPr>
            <p:ph type="subTitle" idx="1"/>
          </p:nvPr>
        </p:nvSpPr>
        <p:spPr>
          <a:xfrm>
            <a:off x="836225" y="1626420"/>
            <a:ext cx="2263140" cy="101244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Equation free</a:t>
            </a:r>
            <a:endParaRPr lang="en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buFont typeface="Arial"/>
              <a:buChar char="•"/>
            </a:pPr>
            <a:endParaRPr lang="en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285750" indent="-285750" algn="just">
              <a:buFont typeface="Arial"/>
              <a:buChar char="•"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Data-driven Matrix decomposition method</a:t>
            </a:r>
            <a:endParaRPr lang="en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8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Amasis MT Pro Medium"/>
              </a:rPr>
              <a:t>CONCLUSION</a:t>
            </a:r>
            <a:endParaRPr lang="en-US" sz="4000" b="1">
              <a:highlight>
                <a:srgbClr val="E2EE6D"/>
              </a:highlight>
              <a:latin typeface="Amasis MT Pro Medium"/>
            </a:endParaRPr>
          </a:p>
        </p:txBody>
      </p:sp>
      <p:sp>
        <p:nvSpPr>
          <p:cNvPr id="1950" name="Google Shape;1950;p58"/>
          <p:cNvSpPr txBox="1">
            <a:spLocks noGrp="1"/>
          </p:cNvSpPr>
          <p:nvPr>
            <p:ph type="subTitle" idx="1"/>
          </p:nvPr>
        </p:nvSpPr>
        <p:spPr>
          <a:xfrm>
            <a:off x="1536540" y="2940960"/>
            <a:ext cx="2351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Learned the mathematical concepts behind DMD</a:t>
            </a:r>
          </a:p>
          <a:p>
            <a:pPr marL="0" indent="0"/>
            <a:endParaRPr lang="en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  <a:p>
            <a:pPr marL="0" indent="0"/>
            <a:endParaRPr lang="en" sz="1600" dirty="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</p:txBody>
      </p:sp>
      <p:sp>
        <p:nvSpPr>
          <p:cNvPr id="1952" name="Google Shape;1952;p58"/>
          <p:cNvSpPr txBox="1">
            <a:spLocks noGrp="1"/>
          </p:cNvSpPr>
          <p:nvPr>
            <p:ph type="subTitle" idx="3"/>
          </p:nvPr>
        </p:nvSpPr>
        <p:spPr>
          <a:xfrm>
            <a:off x="5255428" y="2940960"/>
            <a:ext cx="2351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Amasis MT Pro Medium"/>
              </a:rPr>
              <a:t>Learned to apply DMD in various fields where dynamical system is involved</a:t>
            </a:r>
            <a:endParaRPr lang="en-US" sz="1600">
              <a:solidFill>
                <a:schemeClr val="tx2">
                  <a:lumMod val="10000"/>
                </a:schemeClr>
              </a:solidFill>
              <a:latin typeface="Amasis MT Pro Medium"/>
            </a:endParaRPr>
          </a:p>
        </p:txBody>
      </p:sp>
      <p:grpSp>
        <p:nvGrpSpPr>
          <p:cNvPr id="1953" name="Google Shape;1953;p58"/>
          <p:cNvGrpSpPr/>
          <p:nvPr/>
        </p:nvGrpSpPr>
        <p:grpSpPr>
          <a:xfrm>
            <a:off x="5976663" y="1830792"/>
            <a:ext cx="901364" cy="882587"/>
            <a:chOff x="6313283" y="1707763"/>
            <a:chExt cx="793664" cy="777130"/>
          </a:xfrm>
        </p:grpSpPr>
        <p:sp>
          <p:nvSpPr>
            <p:cNvPr id="1954" name="Google Shape;1954;p58"/>
            <p:cNvSpPr/>
            <p:nvPr/>
          </p:nvSpPr>
          <p:spPr>
            <a:xfrm>
              <a:off x="6322620" y="1707763"/>
              <a:ext cx="784326" cy="777130"/>
            </a:xfrm>
            <a:custGeom>
              <a:avLst/>
              <a:gdLst/>
              <a:ahLst/>
              <a:cxnLst/>
              <a:rect l="l" t="t" r="r" b="b"/>
              <a:pathLst>
                <a:path w="14278" h="14147" extrusionOk="0">
                  <a:moveTo>
                    <a:pt x="1730" y="623"/>
                  </a:moveTo>
                  <a:cubicBezTo>
                    <a:pt x="1997" y="623"/>
                    <a:pt x="2265" y="725"/>
                    <a:pt x="2469" y="929"/>
                  </a:cubicBezTo>
                  <a:lnTo>
                    <a:pt x="3161" y="1616"/>
                  </a:lnTo>
                  <a:lnTo>
                    <a:pt x="1677" y="3096"/>
                  </a:lnTo>
                  <a:lnTo>
                    <a:pt x="990" y="2404"/>
                  </a:lnTo>
                  <a:cubicBezTo>
                    <a:pt x="581" y="1996"/>
                    <a:pt x="581" y="1333"/>
                    <a:pt x="990" y="924"/>
                  </a:cubicBezTo>
                  <a:lnTo>
                    <a:pt x="990" y="929"/>
                  </a:lnTo>
                  <a:cubicBezTo>
                    <a:pt x="1194" y="725"/>
                    <a:pt x="1462" y="623"/>
                    <a:pt x="1730" y="623"/>
                  </a:cubicBezTo>
                  <a:close/>
                  <a:moveTo>
                    <a:pt x="3469" y="1924"/>
                  </a:moveTo>
                  <a:lnTo>
                    <a:pt x="4036" y="2490"/>
                  </a:lnTo>
                  <a:lnTo>
                    <a:pt x="3296" y="3230"/>
                  </a:lnTo>
                  <a:lnTo>
                    <a:pt x="2556" y="3970"/>
                  </a:lnTo>
                  <a:lnTo>
                    <a:pt x="1989" y="3403"/>
                  </a:lnTo>
                  <a:lnTo>
                    <a:pt x="3469" y="1924"/>
                  </a:lnTo>
                  <a:close/>
                  <a:moveTo>
                    <a:pt x="12596" y="11215"/>
                  </a:moveTo>
                  <a:lnTo>
                    <a:pt x="13432" y="13367"/>
                  </a:lnTo>
                  <a:lnTo>
                    <a:pt x="11280" y="12531"/>
                  </a:lnTo>
                  <a:lnTo>
                    <a:pt x="12596" y="11215"/>
                  </a:lnTo>
                  <a:close/>
                  <a:moveTo>
                    <a:pt x="5016" y="7049"/>
                  </a:moveTo>
                  <a:lnTo>
                    <a:pt x="7163" y="9197"/>
                  </a:lnTo>
                  <a:lnTo>
                    <a:pt x="6735" y="9629"/>
                  </a:lnTo>
                  <a:lnTo>
                    <a:pt x="6226" y="9115"/>
                  </a:lnTo>
                  <a:cubicBezTo>
                    <a:pt x="6177" y="9060"/>
                    <a:pt x="6121" y="9037"/>
                    <a:pt x="6066" y="9037"/>
                  </a:cubicBezTo>
                  <a:cubicBezTo>
                    <a:pt x="5893" y="9037"/>
                    <a:pt x="5742" y="9269"/>
                    <a:pt x="5914" y="9423"/>
                  </a:cubicBezTo>
                  <a:lnTo>
                    <a:pt x="6428" y="9937"/>
                  </a:lnTo>
                  <a:lnTo>
                    <a:pt x="5919" y="10441"/>
                  </a:lnTo>
                  <a:lnTo>
                    <a:pt x="4756" y="9279"/>
                  </a:lnTo>
                  <a:cubicBezTo>
                    <a:pt x="4710" y="9238"/>
                    <a:pt x="4660" y="9220"/>
                    <a:pt x="4612" y="9220"/>
                  </a:cubicBezTo>
                  <a:cubicBezTo>
                    <a:pt x="4446" y="9220"/>
                    <a:pt x="4307" y="9429"/>
                    <a:pt x="4449" y="9586"/>
                  </a:cubicBezTo>
                  <a:lnTo>
                    <a:pt x="5611" y="10753"/>
                  </a:lnTo>
                  <a:lnTo>
                    <a:pt x="5102" y="11258"/>
                  </a:lnTo>
                  <a:lnTo>
                    <a:pt x="4593" y="10749"/>
                  </a:lnTo>
                  <a:cubicBezTo>
                    <a:pt x="4546" y="10706"/>
                    <a:pt x="4495" y="10688"/>
                    <a:pt x="4446" y="10688"/>
                  </a:cubicBezTo>
                  <a:cubicBezTo>
                    <a:pt x="4280" y="10688"/>
                    <a:pt x="4141" y="10896"/>
                    <a:pt x="4285" y="11056"/>
                  </a:cubicBezTo>
                  <a:lnTo>
                    <a:pt x="4795" y="11565"/>
                  </a:lnTo>
                  <a:lnTo>
                    <a:pt x="4290" y="12075"/>
                  </a:lnTo>
                  <a:lnTo>
                    <a:pt x="3776" y="11560"/>
                  </a:lnTo>
                  <a:cubicBezTo>
                    <a:pt x="3730" y="11520"/>
                    <a:pt x="3680" y="11502"/>
                    <a:pt x="3632" y="11502"/>
                  </a:cubicBezTo>
                  <a:cubicBezTo>
                    <a:pt x="3466" y="11502"/>
                    <a:pt x="3327" y="11712"/>
                    <a:pt x="3469" y="11873"/>
                  </a:cubicBezTo>
                  <a:lnTo>
                    <a:pt x="3978" y="12382"/>
                  </a:lnTo>
                  <a:lnTo>
                    <a:pt x="3473" y="12886"/>
                  </a:lnTo>
                  <a:lnTo>
                    <a:pt x="2311" y="11724"/>
                  </a:lnTo>
                  <a:cubicBezTo>
                    <a:pt x="2265" y="11683"/>
                    <a:pt x="2215" y="11666"/>
                    <a:pt x="2167" y="11666"/>
                  </a:cubicBezTo>
                  <a:cubicBezTo>
                    <a:pt x="1999" y="11666"/>
                    <a:pt x="1858" y="11876"/>
                    <a:pt x="2003" y="12036"/>
                  </a:cubicBezTo>
                  <a:lnTo>
                    <a:pt x="3166" y="13199"/>
                  </a:lnTo>
                  <a:lnTo>
                    <a:pt x="2719" y="13641"/>
                  </a:lnTo>
                  <a:cubicBezTo>
                    <a:pt x="2674" y="13686"/>
                    <a:pt x="2612" y="13709"/>
                    <a:pt x="2551" y="13709"/>
                  </a:cubicBezTo>
                  <a:cubicBezTo>
                    <a:pt x="2490" y="13709"/>
                    <a:pt x="2429" y="13686"/>
                    <a:pt x="2383" y="13641"/>
                  </a:cubicBezTo>
                  <a:lnTo>
                    <a:pt x="572" y="11834"/>
                  </a:lnTo>
                  <a:cubicBezTo>
                    <a:pt x="481" y="11738"/>
                    <a:pt x="481" y="11589"/>
                    <a:pt x="572" y="11493"/>
                  </a:cubicBezTo>
                  <a:lnTo>
                    <a:pt x="5016" y="7049"/>
                  </a:lnTo>
                  <a:close/>
                  <a:moveTo>
                    <a:pt x="11729" y="1"/>
                  </a:moveTo>
                  <a:cubicBezTo>
                    <a:pt x="11556" y="1"/>
                    <a:pt x="11383" y="67"/>
                    <a:pt x="11251" y="199"/>
                  </a:cubicBezTo>
                  <a:lnTo>
                    <a:pt x="7845" y="3605"/>
                  </a:lnTo>
                  <a:cubicBezTo>
                    <a:pt x="7704" y="3765"/>
                    <a:pt x="7841" y="3973"/>
                    <a:pt x="8006" y="3973"/>
                  </a:cubicBezTo>
                  <a:cubicBezTo>
                    <a:pt x="8055" y="3973"/>
                    <a:pt x="8106" y="3955"/>
                    <a:pt x="8153" y="3912"/>
                  </a:cubicBezTo>
                  <a:lnTo>
                    <a:pt x="11559" y="506"/>
                  </a:lnTo>
                  <a:cubicBezTo>
                    <a:pt x="11604" y="461"/>
                    <a:pt x="11666" y="438"/>
                    <a:pt x="11727" y="438"/>
                  </a:cubicBezTo>
                  <a:cubicBezTo>
                    <a:pt x="11788" y="438"/>
                    <a:pt x="11849" y="461"/>
                    <a:pt x="11895" y="506"/>
                  </a:cubicBezTo>
                  <a:lnTo>
                    <a:pt x="13706" y="2318"/>
                  </a:lnTo>
                  <a:cubicBezTo>
                    <a:pt x="13797" y="2409"/>
                    <a:pt x="13797" y="2563"/>
                    <a:pt x="13706" y="2654"/>
                  </a:cubicBezTo>
                  <a:lnTo>
                    <a:pt x="13264" y="3101"/>
                  </a:lnTo>
                  <a:lnTo>
                    <a:pt x="12102" y="1938"/>
                  </a:lnTo>
                  <a:cubicBezTo>
                    <a:pt x="12052" y="1883"/>
                    <a:pt x="11995" y="1860"/>
                    <a:pt x="11940" y="1860"/>
                  </a:cubicBezTo>
                  <a:cubicBezTo>
                    <a:pt x="11768" y="1860"/>
                    <a:pt x="11618" y="2089"/>
                    <a:pt x="11789" y="2245"/>
                  </a:cubicBezTo>
                  <a:lnTo>
                    <a:pt x="12952" y="3408"/>
                  </a:lnTo>
                  <a:lnTo>
                    <a:pt x="12447" y="3912"/>
                  </a:lnTo>
                  <a:lnTo>
                    <a:pt x="11938" y="3403"/>
                  </a:lnTo>
                  <a:cubicBezTo>
                    <a:pt x="11889" y="3348"/>
                    <a:pt x="11832" y="3325"/>
                    <a:pt x="11777" y="3325"/>
                  </a:cubicBezTo>
                  <a:cubicBezTo>
                    <a:pt x="11604" y="3325"/>
                    <a:pt x="11454" y="3554"/>
                    <a:pt x="11626" y="3711"/>
                  </a:cubicBezTo>
                  <a:lnTo>
                    <a:pt x="12140" y="4225"/>
                  </a:lnTo>
                  <a:lnTo>
                    <a:pt x="11631" y="4729"/>
                  </a:lnTo>
                  <a:lnTo>
                    <a:pt x="11122" y="4220"/>
                  </a:lnTo>
                  <a:cubicBezTo>
                    <a:pt x="11075" y="4177"/>
                    <a:pt x="11023" y="4159"/>
                    <a:pt x="10975" y="4159"/>
                  </a:cubicBezTo>
                  <a:cubicBezTo>
                    <a:pt x="10808" y="4159"/>
                    <a:pt x="10668" y="4368"/>
                    <a:pt x="10809" y="4527"/>
                  </a:cubicBezTo>
                  <a:lnTo>
                    <a:pt x="11323" y="5037"/>
                  </a:lnTo>
                  <a:lnTo>
                    <a:pt x="10814" y="5546"/>
                  </a:lnTo>
                  <a:lnTo>
                    <a:pt x="9656" y="4388"/>
                  </a:lnTo>
                  <a:cubicBezTo>
                    <a:pt x="9609" y="4345"/>
                    <a:pt x="9558" y="4327"/>
                    <a:pt x="9509" y="4327"/>
                  </a:cubicBezTo>
                  <a:cubicBezTo>
                    <a:pt x="9343" y="4327"/>
                    <a:pt x="9203" y="4536"/>
                    <a:pt x="9344" y="4696"/>
                  </a:cubicBezTo>
                  <a:lnTo>
                    <a:pt x="10507" y="5858"/>
                  </a:lnTo>
                  <a:lnTo>
                    <a:pt x="10002" y="6363"/>
                  </a:lnTo>
                  <a:lnTo>
                    <a:pt x="9488" y="5853"/>
                  </a:lnTo>
                  <a:cubicBezTo>
                    <a:pt x="9443" y="5812"/>
                    <a:pt x="9393" y="5795"/>
                    <a:pt x="9345" y="5795"/>
                  </a:cubicBezTo>
                  <a:cubicBezTo>
                    <a:pt x="9180" y="5795"/>
                    <a:pt x="9039" y="6001"/>
                    <a:pt x="9181" y="6161"/>
                  </a:cubicBezTo>
                  <a:lnTo>
                    <a:pt x="9690" y="6675"/>
                  </a:lnTo>
                  <a:lnTo>
                    <a:pt x="9262" y="7102"/>
                  </a:lnTo>
                  <a:lnTo>
                    <a:pt x="7115" y="4955"/>
                  </a:lnTo>
                  <a:lnTo>
                    <a:pt x="7519" y="4556"/>
                  </a:lnTo>
                  <a:cubicBezTo>
                    <a:pt x="7660" y="4397"/>
                    <a:pt x="7520" y="4188"/>
                    <a:pt x="7353" y="4188"/>
                  </a:cubicBezTo>
                  <a:cubicBezTo>
                    <a:pt x="7304" y="4188"/>
                    <a:pt x="7253" y="4206"/>
                    <a:pt x="7206" y="4249"/>
                  </a:cubicBezTo>
                  <a:lnTo>
                    <a:pt x="6808" y="4647"/>
                  </a:lnTo>
                  <a:lnTo>
                    <a:pt x="2777" y="617"/>
                  </a:lnTo>
                  <a:cubicBezTo>
                    <a:pt x="2490" y="339"/>
                    <a:pt x="2120" y="201"/>
                    <a:pt x="1750" y="201"/>
                  </a:cubicBezTo>
                  <a:cubicBezTo>
                    <a:pt x="1370" y="201"/>
                    <a:pt x="991" y="347"/>
                    <a:pt x="702" y="636"/>
                  </a:cubicBezTo>
                  <a:cubicBezTo>
                    <a:pt x="130" y="1208"/>
                    <a:pt x="120" y="2130"/>
                    <a:pt x="682" y="2716"/>
                  </a:cubicBezTo>
                  <a:lnTo>
                    <a:pt x="4708" y="6742"/>
                  </a:lnTo>
                  <a:lnTo>
                    <a:pt x="264" y="11186"/>
                  </a:lnTo>
                  <a:cubicBezTo>
                    <a:pt x="0" y="11450"/>
                    <a:pt x="0" y="11878"/>
                    <a:pt x="264" y="12142"/>
                  </a:cubicBezTo>
                  <a:lnTo>
                    <a:pt x="2076" y="13948"/>
                  </a:lnTo>
                  <a:cubicBezTo>
                    <a:pt x="2208" y="14080"/>
                    <a:pt x="2381" y="14146"/>
                    <a:pt x="2553" y="14146"/>
                  </a:cubicBezTo>
                  <a:cubicBezTo>
                    <a:pt x="2725" y="14146"/>
                    <a:pt x="2897" y="14080"/>
                    <a:pt x="3027" y="13948"/>
                  </a:cubicBezTo>
                  <a:lnTo>
                    <a:pt x="7470" y="9504"/>
                  </a:lnTo>
                  <a:lnTo>
                    <a:pt x="7788" y="9821"/>
                  </a:lnTo>
                  <a:cubicBezTo>
                    <a:pt x="7837" y="9877"/>
                    <a:pt x="7894" y="9900"/>
                    <a:pt x="7949" y="9900"/>
                  </a:cubicBezTo>
                  <a:cubicBezTo>
                    <a:pt x="8121" y="9900"/>
                    <a:pt x="8271" y="9671"/>
                    <a:pt x="8100" y="9514"/>
                  </a:cubicBezTo>
                  <a:lnTo>
                    <a:pt x="7663" y="9077"/>
                  </a:lnTo>
                  <a:cubicBezTo>
                    <a:pt x="7643" y="9048"/>
                    <a:pt x="7619" y="9024"/>
                    <a:pt x="7591" y="9010"/>
                  </a:cubicBezTo>
                  <a:lnTo>
                    <a:pt x="2863" y="4278"/>
                  </a:lnTo>
                  <a:lnTo>
                    <a:pt x="3449" y="3691"/>
                  </a:lnTo>
                  <a:lnTo>
                    <a:pt x="3810" y="4052"/>
                  </a:lnTo>
                  <a:cubicBezTo>
                    <a:pt x="3858" y="4107"/>
                    <a:pt x="3915" y="4130"/>
                    <a:pt x="3969" y="4130"/>
                  </a:cubicBezTo>
                  <a:cubicBezTo>
                    <a:pt x="4141" y="4130"/>
                    <a:pt x="4292" y="3901"/>
                    <a:pt x="4117" y="3744"/>
                  </a:cubicBezTo>
                  <a:lnTo>
                    <a:pt x="3757" y="3384"/>
                  </a:lnTo>
                  <a:lnTo>
                    <a:pt x="4343" y="2798"/>
                  </a:lnTo>
                  <a:lnTo>
                    <a:pt x="6654" y="5109"/>
                  </a:lnTo>
                  <a:lnTo>
                    <a:pt x="9085" y="7540"/>
                  </a:lnTo>
                  <a:cubicBezTo>
                    <a:pt x="9099" y="7559"/>
                    <a:pt x="9113" y="7573"/>
                    <a:pt x="9128" y="7583"/>
                  </a:cubicBezTo>
                  <a:lnTo>
                    <a:pt x="12371" y="10825"/>
                  </a:lnTo>
                  <a:lnTo>
                    <a:pt x="11785" y="11412"/>
                  </a:lnTo>
                  <a:lnTo>
                    <a:pt x="8513" y="8140"/>
                  </a:lnTo>
                  <a:lnTo>
                    <a:pt x="8508" y="8135"/>
                  </a:lnTo>
                  <a:lnTo>
                    <a:pt x="7201" y="6829"/>
                  </a:lnTo>
                  <a:lnTo>
                    <a:pt x="7197" y="6824"/>
                  </a:lnTo>
                  <a:lnTo>
                    <a:pt x="4895" y="4523"/>
                  </a:lnTo>
                  <a:cubicBezTo>
                    <a:pt x="4849" y="4480"/>
                    <a:pt x="4797" y="4462"/>
                    <a:pt x="4749" y="4462"/>
                  </a:cubicBezTo>
                  <a:cubicBezTo>
                    <a:pt x="4582" y="4462"/>
                    <a:pt x="4442" y="4670"/>
                    <a:pt x="4583" y="4830"/>
                  </a:cubicBezTo>
                  <a:lnTo>
                    <a:pt x="11472" y="11719"/>
                  </a:lnTo>
                  <a:lnTo>
                    <a:pt x="10886" y="12305"/>
                  </a:lnTo>
                  <a:lnTo>
                    <a:pt x="8816" y="10230"/>
                  </a:lnTo>
                  <a:cubicBezTo>
                    <a:pt x="8769" y="10189"/>
                    <a:pt x="8718" y="10171"/>
                    <a:pt x="8670" y="10171"/>
                  </a:cubicBezTo>
                  <a:cubicBezTo>
                    <a:pt x="8503" y="10171"/>
                    <a:pt x="8362" y="10377"/>
                    <a:pt x="8503" y="10537"/>
                  </a:cubicBezTo>
                  <a:lnTo>
                    <a:pt x="10737" y="12766"/>
                  </a:lnTo>
                  <a:lnTo>
                    <a:pt x="10737" y="12771"/>
                  </a:lnTo>
                  <a:lnTo>
                    <a:pt x="10747" y="12776"/>
                  </a:lnTo>
                  <a:lnTo>
                    <a:pt x="10761" y="12785"/>
                  </a:lnTo>
                  <a:lnTo>
                    <a:pt x="10766" y="12790"/>
                  </a:lnTo>
                  <a:lnTo>
                    <a:pt x="10785" y="12805"/>
                  </a:lnTo>
                  <a:lnTo>
                    <a:pt x="10804" y="12814"/>
                  </a:lnTo>
                  <a:lnTo>
                    <a:pt x="13447" y="13838"/>
                  </a:lnTo>
                  <a:cubicBezTo>
                    <a:pt x="13490" y="13854"/>
                    <a:pt x="13533" y="13862"/>
                    <a:pt x="13574" y="13862"/>
                  </a:cubicBezTo>
                  <a:cubicBezTo>
                    <a:pt x="13807" y="13862"/>
                    <a:pt x="13997" y="13622"/>
                    <a:pt x="13903" y="13381"/>
                  </a:cubicBezTo>
                  <a:lnTo>
                    <a:pt x="12880" y="10744"/>
                  </a:lnTo>
                  <a:cubicBezTo>
                    <a:pt x="12875" y="10734"/>
                    <a:pt x="12870" y="10729"/>
                    <a:pt x="12870" y="10720"/>
                  </a:cubicBezTo>
                  <a:lnTo>
                    <a:pt x="12870" y="10715"/>
                  </a:lnTo>
                  <a:cubicBezTo>
                    <a:pt x="12865" y="10710"/>
                    <a:pt x="12861" y="10705"/>
                    <a:pt x="12856" y="10701"/>
                  </a:cubicBezTo>
                  <a:lnTo>
                    <a:pt x="12851" y="10691"/>
                  </a:lnTo>
                  <a:lnTo>
                    <a:pt x="12841" y="10681"/>
                  </a:lnTo>
                  <a:lnTo>
                    <a:pt x="12837" y="10672"/>
                  </a:lnTo>
                  <a:lnTo>
                    <a:pt x="12832" y="10667"/>
                  </a:lnTo>
                  <a:lnTo>
                    <a:pt x="9570" y="7410"/>
                  </a:lnTo>
                  <a:lnTo>
                    <a:pt x="14014" y="2961"/>
                  </a:lnTo>
                  <a:cubicBezTo>
                    <a:pt x="14278" y="2702"/>
                    <a:pt x="14278" y="2274"/>
                    <a:pt x="14014" y="2010"/>
                  </a:cubicBezTo>
                  <a:lnTo>
                    <a:pt x="12207" y="199"/>
                  </a:lnTo>
                  <a:cubicBezTo>
                    <a:pt x="12075" y="67"/>
                    <a:pt x="11902" y="1"/>
                    <a:pt x="11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8"/>
            <p:cNvSpPr/>
            <p:nvPr/>
          </p:nvSpPr>
          <p:spPr>
            <a:xfrm>
              <a:off x="6326467" y="1719574"/>
              <a:ext cx="757972" cy="753358"/>
            </a:xfrm>
            <a:custGeom>
              <a:avLst/>
              <a:gdLst/>
              <a:ahLst/>
              <a:cxnLst/>
              <a:rect l="l" t="t" r="r" b="b"/>
              <a:pathLst>
                <a:path w="13798" h="13714" extrusionOk="0">
                  <a:moveTo>
                    <a:pt x="11492" y="1"/>
                  </a:moveTo>
                  <a:cubicBezTo>
                    <a:pt x="11375" y="1"/>
                    <a:pt x="11259" y="46"/>
                    <a:pt x="11170" y="138"/>
                  </a:cubicBezTo>
                  <a:lnTo>
                    <a:pt x="178" y="11124"/>
                  </a:lnTo>
                  <a:cubicBezTo>
                    <a:pt x="0" y="11302"/>
                    <a:pt x="0" y="11595"/>
                    <a:pt x="178" y="11773"/>
                  </a:cubicBezTo>
                  <a:lnTo>
                    <a:pt x="1989" y="13579"/>
                  </a:lnTo>
                  <a:cubicBezTo>
                    <a:pt x="2076" y="13669"/>
                    <a:pt x="2193" y="13713"/>
                    <a:pt x="2309" y="13713"/>
                  </a:cubicBezTo>
                  <a:cubicBezTo>
                    <a:pt x="2424" y="13713"/>
                    <a:pt x="2540" y="13670"/>
                    <a:pt x="2628" y="13584"/>
                  </a:cubicBezTo>
                  <a:lnTo>
                    <a:pt x="13620" y="2597"/>
                  </a:lnTo>
                  <a:cubicBezTo>
                    <a:pt x="13798" y="2415"/>
                    <a:pt x="13798" y="2127"/>
                    <a:pt x="13620" y="1949"/>
                  </a:cubicBezTo>
                  <a:lnTo>
                    <a:pt x="11814" y="138"/>
                  </a:lnTo>
                  <a:cubicBezTo>
                    <a:pt x="11725" y="46"/>
                    <a:pt x="11608" y="1"/>
                    <a:pt x="11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8"/>
            <p:cNvSpPr/>
            <p:nvPr/>
          </p:nvSpPr>
          <p:spPr>
            <a:xfrm>
              <a:off x="6332015" y="1729681"/>
              <a:ext cx="677769" cy="670958"/>
            </a:xfrm>
            <a:custGeom>
              <a:avLst/>
              <a:gdLst/>
              <a:ahLst/>
              <a:cxnLst/>
              <a:rect l="l" t="t" r="r" b="b"/>
              <a:pathLst>
                <a:path w="12338" h="12214" extrusionOk="0">
                  <a:moveTo>
                    <a:pt x="1389" y="1"/>
                  </a:moveTo>
                  <a:cubicBezTo>
                    <a:pt x="1066" y="1"/>
                    <a:pt x="742" y="124"/>
                    <a:pt x="495" y="372"/>
                  </a:cubicBezTo>
                  <a:cubicBezTo>
                    <a:pt x="0" y="866"/>
                    <a:pt x="0" y="1669"/>
                    <a:pt x="495" y="2159"/>
                  </a:cubicBezTo>
                  <a:lnTo>
                    <a:pt x="10545" y="12214"/>
                  </a:lnTo>
                  <a:lnTo>
                    <a:pt x="12337" y="10426"/>
                  </a:lnTo>
                  <a:lnTo>
                    <a:pt x="2282" y="372"/>
                  </a:lnTo>
                  <a:cubicBezTo>
                    <a:pt x="2035" y="124"/>
                    <a:pt x="1712" y="1"/>
                    <a:pt x="1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8"/>
            <p:cNvSpPr/>
            <p:nvPr/>
          </p:nvSpPr>
          <p:spPr>
            <a:xfrm>
              <a:off x="6911289" y="2302418"/>
              <a:ext cx="156670" cy="154967"/>
            </a:xfrm>
            <a:custGeom>
              <a:avLst/>
              <a:gdLst/>
              <a:ahLst/>
              <a:cxnLst/>
              <a:rect l="l" t="t" r="r" b="b"/>
              <a:pathLst>
                <a:path w="2852" h="2821" extrusionOk="0">
                  <a:moveTo>
                    <a:pt x="1792" y="0"/>
                  </a:moveTo>
                  <a:lnTo>
                    <a:pt x="0" y="1788"/>
                  </a:lnTo>
                  <a:lnTo>
                    <a:pt x="2638" y="2811"/>
                  </a:lnTo>
                  <a:cubicBezTo>
                    <a:pt x="2655" y="2818"/>
                    <a:pt x="2672" y="2821"/>
                    <a:pt x="2689" y="2821"/>
                  </a:cubicBezTo>
                  <a:cubicBezTo>
                    <a:pt x="2779" y="2821"/>
                    <a:pt x="2852" y="2731"/>
                    <a:pt x="2815" y="2638"/>
                  </a:cubicBezTo>
                  <a:lnTo>
                    <a:pt x="17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8"/>
            <p:cNvSpPr/>
            <p:nvPr/>
          </p:nvSpPr>
          <p:spPr>
            <a:xfrm>
              <a:off x="6984350" y="2302418"/>
              <a:ext cx="83444" cy="154858"/>
            </a:xfrm>
            <a:custGeom>
              <a:avLst/>
              <a:gdLst/>
              <a:ahLst/>
              <a:cxnLst/>
              <a:rect l="l" t="t" r="r" b="b"/>
              <a:pathLst>
                <a:path w="1519" h="2819" extrusionOk="0">
                  <a:moveTo>
                    <a:pt x="462" y="0"/>
                  </a:moveTo>
                  <a:lnTo>
                    <a:pt x="1" y="462"/>
                  </a:lnTo>
                  <a:lnTo>
                    <a:pt x="842" y="2628"/>
                  </a:lnTo>
                  <a:lnTo>
                    <a:pt x="1312" y="2811"/>
                  </a:lnTo>
                  <a:cubicBezTo>
                    <a:pt x="1328" y="2816"/>
                    <a:pt x="1343" y="2819"/>
                    <a:pt x="1358" y="2819"/>
                  </a:cubicBezTo>
                  <a:cubicBezTo>
                    <a:pt x="1445" y="2819"/>
                    <a:pt x="1518" y="2728"/>
                    <a:pt x="1485" y="2638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8"/>
            <p:cNvSpPr/>
            <p:nvPr/>
          </p:nvSpPr>
          <p:spPr>
            <a:xfrm>
              <a:off x="6383707" y="1729681"/>
              <a:ext cx="626077" cy="670958"/>
            </a:xfrm>
            <a:custGeom>
              <a:avLst/>
              <a:gdLst/>
              <a:ahLst/>
              <a:cxnLst/>
              <a:rect l="l" t="t" r="r" b="b"/>
              <a:pathLst>
                <a:path w="11397" h="12214" extrusionOk="0">
                  <a:moveTo>
                    <a:pt x="448" y="1"/>
                  </a:moveTo>
                  <a:cubicBezTo>
                    <a:pt x="298" y="1"/>
                    <a:pt x="147" y="28"/>
                    <a:pt x="1" y="83"/>
                  </a:cubicBezTo>
                  <a:cubicBezTo>
                    <a:pt x="169" y="146"/>
                    <a:pt x="323" y="247"/>
                    <a:pt x="448" y="372"/>
                  </a:cubicBezTo>
                  <a:lnTo>
                    <a:pt x="9157" y="9081"/>
                  </a:lnTo>
                  <a:cubicBezTo>
                    <a:pt x="9902" y="9826"/>
                    <a:pt x="9902" y="11027"/>
                    <a:pt x="9157" y="11767"/>
                  </a:cubicBezTo>
                  <a:lnTo>
                    <a:pt x="9604" y="12214"/>
                  </a:lnTo>
                  <a:lnTo>
                    <a:pt x="11396" y="10426"/>
                  </a:lnTo>
                  <a:lnTo>
                    <a:pt x="1341" y="372"/>
                  </a:lnTo>
                  <a:cubicBezTo>
                    <a:pt x="1100" y="131"/>
                    <a:pt x="778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8"/>
            <p:cNvSpPr/>
            <p:nvPr/>
          </p:nvSpPr>
          <p:spPr>
            <a:xfrm>
              <a:off x="7010773" y="2401903"/>
              <a:ext cx="57186" cy="55483"/>
            </a:xfrm>
            <a:custGeom>
              <a:avLst/>
              <a:gdLst/>
              <a:ahLst/>
              <a:cxnLst/>
              <a:rect l="l" t="t" r="r" b="b"/>
              <a:pathLst>
                <a:path w="1041" h="1010" extrusionOk="0">
                  <a:moveTo>
                    <a:pt x="682" y="1"/>
                  </a:moveTo>
                  <a:lnTo>
                    <a:pt x="0" y="678"/>
                  </a:lnTo>
                  <a:lnTo>
                    <a:pt x="831" y="1000"/>
                  </a:lnTo>
                  <a:cubicBezTo>
                    <a:pt x="848" y="1007"/>
                    <a:pt x="865" y="1010"/>
                    <a:pt x="881" y="1010"/>
                  </a:cubicBezTo>
                  <a:cubicBezTo>
                    <a:pt x="968" y="1010"/>
                    <a:pt x="1041" y="920"/>
                    <a:pt x="1004" y="827"/>
                  </a:cubicBezTo>
                  <a:lnTo>
                    <a:pt x="682" y="1"/>
                  </a:lnTo>
                  <a:close/>
                </a:path>
              </a:pathLst>
            </a:custGeom>
            <a:solidFill>
              <a:srgbClr val="889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8"/>
            <p:cNvSpPr/>
            <p:nvPr/>
          </p:nvSpPr>
          <p:spPr>
            <a:xfrm>
              <a:off x="6405626" y="1796535"/>
              <a:ext cx="146288" cy="146233"/>
            </a:xfrm>
            <a:custGeom>
              <a:avLst/>
              <a:gdLst/>
              <a:ahLst/>
              <a:cxnLst/>
              <a:rect l="l" t="t" r="r" b="b"/>
              <a:pathLst>
                <a:path w="2663" h="2662" extrusionOk="0">
                  <a:moveTo>
                    <a:pt x="1788" y="0"/>
                  </a:moveTo>
                  <a:lnTo>
                    <a:pt x="1" y="1787"/>
                  </a:lnTo>
                  <a:lnTo>
                    <a:pt x="870" y="2662"/>
                  </a:lnTo>
                  <a:lnTo>
                    <a:pt x="2662" y="874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8"/>
            <p:cNvSpPr/>
            <p:nvPr/>
          </p:nvSpPr>
          <p:spPr>
            <a:xfrm>
              <a:off x="6313283" y="1707763"/>
              <a:ext cx="784326" cy="777130"/>
            </a:xfrm>
            <a:custGeom>
              <a:avLst/>
              <a:gdLst/>
              <a:ahLst/>
              <a:cxnLst/>
              <a:rect l="l" t="t" r="r" b="b"/>
              <a:pathLst>
                <a:path w="14278" h="14147" extrusionOk="0">
                  <a:moveTo>
                    <a:pt x="1730" y="623"/>
                  </a:moveTo>
                  <a:cubicBezTo>
                    <a:pt x="1997" y="623"/>
                    <a:pt x="2265" y="725"/>
                    <a:pt x="2469" y="929"/>
                  </a:cubicBezTo>
                  <a:lnTo>
                    <a:pt x="3161" y="1616"/>
                  </a:lnTo>
                  <a:lnTo>
                    <a:pt x="1677" y="3096"/>
                  </a:lnTo>
                  <a:lnTo>
                    <a:pt x="990" y="2404"/>
                  </a:lnTo>
                  <a:cubicBezTo>
                    <a:pt x="581" y="1996"/>
                    <a:pt x="581" y="1333"/>
                    <a:pt x="990" y="924"/>
                  </a:cubicBezTo>
                  <a:lnTo>
                    <a:pt x="990" y="929"/>
                  </a:lnTo>
                  <a:cubicBezTo>
                    <a:pt x="1194" y="725"/>
                    <a:pt x="1462" y="623"/>
                    <a:pt x="1730" y="623"/>
                  </a:cubicBezTo>
                  <a:close/>
                  <a:moveTo>
                    <a:pt x="3469" y="1924"/>
                  </a:moveTo>
                  <a:lnTo>
                    <a:pt x="4036" y="2490"/>
                  </a:lnTo>
                  <a:lnTo>
                    <a:pt x="3296" y="3230"/>
                  </a:lnTo>
                  <a:lnTo>
                    <a:pt x="2556" y="3970"/>
                  </a:lnTo>
                  <a:lnTo>
                    <a:pt x="1989" y="3403"/>
                  </a:lnTo>
                  <a:lnTo>
                    <a:pt x="3469" y="1924"/>
                  </a:lnTo>
                  <a:close/>
                  <a:moveTo>
                    <a:pt x="12596" y="11215"/>
                  </a:moveTo>
                  <a:lnTo>
                    <a:pt x="13432" y="13367"/>
                  </a:lnTo>
                  <a:lnTo>
                    <a:pt x="11280" y="12531"/>
                  </a:lnTo>
                  <a:lnTo>
                    <a:pt x="12596" y="11215"/>
                  </a:lnTo>
                  <a:close/>
                  <a:moveTo>
                    <a:pt x="5016" y="7049"/>
                  </a:moveTo>
                  <a:lnTo>
                    <a:pt x="7163" y="9197"/>
                  </a:lnTo>
                  <a:lnTo>
                    <a:pt x="6735" y="9629"/>
                  </a:lnTo>
                  <a:lnTo>
                    <a:pt x="6226" y="9115"/>
                  </a:lnTo>
                  <a:cubicBezTo>
                    <a:pt x="6177" y="9060"/>
                    <a:pt x="6121" y="9037"/>
                    <a:pt x="6066" y="9037"/>
                  </a:cubicBezTo>
                  <a:cubicBezTo>
                    <a:pt x="5893" y="9037"/>
                    <a:pt x="5742" y="9269"/>
                    <a:pt x="5914" y="9423"/>
                  </a:cubicBezTo>
                  <a:lnTo>
                    <a:pt x="6428" y="9937"/>
                  </a:lnTo>
                  <a:lnTo>
                    <a:pt x="5919" y="10441"/>
                  </a:lnTo>
                  <a:lnTo>
                    <a:pt x="4756" y="9279"/>
                  </a:lnTo>
                  <a:cubicBezTo>
                    <a:pt x="4710" y="9238"/>
                    <a:pt x="4660" y="9220"/>
                    <a:pt x="4612" y="9220"/>
                  </a:cubicBezTo>
                  <a:cubicBezTo>
                    <a:pt x="4446" y="9220"/>
                    <a:pt x="4307" y="9429"/>
                    <a:pt x="4449" y="9586"/>
                  </a:cubicBezTo>
                  <a:lnTo>
                    <a:pt x="5611" y="10753"/>
                  </a:lnTo>
                  <a:lnTo>
                    <a:pt x="5102" y="11258"/>
                  </a:lnTo>
                  <a:lnTo>
                    <a:pt x="4593" y="10749"/>
                  </a:lnTo>
                  <a:cubicBezTo>
                    <a:pt x="4546" y="10706"/>
                    <a:pt x="4495" y="10688"/>
                    <a:pt x="4446" y="10688"/>
                  </a:cubicBezTo>
                  <a:cubicBezTo>
                    <a:pt x="4280" y="10688"/>
                    <a:pt x="4141" y="10896"/>
                    <a:pt x="4285" y="11056"/>
                  </a:cubicBezTo>
                  <a:lnTo>
                    <a:pt x="4795" y="11565"/>
                  </a:lnTo>
                  <a:lnTo>
                    <a:pt x="4290" y="12075"/>
                  </a:lnTo>
                  <a:lnTo>
                    <a:pt x="3776" y="11560"/>
                  </a:lnTo>
                  <a:cubicBezTo>
                    <a:pt x="3730" y="11520"/>
                    <a:pt x="3680" y="11502"/>
                    <a:pt x="3632" y="11502"/>
                  </a:cubicBezTo>
                  <a:cubicBezTo>
                    <a:pt x="3466" y="11502"/>
                    <a:pt x="3327" y="11712"/>
                    <a:pt x="3469" y="11873"/>
                  </a:cubicBezTo>
                  <a:lnTo>
                    <a:pt x="3978" y="12382"/>
                  </a:lnTo>
                  <a:lnTo>
                    <a:pt x="3473" y="12886"/>
                  </a:lnTo>
                  <a:lnTo>
                    <a:pt x="2311" y="11724"/>
                  </a:lnTo>
                  <a:cubicBezTo>
                    <a:pt x="2265" y="11683"/>
                    <a:pt x="2215" y="11666"/>
                    <a:pt x="2167" y="11666"/>
                  </a:cubicBezTo>
                  <a:cubicBezTo>
                    <a:pt x="1999" y="11666"/>
                    <a:pt x="1858" y="11876"/>
                    <a:pt x="2003" y="12036"/>
                  </a:cubicBezTo>
                  <a:lnTo>
                    <a:pt x="3166" y="13199"/>
                  </a:lnTo>
                  <a:lnTo>
                    <a:pt x="2719" y="13641"/>
                  </a:lnTo>
                  <a:cubicBezTo>
                    <a:pt x="2674" y="13686"/>
                    <a:pt x="2612" y="13709"/>
                    <a:pt x="2551" y="13709"/>
                  </a:cubicBezTo>
                  <a:cubicBezTo>
                    <a:pt x="2490" y="13709"/>
                    <a:pt x="2429" y="13686"/>
                    <a:pt x="2383" y="13641"/>
                  </a:cubicBezTo>
                  <a:lnTo>
                    <a:pt x="572" y="11834"/>
                  </a:lnTo>
                  <a:cubicBezTo>
                    <a:pt x="481" y="11738"/>
                    <a:pt x="481" y="11589"/>
                    <a:pt x="572" y="11493"/>
                  </a:cubicBezTo>
                  <a:lnTo>
                    <a:pt x="5016" y="7049"/>
                  </a:lnTo>
                  <a:close/>
                  <a:moveTo>
                    <a:pt x="11729" y="1"/>
                  </a:moveTo>
                  <a:cubicBezTo>
                    <a:pt x="11556" y="1"/>
                    <a:pt x="11383" y="67"/>
                    <a:pt x="11251" y="199"/>
                  </a:cubicBezTo>
                  <a:lnTo>
                    <a:pt x="7845" y="3605"/>
                  </a:lnTo>
                  <a:cubicBezTo>
                    <a:pt x="7704" y="3765"/>
                    <a:pt x="7841" y="3973"/>
                    <a:pt x="8006" y="3973"/>
                  </a:cubicBezTo>
                  <a:cubicBezTo>
                    <a:pt x="8055" y="3973"/>
                    <a:pt x="8106" y="3955"/>
                    <a:pt x="8153" y="3912"/>
                  </a:cubicBezTo>
                  <a:lnTo>
                    <a:pt x="11559" y="506"/>
                  </a:lnTo>
                  <a:cubicBezTo>
                    <a:pt x="11604" y="461"/>
                    <a:pt x="11666" y="438"/>
                    <a:pt x="11727" y="438"/>
                  </a:cubicBezTo>
                  <a:cubicBezTo>
                    <a:pt x="11788" y="438"/>
                    <a:pt x="11849" y="461"/>
                    <a:pt x="11895" y="506"/>
                  </a:cubicBezTo>
                  <a:lnTo>
                    <a:pt x="13706" y="2318"/>
                  </a:lnTo>
                  <a:cubicBezTo>
                    <a:pt x="13797" y="2409"/>
                    <a:pt x="13797" y="2563"/>
                    <a:pt x="13706" y="2654"/>
                  </a:cubicBezTo>
                  <a:lnTo>
                    <a:pt x="13264" y="3101"/>
                  </a:lnTo>
                  <a:lnTo>
                    <a:pt x="12102" y="1938"/>
                  </a:lnTo>
                  <a:cubicBezTo>
                    <a:pt x="12052" y="1883"/>
                    <a:pt x="11995" y="1860"/>
                    <a:pt x="11940" y="1860"/>
                  </a:cubicBezTo>
                  <a:cubicBezTo>
                    <a:pt x="11768" y="1860"/>
                    <a:pt x="11618" y="2089"/>
                    <a:pt x="11789" y="2245"/>
                  </a:cubicBezTo>
                  <a:lnTo>
                    <a:pt x="12952" y="3408"/>
                  </a:lnTo>
                  <a:lnTo>
                    <a:pt x="12447" y="3912"/>
                  </a:lnTo>
                  <a:lnTo>
                    <a:pt x="11938" y="3403"/>
                  </a:lnTo>
                  <a:cubicBezTo>
                    <a:pt x="11889" y="3348"/>
                    <a:pt x="11832" y="3325"/>
                    <a:pt x="11777" y="3325"/>
                  </a:cubicBezTo>
                  <a:cubicBezTo>
                    <a:pt x="11604" y="3325"/>
                    <a:pt x="11454" y="3554"/>
                    <a:pt x="11626" y="3711"/>
                  </a:cubicBezTo>
                  <a:lnTo>
                    <a:pt x="12140" y="4225"/>
                  </a:lnTo>
                  <a:lnTo>
                    <a:pt x="11631" y="4729"/>
                  </a:lnTo>
                  <a:lnTo>
                    <a:pt x="11122" y="4220"/>
                  </a:lnTo>
                  <a:cubicBezTo>
                    <a:pt x="11075" y="4177"/>
                    <a:pt x="11023" y="4159"/>
                    <a:pt x="10975" y="4159"/>
                  </a:cubicBezTo>
                  <a:cubicBezTo>
                    <a:pt x="10808" y="4159"/>
                    <a:pt x="10668" y="4368"/>
                    <a:pt x="10809" y="4527"/>
                  </a:cubicBezTo>
                  <a:lnTo>
                    <a:pt x="11323" y="5037"/>
                  </a:lnTo>
                  <a:lnTo>
                    <a:pt x="10814" y="5546"/>
                  </a:lnTo>
                  <a:lnTo>
                    <a:pt x="9656" y="4388"/>
                  </a:lnTo>
                  <a:cubicBezTo>
                    <a:pt x="9609" y="4345"/>
                    <a:pt x="9558" y="4327"/>
                    <a:pt x="9509" y="4327"/>
                  </a:cubicBezTo>
                  <a:cubicBezTo>
                    <a:pt x="9343" y="4327"/>
                    <a:pt x="9203" y="4536"/>
                    <a:pt x="9344" y="4696"/>
                  </a:cubicBezTo>
                  <a:lnTo>
                    <a:pt x="10507" y="5858"/>
                  </a:lnTo>
                  <a:lnTo>
                    <a:pt x="10002" y="6363"/>
                  </a:lnTo>
                  <a:lnTo>
                    <a:pt x="9488" y="5853"/>
                  </a:lnTo>
                  <a:cubicBezTo>
                    <a:pt x="9443" y="5812"/>
                    <a:pt x="9393" y="5795"/>
                    <a:pt x="9345" y="5795"/>
                  </a:cubicBezTo>
                  <a:cubicBezTo>
                    <a:pt x="9180" y="5795"/>
                    <a:pt x="9039" y="6001"/>
                    <a:pt x="9181" y="6161"/>
                  </a:cubicBezTo>
                  <a:lnTo>
                    <a:pt x="9690" y="6675"/>
                  </a:lnTo>
                  <a:lnTo>
                    <a:pt x="9262" y="7102"/>
                  </a:lnTo>
                  <a:lnTo>
                    <a:pt x="7115" y="4955"/>
                  </a:lnTo>
                  <a:lnTo>
                    <a:pt x="7519" y="4556"/>
                  </a:lnTo>
                  <a:cubicBezTo>
                    <a:pt x="7660" y="4397"/>
                    <a:pt x="7520" y="4188"/>
                    <a:pt x="7353" y="4188"/>
                  </a:cubicBezTo>
                  <a:cubicBezTo>
                    <a:pt x="7304" y="4188"/>
                    <a:pt x="7253" y="4206"/>
                    <a:pt x="7206" y="4249"/>
                  </a:cubicBezTo>
                  <a:lnTo>
                    <a:pt x="6808" y="4647"/>
                  </a:lnTo>
                  <a:lnTo>
                    <a:pt x="2777" y="617"/>
                  </a:lnTo>
                  <a:cubicBezTo>
                    <a:pt x="2490" y="339"/>
                    <a:pt x="2120" y="201"/>
                    <a:pt x="1750" y="201"/>
                  </a:cubicBezTo>
                  <a:cubicBezTo>
                    <a:pt x="1370" y="201"/>
                    <a:pt x="991" y="347"/>
                    <a:pt x="702" y="636"/>
                  </a:cubicBezTo>
                  <a:cubicBezTo>
                    <a:pt x="130" y="1208"/>
                    <a:pt x="120" y="2130"/>
                    <a:pt x="682" y="2716"/>
                  </a:cubicBezTo>
                  <a:lnTo>
                    <a:pt x="4708" y="6742"/>
                  </a:lnTo>
                  <a:lnTo>
                    <a:pt x="264" y="11186"/>
                  </a:lnTo>
                  <a:cubicBezTo>
                    <a:pt x="0" y="11450"/>
                    <a:pt x="0" y="11878"/>
                    <a:pt x="264" y="12142"/>
                  </a:cubicBezTo>
                  <a:lnTo>
                    <a:pt x="2076" y="13948"/>
                  </a:lnTo>
                  <a:cubicBezTo>
                    <a:pt x="2208" y="14080"/>
                    <a:pt x="2381" y="14146"/>
                    <a:pt x="2553" y="14146"/>
                  </a:cubicBezTo>
                  <a:cubicBezTo>
                    <a:pt x="2725" y="14146"/>
                    <a:pt x="2897" y="14080"/>
                    <a:pt x="3027" y="13948"/>
                  </a:cubicBezTo>
                  <a:lnTo>
                    <a:pt x="7470" y="9504"/>
                  </a:lnTo>
                  <a:lnTo>
                    <a:pt x="7788" y="9821"/>
                  </a:lnTo>
                  <a:cubicBezTo>
                    <a:pt x="7837" y="9877"/>
                    <a:pt x="7894" y="9900"/>
                    <a:pt x="7949" y="9900"/>
                  </a:cubicBezTo>
                  <a:cubicBezTo>
                    <a:pt x="8121" y="9900"/>
                    <a:pt x="8271" y="9671"/>
                    <a:pt x="8100" y="9514"/>
                  </a:cubicBezTo>
                  <a:lnTo>
                    <a:pt x="7663" y="9077"/>
                  </a:lnTo>
                  <a:cubicBezTo>
                    <a:pt x="7643" y="9048"/>
                    <a:pt x="7619" y="9024"/>
                    <a:pt x="7591" y="9010"/>
                  </a:cubicBezTo>
                  <a:lnTo>
                    <a:pt x="2863" y="4278"/>
                  </a:lnTo>
                  <a:lnTo>
                    <a:pt x="3449" y="3691"/>
                  </a:lnTo>
                  <a:lnTo>
                    <a:pt x="3810" y="4052"/>
                  </a:lnTo>
                  <a:cubicBezTo>
                    <a:pt x="3858" y="4107"/>
                    <a:pt x="3915" y="4130"/>
                    <a:pt x="3969" y="4130"/>
                  </a:cubicBezTo>
                  <a:cubicBezTo>
                    <a:pt x="4141" y="4130"/>
                    <a:pt x="4292" y="3901"/>
                    <a:pt x="4117" y="3744"/>
                  </a:cubicBezTo>
                  <a:lnTo>
                    <a:pt x="3757" y="3384"/>
                  </a:lnTo>
                  <a:lnTo>
                    <a:pt x="4343" y="2798"/>
                  </a:lnTo>
                  <a:lnTo>
                    <a:pt x="6654" y="5109"/>
                  </a:lnTo>
                  <a:lnTo>
                    <a:pt x="9085" y="7540"/>
                  </a:lnTo>
                  <a:cubicBezTo>
                    <a:pt x="9099" y="7559"/>
                    <a:pt x="9113" y="7573"/>
                    <a:pt x="9128" y="7583"/>
                  </a:cubicBezTo>
                  <a:lnTo>
                    <a:pt x="12371" y="10825"/>
                  </a:lnTo>
                  <a:lnTo>
                    <a:pt x="11785" y="11412"/>
                  </a:lnTo>
                  <a:lnTo>
                    <a:pt x="8513" y="8140"/>
                  </a:lnTo>
                  <a:lnTo>
                    <a:pt x="8508" y="8135"/>
                  </a:lnTo>
                  <a:lnTo>
                    <a:pt x="7201" y="6829"/>
                  </a:lnTo>
                  <a:lnTo>
                    <a:pt x="7197" y="6824"/>
                  </a:lnTo>
                  <a:lnTo>
                    <a:pt x="4895" y="4523"/>
                  </a:lnTo>
                  <a:cubicBezTo>
                    <a:pt x="4849" y="4480"/>
                    <a:pt x="4797" y="4462"/>
                    <a:pt x="4749" y="4462"/>
                  </a:cubicBezTo>
                  <a:cubicBezTo>
                    <a:pt x="4582" y="4462"/>
                    <a:pt x="4442" y="4670"/>
                    <a:pt x="4583" y="4830"/>
                  </a:cubicBezTo>
                  <a:lnTo>
                    <a:pt x="11472" y="11719"/>
                  </a:lnTo>
                  <a:lnTo>
                    <a:pt x="10886" y="12305"/>
                  </a:lnTo>
                  <a:lnTo>
                    <a:pt x="8816" y="10230"/>
                  </a:lnTo>
                  <a:cubicBezTo>
                    <a:pt x="8769" y="10189"/>
                    <a:pt x="8718" y="10171"/>
                    <a:pt x="8670" y="10171"/>
                  </a:cubicBezTo>
                  <a:cubicBezTo>
                    <a:pt x="8503" y="10171"/>
                    <a:pt x="8362" y="10377"/>
                    <a:pt x="8503" y="10537"/>
                  </a:cubicBezTo>
                  <a:lnTo>
                    <a:pt x="10737" y="12766"/>
                  </a:lnTo>
                  <a:lnTo>
                    <a:pt x="10737" y="12771"/>
                  </a:lnTo>
                  <a:lnTo>
                    <a:pt x="10747" y="12776"/>
                  </a:lnTo>
                  <a:lnTo>
                    <a:pt x="10761" y="12785"/>
                  </a:lnTo>
                  <a:lnTo>
                    <a:pt x="10766" y="12790"/>
                  </a:lnTo>
                  <a:lnTo>
                    <a:pt x="10785" y="12805"/>
                  </a:lnTo>
                  <a:lnTo>
                    <a:pt x="10804" y="12814"/>
                  </a:lnTo>
                  <a:lnTo>
                    <a:pt x="13447" y="13838"/>
                  </a:lnTo>
                  <a:cubicBezTo>
                    <a:pt x="13490" y="13854"/>
                    <a:pt x="13533" y="13862"/>
                    <a:pt x="13574" y="13862"/>
                  </a:cubicBezTo>
                  <a:cubicBezTo>
                    <a:pt x="13807" y="13862"/>
                    <a:pt x="13997" y="13622"/>
                    <a:pt x="13903" y="13381"/>
                  </a:cubicBezTo>
                  <a:lnTo>
                    <a:pt x="12880" y="10744"/>
                  </a:lnTo>
                  <a:cubicBezTo>
                    <a:pt x="12875" y="10734"/>
                    <a:pt x="12870" y="10729"/>
                    <a:pt x="12870" y="10720"/>
                  </a:cubicBezTo>
                  <a:lnTo>
                    <a:pt x="12870" y="10715"/>
                  </a:lnTo>
                  <a:cubicBezTo>
                    <a:pt x="12865" y="10710"/>
                    <a:pt x="12861" y="10705"/>
                    <a:pt x="12856" y="10701"/>
                  </a:cubicBezTo>
                  <a:lnTo>
                    <a:pt x="12851" y="10691"/>
                  </a:lnTo>
                  <a:lnTo>
                    <a:pt x="12841" y="10681"/>
                  </a:lnTo>
                  <a:lnTo>
                    <a:pt x="12837" y="10672"/>
                  </a:lnTo>
                  <a:lnTo>
                    <a:pt x="12832" y="10667"/>
                  </a:lnTo>
                  <a:lnTo>
                    <a:pt x="9570" y="7410"/>
                  </a:lnTo>
                  <a:lnTo>
                    <a:pt x="14014" y="2961"/>
                  </a:lnTo>
                  <a:cubicBezTo>
                    <a:pt x="14278" y="2702"/>
                    <a:pt x="14278" y="2274"/>
                    <a:pt x="14014" y="2010"/>
                  </a:cubicBezTo>
                  <a:lnTo>
                    <a:pt x="12207" y="199"/>
                  </a:lnTo>
                  <a:cubicBezTo>
                    <a:pt x="12075" y="67"/>
                    <a:pt x="11902" y="1"/>
                    <a:pt x="11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58"/>
          <p:cNvGrpSpPr/>
          <p:nvPr/>
        </p:nvGrpSpPr>
        <p:grpSpPr>
          <a:xfrm>
            <a:off x="2264936" y="1665571"/>
            <a:ext cx="940339" cy="1047798"/>
            <a:chOff x="2016959" y="1470617"/>
            <a:chExt cx="835783" cy="931293"/>
          </a:xfrm>
        </p:grpSpPr>
        <p:sp>
          <p:nvSpPr>
            <p:cNvPr id="1964" name="Google Shape;1964;p58"/>
            <p:cNvSpPr/>
            <p:nvPr/>
          </p:nvSpPr>
          <p:spPr>
            <a:xfrm>
              <a:off x="2026059" y="1470617"/>
              <a:ext cx="826683" cy="931293"/>
            </a:xfrm>
            <a:custGeom>
              <a:avLst/>
              <a:gdLst/>
              <a:ahLst/>
              <a:cxnLst/>
              <a:rect l="l" t="t" r="r" b="b"/>
              <a:pathLst>
                <a:path w="11751" h="13238" extrusionOk="0">
                  <a:moveTo>
                    <a:pt x="6149" y="385"/>
                  </a:moveTo>
                  <a:cubicBezTo>
                    <a:pt x="6246" y="385"/>
                    <a:pt x="6327" y="467"/>
                    <a:pt x="6327" y="563"/>
                  </a:cubicBezTo>
                  <a:lnTo>
                    <a:pt x="6327" y="1019"/>
                  </a:lnTo>
                  <a:cubicBezTo>
                    <a:pt x="6178" y="979"/>
                    <a:pt x="6026" y="958"/>
                    <a:pt x="5873" y="958"/>
                  </a:cubicBezTo>
                  <a:cubicBezTo>
                    <a:pt x="5721" y="958"/>
                    <a:pt x="5568" y="979"/>
                    <a:pt x="5419" y="1019"/>
                  </a:cubicBezTo>
                  <a:lnTo>
                    <a:pt x="5419" y="563"/>
                  </a:lnTo>
                  <a:cubicBezTo>
                    <a:pt x="5419" y="467"/>
                    <a:pt x="5496" y="385"/>
                    <a:pt x="5592" y="385"/>
                  </a:cubicBezTo>
                  <a:close/>
                  <a:moveTo>
                    <a:pt x="5874" y="1346"/>
                  </a:moveTo>
                  <a:cubicBezTo>
                    <a:pt x="7020" y="1346"/>
                    <a:pt x="7606" y="2734"/>
                    <a:pt x="6793" y="3551"/>
                  </a:cubicBezTo>
                  <a:cubicBezTo>
                    <a:pt x="6529" y="3820"/>
                    <a:pt x="6202" y="3940"/>
                    <a:pt x="5881" y="3940"/>
                  </a:cubicBezTo>
                  <a:cubicBezTo>
                    <a:pt x="5217" y="3940"/>
                    <a:pt x="4578" y="3424"/>
                    <a:pt x="4578" y="2643"/>
                  </a:cubicBezTo>
                  <a:cubicBezTo>
                    <a:pt x="4578" y="1932"/>
                    <a:pt x="5150" y="1356"/>
                    <a:pt x="5856" y="1346"/>
                  </a:cubicBezTo>
                  <a:cubicBezTo>
                    <a:pt x="5862" y="1346"/>
                    <a:pt x="5868" y="1346"/>
                    <a:pt x="5874" y="1346"/>
                  </a:cubicBezTo>
                  <a:close/>
                  <a:moveTo>
                    <a:pt x="5943" y="4320"/>
                  </a:moveTo>
                  <a:lnTo>
                    <a:pt x="7245" y="7476"/>
                  </a:lnTo>
                  <a:lnTo>
                    <a:pt x="6716" y="7476"/>
                  </a:lnTo>
                  <a:cubicBezTo>
                    <a:pt x="6707" y="7068"/>
                    <a:pt x="6375" y="6741"/>
                    <a:pt x="5967" y="6741"/>
                  </a:cubicBezTo>
                  <a:lnTo>
                    <a:pt x="5780" y="6741"/>
                  </a:lnTo>
                  <a:cubicBezTo>
                    <a:pt x="5376" y="6741"/>
                    <a:pt x="5040" y="7068"/>
                    <a:pt x="5035" y="7476"/>
                  </a:cubicBezTo>
                  <a:lnTo>
                    <a:pt x="4506" y="7476"/>
                  </a:lnTo>
                  <a:lnTo>
                    <a:pt x="5804" y="4320"/>
                  </a:lnTo>
                  <a:close/>
                  <a:moveTo>
                    <a:pt x="7403" y="7865"/>
                  </a:moveTo>
                  <a:lnTo>
                    <a:pt x="7490" y="8072"/>
                  </a:lnTo>
                  <a:lnTo>
                    <a:pt x="6716" y="8072"/>
                  </a:lnTo>
                  <a:lnTo>
                    <a:pt x="6716" y="7865"/>
                  </a:lnTo>
                  <a:close/>
                  <a:moveTo>
                    <a:pt x="11256" y="7865"/>
                  </a:moveTo>
                  <a:cubicBezTo>
                    <a:pt x="11395" y="7865"/>
                    <a:pt x="11395" y="8072"/>
                    <a:pt x="11256" y="8072"/>
                  </a:cubicBezTo>
                  <a:lnTo>
                    <a:pt x="10185" y="8072"/>
                  </a:lnTo>
                  <a:lnTo>
                    <a:pt x="10079" y="7865"/>
                  </a:lnTo>
                  <a:close/>
                  <a:moveTo>
                    <a:pt x="1667" y="7865"/>
                  </a:moveTo>
                  <a:lnTo>
                    <a:pt x="1562" y="8077"/>
                  </a:lnTo>
                  <a:lnTo>
                    <a:pt x="490" y="8077"/>
                  </a:lnTo>
                  <a:cubicBezTo>
                    <a:pt x="433" y="8077"/>
                    <a:pt x="385" y="8028"/>
                    <a:pt x="389" y="7971"/>
                  </a:cubicBezTo>
                  <a:lnTo>
                    <a:pt x="385" y="7971"/>
                  </a:lnTo>
                  <a:cubicBezTo>
                    <a:pt x="385" y="7913"/>
                    <a:pt x="433" y="7865"/>
                    <a:pt x="490" y="7865"/>
                  </a:cubicBezTo>
                  <a:close/>
                  <a:moveTo>
                    <a:pt x="5035" y="7865"/>
                  </a:moveTo>
                  <a:lnTo>
                    <a:pt x="5035" y="8077"/>
                  </a:lnTo>
                  <a:lnTo>
                    <a:pt x="4261" y="8077"/>
                  </a:lnTo>
                  <a:lnTo>
                    <a:pt x="4348" y="7865"/>
                  </a:lnTo>
                  <a:close/>
                  <a:moveTo>
                    <a:pt x="5967" y="7130"/>
                  </a:moveTo>
                  <a:cubicBezTo>
                    <a:pt x="6164" y="7130"/>
                    <a:pt x="6327" y="7289"/>
                    <a:pt x="6327" y="7490"/>
                  </a:cubicBezTo>
                  <a:lnTo>
                    <a:pt x="6327" y="8451"/>
                  </a:lnTo>
                  <a:cubicBezTo>
                    <a:pt x="6327" y="8648"/>
                    <a:pt x="6164" y="8812"/>
                    <a:pt x="5967" y="8812"/>
                  </a:cubicBezTo>
                  <a:lnTo>
                    <a:pt x="5780" y="8812"/>
                  </a:lnTo>
                  <a:cubicBezTo>
                    <a:pt x="5583" y="8812"/>
                    <a:pt x="5419" y="8648"/>
                    <a:pt x="5419" y="8451"/>
                  </a:cubicBezTo>
                  <a:lnTo>
                    <a:pt x="5419" y="7490"/>
                  </a:lnTo>
                  <a:cubicBezTo>
                    <a:pt x="5419" y="7289"/>
                    <a:pt x="5583" y="7130"/>
                    <a:pt x="5780" y="7130"/>
                  </a:cubicBezTo>
                  <a:close/>
                  <a:moveTo>
                    <a:pt x="1542" y="12146"/>
                  </a:moveTo>
                  <a:lnTo>
                    <a:pt x="1763" y="12237"/>
                  </a:lnTo>
                  <a:lnTo>
                    <a:pt x="1523" y="12506"/>
                  </a:lnTo>
                  <a:lnTo>
                    <a:pt x="1542" y="12146"/>
                  </a:lnTo>
                  <a:close/>
                  <a:moveTo>
                    <a:pt x="10204" y="12146"/>
                  </a:moveTo>
                  <a:lnTo>
                    <a:pt x="10218" y="12506"/>
                  </a:lnTo>
                  <a:lnTo>
                    <a:pt x="9983" y="12237"/>
                  </a:lnTo>
                  <a:lnTo>
                    <a:pt x="10204" y="12146"/>
                  </a:lnTo>
                  <a:close/>
                  <a:moveTo>
                    <a:pt x="5597" y="1"/>
                  </a:moveTo>
                  <a:cubicBezTo>
                    <a:pt x="5285" y="1"/>
                    <a:pt x="5035" y="251"/>
                    <a:pt x="5035" y="563"/>
                  </a:cubicBezTo>
                  <a:lnTo>
                    <a:pt x="5035" y="1183"/>
                  </a:lnTo>
                  <a:cubicBezTo>
                    <a:pt x="4425" y="1533"/>
                    <a:pt x="4098" y="2220"/>
                    <a:pt x="4213" y="2912"/>
                  </a:cubicBezTo>
                  <a:lnTo>
                    <a:pt x="3704" y="3902"/>
                  </a:lnTo>
                  <a:cubicBezTo>
                    <a:pt x="3623" y="4054"/>
                    <a:pt x="3754" y="4186"/>
                    <a:pt x="3884" y="4186"/>
                  </a:cubicBezTo>
                  <a:cubicBezTo>
                    <a:pt x="3947" y="4186"/>
                    <a:pt x="4011" y="4155"/>
                    <a:pt x="4050" y="4080"/>
                  </a:cubicBezTo>
                  <a:lnTo>
                    <a:pt x="4386" y="3431"/>
                  </a:lnTo>
                  <a:cubicBezTo>
                    <a:pt x="4598" y="3835"/>
                    <a:pt x="4968" y="4132"/>
                    <a:pt x="5410" y="4262"/>
                  </a:cubicBezTo>
                  <a:lnTo>
                    <a:pt x="2282" y="11867"/>
                  </a:lnTo>
                  <a:cubicBezTo>
                    <a:pt x="2260" y="11925"/>
                    <a:pt x="2202" y="11959"/>
                    <a:pt x="2142" y="11959"/>
                  </a:cubicBezTo>
                  <a:cubicBezTo>
                    <a:pt x="2123" y="11959"/>
                    <a:pt x="2104" y="11955"/>
                    <a:pt x="2085" y="11949"/>
                  </a:cubicBezTo>
                  <a:lnTo>
                    <a:pt x="1379" y="11660"/>
                  </a:lnTo>
                  <a:cubicBezTo>
                    <a:pt x="1326" y="11641"/>
                    <a:pt x="1293" y="11593"/>
                    <a:pt x="1283" y="11540"/>
                  </a:cubicBezTo>
                  <a:cubicBezTo>
                    <a:pt x="1028" y="9566"/>
                    <a:pt x="1931" y="8269"/>
                    <a:pt x="1999" y="8081"/>
                  </a:cubicBezTo>
                  <a:lnTo>
                    <a:pt x="3704" y="4757"/>
                  </a:lnTo>
                  <a:cubicBezTo>
                    <a:pt x="3785" y="4602"/>
                    <a:pt x="3654" y="4468"/>
                    <a:pt x="3524" y="4468"/>
                  </a:cubicBezTo>
                  <a:cubicBezTo>
                    <a:pt x="3461" y="4468"/>
                    <a:pt x="3397" y="4499"/>
                    <a:pt x="3358" y="4574"/>
                  </a:cubicBezTo>
                  <a:lnTo>
                    <a:pt x="1869" y="7476"/>
                  </a:lnTo>
                  <a:lnTo>
                    <a:pt x="490" y="7476"/>
                  </a:lnTo>
                  <a:cubicBezTo>
                    <a:pt x="221" y="7476"/>
                    <a:pt x="0" y="7697"/>
                    <a:pt x="0" y="7966"/>
                  </a:cubicBezTo>
                  <a:cubicBezTo>
                    <a:pt x="0" y="8240"/>
                    <a:pt x="221" y="8461"/>
                    <a:pt x="490" y="8461"/>
                  </a:cubicBezTo>
                  <a:lnTo>
                    <a:pt x="1369" y="8461"/>
                  </a:lnTo>
                  <a:cubicBezTo>
                    <a:pt x="923" y="9436"/>
                    <a:pt x="759" y="10522"/>
                    <a:pt x="899" y="11588"/>
                  </a:cubicBezTo>
                  <a:cubicBezTo>
                    <a:pt x="918" y="11752"/>
                    <a:pt x="1019" y="11901"/>
                    <a:pt x="1163" y="11987"/>
                  </a:cubicBezTo>
                  <a:lnTo>
                    <a:pt x="1115" y="13034"/>
                  </a:lnTo>
                  <a:cubicBezTo>
                    <a:pt x="1108" y="13155"/>
                    <a:pt x="1206" y="13236"/>
                    <a:pt x="1308" y="13236"/>
                  </a:cubicBezTo>
                  <a:cubicBezTo>
                    <a:pt x="1360" y="13236"/>
                    <a:pt x="1414" y="13216"/>
                    <a:pt x="1456" y="13169"/>
                  </a:cubicBezTo>
                  <a:lnTo>
                    <a:pt x="2186" y="12347"/>
                  </a:lnTo>
                  <a:cubicBezTo>
                    <a:pt x="2388" y="12328"/>
                    <a:pt x="2566" y="12198"/>
                    <a:pt x="2642" y="12011"/>
                  </a:cubicBezTo>
                  <a:lnTo>
                    <a:pt x="4103" y="8461"/>
                  </a:lnTo>
                  <a:lnTo>
                    <a:pt x="5035" y="8461"/>
                  </a:lnTo>
                  <a:cubicBezTo>
                    <a:pt x="5040" y="8869"/>
                    <a:pt x="5371" y="9196"/>
                    <a:pt x="5780" y="9196"/>
                  </a:cubicBezTo>
                  <a:lnTo>
                    <a:pt x="5967" y="9196"/>
                  </a:lnTo>
                  <a:cubicBezTo>
                    <a:pt x="6375" y="9196"/>
                    <a:pt x="6707" y="8869"/>
                    <a:pt x="6716" y="8461"/>
                  </a:cubicBezTo>
                  <a:lnTo>
                    <a:pt x="7648" y="8461"/>
                  </a:lnTo>
                  <a:lnTo>
                    <a:pt x="8417" y="10330"/>
                  </a:lnTo>
                  <a:cubicBezTo>
                    <a:pt x="8451" y="10415"/>
                    <a:pt x="8519" y="10452"/>
                    <a:pt x="8588" y="10452"/>
                  </a:cubicBezTo>
                  <a:cubicBezTo>
                    <a:pt x="8712" y="10452"/>
                    <a:pt x="8839" y="10335"/>
                    <a:pt x="8777" y="10181"/>
                  </a:cubicBezTo>
                  <a:lnTo>
                    <a:pt x="6342" y="4257"/>
                  </a:lnTo>
                  <a:cubicBezTo>
                    <a:pt x="6784" y="4132"/>
                    <a:pt x="7153" y="3830"/>
                    <a:pt x="7365" y="3426"/>
                  </a:cubicBezTo>
                  <a:lnTo>
                    <a:pt x="9921" y="8403"/>
                  </a:lnTo>
                  <a:cubicBezTo>
                    <a:pt x="10420" y="9369"/>
                    <a:pt x="10608" y="10464"/>
                    <a:pt x="10468" y="11540"/>
                  </a:cubicBezTo>
                  <a:cubicBezTo>
                    <a:pt x="10459" y="11593"/>
                    <a:pt x="10425" y="11641"/>
                    <a:pt x="10377" y="11660"/>
                  </a:cubicBezTo>
                  <a:lnTo>
                    <a:pt x="9666" y="11949"/>
                  </a:lnTo>
                  <a:cubicBezTo>
                    <a:pt x="9649" y="11955"/>
                    <a:pt x="9631" y="11958"/>
                    <a:pt x="9613" y="11958"/>
                  </a:cubicBezTo>
                  <a:cubicBezTo>
                    <a:pt x="9551" y="11958"/>
                    <a:pt x="9491" y="11922"/>
                    <a:pt x="9469" y="11862"/>
                  </a:cubicBezTo>
                  <a:lnTo>
                    <a:pt x="9075" y="10906"/>
                  </a:lnTo>
                  <a:cubicBezTo>
                    <a:pt x="9039" y="10820"/>
                    <a:pt x="8970" y="10784"/>
                    <a:pt x="8900" y="10784"/>
                  </a:cubicBezTo>
                  <a:cubicBezTo>
                    <a:pt x="8776" y="10784"/>
                    <a:pt x="8650" y="10901"/>
                    <a:pt x="8715" y="11055"/>
                  </a:cubicBezTo>
                  <a:lnTo>
                    <a:pt x="9109" y="12011"/>
                  </a:lnTo>
                  <a:cubicBezTo>
                    <a:pt x="9186" y="12198"/>
                    <a:pt x="9363" y="12328"/>
                    <a:pt x="9565" y="12342"/>
                  </a:cubicBezTo>
                  <a:lnTo>
                    <a:pt x="10295" y="13174"/>
                  </a:lnTo>
                  <a:cubicBezTo>
                    <a:pt x="10335" y="13218"/>
                    <a:pt x="10386" y="13238"/>
                    <a:pt x="10437" y="13238"/>
                  </a:cubicBezTo>
                  <a:cubicBezTo>
                    <a:pt x="10539" y="13238"/>
                    <a:pt x="10640" y="13156"/>
                    <a:pt x="10636" y="13034"/>
                  </a:cubicBezTo>
                  <a:lnTo>
                    <a:pt x="10588" y="11987"/>
                  </a:lnTo>
                  <a:cubicBezTo>
                    <a:pt x="10732" y="11901"/>
                    <a:pt x="10829" y="11756"/>
                    <a:pt x="10853" y="11588"/>
                  </a:cubicBezTo>
                  <a:cubicBezTo>
                    <a:pt x="10992" y="10522"/>
                    <a:pt x="10829" y="9441"/>
                    <a:pt x="10377" y="8461"/>
                  </a:cubicBezTo>
                  <a:lnTo>
                    <a:pt x="11256" y="8461"/>
                  </a:lnTo>
                  <a:cubicBezTo>
                    <a:pt x="11530" y="8461"/>
                    <a:pt x="11751" y="8240"/>
                    <a:pt x="11751" y="7971"/>
                  </a:cubicBezTo>
                  <a:cubicBezTo>
                    <a:pt x="11751" y="7697"/>
                    <a:pt x="11530" y="7476"/>
                    <a:pt x="11256" y="7476"/>
                  </a:cubicBezTo>
                  <a:lnTo>
                    <a:pt x="9877" y="7476"/>
                  </a:lnTo>
                  <a:lnTo>
                    <a:pt x="7538" y="2912"/>
                  </a:lnTo>
                  <a:cubicBezTo>
                    <a:pt x="7648" y="2220"/>
                    <a:pt x="7322" y="1533"/>
                    <a:pt x="6716" y="1183"/>
                  </a:cubicBezTo>
                  <a:lnTo>
                    <a:pt x="6716" y="563"/>
                  </a:lnTo>
                  <a:cubicBezTo>
                    <a:pt x="6711" y="251"/>
                    <a:pt x="6462" y="1"/>
                    <a:pt x="6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8"/>
            <p:cNvSpPr/>
            <p:nvPr/>
          </p:nvSpPr>
          <p:spPr>
            <a:xfrm>
              <a:off x="2026386" y="2010333"/>
              <a:ext cx="807464" cy="41998"/>
            </a:xfrm>
            <a:custGeom>
              <a:avLst/>
              <a:gdLst/>
              <a:ahLst/>
              <a:cxnLst/>
              <a:rect l="l" t="t" r="r" b="b"/>
              <a:pathLst>
                <a:path w="11478" h="597" extrusionOk="0">
                  <a:moveTo>
                    <a:pt x="356" y="1"/>
                  </a:moveTo>
                  <a:cubicBezTo>
                    <a:pt x="1" y="39"/>
                    <a:pt x="1" y="558"/>
                    <a:pt x="356" y="597"/>
                  </a:cubicBezTo>
                  <a:lnTo>
                    <a:pt x="11122" y="597"/>
                  </a:lnTo>
                  <a:cubicBezTo>
                    <a:pt x="11478" y="558"/>
                    <a:pt x="11478" y="39"/>
                    <a:pt x="1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2083509" y="1644027"/>
              <a:ext cx="363703" cy="681469"/>
            </a:xfrm>
            <a:custGeom>
              <a:avLst/>
              <a:gdLst/>
              <a:ahLst/>
              <a:cxnLst/>
              <a:rect l="l" t="t" r="r" b="b"/>
              <a:pathLst>
                <a:path w="5170" h="9687" extrusionOk="0">
                  <a:moveTo>
                    <a:pt x="3714" y="0"/>
                  </a:moveTo>
                  <a:lnTo>
                    <a:pt x="712" y="5852"/>
                  </a:lnTo>
                  <a:cubicBezTo>
                    <a:pt x="198" y="6851"/>
                    <a:pt x="1" y="7985"/>
                    <a:pt x="145" y="9099"/>
                  </a:cubicBezTo>
                  <a:cubicBezTo>
                    <a:pt x="159" y="9224"/>
                    <a:pt x="241" y="9330"/>
                    <a:pt x="356" y="9378"/>
                  </a:cubicBezTo>
                  <a:lnTo>
                    <a:pt x="1067" y="9661"/>
                  </a:lnTo>
                  <a:cubicBezTo>
                    <a:pt x="1110" y="9679"/>
                    <a:pt x="1154" y="9687"/>
                    <a:pt x="1197" y="9687"/>
                  </a:cubicBezTo>
                  <a:cubicBezTo>
                    <a:pt x="1332" y="9687"/>
                    <a:pt x="1459" y="9605"/>
                    <a:pt x="1514" y="9474"/>
                  </a:cubicBezTo>
                  <a:lnTo>
                    <a:pt x="5170" y="587"/>
                  </a:lnTo>
                  <a:lnTo>
                    <a:pt x="3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2139647" y="1644027"/>
              <a:ext cx="307567" cy="681473"/>
            </a:xfrm>
            <a:custGeom>
              <a:avLst/>
              <a:gdLst/>
              <a:ahLst/>
              <a:cxnLst/>
              <a:rect l="l" t="t" r="r" b="b"/>
              <a:pathLst>
                <a:path w="4372" h="9687" extrusionOk="0">
                  <a:moveTo>
                    <a:pt x="2916" y="0"/>
                  </a:moveTo>
                  <a:lnTo>
                    <a:pt x="2316" y="1173"/>
                  </a:lnTo>
                  <a:cubicBezTo>
                    <a:pt x="2407" y="1336"/>
                    <a:pt x="2513" y="1485"/>
                    <a:pt x="2642" y="1615"/>
                  </a:cubicBezTo>
                  <a:cubicBezTo>
                    <a:pt x="2911" y="1898"/>
                    <a:pt x="2993" y="2311"/>
                    <a:pt x="2844" y="2671"/>
                  </a:cubicBezTo>
                  <a:lnTo>
                    <a:pt x="48" y="9474"/>
                  </a:lnTo>
                  <a:cubicBezTo>
                    <a:pt x="34" y="9503"/>
                    <a:pt x="19" y="9532"/>
                    <a:pt x="0" y="9556"/>
                  </a:cubicBezTo>
                  <a:lnTo>
                    <a:pt x="269" y="9661"/>
                  </a:lnTo>
                  <a:cubicBezTo>
                    <a:pt x="312" y="9679"/>
                    <a:pt x="356" y="9687"/>
                    <a:pt x="399" y="9687"/>
                  </a:cubicBezTo>
                  <a:cubicBezTo>
                    <a:pt x="535" y="9687"/>
                    <a:pt x="662" y="9605"/>
                    <a:pt x="721" y="9474"/>
                  </a:cubicBezTo>
                  <a:lnTo>
                    <a:pt x="4372" y="58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2108834" y="2305095"/>
              <a:ext cx="55153" cy="83152"/>
            </a:xfrm>
            <a:custGeom>
              <a:avLst/>
              <a:gdLst/>
              <a:ahLst/>
              <a:cxnLst/>
              <a:rect l="l" t="t" r="r" b="b"/>
              <a:pathLst>
                <a:path w="784" h="1182" extrusionOk="0">
                  <a:moveTo>
                    <a:pt x="54" y="0"/>
                  </a:moveTo>
                  <a:lnTo>
                    <a:pt x="1" y="1182"/>
                  </a:lnTo>
                  <a:lnTo>
                    <a:pt x="784" y="29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8"/>
            <p:cNvSpPr/>
            <p:nvPr/>
          </p:nvSpPr>
          <p:spPr>
            <a:xfrm>
              <a:off x="2413023" y="1644027"/>
              <a:ext cx="363703" cy="681469"/>
            </a:xfrm>
            <a:custGeom>
              <a:avLst/>
              <a:gdLst/>
              <a:ahLst/>
              <a:cxnLst/>
              <a:rect l="l" t="t" r="r" b="b"/>
              <a:pathLst>
                <a:path w="5170" h="9687" extrusionOk="0">
                  <a:moveTo>
                    <a:pt x="1456" y="0"/>
                  </a:moveTo>
                  <a:lnTo>
                    <a:pt x="1" y="587"/>
                  </a:lnTo>
                  <a:lnTo>
                    <a:pt x="3656" y="9474"/>
                  </a:lnTo>
                  <a:cubicBezTo>
                    <a:pt x="3711" y="9605"/>
                    <a:pt x="3838" y="9687"/>
                    <a:pt x="3974" y="9687"/>
                  </a:cubicBezTo>
                  <a:cubicBezTo>
                    <a:pt x="4017" y="9687"/>
                    <a:pt x="4061" y="9679"/>
                    <a:pt x="4103" y="9661"/>
                  </a:cubicBezTo>
                  <a:lnTo>
                    <a:pt x="4814" y="9378"/>
                  </a:lnTo>
                  <a:cubicBezTo>
                    <a:pt x="4930" y="9330"/>
                    <a:pt x="5011" y="9224"/>
                    <a:pt x="5026" y="9099"/>
                  </a:cubicBezTo>
                  <a:cubicBezTo>
                    <a:pt x="5170" y="7985"/>
                    <a:pt x="4973" y="6851"/>
                    <a:pt x="4459" y="5852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2413023" y="1644027"/>
              <a:ext cx="363703" cy="667892"/>
            </a:xfrm>
            <a:custGeom>
              <a:avLst/>
              <a:gdLst/>
              <a:ahLst/>
              <a:cxnLst/>
              <a:rect l="l" t="t" r="r" b="b"/>
              <a:pathLst>
                <a:path w="5170" h="9494" extrusionOk="0">
                  <a:moveTo>
                    <a:pt x="1456" y="0"/>
                  </a:moveTo>
                  <a:lnTo>
                    <a:pt x="1" y="587"/>
                  </a:lnTo>
                  <a:lnTo>
                    <a:pt x="111" y="846"/>
                  </a:lnTo>
                  <a:lnTo>
                    <a:pt x="668" y="2205"/>
                  </a:lnTo>
                  <a:cubicBezTo>
                    <a:pt x="760" y="2186"/>
                    <a:pt x="856" y="2157"/>
                    <a:pt x="947" y="2124"/>
                  </a:cubicBezTo>
                  <a:cubicBezTo>
                    <a:pt x="1039" y="2092"/>
                    <a:pt x="1134" y="2077"/>
                    <a:pt x="1227" y="2077"/>
                  </a:cubicBezTo>
                  <a:cubicBezTo>
                    <a:pt x="1542" y="2077"/>
                    <a:pt x="1841" y="2250"/>
                    <a:pt x="1989" y="2547"/>
                  </a:cubicBezTo>
                  <a:lnTo>
                    <a:pt x="3950" y="6366"/>
                  </a:lnTo>
                  <a:cubicBezTo>
                    <a:pt x="4444" y="7327"/>
                    <a:pt x="4646" y="8417"/>
                    <a:pt x="4531" y="9493"/>
                  </a:cubicBezTo>
                  <a:lnTo>
                    <a:pt x="4853" y="9363"/>
                  </a:lnTo>
                  <a:cubicBezTo>
                    <a:pt x="4958" y="9320"/>
                    <a:pt x="5026" y="9219"/>
                    <a:pt x="5026" y="9104"/>
                  </a:cubicBezTo>
                  <a:cubicBezTo>
                    <a:pt x="5170" y="7985"/>
                    <a:pt x="4973" y="6851"/>
                    <a:pt x="4459" y="5852"/>
                  </a:cubicBezTo>
                  <a:lnTo>
                    <a:pt x="2057" y="1173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2696247" y="2305095"/>
              <a:ext cx="55153" cy="83152"/>
            </a:xfrm>
            <a:custGeom>
              <a:avLst/>
              <a:gdLst/>
              <a:ahLst/>
              <a:cxnLst/>
              <a:rect l="l" t="t" r="r" b="b"/>
              <a:pathLst>
                <a:path w="784" h="1182" extrusionOk="0">
                  <a:moveTo>
                    <a:pt x="731" y="0"/>
                  </a:moveTo>
                  <a:lnTo>
                    <a:pt x="0" y="298"/>
                  </a:lnTo>
                  <a:lnTo>
                    <a:pt x="783" y="1182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2384672" y="1484194"/>
              <a:ext cx="90961" cy="82871"/>
            </a:xfrm>
            <a:custGeom>
              <a:avLst/>
              <a:gdLst/>
              <a:ahLst/>
              <a:cxnLst/>
              <a:rect l="l" t="t" r="r" b="b"/>
              <a:pathLst>
                <a:path w="1293" h="1178" extrusionOk="0">
                  <a:moveTo>
                    <a:pt x="370" y="0"/>
                  </a:moveTo>
                  <a:cubicBezTo>
                    <a:pt x="163" y="0"/>
                    <a:pt x="0" y="163"/>
                    <a:pt x="0" y="370"/>
                  </a:cubicBezTo>
                  <a:lnTo>
                    <a:pt x="0" y="1177"/>
                  </a:lnTo>
                  <a:lnTo>
                    <a:pt x="1292" y="1177"/>
                  </a:lnTo>
                  <a:lnTo>
                    <a:pt x="1292" y="370"/>
                  </a:lnTo>
                  <a:cubicBezTo>
                    <a:pt x="1292" y="163"/>
                    <a:pt x="1129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2289983" y="1551729"/>
              <a:ext cx="245095" cy="209710"/>
            </a:xfrm>
            <a:custGeom>
              <a:avLst/>
              <a:gdLst/>
              <a:ahLst/>
              <a:cxnLst/>
              <a:rect l="l" t="t" r="r" b="b"/>
              <a:pathLst>
                <a:path w="3484" h="2981" extrusionOk="0">
                  <a:moveTo>
                    <a:pt x="1995" y="1"/>
                  </a:moveTo>
                  <a:cubicBezTo>
                    <a:pt x="669" y="1"/>
                    <a:pt x="1" y="1601"/>
                    <a:pt x="943" y="2542"/>
                  </a:cubicBezTo>
                  <a:cubicBezTo>
                    <a:pt x="1245" y="2845"/>
                    <a:pt x="1618" y="2981"/>
                    <a:pt x="1984" y="2981"/>
                  </a:cubicBezTo>
                  <a:cubicBezTo>
                    <a:pt x="2749" y="2981"/>
                    <a:pt x="3484" y="2387"/>
                    <a:pt x="3484" y="1490"/>
                  </a:cubicBezTo>
                  <a:cubicBezTo>
                    <a:pt x="3479" y="664"/>
                    <a:pt x="2816" y="1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2404933" y="1551729"/>
              <a:ext cx="137251" cy="209499"/>
            </a:xfrm>
            <a:custGeom>
              <a:avLst/>
              <a:gdLst/>
              <a:ahLst/>
              <a:cxnLst/>
              <a:rect l="l" t="t" r="r" b="b"/>
              <a:pathLst>
                <a:path w="1951" h="2978" extrusionOk="0">
                  <a:moveTo>
                    <a:pt x="369" y="1"/>
                  </a:moveTo>
                  <a:cubicBezTo>
                    <a:pt x="366" y="1"/>
                    <a:pt x="363" y="1"/>
                    <a:pt x="361" y="1"/>
                  </a:cubicBezTo>
                  <a:cubicBezTo>
                    <a:pt x="236" y="1"/>
                    <a:pt x="116" y="15"/>
                    <a:pt x="0" y="44"/>
                  </a:cubicBezTo>
                  <a:cubicBezTo>
                    <a:pt x="663" y="207"/>
                    <a:pt x="1124" y="803"/>
                    <a:pt x="1124" y="1485"/>
                  </a:cubicBezTo>
                  <a:cubicBezTo>
                    <a:pt x="1124" y="2172"/>
                    <a:pt x="663" y="2768"/>
                    <a:pt x="0" y="2931"/>
                  </a:cubicBezTo>
                  <a:cubicBezTo>
                    <a:pt x="123" y="2963"/>
                    <a:pt x="245" y="2978"/>
                    <a:pt x="366" y="2978"/>
                  </a:cubicBezTo>
                  <a:cubicBezTo>
                    <a:pt x="1095" y="2978"/>
                    <a:pt x="1745" y="2431"/>
                    <a:pt x="1840" y="1668"/>
                  </a:cubicBezTo>
                  <a:cubicBezTo>
                    <a:pt x="1950" y="782"/>
                    <a:pt x="125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2375879" y="1615958"/>
              <a:ext cx="94690" cy="81042"/>
            </a:xfrm>
            <a:custGeom>
              <a:avLst/>
              <a:gdLst/>
              <a:ahLst/>
              <a:cxnLst/>
              <a:rect l="l" t="t" r="r" b="b"/>
              <a:pathLst>
                <a:path w="1346" h="1152" extrusionOk="0">
                  <a:moveTo>
                    <a:pt x="769" y="1"/>
                  </a:moveTo>
                  <a:cubicBezTo>
                    <a:pt x="260" y="1"/>
                    <a:pt x="0" y="620"/>
                    <a:pt x="365" y="981"/>
                  </a:cubicBezTo>
                  <a:cubicBezTo>
                    <a:pt x="482" y="1099"/>
                    <a:pt x="626" y="1152"/>
                    <a:pt x="767" y="1152"/>
                  </a:cubicBezTo>
                  <a:cubicBezTo>
                    <a:pt x="1062" y="1152"/>
                    <a:pt x="1345" y="922"/>
                    <a:pt x="1345" y="577"/>
                  </a:cubicBezTo>
                  <a:cubicBezTo>
                    <a:pt x="1345" y="255"/>
                    <a:pt x="1086" y="1"/>
                    <a:pt x="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8"/>
            <p:cNvSpPr/>
            <p:nvPr/>
          </p:nvSpPr>
          <p:spPr>
            <a:xfrm>
              <a:off x="2384672" y="1958345"/>
              <a:ext cx="90961" cy="145692"/>
            </a:xfrm>
            <a:custGeom>
              <a:avLst/>
              <a:gdLst/>
              <a:ahLst/>
              <a:cxnLst/>
              <a:rect l="l" t="t" r="r" b="b"/>
              <a:pathLst>
                <a:path w="1293" h="2071" extrusionOk="0">
                  <a:moveTo>
                    <a:pt x="553" y="0"/>
                  </a:moveTo>
                  <a:cubicBezTo>
                    <a:pt x="250" y="0"/>
                    <a:pt x="0" y="250"/>
                    <a:pt x="0" y="557"/>
                  </a:cubicBezTo>
                  <a:lnTo>
                    <a:pt x="0" y="1518"/>
                  </a:lnTo>
                  <a:cubicBezTo>
                    <a:pt x="0" y="1821"/>
                    <a:pt x="250" y="2071"/>
                    <a:pt x="553" y="2071"/>
                  </a:cubicBezTo>
                  <a:lnTo>
                    <a:pt x="740" y="2071"/>
                  </a:lnTo>
                  <a:cubicBezTo>
                    <a:pt x="1047" y="2071"/>
                    <a:pt x="1292" y="1821"/>
                    <a:pt x="1292" y="1518"/>
                  </a:cubicBezTo>
                  <a:lnTo>
                    <a:pt x="1292" y="557"/>
                  </a:lnTo>
                  <a:cubicBezTo>
                    <a:pt x="1292" y="250"/>
                    <a:pt x="1047" y="0"/>
                    <a:pt x="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2409998" y="1958627"/>
              <a:ext cx="65635" cy="145411"/>
            </a:xfrm>
            <a:custGeom>
              <a:avLst/>
              <a:gdLst/>
              <a:ahLst/>
              <a:cxnLst/>
              <a:rect l="l" t="t" r="r" b="b"/>
              <a:pathLst>
                <a:path w="933" h="2067" extrusionOk="0">
                  <a:moveTo>
                    <a:pt x="193" y="1"/>
                  </a:moveTo>
                  <a:cubicBezTo>
                    <a:pt x="125" y="1"/>
                    <a:pt x="63" y="11"/>
                    <a:pt x="0" y="35"/>
                  </a:cubicBezTo>
                  <a:cubicBezTo>
                    <a:pt x="217" y="116"/>
                    <a:pt x="361" y="323"/>
                    <a:pt x="361" y="553"/>
                  </a:cubicBezTo>
                  <a:lnTo>
                    <a:pt x="361" y="1514"/>
                  </a:lnTo>
                  <a:cubicBezTo>
                    <a:pt x="361" y="1745"/>
                    <a:pt x="217" y="1951"/>
                    <a:pt x="0" y="2033"/>
                  </a:cubicBezTo>
                  <a:cubicBezTo>
                    <a:pt x="63" y="2057"/>
                    <a:pt x="125" y="2067"/>
                    <a:pt x="193" y="2067"/>
                  </a:cubicBezTo>
                  <a:lnTo>
                    <a:pt x="380" y="2067"/>
                  </a:lnTo>
                  <a:cubicBezTo>
                    <a:pt x="687" y="2067"/>
                    <a:pt x="932" y="1822"/>
                    <a:pt x="932" y="1514"/>
                  </a:cubicBezTo>
                  <a:lnTo>
                    <a:pt x="932" y="553"/>
                  </a:lnTo>
                  <a:cubicBezTo>
                    <a:pt x="932" y="246"/>
                    <a:pt x="683" y="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8"/>
            <p:cNvSpPr/>
            <p:nvPr/>
          </p:nvSpPr>
          <p:spPr>
            <a:xfrm>
              <a:off x="2376160" y="1602028"/>
              <a:ext cx="126487" cy="108619"/>
            </a:xfrm>
            <a:custGeom>
              <a:avLst/>
              <a:gdLst/>
              <a:ahLst/>
              <a:cxnLst/>
              <a:rect l="l" t="t" r="r" b="b"/>
              <a:pathLst>
                <a:path w="1798" h="1544" extrusionOk="0">
                  <a:moveTo>
                    <a:pt x="770" y="391"/>
                  </a:moveTo>
                  <a:cubicBezTo>
                    <a:pt x="1106" y="391"/>
                    <a:pt x="1279" y="799"/>
                    <a:pt x="1039" y="1039"/>
                  </a:cubicBezTo>
                  <a:cubicBezTo>
                    <a:pt x="961" y="1117"/>
                    <a:pt x="865" y="1152"/>
                    <a:pt x="770" y="1152"/>
                  </a:cubicBezTo>
                  <a:cubicBezTo>
                    <a:pt x="574" y="1152"/>
                    <a:pt x="385" y="1001"/>
                    <a:pt x="385" y="770"/>
                  </a:cubicBezTo>
                  <a:cubicBezTo>
                    <a:pt x="385" y="564"/>
                    <a:pt x="558" y="391"/>
                    <a:pt x="770" y="391"/>
                  </a:cubicBezTo>
                  <a:close/>
                  <a:moveTo>
                    <a:pt x="776" y="1"/>
                  </a:moveTo>
                  <a:cubicBezTo>
                    <a:pt x="380" y="1"/>
                    <a:pt x="1" y="310"/>
                    <a:pt x="1" y="775"/>
                  </a:cubicBezTo>
                  <a:cubicBezTo>
                    <a:pt x="1" y="1198"/>
                    <a:pt x="342" y="1539"/>
                    <a:pt x="770" y="1544"/>
                  </a:cubicBezTo>
                  <a:cubicBezTo>
                    <a:pt x="1452" y="1544"/>
                    <a:pt x="1798" y="713"/>
                    <a:pt x="1312" y="228"/>
                  </a:cubicBezTo>
                  <a:cubicBezTo>
                    <a:pt x="1156" y="71"/>
                    <a:pt x="964" y="1"/>
                    <a:pt x="7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2016959" y="1470617"/>
              <a:ext cx="826683" cy="931293"/>
            </a:xfrm>
            <a:custGeom>
              <a:avLst/>
              <a:gdLst/>
              <a:ahLst/>
              <a:cxnLst/>
              <a:rect l="l" t="t" r="r" b="b"/>
              <a:pathLst>
                <a:path w="11751" h="13238" extrusionOk="0">
                  <a:moveTo>
                    <a:pt x="6149" y="385"/>
                  </a:moveTo>
                  <a:cubicBezTo>
                    <a:pt x="6246" y="385"/>
                    <a:pt x="6327" y="467"/>
                    <a:pt x="6327" y="563"/>
                  </a:cubicBezTo>
                  <a:lnTo>
                    <a:pt x="6327" y="1019"/>
                  </a:lnTo>
                  <a:cubicBezTo>
                    <a:pt x="6178" y="979"/>
                    <a:pt x="6026" y="958"/>
                    <a:pt x="5873" y="958"/>
                  </a:cubicBezTo>
                  <a:cubicBezTo>
                    <a:pt x="5721" y="958"/>
                    <a:pt x="5568" y="979"/>
                    <a:pt x="5419" y="1019"/>
                  </a:cubicBezTo>
                  <a:lnTo>
                    <a:pt x="5419" y="563"/>
                  </a:lnTo>
                  <a:cubicBezTo>
                    <a:pt x="5419" y="467"/>
                    <a:pt x="5496" y="385"/>
                    <a:pt x="5592" y="385"/>
                  </a:cubicBezTo>
                  <a:close/>
                  <a:moveTo>
                    <a:pt x="5874" y="1346"/>
                  </a:moveTo>
                  <a:cubicBezTo>
                    <a:pt x="7020" y="1346"/>
                    <a:pt x="7606" y="2734"/>
                    <a:pt x="6793" y="3551"/>
                  </a:cubicBezTo>
                  <a:cubicBezTo>
                    <a:pt x="6529" y="3820"/>
                    <a:pt x="6202" y="3940"/>
                    <a:pt x="5881" y="3940"/>
                  </a:cubicBezTo>
                  <a:cubicBezTo>
                    <a:pt x="5217" y="3940"/>
                    <a:pt x="4578" y="3424"/>
                    <a:pt x="4578" y="2643"/>
                  </a:cubicBezTo>
                  <a:cubicBezTo>
                    <a:pt x="4578" y="1932"/>
                    <a:pt x="5150" y="1356"/>
                    <a:pt x="5856" y="1346"/>
                  </a:cubicBezTo>
                  <a:cubicBezTo>
                    <a:pt x="5862" y="1346"/>
                    <a:pt x="5868" y="1346"/>
                    <a:pt x="5874" y="1346"/>
                  </a:cubicBezTo>
                  <a:close/>
                  <a:moveTo>
                    <a:pt x="5943" y="4320"/>
                  </a:moveTo>
                  <a:lnTo>
                    <a:pt x="7245" y="7476"/>
                  </a:lnTo>
                  <a:lnTo>
                    <a:pt x="6716" y="7476"/>
                  </a:lnTo>
                  <a:cubicBezTo>
                    <a:pt x="6707" y="7068"/>
                    <a:pt x="6375" y="6741"/>
                    <a:pt x="5967" y="6741"/>
                  </a:cubicBezTo>
                  <a:lnTo>
                    <a:pt x="5780" y="6741"/>
                  </a:lnTo>
                  <a:cubicBezTo>
                    <a:pt x="5376" y="6741"/>
                    <a:pt x="5040" y="7068"/>
                    <a:pt x="5035" y="7476"/>
                  </a:cubicBezTo>
                  <a:lnTo>
                    <a:pt x="4506" y="7476"/>
                  </a:lnTo>
                  <a:lnTo>
                    <a:pt x="5804" y="4320"/>
                  </a:lnTo>
                  <a:close/>
                  <a:moveTo>
                    <a:pt x="7403" y="7865"/>
                  </a:moveTo>
                  <a:lnTo>
                    <a:pt x="7490" y="8072"/>
                  </a:lnTo>
                  <a:lnTo>
                    <a:pt x="6716" y="8072"/>
                  </a:lnTo>
                  <a:lnTo>
                    <a:pt x="6716" y="7865"/>
                  </a:lnTo>
                  <a:close/>
                  <a:moveTo>
                    <a:pt x="11256" y="7865"/>
                  </a:moveTo>
                  <a:cubicBezTo>
                    <a:pt x="11395" y="7865"/>
                    <a:pt x="11395" y="8072"/>
                    <a:pt x="11256" y="8072"/>
                  </a:cubicBezTo>
                  <a:lnTo>
                    <a:pt x="10185" y="8072"/>
                  </a:lnTo>
                  <a:lnTo>
                    <a:pt x="10079" y="7865"/>
                  </a:lnTo>
                  <a:close/>
                  <a:moveTo>
                    <a:pt x="1667" y="7865"/>
                  </a:moveTo>
                  <a:lnTo>
                    <a:pt x="1562" y="8077"/>
                  </a:lnTo>
                  <a:lnTo>
                    <a:pt x="490" y="8077"/>
                  </a:lnTo>
                  <a:cubicBezTo>
                    <a:pt x="433" y="8077"/>
                    <a:pt x="385" y="8028"/>
                    <a:pt x="389" y="7971"/>
                  </a:cubicBezTo>
                  <a:lnTo>
                    <a:pt x="385" y="7971"/>
                  </a:lnTo>
                  <a:cubicBezTo>
                    <a:pt x="385" y="7913"/>
                    <a:pt x="433" y="7865"/>
                    <a:pt x="490" y="7865"/>
                  </a:cubicBezTo>
                  <a:close/>
                  <a:moveTo>
                    <a:pt x="5035" y="7865"/>
                  </a:moveTo>
                  <a:lnTo>
                    <a:pt x="5035" y="8077"/>
                  </a:lnTo>
                  <a:lnTo>
                    <a:pt x="4261" y="8077"/>
                  </a:lnTo>
                  <a:lnTo>
                    <a:pt x="4348" y="7865"/>
                  </a:lnTo>
                  <a:close/>
                  <a:moveTo>
                    <a:pt x="5967" y="7130"/>
                  </a:moveTo>
                  <a:cubicBezTo>
                    <a:pt x="6164" y="7130"/>
                    <a:pt x="6327" y="7289"/>
                    <a:pt x="6327" y="7490"/>
                  </a:cubicBezTo>
                  <a:lnTo>
                    <a:pt x="6327" y="8451"/>
                  </a:lnTo>
                  <a:cubicBezTo>
                    <a:pt x="6327" y="8648"/>
                    <a:pt x="6164" y="8812"/>
                    <a:pt x="5967" y="8812"/>
                  </a:cubicBezTo>
                  <a:lnTo>
                    <a:pt x="5780" y="8812"/>
                  </a:lnTo>
                  <a:cubicBezTo>
                    <a:pt x="5583" y="8812"/>
                    <a:pt x="5419" y="8648"/>
                    <a:pt x="5419" y="8451"/>
                  </a:cubicBezTo>
                  <a:lnTo>
                    <a:pt x="5419" y="7490"/>
                  </a:lnTo>
                  <a:cubicBezTo>
                    <a:pt x="5419" y="7289"/>
                    <a:pt x="5583" y="7130"/>
                    <a:pt x="5780" y="7130"/>
                  </a:cubicBezTo>
                  <a:close/>
                  <a:moveTo>
                    <a:pt x="1542" y="12146"/>
                  </a:moveTo>
                  <a:lnTo>
                    <a:pt x="1763" y="12237"/>
                  </a:lnTo>
                  <a:lnTo>
                    <a:pt x="1523" y="12506"/>
                  </a:lnTo>
                  <a:lnTo>
                    <a:pt x="1542" y="12146"/>
                  </a:lnTo>
                  <a:close/>
                  <a:moveTo>
                    <a:pt x="10204" y="12146"/>
                  </a:moveTo>
                  <a:lnTo>
                    <a:pt x="10218" y="12506"/>
                  </a:lnTo>
                  <a:lnTo>
                    <a:pt x="9983" y="12237"/>
                  </a:lnTo>
                  <a:lnTo>
                    <a:pt x="10204" y="12146"/>
                  </a:lnTo>
                  <a:close/>
                  <a:moveTo>
                    <a:pt x="5597" y="1"/>
                  </a:moveTo>
                  <a:cubicBezTo>
                    <a:pt x="5285" y="1"/>
                    <a:pt x="5035" y="251"/>
                    <a:pt x="5035" y="563"/>
                  </a:cubicBezTo>
                  <a:lnTo>
                    <a:pt x="5035" y="1183"/>
                  </a:lnTo>
                  <a:cubicBezTo>
                    <a:pt x="4425" y="1533"/>
                    <a:pt x="4098" y="2220"/>
                    <a:pt x="4213" y="2912"/>
                  </a:cubicBezTo>
                  <a:lnTo>
                    <a:pt x="3704" y="3902"/>
                  </a:lnTo>
                  <a:cubicBezTo>
                    <a:pt x="3623" y="4054"/>
                    <a:pt x="3754" y="4186"/>
                    <a:pt x="3884" y="4186"/>
                  </a:cubicBezTo>
                  <a:cubicBezTo>
                    <a:pt x="3947" y="4186"/>
                    <a:pt x="4011" y="4155"/>
                    <a:pt x="4050" y="4080"/>
                  </a:cubicBezTo>
                  <a:lnTo>
                    <a:pt x="4386" y="3431"/>
                  </a:lnTo>
                  <a:cubicBezTo>
                    <a:pt x="4598" y="3835"/>
                    <a:pt x="4968" y="4132"/>
                    <a:pt x="5410" y="4262"/>
                  </a:cubicBezTo>
                  <a:lnTo>
                    <a:pt x="2282" y="11867"/>
                  </a:lnTo>
                  <a:cubicBezTo>
                    <a:pt x="2260" y="11925"/>
                    <a:pt x="2202" y="11959"/>
                    <a:pt x="2142" y="11959"/>
                  </a:cubicBezTo>
                  <a:cubicBezTo>
                    <a:pt x="2123" y="11959"/>
                    <a:pt x="2104" y="11955"/>
                    <a:pt x="2085" y="11949"/>
                  </a:cubicBezTo>
                  <a:lnTo>
                    <a:pt x="1379" y="11660"/>
                  </a:lnTo>
                  <a:cubicBezTo>
                    <a:pt x="1326" y="11641"/>
                    <a:pt x="1293" y="11593"/>
                    <a:pt x="1283" y="11540"/>
                  </a:cubicBezTo>
                  <a:cubicBezTo>
                    <a:pt x="1028" y="9566"/>
                    <a:pt x="1931" y="8269"/>
                    <a:pt x="1999" y="8081"/>
                  </a:cubicBezTo>
                  <a:lnTo>
                    <a:pt x="3704" y="4757"/>
                  </a:lnTo>
                  <a:cubicBezTo>
                    <a:pt x="3785" y="4602"/>
                    <a:pt x="3654" y="4468"/>
                    <a:pt x="3524" y="4468"/>
                  </a:cubicBezTo>
                  <a:cubicBezTo>
                    <a:pt x="3461" y="4468"/>
                    <a:pt x="3397" y="4499"/>
                    <a:pt x="3358" y="4574"/>
                  </a:cubicBezTo>
                  <a:lnTo>
                    <a:pt x="1869" y="7476"/>
                  </a:lnTo>
                  <a:lnTo>
                    <a:pt x="490" y="7476"/>
                  </a:lnTo>
                  <a:cubicBezTo>
                    <a:pt x="221" y="7476"/>
                    <a:pt x="0" y="7697"/>
                    <a:pt x="0" y="7966"/>
                  </a:cubicBezTo>
                  <a:cubicBezTo>
                    <a:pt x="0" y="8240"/>
                    <a:pt x="221" y="8461"/>
                    <a:pt x="490" y="8461"/>
                  </a:cubicBezTo>
                  <a:lnTo>
                    <a:pt x="1369" y="8461"/>
                  </a:lnTo>
                  <a:cubicBezTo>
                    <a:pt x="923" y="9436"/>
                    <a:pt x="759" y="10522"/>
                    <a:pt x="899" y="11588"/>
                  </a:cubicBezTo>
                  <a:cubicBezTo>
                    <a:pt x="918" y="11752"/>
                    <a:pt x="1019" y="11901"/>
                    <a:pt x="1163" y="11987"/>
                  </a:cubicBezTo>
                  <a:lnTo>
                    <a:pt x="1115" y="13034"/>
                  </a:lnTo>
                  <a:cubicBezTo>
                    <a:pt x="1108" y="13155"/>
                    <a:pt x="1206" y="13236"/>
                    <a:pt x="1308" y="13236"/>
                  </a:cubicBezTo>
                  <a:cubicBezTo>
                    <a:pt x="1360" y="13236"/>
                    <a:pt x="1414" y="13216"/>
                    <a:pt x="1456" y="13169"/>
                  </a:cubicBezTo>
                  <a:lnTo>
                    <a:pt x="2186" y="12347"/>
                  </a:lnTo>
                  <a:cubicBezTo>
                    <a:pt x="2388" y="12328"/>
                    <a:pt x="2566" y="12198"/>
                    <a:pt x="2642" y="12011"/>
                  </a:cubicBezTo>
                  <a:lnTo>
                    <a:pt x="4103" y="8461"/>
                  </a:lnTo>
                  <a:lnTo>
                    <a:pt x="5035" y="8461"/>
                  </a:lnTo>
                  <a:cubicBezTo>
                    <a:pt x="5040" y="8869"/>
                    <a:pt x="5371" y="9196"/>
                    <a:pt x="5780" y="9196"/>
                  </a:cubicBezTo>
                  <a:lnTo>
                    <a:pt x="5967" y="9196"/>
                  </a:lnTo>
                  <a:cubicBezTo>
                    <a:pt x="6375" y="9196"/>
                    <a:pt x="6707" y="8869"/>
                    <a:pt x="6716" y="8461"/>
                  </a:cubicBezTo>
                  <a:lnTo>
                    <a:pt x="7648" y="8461"/>
                  </a:lnTo>
                  <a:lnTo>
                    <a:pt x="8417" y="10330"/>
                  </a:lnTo>
                  <a:cubicBezTo>
                    <a:pt x="8451" y="10415"/>
                    <a:pt x="8519" y="10452"/>
                    <a:pt x="8588" y="10452"/>
                  </a:cubicBezTo>
                  <a:cubicBezTo>
                    <a:pt x="8712" y="10452"/>
                    <a:pt x="8839" y="10335"/>
                    <a:pt x="8777" y="10181"/>
                  </a:cubicBezTo>
                  <a:lnTo>
                    <a:pt x="6342" y="4257"/>
                  </a:lnTo>
                  <a:cubicBezTo>
                    <a:pt x="6784" y="4132"/>
                    <a:pt x="7153" y="3830"/>
                    <a:pt x="7365" y="3426"/>
                  </a:cubicBezTo>
                  <a:lnTo>
                    <a:pt x="9921" y="8403"/>
                  </a:lnTo>
                  <a:cubicBezTo>
                    <a:pt x="10420" y="9369"/>
                    <a:pt x="10608" y="10464"/>
                    <a:pt x="10468" y="11540"/>
                  </a:cubicBezTo>
                  <a:cubicBezTo>
                    <a:pt x="10459" y="11593"/>
                    <a:pt x="10425" y="11641"/>
                    <a:pt x="10377" y="11660"/>
                  </a:cubicBezTo>
                  <a:lnTo>
                    <a:pt x="9666" y="11949"/>
                  </a:lnTo>
                  <a:cubicBezTo>
                    <a:pt x="9649" y="11955"/>
                    <a:pt x="9631" y="11958"/>
                    <a:pt x="9613" y="11958"/>
                  </a:cubicBezTo>
                  <a:cubicBezTo>
                    <a:pt x="9551" y="11958"/>
                    <a:pt x="9491" y="11922"/>
                    <a:pt x="9469" y="11862"/>
                  </a:cubicBezTo>
                  <a:lnTo>
                    <a:pt x="9075" y="10906"/>
                  </a:lnTo>
                  <a:cubicBezTo>
                    <a:pt x="9039" y="10820"/>
                    <a:pt x="8970" y="10784"/>
                    <a:pt x="8900" y="10784"/>
                  </a:cubicBezTo>
                  <a:cubicBezTo>
                    <a:pt x="8776" y="10784"/>
                    <a:pt x="8650" y="10901"/>
                    <a:pt x="8715" y="11055"/>
                  </a:cubicBezTo>
                  <a:lnTo>
                    <a:pt x="9109" y="12011"/>
                  </a:lnTo>
                  <a:cubicBezTo>
                    <a:pt x="9186" y="12198"/>
                    <a:pt x="9363" y="12328"/>
                    <a:pt x="9565" y="12342"/>
                  </a:cubicBezTo>
                  <a:lnTo>
                    <a:pt x="10295" y="13174"/>
                  </a:lnTo>
                  <a:cubicBezTo>
                    <a:pt x="10335" y="13218"/>
                    <a:pt x="10386" y="13238"/>
                    <a:pt x="10437" y="13238"/>
                  </a:cubicBezTo>
                  <a:cubicBezTo>
                    <a:pt x="10539" y="13238"/>
                    <a:pt x="10640" y="13156"/>
                    <a:pt x="10636" y="13034"/>
                  </a:cubicBezTo>
                  <a:lnTo>
                    <a:pt x="10588" y="11987"/>
                  </a:lnTo>
                  <a:cubicBezTo>
                    <a:pt x="10732" y="11901"/>
                    <a:pt x="10829" y="11756"/>
                    <a:pt x="10853" y="11588"/>
                  </a:cubicBezTo>
                  <a:cubicBezTo>
                    <a:pt x="10992" y="10522"/>
                    <a:pt x="10829" y="9441"/>
                    <a:pt x="10377" y="8461"/>
                  </a:cubicBezTo>
                  <a:lnTo>
                    <a:pt x="11256" y="8461"/>
                  </a:lnTo>
                  <a:cubicBezTo>
                    <a:pt x="11530" y="8461"/>
                    <a:pt x="11751" y="8240"/>
                    <a:pt x="11751" y="7971"/>
                  </a:cubicBezTo>
                  <a:cubicBezTo>
                    <a:pt x="11751" y="7697"/>
                    <a:pt x="11530" y="7476"/>
                    <a:pt x="11256" y="7476"/>
                  </a:cubicBezTo>
                  <a:lnTo>
                    <a:pt x="9877" y="7476"/>
                  </a:lnTo>
                  <a:lnTo>
                    <a:pt x="7538" y="2912"/>
                  </a:lnTo>
                  <a:cubicBezTo>
                    <a:pt x="7648" y="2220"/>
                    <a:pt x="7322" y="1533"/>
                    <a:pt x="6716" y="1183"/>
                  </a:cubicBezTo>
                  <a:lnTo>
                    <a:pt x="6716" y="563"/>
                  </a:lnTo>
                  <a:cubicBezTo>
                    <a:pt x="6711" y="251"/>
                    <a:pt x="6462" y="1"/>
                    <a:pt x="6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50"/>
          <p:cNvSpPr txBox="1">
            <a:spLocks noGrp="1"/>
          </p:cNvSpPr>
          <p:nvPr>
            <p:ph type="title"/>
          </p:nvPr>
        </p:nvSpPr>
        <p:spPr>
          <a:xfrm>
            <a:off x="620940" y="1337220"/>
            <a:ext cx="6180540" cy="3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Segoe Print"/>
              </a:rPr>
              <a:t>THANK YOU !</a:t>
            </a:r>
            <a:endParaRPr lang="en-US">
              <a:highlight>
                <a:srgbClr val="E2EE6D"/>
              </a:highlight>
              <a:latin typeface="Segoe Print"/>
            </a:endParaRPr>
          </a:p>
        </p:txBody>
      </p:sp>
      <p:grpSp>
        <p:nvGrpSpPr>
          <p:cNvPr id="1691" name="Google Shape;1691;p50"/>
          <p:cNvGrpSpPr/>
          <p:nvPr/>
        </p:nvGrpSpPr>
        <p:grpSpPr>
          <a:xfrm rot="3605580" flipH="1">
            <a:off x="4588385" y="1807927"/>
            <a:ext cx="3229796" cy="2456639"/>
            <a:chOff x="4050400" y="864870"/>
            <a:chExt cx="3759000" cy="2392200"/>
          </a:xfrm>
        </p:grpSpPr>
        <p:sp>
          <p:nvSpPr>
            <p:cNvPr id="1692" name="Google Shape;1692;p50"/>
            <p:cNvSpPr/>
            <p:nvPr/>
          </p:nvSpPr>
          <p:spPr>
            <a:xfrm rot="381417">
              <a:off x="4539720" y="915050"/>
              <a:ext cx="417609" cy="381782"/>
            </a:xfrm>
            <a:custGeom>
              <a:avLst/>
              <a:gdLst/>
              <a:ahLst/>
              <a:cxnLst/>
              <a:rect l="l" t="t" r="r" b="b"/>
              <a:pathLst>
                <a:path w="17699" h="15265" extrusionOk="0">
                  <a:moveTo>
                    <a:pt x="8936" y="0"/>
                  </a:moveTo>
                  <a:cubicBezTo>
                    <a:pt x="7104" y="3663"/>
                    <a:pt x="5221" y="7335"/>
                    <a:pt x="2840" y="10668"/>
                  </a:cubicBezTo>
                  <a:cubicBezTo>
                    <a:pt x="1939" y="11929"/>
                    <a:pt x="-520" y="13091"/>
                    <a:pt x="173" y="14478"/>
                  </a:cubicBezTo>
                  <a:cubicBezTo>
                    <a:pt x="1027" y="16186"/>
                    <a:pt x="4016" y="14471"/>
                    <a:pt x="5888" y="14097"/>
                  </a:cubicBezTo>
                  <a:cubicBezTo>
                    <a:pt x="9767" y="13321"/>
                    <a:pt x="13744" y="12954"/>
                    <a:pt x="17699" y="12954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93" name="Google Shape;1693;p50"/>
            <p:cNvSpPr/>
            <p:nvPr/>
          </p:nvSpPr>
          <p:spPr>
            <a:xfrm>
              <a:off x="4050400" y="864870"/>
              <a:ext cx="3759000" cy="2392200"/>
            </a:xfrm>
            <a:prstGeom prst="arc">
              <a:avLst>
                <a:gd name="adj1" fmla="val 12973513"/>
                <a:gd name="adj2" fmla="val 1661112"/>
              </a:avLst>
            </a:prstGeom>
            <a:noFill/>
            <a:ln w="28575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50"/>
          <p:cNvSpPr/>
          <p:nvPr/>
        </p:nvSpPr>
        <p:spPr>
          <a:xfrm>
            <a:off x="6334125" y="4243800"/>
            <a:ext cx="1642891" cy="284547"/>
          </a:xfrm>
          <a:custGeom>
            <a:avLst/>
            <a:gdLst/>
            <a:ahLst/>
            <a:cxnLst/>
            <a:rect l="l" t="t" r="r" b="b"/>
            <a:pathLst>
              <a:path w="33909" h="5873" extrusionOk="0">
                <a:moveTo>
                  <a:pt x="0" y="5873"/>
                </a:moveTo>
                <a:cubicBezTo>
                  <a:pt x="10624" y="1624"/>
                  <a:pt x="22582" y="-1079"/>
                  <a:pt x="33909" y="53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695" name="Google Shape;1695;p50"/>
          <p:cNvSpPr/>
          <p:nvPr/>
        </p:nvSpPr>
        <p:spPr>
          <a:xfrm>
            <a:off x="6611020" y="4387650"/>
            <a:ext cx="1642891" cy="284547"/>
          </a:xfrm>
          <a:custGeom>
            <a:avLst/>
            <a:gdLst/>
            <a:ahLst/>
            <a:cxnLst/>
            <a:rect l="l" t="t" r="r" b="b"/>
            <a:pathLst>
              <a:path w="33909" h="5873" extrusionOk="0">
                <a:moveTo>
                  <a:pt x="0" y="5873"/>
                </a:moveTo>
                <a:cubicBezTo>
                  <a:pt x="10624" y="1624"/>
                  <a:pt x="22582" y="-1079"/>
                  <a:pt x="33909" y="53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Posterama"/>
              </a:rPr>
              <a:t>OVERVIEW</a:t>
            </a:r>
            <a:endParaRPr lang="en-US">
              <a:solidFill>
                <a:schemeClr val="accent2">
                  <a:lumMod val="75000"/>
                </a:schemeClr>
              </a:solidFill>
              <a:highlight>
                <a:srgbClr val="E2EE6D"/>
              </a:highlight>
              <a:latin typeface="Posterama"/>
            </a:endParaRPr>
          </a:p>
        </p:txBody>
      </p:sp>
      <p:sp>
        <p:nvSpPr>
          <p:cNvPr id="1299" name="Google Shape;1299;p40"/>
          <p:cNvSpPr txBox="1">
            <a:spLocks noGrp="1"/>
          </p:cNvSpPr>
          <p:nvPr>
            <p:ph type="title"/>
          </p:nvPr>
        </p:nvSpPr>
        <p:spPr>
          <a:xfrm>
            <a:off x="859175" y="1532000"/>
            <a:ext cx="1031100" cy="99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1" name="Google Shape;1301;p40"/>
          <p:cNvSpPr txBox="1">
            <a:spLocks noGrp="1"/>
          </p:cNvSpPr>
          <p:nvPr>
            <p:ph type="title" idx="3"/>
          </p:nvPr>
        </p:nvSpPr>
        <p:spPr>
          <a:xfrm>
            <a:off x="4631125" y="1532000"/>
            <a:ext cx="1031100" cy="99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02" name="Google Shape;1302;p40"/>
          <p:cNvSpPr txBox="1">
            <a:spLocks noGrp="1"/>
          </p:cNvSpPr>
          <p:nvPr>
            <p:ph type="ctrTitle" idx="4"/>
          </p:nvPr>
        </p:nvSpPr>
        <p:spPr>
          <a:xfrm>
            <a:off x="5959325" y="1920620"/>
            <a:ext cx="2903100" cy="3750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4">
                    <a:lumMod val="25000"/>
                  </a:schemeClr>
                </a:solidFill>
                <a:latin typeface="Goudy Type"/>
              </a:rPr>
              <a:t>MATLAB IMPLEMENTATION</a:t>
            </a:r>
            <a:endParaRPr lang="en-US">
              <a:solidFill>
                <a:schemeClr val="accent4">
                  <a:lumMod val="25000"/>
                </a:schemeClr>
              </a:solidFill>
              <a:latin typeface="Goudy Type"/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title" idx="6"/>
          </p:nvPr>
        </p:nvSpPr>
        <p:spPr>
          <a:xfrm>
            <a:off x="859175" y="3208299"/>
            <a:ext cx="1031100" cy="99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05" name="Google Shape;1305;p40"/>
          <p:cNvSpPr txBox="1">
            <a:spLocks noGrp="1"/>
          </p:cNvSpPr>
          <p:nvPr>
            <p:ph type="ctrTitle" idx="7"/>
          </p:nvPr>
        </p:nvSpPr>
        <p:spPr>
          <a:xfrm>
            <a:off x="2024961" y="1836800"/>
            <a:ext cx="2865000" cy="550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4">
                    <a:lumMod val="25000"/>
                  </a:schemeClr>
                </a:solidFill>
                <a:latin typeface="Goudy Type"/>
              </a:rPr>
              <a:t>THEORY</a:t>
            </a:r>
            <a:endParaRPr lang="en-US" dirty="0"/>
          </a:p>
        </p:txBody>
      </p:sp>
      <p:sp>
        <p:nvSpPr>
          <p:cNvPr id="1307" name="Google Shape;1307;p40"/>
          <p:cNvSpPr txBox="1">
            <a:spLocks noGrp="1"/>
          </p:cNvSpPr>
          <p:nvPr>
            <p:ph type="title" idx="9"/>
          </p:nvPr>
        </p:nvSpPr>
        <p:spPr>
          <a:xfrm>
            <a:off x="4631125" y="3208299"/>
            <a:ext cx="1031100" cy="99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08" name="Google Shape;1308;p40"/>
          <p:cNvSpPr txBox="1">
            <a:spLocks noGrp="1"/>
          </p:cNvSpPr>
          <p:nvPr>
            <p:ph type="ctrTitle" idx="13"/>
          </p:nvPr>
        </p:nvSpPr>
        <p:spPr>
          <a:xfrm>
            <a:off x="2027405" y="349796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25000"/>
                  </a:schemeClr>
                </a:solidFill>
                <a:latin typeface="Goudy Type"/>
              </a:rPr>
              <a:t>ALGORITHM</a:t>
            </a:r>
            <a:endParaRPr lang="en-US">
              <a:solidFill>
                <a:schemeClr val="accent4">
                  <a:lumMod val="25000"/>
                </a:schemeClr>
              </a:solidFill>
              <a:latin typeface="Goudy Type"/>
            </a:endParaRPr>
          </a:p>
        </p:txBody>
      </p:sp>
      <p:sp>
        <p:nvSpPr>
          <p:cNvPr id="1309" name="Google Shape;1309;p40"/>
          <p:cNvSpPr txBox="1">
            <a:spLocks noGrp="1"/>
          </p:cNvSpPr>
          <p:nvPr>
            <p:ph type="ctrTitle" idx="14"/>
          </p:nvPr>
        </p:nvSpPr>
        <p:spPr>
          <a:xfrm>
            <a:off x="6033081" y="3604640"/>
            <a:ext cx="2628780" cy="451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25000"/>
                  </a:schemeClr>
                </a:solidFill>
                <a:latin typeface="Goudy Type"/>
              </a:rPr>
              <a:t>APPLICATIONS</a:t>
            </a:r>
            <a:endParaRPr lang="en-US">
              <a:solidFill>
                <a:schemeClr val="accent4">
                  <a:lumMod val="25000"/>
                </a:schemeClr>
              </a:solidFill>
              <a:latin typeface="Goudy Type"/>
            </a:endParaRPr>
          </a:p>
        </p:txBody>
      </p:sp>
      <p:sp>
        <p:nvSpPr>
          <p:cNvPr id="1311" name="Google Shape;1311;p40"/>
          <p:cNvSpPr/>
          <p:nvPr/>
        </p:nvSpPr>
        <p:spPr>
          <a:xfrm>
            <a:off x="722789" y="1479550"/>
            <a:ext cx="1303875" cy="1259857"/>
          </a:xfrm>
          <a:custGeom>
            <a:avLst/>
            <a:gdLst/>
            <a:ahLst/>
            <a:cxnLst/>
            <a:rect l="l" t="t" r="r" b="b"/>
            <a:pathLst>
              <a:path w="57288" h="55354" extrusionOk="0">
                <a:moveTo>
                  <a:pt x="48227" y="1071"/>
                </a:moveTo>
                <a:cubicBezTo>
                  <a:pt x="33381" y="-2110"/>
                  <a:pt x="12900" y="1950"/>
                  <a:pt x="4793" y="14787"/>
                </a:cubicBezTo>
                <a:cubicBezTo>
                  <a:pt x="1831" y="19477"/>
                  <a:pt x="-635" y="25308"/>
                  <a:pt x="221" y="30789"/>
                </a:cubicBezTo>
                <a:cubicBezTo>
                  <a:pt x="1731" y="40452"/>
                  <a:pt x="8971" y="50596"/>
                  <a:pt x="18128" y="54030"/>
                </a:cubicBezTo>
                <a:cubicBezTo>
                  <a:pt x="31531" y="59056"/>
                  <a:pt x="53279" y="48225"/>
                  <a:pt x="56228" y="34218"/>
                </a:cubicBezTo>
                <a:cubicBezTo>
                  <a:pt x="58306" y="24347"/>
                  <a:pt x="57439" y="11834"/>
                  <a:pt x="50513" y="4500"/>
                </a:cubicBezTo>
                <a:cubicBezTo>
                  <a:pt x="45191" y="-1135"/>
                  <a:pt x="34028" y="1462"/>
                  <a:pt x="27272" y="5262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312" name="Google Shape;1312;p40"/>
          <p:cNvSpPr/>
          <p:nvPr/>
        </p:nvSpPr>
        <p:spPr>
          <a:xfrm>
            <a:off x="748802" y="3208300"/>
            <a:ext cx="1251843" cy="1150955"/>
          </a:xfrm>
          <a:custGeom>
            <a:avLst/>
            <a:gdLst/>
            <a:ahLst/>
            <a:cxnLst/>
            <a:rect l="l" t="t" r="r" b="b"/>
            <a:pathLst>
              <a:path w="63707" h="59527" extrusionOk="0">
                <a:moveTo>
                  <a:pt x="58131" y="4689"/>
                </a:moveTo>
                <a:cubicBezTo>
                  <a:pt x="45678" y="-2783"/>
                  <a:pt x="26038" y="-954"/>
                  <a:pt x="14697" y="8118"/>
                </a:cubicBezTo>
                <a:cubicBezTo>
                  <a:pt x="7737" y="13686"/>
                  <a:pt x="1324" y="21753"/>
                  <a:pt x="219" y="30597"/>
                </a:cubicBezTo>
                <a:cubicBezTo>
                  <a:pt x="-623" y="37333"/>
                  <a:pt x="1774" y="44982"/>
                  <a:pt x="6315" y="50028"/>
                </a:cubicBezTo>
                <a:cubicBezTo>
                  <a:pt x="16438" y="61276"/>
                  <a:pt x="40954" y="63014"/>
                  <a:pt x="51654" y="52314"/>
                </a:cubicBezTo>
                <a:cubicBezTo>
                  <a:pt x="61350" y="42618"/>
                  <a:pt x="65786" y="26051"/>
                  <a:pt x="62703" y="12690"/>
                </a:cubicBezTo>
                <a:cubicBezTo>
                  <a:pt x="61438" y="7209"/>
                  <a:pt x="53360" y="3586"/>
                  <a:pt x="47844" y="468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313" name="Google Shape;1313;p40"/>
          <p:cNvSpPr/>
          <p:nvPr/>
        </p:nvSpPr>
        <p:spPr>
          <a:xfrm>
            <a:off x="4497225" y="1524000"/>
            <a:ext cx="1353275" cy="1278324"/>
          </a:xfrm>
          <a:custGeom>
            <a:avLst/>
            <a:gdLst/>
            <a:ahLst/>
            <a:cxnLst/>
            <a:rect l="l" t="t" r="r" b="b"/>
            <a:pathLst>
              <a:path w="54131" h="62198" extrusionOk="0">
                <a:moveTo>
                  <a:pt x="40710" y="0"/>
                </a:moveTo>
                <a:cubicBezTo>
                  <a:pt x="31962" y="0"/>
                  <a:pt x="21825" y="403"/>
                  <a:pt x="15183" y="6096"/>
                </a:cubicBezTo>
                <a:cubicBezTo>
                  <a:pt x="7708" y="12503"/>
                  <a:pt x="2055" y="21931"/>
                  <a:pt x="324" y="31623"/>
                </a:cubicBezTo>
                <a:cubicBezTo>
                  <a:pt x="-1949" y="44354"/>
                  <a:pt x="11413" y="61423"/>
                  <a:pt x="24327" y="62103"/>
                </a:cubicBezTo>
                <a:cubicBezTo>
                  <a:pt x="38772" y="62863"/>
                  <a:pt x="54733" y="44929"/>
                  <a:pt x="54045" y="30480"/>
                </a:cubicBezTo>
                <a:cubicBezTo>
                  <a:pt x="53540" y="19869"/>
                  <a:pt x="48874" y="6645"/>
                  <a:pt x="39186" y="2286"/>
                </a:cubicBezTo>
                <a:cubicBezTo>
                  <a:pt x="33257" y="-382"/>
                  <a:pt x="26077" y="3836"/>
                  <a:pt x="20136" y="647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314" name="Google Shape;1314;p40"/>
          <p:cNvSpPr/>
          <p:nvPr/>
        </p:nvSpPr>
        <p:spPr>
          <a:xfrm>
            <a:off x="4701884" y="3136714"/>
            <a:ext cx="1259950" cy="1148710"/>
          </a:xfrm>
          <a:custGeom>
            <a:avLst/>
            <a:gdLst/>
            <a:ahLst/>
            <a:cxnLst/>
            <a:rect l="l" t="t" r="r" b="b"/>
            <a:pathLst>
              <a:path w="54970" h="51130" extrusionOk="0">
                <a:moveTo>
                  <a:pt x="43703" y="2636"/>
                </a:moveTo>
                <a:cubicBezTo>
                  <a:pt x="33066" y="-910"/>
                  <a:pt x="18484" y="423"/>
                  <a:pt x="10556" y="8351"/>
                </a:cubicBezTo>
                <a:cubicBezTo>
                  <a:pt x="3682" y="15225"/>
                  <a:pt x="-1855" y="26389"/>
                  <a:pt x="650" y="35783"/>
                </a:cubicBezTo>
                <a:cubicBezTo>
                  <a:pt x="1993" y="40819"/>
                  <a:pt x="6849" y="44532"/>
                  <a:pt x="11318" y="47213"/>
                </a:cubicBezTo>
                <a:cubicBezTo>
                  <a:pt x="18644" y="51608"/>
                  <a:pt x="28691" y="52047"/>
                  <a:pt x="36845" y="49499"/>
                </a:cubicBezTo>
                <a:cubicBezTo>
                  <a:pt x="45707" y="46730"/>
                  <a:pt x="53439" y="37355"/>
                  <a:pt x="54752" y="28163"/>
                </a:cubicBezTo>
                <a:cubicBezTo>
                  <a:pt x="56054" y="19048"/>
                  <a:pt x="50429" y="8870"/>
                  <a:pt x="43322" y="3017"/>
                </a:cubicBezTo>
                <a:cubicBezTo>
                  <a:pt x="37726" y="-1591"/>
                  <a:pt x="28619" y="44"/>
                  <a:pt x="21605" y="1874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2"/>
          <p:cNvSpPr txBox="1">
            <a:spLocks noGrp="1"/>
          </p:cNvSpPr>
          <p:nvPr>
            <p:ph type="title"/>
          </p:nvPr>
        </p:nvSpPr>
        <p:spPr>
          <a:xfrm>
            <a:off x="3200400" y="1976000"/>
            <a:ext cx="5687700" cy="15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Theory</a:t>
            </a:r>
            <a:endParaRPr lang="en-US" dirty="0"/>
          </a:p>
        </p:txBody>
      </p:sp>
      <p:sp>
        <p:nvSpPr>
          <p:cNvPr id="1332" name="Google Shape;1332;p42"/>
          <p:cNvSpPr/>
          <p:nvPr/>
        </p:nvSpPr>
        <p:spPr>
          <a:xfrm>
            <a:off x="1024800" y="539500"/>
            <a:ext cx="1772820" cy="3971460"/>
          </a:xfrm>
          <a:custGeom>
            <a:avLst/>
            <a:gdLst/>
            <a:ahLst/>
            <a:cxnLst/>
            <a:rect l="l" t="t" r="r" b="b"/>
            <a:pathLst>
              <a:path w="14913" h="33408" extrusionOk="0">
                <a:moveTo>
                  <a:pt x="9067" y="1"/>
                </a:moveTo>
                <a:cubicBezTo>
                  <a:pt x="8346" y="1"/>
                  <a:pt x="7621" y="18"/>
                  <a:pt x="6836" y="18"/>
                </a:cubicBezTo>
                <a:cubicBezTo>
                  <a:pt x="3567" y="2955"/>
                  <a:pt x="2518" y="4616"/>
                  <a:pt x="1" y="7518"/>
                </a:cubicBezTo>
                <a:lnTo>
                  <a:pt x="6381" y="7693"/>
                </a:lnTo>
                <a:cubicBezTo>
                  <a:pt x="6032" y="15976"/>
                  <a:pt x="5613" y="25149"/>
                  <a:pt x="6276" y="33398"/>
                </a:cubicBezTo>
                <a:lnTo>
                  <a:pt x="6276" y="33398"/>
                </a:lnTo>
                <a:cubicBezTo>
                  <a:pt x="6373" y="33151"/>
                  <a:pt x="14912" y="32708"/>
                  <a:pt x="14912" y="32708"/>
                </a:cubicBezTo>
                <a:cubicBezTo>
                  <a:pt x="14755" y="22237"/>
                  <a:pt x="14737" y="11172"/>
                  <a:pt x="14580" y="700"/>
                </a:cubicBezTo>
                <a:cubicBezTo>
                  <a:pt x="12322" y="93"/>
                  <a:pt x="10705" y="1"/>
                  <a:pt x="9067" y="1"/>
                </a:cubicBezTo>
                <a:close/>
                <a:moveTo>
                  <a:pt x="6276" y="33398"/>
                </a:moveTo>
                <a:cubicBezTo>
                  <a:pt x="6274" y="33401"/>
                  <a:pt x="6275" y="33404"/>
                  <a:pt x="6276" y="33408"/>
                </a:cubicBezTo>
                <a:cubicBezTo>
                  <a:pt x="6276" y="33404"/>
                  <a:pt x="6276" y="33401"/>
                  <a:pt x="6276" y="33398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00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2"/>
          <p:cNvSpPr/>
          <p:nvPr/>
        </p:nvSpPr>
        <p:spPr>
          <a:xfrm>
            <a:off x="1683725" y="3170625"/>
            <a:ext cx="1126476" cy="1399991"/>
          </a:xfrm>
          <a:custGeom>
            <a:avLst/>
            <a:gdLst/>
            <a:ahLst/>
            <a:cxnLst/>
            <a:rect l="l" t="t" r="r" b="b"/>
            <a:pathLst>
              <a:path w="9092" h="11777" extrusionOk="0">
                <a:moveTo>
                  <a:pt x="8054" y="1"/>
                </a:moveTo>
                <a:cubicBezTo>
                  <a:pt x="5361" y="1"/>
                  <a:pt x="2660" y="253"/>
                  <a:pt x="1" y="782"/>
                </a:cubicBezTo>
                <a:cubicBezTo>
                  <a:pt x="88" y="4260"/>
                  <a:pt x="420" y="7931"/>
                  <a:pt x="752" y="11760"/>
                </a:cubicBezTo>
                <a:cubicBezTo>
                  <a:pt x="1174" y="11770"/>
                  <a:pt x="1595" y="11776"/>
                  <a:pt x="2017" y="11776"/>
                </a:cubicBezTo>
                <a:cubicBezTo>
                  <a:pt x="4395" y="11776"/>
                  <a:pt x="6775" y="11593"/>
                  <a:pt x="9091" y="11043"/>
                </a:cubicBezTo>
                <a:cubicBezTo>
                  <a:pt x="9074" y="7372"/>
                  <a:pt x="9074" y="3684"/>
                  <a:pt x="9056" y="12"/>
                </a:cubicBezTo>
                <a:cubicBezTo>
                  <a:pt x="8722" y="5"/>
                  <a:pt x="8388" y="1"/>
                  <a:pt x="8054" y="1"/>
                </a:cubicBezTo>
                <a:close/>
              </a:path>
            </a:pathLst>
          </a:custGeom>
          <a:solidFill>
            <a:srgbClr val="F89A9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2"/>
          <p:cNvSpPr/>
          <p:nvPr/>
        </p:nvSpPr>
        <p:spPr>
          <a:xfrm>
            <a:off x="1612879" y="3224470"/>
            <a:ext cx="70851" cy="68711"/>
          </a:xfrm>
          <a:custGeom>
            <a:avLst/>
            <a:gdLst/>
            <a:ahLst/>
            <a:cxnLst/>
            <a:rect l="l" t="t" r="r" b="b"/>
            <a:pathLst>
              <a:path w="596" h="578" extrusionOk="0">
                <a:moveTo>
                  <a:pt x="298" y="1"/>
                </a:moveTo>
                <a:cubicBezTo>
                  <a:pt x="141" y="1"/>
                  <a:pt x="1" y="123"/>
                  <a:pt x="1" y="281"/>
                </a:cubicBezTo>
                <a:cubicBezTo>
                  <a:pt x="1" y="455"/>
                  <a:pt x="141" y="578"/>
                  <a:pt x="298" y="578"/>
                </a:cubicBezTo>
                <a:cubicBezTo>
                  <a:pt x="455" y="578"/>
                  <a:pt x="595" y="455"/>
                  <a:pt x="595" y="281"/>
                </a:cubicBezTo>
                <a:cubicBezTo>
                  <a:pt x="595" y="123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2"/>
          <p:cNvSpPr/>
          <p:nvPr/>
        </p:nvSpPr>
        <p:spPr>
          <a:xfrm>
            <a:off x="1775025" y="3224470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0" y="1"/>
                </a:moveTo>
                <a:cubicBezTo>
                  <a:pt x="123" y="1"/>
                  <a:pt x="0" y="123"/>
                  <a:pt x="0" y="281"/>
                </a:cubicBezTo>
                <a:cubicBezTo>
                  <a:pt x="0" y="455"/>
                  <a:pt x="123" y="578"/>
                  <a:pt x="280" y="578"/>
                </a:cubicBezTo>
                <a:cubicBezTo>
                  <a:pt x="437" y="578"/>
                  <a:pt x="577" y="455"/>
                  <a:pt x="577" y="281"/>
                </a:cubicBezTo>
                <a:cubicBezTo>
                  <a:pt x="577" y="123"/>
                  <a:pt x="437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2"/>
          <p:cNvSpPr/>
          <p:nvPr/>
        </p:nvSpPr>
        <p:spPr>
          <a:xfrm>
            <a:off x="1935032" y="3224470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98" y="1"/>
                </a:moveTo>
                <a:cubicBezTo>
                  <a:pt x="123" y="1"/>
                  <a:pt x="1" y="123"/>
                  <a:pt x="1" y="281"/>
                </a:cubicBezTo>
                <a:cubicBezTo>
                  <a:pt x="1" y="455"/>
                  <a:pt x="123" y="578"/>
                  <a:pt x="298" y="578"/>
                </a:cubicBezTo>
                <a:cubicBezTo>
                  <a:pt x="455" y="578"/>
                  <a:pt x="577" y="455"/>
                  <a:pt x="577" y="281"/>
                </a:cubicBezTo>
                <a:cubicBezTo>
                  <a:pt x="577" y="123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2"/>
          <p:cNvSpPr/>
          <p:nvPr/>
        </p:nvSpPr>
        <p:spPr>
          <a:xfrm>
            <a:off x="2095039" y="3224470"/>
            <a:ext cx="70732" cy="68711"/>
          </a:xfrm>
          <a:custGeom>
            <a:avLst/>
            <a:gdLst/>
            <a:ahLst/>
            <a:cxnLst/>
            <a:rect l="l" t="t" r="r" b="b"/>
            <a:pathLst>
              <a:path w="595" h="578" extrusionOk="0">
                <a:moveTo>
                  <a:pt x="298" y="1"/>
                </a:moveTo>
                <a:cubicBezTo>
                  <a:pt x="140" y="1"/>
                  <a:pt x="1" y="123"/>
                  <a:pt x="1" y="281"/>
                </a:cubicBezTo>
                <a:cubicBezTo>
                  <a:pt x="1" y="455"/>
                  <a:pt x="140" y="578"/>
                  <a:pt x="298" y="578"/>
                </a:cubicBezTo>
                <a:cubicBezTo>
                  <a:pt x="455" y="578"/>
                  <a:pt x="595" y="455"/>
                  <a:pt x="595" y="281"/>
                </a:cubicBezTo>
                <a:cubicBezTo>
                  <a:pt x="595" y="123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42"/>
          <p:cNvSpPr/>
          <p:nvPr/>
        </p:nvSpPr>
        <p:spPr>
          <a:xfrm>
            <a:off x="2257185" y="3224470"/>
            <a:ext cx="68592" cy="68711"/>
          </a:xfrm>
          <a:custGeom>
            <a:avLst/>
            <a:gdLst/>
            <a:ahLst/>
            <a:cxnLst/>
            <a:rect l="l" t="t" r="r" b="b"/>
            <a:pathLst>
              <a:path w="577" h="578" extrusionOk="0">
                <a:moveTo>
                  <a:pt x="280" y="1"/>
                </a:moveTo>
                <a:cubicBezTo>
                  <a:pt x="122" y="1"/>
                  <a:pt x="0" y="123"/>
                  <a:pt x="0" y="281"/>
                </a:cubicBezTo>
                <a:cubicBezTo>
                  <a:pt x="0" y="455"/>
                  <a:pt x="122" y="578"/>
                  <a:pt x="280" y="578"/>
                </a:cubicBezTo>
                <a:cubicBezTo>
                  <a:pt x="455" y="578"/>
                  <a:pt x="577" y="455"/>
                  <a:pt x="577" y="281"/>
                </a:cubicBezTo>
                <a:cubicBezTo>
                  <a:pt x="577" y="123"/>
                  <a:pt x="455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42"/>
          <p:cNvSpPr/>
          <p:nvPr/>
        </p:nvSpPr>
        <p:spPr>
          <a:xfrm>
            <a:off x="1693952" y="3384479"/>
            <a:ext cx="68711" cy="70851"/>
          </a:xfrm>
          <a:custGeom>
            <a:avLst/>
            <a:gdLst/>
            <a:ahLst/>
            <a:cxnLst/>
            <a:rect l="l" t="t" r="r" b="b"/>
            <a:pathLst>
              <a:path w="578" h="596" extrusionOk="0">
                <a:moveTo>
                  <a:pt x="298" y="1"/>
                </a:moveTo>
                <a:cubicBezTo>
                  <a:pt x="123" y="1"/>
                  <a:pt x="1" y="141"/>
                  <a:pt x="1" y="298"/>
                </a:cubicBezTo>
                <a:cubicBezTo>
                  <a:pt x="1" y="455"/>
                  <a:pt x="123" y="595"/>
                  <a:pt x="298" y="595"/>
                </a:cubicBezTo>
                <a:cubicBezTo>
                  <a:pt x="455" y="595"/>
                  <a:pt x="578" y="455"/>
                  <a:pt x="578" y="298"/>
                </a:cubicBezTo>
                <a:cubicBezTo>
                  <a:pt x="578" y="141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42"/>
          <p:cNvSpPr/>
          <p:nvPr/>
        </p:nvSpPr>
        <p:spPr>
          <a:xfrm>
            <a:off x="1853959" y="3384479"/>
            <a:ext cx="70851" cy="70851"/>
          </a:xfrm>
          <a:custGeom>
            <a:avLst/>
            <a:gdLst/>
            <a:ahLst/>
            <a:cxnLst/>
            <a:rect l="l" t="t" r="r" b="b"/>
            <a:pathLst>
              <a:path w="596" h="596" extrusionOk="0">
                <a:moveTo>
                  <a:pt x="298" y="1"/>
                </a:moveTo>
                <a:cubicBezTo>
                  <a:pt x="141" y="1"/>
                  <a:pt x="1" y="141"/>
                  <a:pt x="1" y="298"/>
                </a:cubicBezTo>
                <a:cubicBezTo>
                  <a:pt x="1" y="455"/>
                  <a:pt x="141" y="595"/>
                  <a:pt x="298" y="595"/>
                </a:cubicBezTo>
                <a:cubicBezTo>
                  <a:pt x="455" y="595"/>
                  <a:pt x="595" y="455"/>
                  <a:pt x="595" y="298"/>
                </a:cubicBezTo>
                <a:cubicBezTo>
                  <a:pt x="595" y="141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42"/>
          <p:cNvSpPr/>
          <p:nvPr/>
        </p:nvSpPr>
        <p:spPr>
          <a:xfrm>
            <a:off x="1612879" y="3546628"/>
            <a:ext cx="70851" cy="68711"/>
          </a:xfrm>
          <a:custGeom>
            <a:avLst/>
            <a:gdLst/>
            <a:ahLst/>
            <a:cxnLst/>
            <a:rect l="l" t="t" r="r" b="b"/>
            <a:pathLst>
              <a:path w="596" h="578" extrusionOk="0">
                <a:moveTo>
                  <a:pt x="298" y="0"/>
                </a:moveTo>
                <a:cubicBezTo>
                  <a:pt x="141" y="0"/>
                  <a:pt x="1" y="123"/>
                  <a:pt x="1" y="280"/>
                </a:cubicBezTo>
                <a:cubicBezTo>
                  <a:pt x="1" y="437"/>
                  <a:pt x="141" y="577"/>
                  <a:pt x="298" y="577"/>
                </a:cubicBezTo>
                <a:cubicBezTo>
                  <a:pt x="455" y="577"/>
                  <a:pt x="595" y="437"/>
                  <a:pt x="595" y="280"/>
                </a:cubicBezTo>
                <a:cubicBezTo>
                  <a:pt x="595" y="123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42"/>
          <p:cNvSpPr/>
          <p:nvPr/>
        </p:nvSpPr>
        <p:spPr>
          <a:xfrm>
            <a:off x="1775025" y="3546628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0" y="0"/>
                </a:moveTo>
                <a:cubicBezTo>
                  <a:pt x="123" y="0"/>
                  <a:pt x="0" y="123"/>
                  <a:pt x="0" y="280"/>
                </a:cubicBezTo>
                <a:cubicBezTo>
                  <a:pt x="0" y="437"/>
                  <a:pt x="123" y="577"/>
                  <a:pt x="280" y="577"/>
                </a:cubicBezTo>
                <a:cubicBezTo>
                  <a:pt x="437" y="577"/>
                  <a:pt x="577" y="437"/>
                  <a:pt x="577" y="280"/>
                </a:cubicBezTo>
                <a:cubicBezTo>
                  <a:pt x="577" y="123"/>
                  <a:pt x="437" y="0"/>
                  <a:pt x="28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2"/>
          <p:cNvSpPr/>
          <p:nvPr/>
        </p:nvSpPr>
        <p:spPr>
          <a:xfrm>
            <a:off x="1935032" y="3546628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98" y="0"/>
                </a:moveTo>
                <a:cubicBezTo>
                  <a:pt x="123" y="0"/>
                  <a:pt x="1" y="123"/>
                  <a:pt x="1" y="280"/>
                </a:cubicBezTo>
                <a:cubicBezTo>
                  <a:pt x="1" y="437"/>
                  <a:pt x="123" y="577"/>
                  <a:pt x="298" y="577"/>
                </a:cubicBezTo>
                <a:cubicBezTo>
                  <a:pt x="455" y="577"/>
                  <a:pt x="577" y="437"/>
                  <a:pt x="577" y="280"/>
                </a:cubicBezTo>
                <a:cubicBezTo>
                  <a:pt x="577" y="123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42"/>
          <p:cNvSpPr/>
          <p:nvPr/>
        </p:nvSpPr>
        <p:spPr>
          <a:xfrm>
            <a:off x="2095039" y="3546628"/>
            <a:ext cx="70732" cy="68711"/>
          </a:xfrm>
          <a:custGeom>
            <a:avLst/>
            <a:gdLst/>
            <a:ahLst/>
            <a:cxnLst/>
            <a:rect l="l" t="t" r="r" b="b"/>
            <a:pathLst>
              <a:path w="595" h="578" extrusionOk="0">
                <a:moveTo>
                  <a:pt x="298" y="0"/>
                </a:moveTo>
                <a:cubicBezTo>
                  <a:pt x="140" y="0"/>
                  <a:pt x="1" y="123"/>
                  <a:pt x="1" y="280"/>
                </a:cubicBezTo>
                <a:cubicBezTo>
                  <a:pt x="1" y="437"/>
                  <a:pt x="140" y="577"/>
                  <a:pt x="298" y="577"/>
                </a:cubicBezTo>
                <a:cubicBezTo>
                  <a:pt x="455" y="577"/>
                  <a:pt x="595" y="437"/>
                  <a:pt x="595" y="280"/>
                </a:cubicBezTo>
                <a:cubicBezTo>
                  <a:pt x="595" y="123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42"/>
          <p:cNvSpPr/>
          <p:nvPr/>
        </p:nvSpPr>
        <p:spPr>
          <a:xfrm>
            <a:off x="2257185" y="3546628"/>
            <a:ext cx="68592" cy="68711"/>
          </a:xfrm>
          <a:custGeom>
            <a:avLst/>
            <a:gdLst/>
            <a:ahLst/>
            <a:cxnLst/>
            <a:rect l="l" t="t" r="r" b="b"/>
            <a:pathLst>
              <a:path w="577" h="578" extrusionOk="0">
                <a:moveTo>
                  <a:pt x="280" y="0"/>
                </a:moveTo>
                <a:cubicBezTo>
                  <a:pt x="122" y="0"/>
                  <a:pt x="0" y="123"/>
                  <a:pt x="0" y="280"/>
                </a:cubicBezTo>
                <a:cubicBezTo>
                  <a:pt x="0" y="437"/>
                  <a:pt x="122" y="577"/>
                  <a:pt x="280" y="577"/>
                </a:cubicBezTo>
                <a:cubicBezTo>
                  <a:pt x="455" y="577"/>
                  <a:pt x="577" y="437"/>
                  <a:pt x="577" y="280"/>
                </a:cubicBezTo>
                <a:cubicBezTo>
                  <a:pt x="577" y="123"/>
                  <a:pt x="455" y="0"/>
                  <a:pt x="28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42"/>
          <p:cNvSpPr/>
          <p:nvPr/>
        </p:nvSpPr>
        <p:spPr>
          <a:xfrm>
            <a:off x="2016105" y="3384479"/>
            <a:ext cx="68711" cy="70851"/>
          </a:xfrm>
          <a:custGeom>
            <a:avLst/>
            <a:gdLst/>
            <a:ahLst/>
            <a:cxnLst/>
            <a:rect l="l" t="t" r="r" b="b"/>
            <a:pathLst>
              <a:path w="578" h="596" extrusionOk="0">
                <a:moveTo>
                  <a:pt x="280" y="1"/>
                </a:moveTo>
                <a:cubicBezTo>
                  <a:pt x="123" y="1"/>
                  <a:pt x="0" y="141"/>
                  <a:pt x="0" y="298"/>
                </a:cubicBezTo>
                <a:cubicBezTo>
                  <a:pt x="0" y="455"/>
                  <a:pt x="123" y="595"/>
                  <a:pt x="280" y="595"/>
                </a:cubicBezTo>
                <a:cubicBezTo>
                  <a:pt x="455" y="595"/>
                  <a:pt x="577" y="455"/>
                  <a:pt x="577" y="298"/>
                </a:cubicBezTo>
                <a:cubicBezTo>
                  <a:pt x="577" y="141"/>
                  <a:pt x="455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2"/>
          <p:cNvSpPr/>
          <p:nvPr/>
        </p:nvSpPr>
        <p:spPr>
          <a:xfrm>
            <a:off x="2176112" y="3384479"/>
            <a:ext cx="68711" cy="70851"/>
          </a:xfrm>
          <a:custGeom>
            <a:avLst/>
            <a:gdLst/>
            <a:ahLst/>
            <a:cxnLst/>
            <a:rect l="l" t="t" r="r" b="b"/>
            <a:pathLst>
              <a:path w="578" h="596" extrusionOk="0">
                <a:moveTo>
                  <a:pt x="298" y="1"/>
                </a:moveTo>
                <a:cubicBezTo>
                  <a:pt x="140" y="1"/>
                  <a:pt x="0" y="141"/>
                  <a:pt x="0" y="298"/>
                </a:cubicBezTo>
                <a:cubicBezTo>
                  <a:pt x="0" y="455"/>
                  <a:pt x="140" y="595"/>
                  <a:pt x="298" y="595"/>
                </a:cubicBezTo>
                <a:cubicBezTo>
                  <a:pt x="455" y="595"/>
                  <a:pt x="577" y="455"/>
                  <a:pt x="577" y="298"/>
                </a:cubicBezTo>
                <a:cubicBezTo>
                  <a:pt x="577" y="141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2"/>
          <p:cNvSpPr/>
          <p:nvPr/>
        </p:nvSpPr>
        <p:spPr>
          <a:xfrm>
            <a:off x="2338140" y="3384479"/>
            <a:ext cx="68711" cy="70851"/>
          </a:xfrm>
          <a:custGeom>
            <a:avLst/>
            <a:gdLst/>
            <a:ahLst/>
            <a:cxnLst/>
            <a:rect l="l" t="t" r="r" b="b"/>
            <a:pathLst>
              <a:path w="578" h="596" extrusionOk="0">
                <a:moveTo>
                  <a:pt x="281" y="1"/>
                </a:moveTo>
                <a:cubicBezTo>
                  <a:pt x="123" y="1"/>
                  <a:pt x="1" y="141"/>
                  <a:pt x="1" y="298"/>
                </a:cubicBezTo>
                <a:cubicBezTo>
                  <a:pt x="1" y="455"/>
                  <a:pt x="123" y="595"/>
                  <a:pt x="281" y="595"/>
                </a:cubicBezTo>
                <a:cubicBezTo>
                  <a:pt x="438" y="595"/>
                  <a:pt x="578" y="455"/>
                  <a:pt x="578" y="298"/>
                </a:cubicBezTo>
                <a:cubicBezTo>
                  <a:pt x="578" y="141"/>
                  <a:pt x="438" y="1"/>
                  <a:pt x="281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2"/>
          <p:cNvSpPr/>
          <p:nvPr/>
        </p:nvSpPr>
        <p:spPr>
          <a:xfrm>
            <a:off x="1693952" y="3706638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98" y="0"/>
                </a:moveTo>
                <a:cubicBezTo>
                  <a:pt x="123" y="0"/>
                  <a:pt x="1" y="123"/>
                  <a:pt x="1" y="298"/>
                </a:cubicBezTo>
                <a:cubicBezTo>
                  <a:pt x="1" y="455"/>
                  <a:pt x="123" y="577"/>
                  <a:pt x="298" y="577"/>
                </a:cubicBezTo>
                <a:cubicBezTo>
                  <a:pt x="455" y="577"/>
                  <a:pt x="578" y="455"/>
                  <a:pt x="578" y="298"/>
                </a:cubicBezTo>
                <a:cubicBezTo>
                  <a:pt x="578" y="123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2"/>
          <p:cNvSpPr/>
          <p:nvPr/>
        </p:nvSpPr>
        <p:spPr>
          <a:xfrm>
            <a:off x="1853959" y="3706638"/>
            <a:ext cx="70851" cy="68711"/>
          </a:xfrm>
          <a:custGeom>
            <a:avLst/>
            <a:gdLst/>
            <a:ahLst/>
            <a:cxnLst/>
            <a:rect l="l" t="t" r="r" b="b"/>
            <a:pathLst>
              <a:path w="596" h="578" extrusionOk="0">
                <a:moveTo>
                  <a:pt x="298" y="0"/>
                </a:moveTo>
                <a:cubicBezTo>
                  <a:pt x="141" y="0"/>
                  <a:pt x="1" y="123"/>
                  <a:pt x="1" y="298"/>
                </a:cubicBezTo>
                <a:cubicBezTo>
                  <a:pt x="1" y="455"/>
                  <a:pt x="141" y="577"/>
                  <a:pt x="298" y="577"/>
                </a:cubicBezTo>
                <a:cubicBezTo>
                  <a:pt x="455" y="577"/>
                  <a:pt x="595" y="455"/>
                  <a:pt x="595" y="298"/>
                </a:cubicBezTo>
                <a:cubicBezTo>
                  <a:pt x="595" y="123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2"/>
          <p:cNvSpPr/>
          <p:nvPr/>
        </p:nvSpPr>
        <p:spPr>
          <a:xfrm>
            <a:off x="1612879" y="3866647"/>
            <a:ext cx="70851" cy="70732"/>
          </a:xfrm>
          <a:custGeom>
            <a:avLst/>
            <a:gdLst/>
            <a:ahLst/>
            <a:cxnLst/>
            <a:rect l="l" t="t" r="r" b="b"/>
            <a:pathLst>
              <a:path w="596" h="595" extrusionOk="0">
                <a:moveTo>
                  <a:pt x="298" y="1"/>
                </a:moveTo>
                <a:cubicBezTo>
                  <a:pt x="141" y="1"/>
                  <a:pt x="1" y="140"/>
                  <a:pt x="1" y="298"/>
                </a:cubicBezTo>
                <a:cubicBezTo>
                  <a:pt x="1" y="455"/>
                  <a:pt x="141" y="595"/>
                  <a:pt x="298" y="595"/>
                </a:cubicBezTo>
                <a:cubicBezTo>
                  <a:pt x="455" y="595"/>
                  <a:pt x="595" y="455"/>
                  <a:pt x="595" y="298"/>
                </a:cubicBezTo>
                <a:cubicBezTo>
                  <a:pt x="595" y="140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2"/>
          <p:cNvSpPr/>
          <p:nvPr/>
        </p:nvSpPr>
        <p:spPr>
          <a:xfrm>
            <a:off x="1775025" y="3866647"/>
            <a:ext cx="68711" cy="70732"/>
          </a:xfrm>
          <a:custGeom>
            <a:avLst/>
            <a:gdLst/>
            <a:ahLst/>
            <a:cxnLst/>
            <a:rect l="l" t="t" r="r" b="b"/>
            <a:pathLst>
              <a:path w="578" h="595" extrusionOk="0">
                <a:moveTo>
                  <a:pt x="280" y="1"/>
                </a:moveTo>
                <a:cubicBezTo>
                  <a:pt x="123" y="1"/>
                  <a:pt x="0" y="140"/>
                  <a:pt x="0" y="298"/>
                </a:cubicBezTo>
                <a:cubicBezTo>
                  <a:pt x="0" y="455"/>
                  <a:pt x="123" y="595"/>
                  <a:pt x="280" y="595"/>
                </a:cubicBezTo>
                <a:cubicBezTo>
                  <a:pt x="437" y="595"/>
                  <a:pt x="577" y="455"/>
                  <a:pt x="577" y="298"/>
                </a:cubicBezTo>
                <a:cubicBezTo>
                  <a:pt x="577" y="140"/>
                  <a:pt x="437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2"/>
          <p:cNvSpPr/>
          <p:nvPr/>
        </p:nvSpPr>
        <p:spPr>
          <a:xfrm>
            <a:off x="1935032" y="3866647"/>
            <a:ext cx="68711" cy="70732"/>
          </a:xfrm>
          <a:custGeom>
            <a:avLst/>
            <a:gdLst/>
            <a:ahLst/>
            <a:cxnLst/>
            <a:rect l="l" t="t" r="r" b="b"/>
            <a:pathLst>
              <a:path w="578" h="595" extrusionOk="0">
                <a:moveTo>
                  <a:pt x="298" y="1"/>
                </a:moveTo>
                <a:cubicBezTo>
                  <a:pt x="123" y="1"/>
                  <a:pt x="1" y="140"/>
                  <a:pt x="1" y="298"/>
                </a:cubicBezTo>
                <a:cubicBezTo>
                  <a:pt x="1" y="455"/>
                  <a:pt x="123" y="595"/>
                  <a:pt x="298" y="595"/>
                </a:cubicBezTo>
                <a:cubicBezTo>
                  <a:pt x="455" y="595"/>
                  <a:pt x="577" y="455"/>
                  <a:pt x="577" y="298"/>
                </a:cubicBezTo>
                <a:cubicBezTo>
                  <a:pt x="577" y="140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2"/>
          <p:cNvSpPr/>
          <p:nvPr/>
        </p:nvSpPr>
        <p:spPr>
          <a:xfrm>
            <a:off x="2095039" y="3866647"/>
            <a:ext cx="70732" cy="70732"/>
          </a:xfrm>
          <a:custGeom>
            <a:avLst/>
            <a:gdLst/>
            <a:ahLst/>
            <a:cxnLst/>
            <a:rect l="l" t="t" r="r" b="b"/>
            <a:pathLst>
              <a:path w="595" h="595" extrusionOk="0">
                <a:moveTo>
                  <a:pt x="298" y="1"/>
                </a:moveTo>
                <a:cubicBezTo>
                  <a:pt x="140" y="1"/>
                  <a:pt x="1" y="140"/>
                  <a:pt x="1" y="298"/>
                </a:cubicBezTo>
                <a:cubicBezTo>
                  <a:pt x="1" y="455"/>
                  <a:pt x="140" y="595"/>
                  <a:pt x="298" y="595"/>
                </a:cubicBezTo>
                <a:cubicBezTo>
                  <a:pt x="455" y="595"/>
                  <a:pt x="595" y="455"/>
                  <a:pt x="595" y="298"/>
                </a:cubicBezTo>
                <a:cubicBezTo>
                  <a:pt x="595" y="140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2"/>
          <p:cNvSpPr/>
          <p:nvPr/>
        </p:nvSpPr>
        <p:spPr>
          <a:xfrm>
            <a:off x="2257185" y="3866647"/>
            <a:ext cx="68592" cy="70732"/>
          </a:xfrm>
          <a:custGeom>
            <a:avLst/>
            <a:gdLst/>
            <a:ahLst/>
            <a:cxnLst/>
            <a:rect l="l" t="t" r="r" b="b"/>
            <a:pathLst>
              <a:path w="577" h="595" extrusionOk="0">
                <a:moveTo>
                  <a:pt x="280" y="1"/>
                </a:moveTo>
                <a:cubicBezTo>
                  <a:pt x="122" y="1"/>
                  <a:pt x="0" y="140"/>
                  <a:pt x="0" y="298"/>
                </a:cubicBezTo>
                <a:cubicBezTo>
                  <a:pt x="0" y="455"/>
                  <a:pt x="122" y="595"/>
                  <a:pt x="280" y="595"/>
                </a:cubicBezTo>
                <a:cubicBezTo>
                  <a:pt x="455" y="595"/>
                  <a:pt x="577" y="455"/>
                  <a:pt x="577" y="298"/>
                </a:cubicBezTo>
                <a:cubicBezTo>
                  <a:pt x="577" y="140"/>
                  <a:pt x="455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2"/>
          <p:cNvSpPr/>
          <p:nvPr/>
        </p:nvSpPr>
        <p:spPr>
          <a:xfrm>
            <a:off x="2016105" y="3706638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0" y="0"/>
                </a:moveTo>
                <a:cubicBezTo>
                  <a:pt x="123" y="0"/>
                  <a:pt x="0" y="123"/>
                  <a:pt x="0" y="298"/>
                </a:cubicBezTo>
                <a:cubicBezTo>
                  <a:pt x="0" y="455"/>
                  <a:pt x="123" y="577"/>
                  <a:pt x="280" y="577"/>
                </a:cubicBezTo>
                <a:cubicBezTo>
                  <a:pt x="455" y="577"/>
                  <a:pt x="577" y="455"/>
                  <a:pt x="577" y="298"/>
                </a:cubicBezTo>
                <a:cubicBezTo>
                  <a:pt x="577" y="123"/>
                  <a:pt x="455" y="0"/>
                  <a:pt x="28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2"/>
          <p:cNvSpPr/>
          <p:nvPr/>
        </p:nvSpPr>
        <p:spPr>
          <a:xfrm>
            <a:off x="2176112" y="3706638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98" y="0"/>
                </a:moveTo>
                <a:cubicBezTo>
                  <a:pt x="140" y="0"/>
                  <a:pt x="0" y="123"/>
                  <a:pt x="0" y="298"/>
                </a:cubicBezTo>
                <a:cubicBezTo>
                  <a:pt x="0" y="455"/>
                  <a:pt x="140" y="577"/>
                  <a:pt x="298" y="577"/>
                </a:cubicBezTo>
                <a:cubicBezTo>
                  <a:pt x="455" y="577"/>
                  <a:pt x="577" y="455"/>
                  <a:pt x="577" y="298"/>
                </a:cubicBezTo>
                <a:cubicBezTo>
                  <a:pt x="577" y="123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42"/>
          <p:cNvSpPr/>
          <p:nvPr/>
        </p:nvSpPr>
        <p:spPr>
          <a:xfrm>
            <a:off x="2338140" y="3706638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1" y="0"/>
                </a:moveTo>
                <a:cubicBezTo>
                  <a:pt x="123" y="0"/>
                  <a:pt x="1" y="123"/>
                  <a:pt x="1" y="298"/>
                </a:cubicBezTo>
                <a:cubicBezTo>
                  <a:pt x="1" y="455"/>
                  <a:pt x="123" y="577"/>
                  <a:pt x="281" y="577"/>
                </a:cubicBezTo>
                <a:cubicBezTo>
                  <a:pt x="438" y="577"/>
                  <a:pt x="578" y="455"/>
                  <a:pt x="578" y="298"/>
                </a:cubicBezTo>
                <a:cubicBezTo>
                  <a:pt x="578" y="123"/>
                  <a:pt x="438" y="0"/>
                  <a:pt x="281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42"/>
          <p:cNvSpPr/>
          <p:nvPr/>
        </p:nvSpPr>
        <p:spPr>
          <a:xfrm>
            <a:off x="1693952" y="4028796"/>
            <a:ext cx="68711" cy="68592"/>
          </a:xfrm>
          <a:custGeom>
            <a:avLst/>
            <a:gdLst/>
            <a:ahLst/>
            <a:cxnLst/>
            <a:rect l="l" t="t" r="r" b="b"/>
            <a:pathLst>
              <a:path w="578" h="577" extrusionOk="0">
                <a:moveTo>
                  <a:pt x="298" y="0"/>
                </a:moveTo>
                <a:cubicBezTo>
                  <a:pt x="123" y="0"/>
                  <a:pt x="1" y="122"/>
                  <a:pt x="1" y="297"/>
                </a:cubicBezTo>
                <a:cubicBezTo>
                  <a:pt x="1" y="455"/>
                  <a:pt x="123" y="577"/>
                  <a:pt x="298" y="577"/>
                </a:cubicBezTo>
                <a:cubicBezTo>
                  <a:pt x="455" y="577"/>
                  <a:pt x="578" y="455"/>
                  <a:pt x="578" y="297"/>
                </a:cubicBezTo>
                <a:cubicBezTo>
                  <a:pt x="578" y="122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2"/>
          <p:cNvSpPr/>
          <p:nvPr/>
        </p:nvSpPr>
        <p:spPr>
          <a:xfrm>
            <a:off x="1853959" y="4028796"/>
            <a:ext cx="70851" cy="68592"/>
          </a:xfrm>
          <a:custGeom>
            <a:avLst/>
            <a:gdLst/>
            <a:ahLst/>
            <a:cxnLst/>
            <a:rect l="l" t="t" r="r" b="b"/>
            <a:pathLst>
              <a:path w="596" h="577" extrusionOk="0">
                <a:moveTo>
                  <a:pt x="298" y="0"/>
                </a:moveTo>
                <a:cubicBezTo>
                  <a:pt x="141" y="0"/>
                  <a:pt x="1" y="122"/>
                  <a:pt x="1" y="297"/>
                </a:cubicBezTo>
                <a:cubicBezTo>
                  <a:pt x="1" y="455"/>
                  <a:pt x="141" y="577"/>
                  <a:pt x="298" y="577"/>
                </a:cubicBezTo>
                <a:cubicBezTo>
                  <a:pt x="455" y="577"/>
                  <a:pt x="595" y="455"/>
                  <a:pt x="595" y="297"/>
                </a:cubicBezTo>
                <a:cubicBezTo>
                  <a:pt x="595" y="122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2"/>
          <p:cNvSpPr/>
          <p:nvPr/>
        </p:nvSpPr>
        <p:spPr>
          <a:xfrm>
            <a:off x="1612879" y="4188805"/>
            <a:ext cx="70851" cy="70732"/>
          </a:xfrm>
          <a:custGeom>
            <a:avLst/>
            <a:gdLst/>
            <a:ahLst/>
            <a:cxnLst/>
            <a:rect l="l" t="t" r="r" b="b"/>
            <a:pathLst>
              <a:path w="596" h="595" extrusionOk="0">
                <a:moveTo>
                  <a:pt x="298" y="0"/>
                </a:moveTo>
                <a:cubicBezTo>
                  <a:pt x="141" y="0"/>
                  <a:pt x="1" y="140"/>
                  <a:pt x="1" y="297"/>
                </a:cubicBezTo>
                <a:cubicBezTo>
                  <a:pt x="1" y="455"/>
                  <a:pt x="141" y="594"/>
                  <a:pt x="298" y="594"/>
                </a:cubicBezTo>
                <a:cubicBezTo>
                  <a:pt x="455" y="594"/>
                  <a:pt x="595" y="455"/>
                  <a:pt x="595" y="297"/>
                </a:cubicBezTo>
                <a:cubicBezTo>
                  <a:pt x="595" y="140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2"/>
          <p:cNvSpPr/>
          <p:nvPr/>
        </p:nvSpPr>
        <p:spPr>
          <a:xfrm>
            <a:off x="1775025" y="4188805"/>
            <a:ext cx="68711" cy="70732"/>
          </a:xfrm>
          <a:custGeom>
            <a:avLst/>
            <a:gdLst/>
            <a:ahLst/>
            <a:cxnLst/>
            <a:rect l="l" t="t" r="r" b="b"/>
            <a:pathLst>
              <a:path w="578" h="595" extrusionOk="0">
                <a:moveTo>
                  <a:pt x="280" y="0"/>
                </a:moveTo>
                <a:cubicBezTo>
                  <a:pt x="123" y="0"/>
                  <a:pt x="0" y="140"/>
                  <a:pt x="0" y="297"/>
                </a:cubicBezTo>
                <a:cubicBezTo>
                  <a:pt x="0" y="455"/>
                  <a:pt x="123" y="594"/>
                  <a:pt x="280" y="594"/>
                </a:cubicBezTo>
                <a:cubicBezTo>
                  <a:pt x="437" y="594"/>
                  <a:pt x="577" y="455"/>
                  <a:pt x="577" y="297"/>
                </a:cubicBezTo>
                <a:cubicBezTo>
                  <a:pt x="577" y="140"/>
                  <a:pt x="437" y="0"/>
                  <a:pt x="28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2"/>
          <p:cNvSpPr/>
          <p:nvPr/>
        </p:nvSpPr>
        <p:spPr>
          <a:xfrm>
            <a:off x="1935032" y="4188805"/>
            <a:ext cx="68711" cy="70732"/>
          </a:xfrm>
          <a:custGeom>
            <a:avLst/>
            <a:gdLst/>
            <a:ahLst/>
            <a:cxnLst/>
            <a:rect l="l" t="t" r="r" b="b"/>
            <a:pathLst>
              <a:path w="578" h="595" extrusionOk="0">
                <a:moveTo>
                  <a:pt x="298" y="0"/>
                </a:moveTo>
                <a:cubicBezTo>
                  <a:pt x="123" y="0"/>
                  <a:pt x="1" y="140"/>
                  <a:pt x="1" y="297"/>
                </a:cubicBezTo>
                <a:cubicBezTo>
                  <a:pt x="1" y="455"/>
                  <a:pt x="123" y="594"/>
                  <a:pt x="298" y="594"/>
                </a:cubicBezTo>
                <a:cubicBezTo>
                  <a:pt x="455" y="594"/>
                  <a:pt x="577" y="455"/>
                  <a:pt x="577" y="297"/>
                </a:cubicBezTo>
                <a:cubicBezTo>
                  <a:pt x="577" y="140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2"/>
          <p:cNvSpPr/>
          <p:nvPr/>
        </p:nvSpPr>
        <p:spPr>
          <a:xfrm>
            <a:off x="2095039" y="4188805"/>
            <a:ext cx="70732" cy="70732"/>
          </a:xfrm>
          <a:custGeom>
            <a:avLst/>
            <a:gdLst/>
            <a:ahLst/>
            <a:cxnLst/>
            <a:rect l="l" t="t" r="r" b="b"/>
            <a:pathLst>
              <a:path w="595" h="595" extrusionOk="0">
                <a:moveTo>
                  <a:pt x="298" y="0"/>
                </a:moveTo>
                <a:cubicBezTo>
                  <a:pt x="140" y="0"/>
                  <a:pt x="1" y="140"/>
                  <a:pt x="1" y="297"/>
                </a:cubicBezTo>
                <a:cubicBezTo>
                  <a:pt x="1" y="455"/>
                  <a:pt x="140" y="594"/>
                  <a:pt x="298" y="594"/>
                </a:cubicBezTo>
                <a:cubicBezTo>
                  <a:pt x="455" y="594"/>
                  <a:pt x="595" y="455"/>
                  <a:pt x="595" y="297"/>
                </a:cubicBezTo>
                <a:cubicBezTo>
                  <a:pt x="595" y="140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2"/>
          <p:cNvSpPr/>
          <p:nvPr/>
        </p:nvSpPr>
        <p:spPr>
          <a:xfrm>
            <a:off x="2257185" y="4188805"/>
            <a:ext cx="68592" cy="70732"/>
          </a:xfrm>
          <a:custGeom>
            <a:avLst/>
            <a:gdLst/>
            <a:ahLst/>
            <a:cxnLst/>
            <a:rect l="l" t="t" r="r" b="b"/>
            <a:pathLst>
              <a:path w="577" h="595" extrusionOk="0">
                <a:moveTo>
                  <a:pt x="280" y="0"/>
                </a:moveTo>
                <a:cubicBezTo>
                  <a:pt x="122" y="0"/>
                  <a:pt x="0" y="140"/>
                  <a:pt x="0" y="297"/>
                </a:cubicBezTo>
                <a:cubicBezTo>
                  <a:pt x="0" y="455"/>
                  <a:pt x="122" y="594"/>
                  <a:pt x="280" y="594"/>
                </a:cubicBezTo>
                <a:cubicBezTo>
                  <a:pt x="455" y="594"/>
                  <a:pt x="577" y="455"/>
                  <a:pt x="577" y="297"/>
                </a:cubicBezTo>
                <a:cubicBezTo>
                  <a:pt x="577" y="140"/>
                  <a:pt x="455" y="0"/>
                  <a:pt x="28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2"/>
          <p:cNvSpPr/>
          <p:nvPr/>
        </p:nvSpPr>
        <p:spPr>
          <a:xfrm>
            <a:off x="2016105" y="4028796"/>
            <a:ext cx="68711" cy="68592"/>
          </a:xfrm>
          <a:custGeom>
            <a:avLst/>
            <a:gdLst/>
            <a:ahLst/>
            <a:cxnLst/>
            <a:rect l="l" t="t" r="r" b="b"/>
            <a:pathLst>
              <a:path w="578" h="577" extrusionOk="0">
                <a:moveTo>
                  <a:pt x="280" y="0"/>
                </a:moveTo>
                <a:cubicBezTo>
                  <a:pt x="123" y="0"/>
                  <a:pt x="0" y="122"/>
                  <a:pt x="0" y="297"/>
                </a:cubicBezTo>
                <a:cubicBezTo>
                  <a:pt x="0" y="455"/>
                  <a:pt x="123" y="577"/>
                  <a:pt x="280" y="577"/>
                </a:cubicBezTo>
                <a:cubicBezTo>
                  <a:pt x="455" y="577"/>
                  <a:pt x="577" y="455"/>
                  <a:pt x="577" y="297"/>
                </a:cubicBezTo>
                <a:cubicBezTo>
                  <a:pt x="577" y="122"/>
                  <a:pt x="455" y="0"/>
                  <a:pt x="28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2"/>
          <p:cNvSpPr/>
          <p:nvPr/>
        </p:nvSpPr>
        <p:spPr>
          <a:xfrm>
            <a:off x="2176112" y="4028796"/>
            <a:ext cx="68711" cy="68592"/>
          </a:xfrm>
          <a:custGeom>
            <a:avLst/>
            <a:gdLst/>
            <a:ahLst/>
            <a:cxnLst/>
            <a:rect l="l" t="t" r="r" b="b"/>
            <a:pathLst>
              <a:path w="578" h="577" extrusionOk="0">
                <a:moveTo>
                  <a:pt x="298" y="0"/>
                </a:moveTo>
                <a:cubicBezTo>
                  <a:pt x="140" y="0"/>
                  <a:pt x="0" y="122"/>
                  <a:pt x="0" y="297"/>
                </a:cubicBezTo>
                <a:cubicBezTo>
                  <a:pt x="0" y="455"/>
                  <a:pt x="140" y="577"/>
                  <a:pt x="298" y="577"/>
                </a:cubicBezTo>
                <a:cubicBezTo>
                  <a:pt x="455" y="577"/>
                  <a:pt x="577" y="455"/>
                  <a:pt x="577" y="297"/>
                </a:cubicBezTo>
                <a:cubicBezTo>
                  <a:pt x="577" y="122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42"/>
          <p:cNvSpPr/>
          <p:nvPr/>
        </p:nvSpPr>
        <p:spPr>
          <a:xfrm>
            <a:off x="2338140" y="4028796"/>
            <a:ext cx="68711" cy="68592"/>
          </a:xfrm>
          <a:custGeom>
            <a:avLst/>
            <a:gdLst/>
            <a:ahLst/>
            <a:cxnLst/>
            <a:rect l="l" t="t" r="r" b="b"/>
            <a:pathLst>
              <a:path w="578" h="577" extrusionOk="0">
                <a:moveTo>
                  <a:pt x="281" y="0"/>
                </a:moveTo>
                <a:cubicBezTo>
                  <a:pt x="123" y="0"/>
                  <a:pt x="1" y="122"/>
                  <a:pt x="1" y="297"/>
                </a:cubicBezTo>
                <a:cubicBezTo>
                  <a:pt x="1" y="455"/>
                  <a:pt x="123" y="577"/>
                  <a:pt x="281" y="577"/>
                </a:cubicBezTo>
                <a:cubicBezTo>
                  <a:pt x="438" y="577"/>
                  <a:pt x="578" y="455"/>
                  <a:pt x="578" y="297"/>
                </a:cubicBezTo>
                <a:cubicBezTo>
                  <a:pt x="578" y="122"/>
                  <a:pt x="438" y="0"/>
                  <a:pt x="281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42"/>
          <p:cNvSpPr/>
          <p:nvPr/>
        </p:nvSpPr>
        <p:spPr>
          <a:xfrm>
            <a:off x="1693952" y="435083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98" y="1"/>
                </a:moveTo>
                <a:cubicBezTo>
                  <a:pt x="123" y="1"/>
                  <a:pt x="1" y="123"/>
                  <a:pt x="1" y="280"/>
                </a:cubicBezTo>
                <a:cubicBezTo>
                  <a:pt x="1" y="455"/>
                  <a:pt x="123" y="578"/>
                  <a:pt x="298" y="578"/>
                </a:cubicBezTo>
                <a:cubicBezTo>
                  <a:pt x="455" y="578"/>
                  <a:pt x="578" y="455"/>
                  <a:pt x="578" y="280"/>
                </a:cubicBezTo>
                <a:cubicBezTo>
                  <a:pt x="578" y="123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2"/>
          <p:cNvSpPr/>
          <p:nvPr/>
        </p:nvSpPr>
        <p:spPr>
          <a:xfrm>
            <a:off x="1853959" y="4350835"/>
            <a:ext cx="70851" cy="68711"/>
          </a:xfrm>
          <a:custGeom>
            <a:avLst/>
            <a:gdLst/>
            <a:ahLst/>
            <a:cxnLst/>
            <a:rect l="l" t="t" r="r" b="b"/>
            <a:pathLst>
              <a:path w="596" h="578" extrusionOk="0">
                <a:moveTo>
                  <a:pt x="298" y="1"/>
                </a:moveTo>
                <a:cubicBezTo>
                  <a:pt x="141" y="1"/>
                  <a:pt x="1" y="123"/>
                  <a:pt x="1" y="280"/>
                </a:cubicBezTo>
                <a:cubicBezTo>
                  <a:pt x="1" y="455"/>
                  <a:pt x="141" y="578"/>
                  <a:pt x="298" y="578"/>
                </a:cubicBezTo>
                <a:cubicBezTo>
                  <a:pt x="455" y="578"/>
                  <a:pt x="595" y="455"/>
                  <a:pt x="595" y="280"/>
                </a:cubicBezTo>
                <a:cubicBezTo>
                  <a:pt x="595" y="123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2"/>
          <p:cNvSpPr/>
          <p:nvPr/>
        </p:nvSpPr>
        <p:spPr>
          <a:xfrm>
            <a:off x="1612879" y="4510845"/>
            <a:ext cx="70851" cy="68711"/>
          </a:xfrm>
          <a:custGeom>
            <a:avLst/>
            <a:gdLst/>
            <a:ahLst/>
            <a:cxnLst/>
            <a:rect l="l" t="t" r="r" b="b"/>
            <a:pathLst>
              <a:path w="596" h="578" extrusionOk="0">
                <a:moveTo>
                  <a:pt x="298" y="1"/>
                </a:moveTo>
                <a:cubicBezTo>
                  <a:pt x="141" y="1"/>
                  <a:pt x="1" y="141"/>
                  <a:pt x="1" y="298"/>
                </a:cubicBezTo>
                <a:cubicBezTo>
                  <a:pt x="1" y="455"/>
                  <a:pt x="141" y="578"/>
                  <a:pt x="298" y="578"/>
                </a:cubicBezTo>
                <a:cubicBezTo>
                  <a:pt x="455" y="578"/>
                  <a:pt x="595" y="455"/>
                  <a:pt x="595" y="298"/>
                </a:cubicBezTo>
                <a:cubicBezTo>
                  <a:pt x="595" y="141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2"/>
          <p:cNvSpPr/>
          <p:nvPr/>
        </p:nvSpPr>
        <p:spPr>
          <a:xfrm>
            <a:off x="1775025" y="451084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0" y="1"/>
                </a:moveTo>
                <a:cubicBezTo>
                  <a:pt x="123" y="1"/>
                  <a:pt x="0" y="141"/>
                  <a:pt x="0" y="298"/>
                </a:cubicBezTo>
                <a:cubicBezTo>
                  <a:pt x="0" y="455"/>
                  <a:pt x="123" y="578"/>
                  <a:pt x="280" y="578"/>
                </a:cubicBezTo>
                <a:cubicBezTo>
                  <a:pt x="437" y="578"/>
                  <a:pt x="577" y="455"/>
                  <a:pt x="577" y="298"/>
                </a:cubicBezTo>
                <a:cubicBezTo>
                  <a:pt x="577" y="141"/>
                  <a:pt x="437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2"/>
          <p:cNvSpPr/>
          <p:nvPr/>
        </p:nvSpPr>
        <p:spPr>
          <a:xfrm>
            <a:off x="1935032" y="451084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98" y="1"/>
                </a:moveTo>
                <a:cubicBezTo>
                  <a:pt x="123" y="1"/>
                  <a:pt x="1" y="141"/>
                  <a:pt x="1" y="298"/>
                </a:cubicBezTo>
                <a:cubicBezTo>
                  <a:pt x="1" y="455"/>
                  <a:pt x="123" y="578"/>
                  <a:pt x="298" y="578"/>
                </a:cubicBezTo>
                <a:cubicBezTo>
                  <a:pt x="455" y="578"/>
                  <a:pt x="577" y="455"/>
                  <a:pt x="577" y="298"/>
                </a:cubicBezTo>
                <a:cubicBezTo>
                  <a:pt x="577" y="141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42"/>
          <p:cNvSpPr/>
          <p:nvPr/>
        </p:nvSpPr>
        <p:spPr>
          <a:xfrm>
            <a:off x="2095039" y="4510845"/>
            <a:ext cx="70732" cy="68711"/>
          </a:xfrm>
          <a:custGeom>
            <a:avLst/>
            <a:gdLst/>
            <a:ahLst/>
            <a:cxnLst/>
            <a:rect l="l" t="t" r="r" b="b"/>
            <a:pathLst>
              <a:path w="595" h="578" extrusionOk="0">
                <a:moveTo>
                  <a:pt x="298" y="1"/>
                </a:moveTo>
                <a:cubicBezTo>
                  <a:pt x="140" y="1"/>
                  <a:pt x="1" y="141"/>
                  <a:pt x="1" y="298"/>
                </a:cubicBezTo>
                <a:cubicBezTo>
                  <a:pt x="1" y="455"/>
                  <a:pt x="140" y="578"/>
                  <a:pt x="298" y="578"/>
                </a:cubicBezTo>
                <a:cubicBezTo>
                  <a:pt x="455" y="578"/>
                  <a:pt x="595" y="455"/>
                  <a:pt x="595" y="298"/>
                </a:cubicBezTo>
                <a:cubicBezTo>
                  <a:pt x="595" y="141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2"/>
          <p:cNvSpPr/>
          <p:nvPr/>
        </p:nvSpPr>
        <p:spPr>
          <a:xfrm>
            <a:off x="2257185" y="4510845"/>
            <a:ext cx="68592" cy="68711"/>
          </a:xfrm>
          <a:custGeom>
            <a:avLst/>
            <a:gdLst/>
            <a:ahLst/>
            <a:cxnLst/>
            <a:rect l="l" t="t" r="r" b="b"/>
            <a:pathLst>
              <a:path w="577" h="578" extrusionOk="0">
                <a:moveTo>
                  <a:pt x="280" y="1"/>
                </a:moveTo>
                <a:cubicBezTo>
                  <a:pt x="122" y="1"/>
                  <a:pt x="0" y="141"/>
                  <a:pt x="0" y="298"/>
                </a:cubicBezTo>
                <a:cubicBezTo>
                  <a:pt x="0" y="455"/>
                  <a:pt x="122" y="578"/>
                  <a:pt x="280" y="578"/>
                </a:cubicBezTo>
                <a:cubicBezTo>
                  <a:pt x="455" y="578"/>
                  <a:pt x="577" y="455"/>
                  <a:pt x="577" y="298"/>
                </a:cubicBezTo>
                <a:cubicBezTo>
                  <a:pt x="577" y="141"/>
                  <a:pt x="455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2"/>
          <p:cNvSpPr/>
          <p:nvPr/>
        </p:nvSpPr>
        <p:spPr>
          <a:xfrm>
            <a:off x="2016105" y="435083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0" y="1"/>
                </a:moveTo>
                <a:cubicBezTo>
                  <a:pt x="123" y="1"/>
                  <a:pt x="0" y="123"/>
                  <a:pt x="0" y="280"/>
                </a:cubicBezTo>
                <a:cubicBezTo>
                  <a:pt x="0" y="455"/>
                  <a:pt x="123" y="578"/>
                  <a:pt x="280" y="578"/>
                </a:cubicBezTo>
                <a:cubicBezTo>
                  <a:pt x="455" y="578"/>
                  <a:pt x="577" y="455"/>
                  <a:pt x="577" y="280"/>
                </a:cubicBezTo>
                <a:cubicBezTo>
                  <a:pt x="577" y="123"/>
                  <a:pt x="455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42"/>
          <p:cNvSpPr/>
          <p:nvPr/>
        </p:nvSpPr>
        <p:spPr>
          <a:xfrm>
            <a:off x="2176112" y="435083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98" y="1"/>
                </a:moveTo>
                <a:cubicBezTo>
                  <a:pt x="140" y="1"/>
                  <a:pt x="0" y="123"/>
                  <a:pt x="0" y="280"/>
                </a:cubicBezTo>
                <a:cubicBezTo>
                  <a:pt x="0" y="455"/>
                  <a:pt x="140" y="578"/>
                  <a:pt x="298" y="578"/>
                </a:cubicBezTo>
                <a:cubicBezTo>
                  <a:pt x="455" y="578"/>
                  <a:pt x="577" y="455"/>
                  <a:pt x="577" y="280"/>
                </a:cubicBezTo>
                <a:cubicBezTo>
                  <a:pt x="577" y="123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2"/>
          <p:cNvSpPr/>
          <p:nvPr/>
        </p:nvSpPr>
        <p:spPr>
          <a:xfrm>
            <a:off x="2338140" y="435083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1" y="1"/>
                </a:moveTo>
                <a:cubicBezTo>
                  <a:pt x="123" y="1"/>
                  <a:pt x="1" y="123"/>
                  <a:pt x="1" y="280"/>
                </a:cubicBezTo>
                <a:cubicBezTo>
                  <a:pt x="1" y="455"/>
                  <a:pt x="123" y="578"/>
                  <a:pt x="281" y="578"/>
                </a:cubicBezTo>
                <a:cubicBezTo>
                  <a:pt x="438" y="578"/>
                  <a:pt x="578" y="455"/>
                  <a:pt x="578" y="280"/>
                </a:cubicBezTo>
                <a:cubicBezTo>
                  <a:pt x="578" y="123"/>
                  <a:pt x="438" y="1"/>
                  <a:pt x="281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42"/>
          <p:cNvSpPr/>
          <p:nvPr/>
        </p:nvSpPr>
        <p:spPr>
          <a:xfrm>
            <a:off x="2417192" y="3224470"/>
            <a:ext cx="70732" cy="68711"/>
          </a:xfrm>
          <a:custGeom>
            <a:avLst/>
            <a:gdLst/>
            <a:ahLst/>
            <a:cxnLst/>
            <a:rect l="l" t="t" r="r" b="b"/>
            <a:pathLst>
              <a:path w="595" h="578" extrusionOk="0">
                <a:moveTo>
                  <a:pt x="297" y="1"/>
                </a:moveTo>
                <a:cubicBezTo>
                  <a:pt x="140" y="1"/>
                  <a:pt x="0" y="123"/>
                  <a:pt x="0" y="281"/>
                </a:cubicBezTo>
                <a:cubicBezTo>
                  <a:pt x="0" y="455"/>
                  <a:pt x="140" y="578"/>
                  <a:pt x="297" y="578"/>
                </a:cubicBezTo>
                <a:cubicBezTo>
                  <a:pt x="455" y="578"/>
                  <a:pt x="595" y="455"/>
                  <a:pt x="595" y="281"/>
                </a:cubicBezTo>
                <a:cubicBezTo>
                  <a:pt x="595" y="123"/>
                  <a:pt x="455" y="1"/>
                  <a:pt x="297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42"/>
          <p:cNvSpPr/>
          <p:nvPr/>
        </p:nvSpPr>
        <p:spPr>
          <a:xfrm>
            <a:off x="2417192" y="3546628"/>
            <a:ext cx="70732" cy="68711"/>
          </a:xfrm>
          <a:custGeom>
            <a:avLst/>
            <a:gdLst/>
            <a:ahLst/>
            <a:cxnLst/>
            <a:rect l="l" t="t" r="r" b="b"/>
            <a:pathLst>
              <a:path w="595" h="578" extrusionOk="0">
                <a:moveTo>
                  <a:pt x="297" y="0"/>
                </a:moveTo>
                <a:cubicBezTo>
                  <a:pt x="140" y="0"/>
                  <a:pt x="0" y="123"/>
                  <a:pt x="0" y="280"/>
                </a:cubicBezTo>
                <a:cubicBezTo>
                  <a:pt x="0" y="437"/>
                  <a:pt x="140" y="577"/>
                  <a:pt x="297" y="577"/>
                </a:cubicBezTo>
                <a:cubicBezTo>
                  <a:pt x="455" y="577"/>
                  <a:pt x="595" y="437"/>
                  <a:pt x="595" y="280"/>
                </a:cubicBezTo>
                <a:cubicBezTo>
                  <a:pt x="595" y="123"/>
                  <a:pt x="455" y="0"/>
                  <a:pt x="297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42"/>
          <p:cNvSpPr/>
          <p:nvPr/>
        </p:nvSpPr>
        <p:spPr>
          <a:xfrm>
            <a:off x="2338140" y="3384479"/>
            <a:ext cx="68711" cy="70851"/>
          </a:xfrm>
          <a:custGeom>
            <a:avLst/>
            <a:gdLst/>
            <a:ahLst/>
            <a:cxnLst/>
            <a:rect l="l" t="t" r="r" b="b"/>
            <a:pathLst>
              <a:path w="578" h="596" extrusionOk="0">
                <a:moveTo>
                  <a:pt x="281" y="1"/>
                </a:moveTo>
                <a:cubicBezTo>
                  <a:pt x="123" y="1"/>
                  <a:pt x="1" y="141"/>
                  <a:pt x="1" y="298"/>
                </a:cubicBezTo>
                <a:cubicBezTo>
                  <a:pt x="1" y="455"/>
                  <a:pt x="123" y="595"/>
                  <a:pt x="281" y="595"/>
                </a:cubicBezTo>
                <a:cubicBezTo>
                  <a:pt x="438" y="595"/>
                  <a:pt x="578" y="455"/>
                  <a:pt x="578" y="298"/>
                </a:cubicBezTo>
                <a:cubicBezTo>
                  <a:pt x="578" y="141"/>
                  <a:pt x="438" y="1"/>
                  <a:pt x="281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42"/>
          <p:cNvSpPr/>
          <p:nvPr/>
        </p:nvSpPr>
        <p:spPr>
          <a:xfrm>
            <a:off x="2498147" y="3384479"/>
            <a:ext cx="68711" cy="70851"/>
          </a:xfrm>
          <a:custGeom>
            <a:avLst/>
            <a:gdLst/>
            <a:ahLst/>
            <a:cxnLst/>
            <a:rect l="l" t="t" r="r" b="b"/>
            <a:pathLst>
              <a:path w="578" h="596" extrusionOk="0">
                <a:moveTo>
                  <a:pt x="298" y="1"/>
                </a:moveTo>
                <a:cubicBezTo>
                  <a:pt x="123" y="1"/>
                  <a:pt x="1" y="141"/>
                  <a:pt x="1" y="298"/>
                </a:cubicBezTo>
                <a:cubicBezTo>
                  <a:pt x="1" y="455"/>
                  <a:pt x="123" y="595"/>
                  <a:pt x="298" y="595"/>
                </a:cubicBezTo>
                <a:cubicBezTo>
                  <a:pt x="455" y="595"/>
                  <a:pt x="578" y="455"/>
                  <a:pt x="578" y="298"/>
                </a:cubicBezTo>
                <a:cubicBezTo>
                  <a:pt x="578" y="141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2"/>
          <p:cNvSpPr/>
          <p:nvPr/>
        </p:nvSpPr>
        <p:spPr>
          <a:xfrm>
            <a:off x="2417192" y="3866647"/>
            <a:ext cx="70732" cy="70732"/>
          </a:xfrm>
          <a:custGeom>
            <a:avLst/>
            <a:gdLst/>
            <a:ahLst/>
            <a:cxnLst/>
            <a:rect l="l" t="t" r="r" b="b"/>
            <a:pathLst>
              <a:path w="595" h="595" extrusionOk="0">
                <a:moveTo>
                  <a:pt x="297" y="1"/>
                </a:moveTo>
                <a:cubicBezTo>
                  <a:pt x="140" y="1"/>
                  <a:pt x="0" y="140"/>
                  <a:pt x="0" y="298"/>
                </a:cubicBezTo>
                <a:cubicBezTo>
                  <a:pt x="0" y="455"/>
                  <a:pt x="140" y="595"/>
                  <a:pt x="297" y="595"/>
                </a:cubicBezTo>
                <a:cubicBezTo>
                  <a:pt x="455" y="595"/>
                  <a:pt x="595" y="455"/>
                  <a:pt x="595" y="298"/>
                </a:cubicBezTo>
                <a:cubicBezTo>
                  <a:pt x="595" y="140"/>
                  <a:pt x="455" y="1"/>
                  <a:pt x="297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2"/>
          <p:cNvSpPr/>
          <p:nvPr/>
        </p:nvSpPr>
        <p:spPr>
          <a:xfrm>
            <a:off x="2338140" y="3706638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1" y="0"/>
                </a:moveTo>
                <a:cubicBezTo>
                  <a:pt x="123" y="0"/>
                  <a:pt x="1" y="123"/>
                  <a:pt x="1" y="298"/>
                </a:cubicBezTo>
                <a:cubicBezTo>
                  <a:pt x="1" y="455"/>
                  <a:pt x="123" y="577"/>
                  <a:pt x="281" y="577"/>
                </a:cubicBezTo>
                <a:cubicBezTo>
                  <a:pt x="438" y="577"/>
                  <a:pt x="578" y="455"/>
                  <a:pt x="578" y="298"/>
                </a:cubicBezTo>
                <a:cubicBezTo>
                  <a:pt x="578" y="123"/>
                  <a:pt x="438" y="0"/>
                  <a:pt x="281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2"/>
          <p:cNvSpPr/>
          <p:nvPr/>
        </p:nvSpPr>
        <p:spPr>
          <a:xfrm>
            <a:off x="2498147" y="3706638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98" y="0"/>
                </a:moveTo>
                <a:cubicBezTo>
                  <a:pt x="123" y="0"/>
                  <a:pt x="1" y="123"/>
                  <a:pt x="1" y="298"/>
                </a:cubicBezTo>
                <a:cubicBezTo>
                  <a:pt x="1" y="455"/>
                  <a:pt x="123" y="577"/>
                  <a:pt x="298" y="577"/>
                </a:cubicBezTo>
                <a:cubicBezTo>
                  <a:pt x="455" y="577"/>
                  <a:pt x="578" y="455"/>
                  <a:pt x="578" y="298"/>
                </a:cubicBezTo>
                <a:cubicBezTo>
                  <a:pt x="578" y="123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2"/>
          <p:cNvSpPr/>
          <p:nvPr/>
        </p:nvSpPr>
        <p:spPr>
          <a:xfrm>
            <a:off x="2417192" y="4188805"/>
            <a:ext cx="70732" cy="70732"/>
          </a:xfrm>
          <a:custGeom>
            <a:avLst/>
            <a:gdLst/>
            <a:ahLst/>
            <a:cxnLst/>
            <a:rect l="l" t="t" r="r" b="b"/>
            <a:pathLst>
              <a:path w="595" h="595" extrusionOk="0">
                <a:moveTo>
                  <a:pt x="297" y="0"/>
                </a:moveTo>
                <a:cubicBezTo>
                  <a:pt x="140" y="0"/>
                  <a:pt x="0" y="140"/>
                  <a:pt x="0" y="297"/>
                </a:cubicBezTo>
                <a:cubicBezTo>
                  <a:pt x="0" y="455"/>
                  <a:pt x="140" y="594"/>
                  <a:pt x="297" y="594"/>
                </a:cubicBezTo>
                <a:cubicBezTo>
                  <a:pt x="455" y="594"/>
                  <a:pt x="595" y="455"/>
                  <a:pt x="595" y="297"/>
                </a:cubicBezTo>
                <a:cubicBezTo>
                  <a:pt x="595" y="140"/>
                  <a:pt x="455" y="0"/>
                  <a:pt x="297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2"/>
          <p:cNvSpPr/>
          <p:nvPr/>
        </p:nvSpPr>
        <p:spPr>
          <a:xfrm>
            <a:off x="2338140" y="4028796"/>
            <a:ext cx="68711" cy="68592"/>
          </a:xfrm>
          <a:custGeom>
            <a:avLst/>
            <a:gdLst/>
            <a:ahLst/>
            <a:cxnLst/>
            <a:rect l="l" t="t" r="r" b="b"/>
            <a:pathLst>
              <a:path w="578" h="577" extrusionOk="0">
                <a:moveTo>
                  <a:pt x="281" y="0"/>
                </a:moveTo>
                <a:cubicBezTo>
                  <a:pt x="123" y="0"/>
                  <a:pt x="1" y="122"/>
                  <a:pt x="1" y="297"/>
                </a:cubicBezTo>
                <a:cubicBezTo>
                  <a:pt x="1" y="455"/>
                  <a:pt x="123" y="577"/>
                  <a:pt x="281" y="577"/>
                </a:cubicBezTo>
                <a:cubicBezTo>
                  <a:pt x="438" y="577"/>
                  <a:pt x="578" y="455"/>
                  <a:pt x="578" y="297"/>
                </a:cubicBezTo>
                <a:cubicBezTo>
                  <a:pt x="578" y="122"/>
                  <a:pt x="438" y="0"/>
                  <a:pt x="281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2"/>
          <p:cNvSpPr/>
          <p:nvPr/>
        </p:nvSpPr>
        <p:spPr>
          <a:xfrm>
            <a:off x="2498147" y="4028796"/>
            <a:ext cx="68711" cy="68592"/>
          </a:xfrm>
          <a:custGeom>
            <a:avLst/>
            <a:gdLst/>
            <a:ahLst/>
            <a:cxnLst/>
            <a:rect l="l" t="t" r="r" b="b"/>
            <a:pathLst>
              <a:path w="578" h="577" extrusionOk="0">
                <a:moveTo>
                  <a:pt x="298" y="0"/>
                </a:moveTo>
                <a:cubicBezTo>
                  <a:pt x="123" y="0"/>
                  <a:pt x="1" y="122"/>
                  <a:pt x="1" y="297"/>
                </a:cubicBezTo>
                <a:cubicBezTo>
                  <a:pt x="1" y="455"/>
                  <a:pt x="123" y="577"/>
                  <a:pt x="298" y="577"/>
                </a:cubicBezTo>
                <a:cubicBezTo>
                  <a:pt x="455" y="577"/>
                  <a:pt x="578" y="455"/>
                  <a:pt x="578" y="297"/>
                </a:cubicBezTo>
                <a:cubicBezTo>
                  <a:pt x="578" y="122"/>
                  <a:pt x="455" y="0"/>
                  <a:pt x="29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42"/>
          <p:cNvSpPr/>
          <p:nvPr/>
        </p:nvSpPr>
        <p:spPr>
          <a:xfrm>
            <a:off x="2417192" y="4510845"/>
            <a:ext cx="70732" cy="68711"/>
          </a:xfrm>
          <a:custGeom>
            <a:avLst/>
            <a:gdLst/>
            <a:ahLst/>
            <a:cxnLst/>
            <a:rect l="l" t="t" r="r" b="b"/>
            <a:pathLst>
              <a:path w="595" h="578" extrusionOk="0">
                <a:moveTo>
                  <a:pt x="297" y="1"/>
                </a:moveTo>
                <a:cubicBezTo>
                  <a:pt x="140" y="1"/>
                  <a:pt x="0" y="141"/>
                  <a:pt x="0" y="298"/>
                </a:cubicBezTo>
                <a:cubicBezTo>
                  <a:pt x="0" y="455"/>
                  <a:pt x="140" y="578"/>
                  <a:pt x="297" y="578"/>
                </a:cubicBezTo>
                <a:cubicBezTo>
                  <a:pt x="455" y="578"/>
                  <a:pt x="595" y="455"/>
                  <a:pt x="595" y="298"/>
                </a:cubicBezTo>
                <a:cubicBezTo>
                  <a:pt x="595" y="141"/>
                  <a:pt x="455" y="1"/>
                  <a:pt x="297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2"/>
          <p:cNvSpPr/>
          <p:nvPr/>
        </p:nvSpPr>
        <p:spPr>
          <a:xfrm>
            <a:off x="2338140" y="435083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1" y="1"/>
                </a:moveTo>
                <a:cubicBezTo>
                  <a:pt x="123" y="1"/>
                  <a:pt x="1" y="123"/>
                  <a:pt x="1" y="280"/>
                </a:cubicBezTo>
                <a:cubicBezTo>
                  <a:pt x="1" y="455"/>
                  <a:pt x="123" y="578"/>
                  <a:pt x="281" y="578"/>
                </a:cubicBezTo>
                <a:cubicBezTo>
                  <a:pt x="438" y="578"/>
                  <a:pt x="578" y="455"/>
                  <a:pt x="578" y="280"/>
                </a:cubicBezTo>
                <a:cubicBezTo>
                  <a:pt x="578" y="123"/>
                  <a:pt x="438" y="1"/>
                  <a:pt x="281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42"/>
          <p:cNvSpPr/>
          <p:nvPr/>
        </p:nvSpPr>
        <p:spPr>
          <a:xfrm>
            <a:off x="2498147" y="435083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98" y="1"/>
                </a:moveTo>
                <a:cubicBezTo>
                  <a:pt x="123" y="1"/>
                  <a:pt x="1" y="123"/>
                  <a:pt x="1" y="280"/>
                </a:cubicBezTo>
                <a:cubicBezTo>
                  <a:pt x="1" y="455"/>
                  <a:pt x="123" y="578"/>
                  <a:pt x="298" y="578"/>
                </a:cubicBezTo>
                <a:cubicBezTo>
                  <a:pt x="455" y="578"/>
                  <a:pt x="578" y="455"/>
                  <a:pt x="578" y="280"/>
                </a:cubicBezTo>
                <a:cubicBezTo>
                  <a:pt x="578" y="123"/>
                  <a:pt x="455" y="1"/>
                  <a:pt x="298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42"/>
          <p:cNvSpPr/>
          <p:nvPr/>
        </p:nvSpPr>
        <p:spPr>
          <a:xfrm>
            <a:off x="2579220" y="3224470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0" y="1"/>
                </a:moveTo>
                <a:cubicBezTo>
                  <a:pt x="123" y="1"/>
                  <a:pt x="1" y="123"/>
                  <a:pt x="1" y="281"/>
                </a:cubicBezTo>
                <a:cubicBezTo>
                  <a:pt x="1" y="455"/>
                  <a:pt x="123" y="578"/>
                  <a:pt x="280" y="578"/>
                </a:cubicBezTo>
                <a:cubicBezTo>
                  <a:pt x="455" y="578"/>
                  <a:pt x="578" y="455"/>
                  <a:pt x="578" y="281"/>
                </a:cubicBezTo>
                <a:cubicBezTo>
                  <a:pt x="578" y="123"/>
                  <a:pt x="455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42"/>
          <p:cNvSpPr/>
          <p:nvPr/>
        </p:nvSpPr>
        <p:spPr>
          <a:xfrm>
            <a:off x="2579220" y="3546628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0" y="0"/>
                </a:moveTo>
                <a:cubicBezTo>
                  <a:pt x="123" y="0"/>
                  <a:pt x="1" y="123"/>
                  <a:pt x="1" y="280"/>
                </a:cubicBezTo>
                <a:cubicBezTo>
                  <a:pt x="1" y="437"/>
                  <a:pt x="123" y="577"/>
                  <a:pt x="280" y="577"/>
                </a:cubicBezTo>
                <a:cubicBezTo>
                  <a:pt x="455" y="577"/>
                  <a:pt x="578" y="437"/>
                  <a:pt x="578" y="280"/>
                </a:cubicBezTo>
                <a:cubicBezTo>
                  <a:pt x="578" y="123"/>
                  <a:pt x="455" y="0"/>
                  <a:pt x="28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42"/>
          <p:cNvSpPr/>
          <p:nvPr/>
        </p:nvSpPr>
        <p:spPr>
          <a:xfrm>
            <a:off x="2658272" y="3384479"/>
            <a:ext cx="70732" cy="70851"/>
          </a:xfrm>
          <a:custGeom>
            <a:avLst/>
            <a:gdLst/>
            <a:ahLst/>
            <a:cxnLst/>
            <a:rect l="l" t="t" r="r" b="b"/>
            <a:pathLst>
              <a:path w="595" h="596" extrusionOk="0">
                <a:moveTo>
                  <a:pt x="297" y="1"/>
                </a:moveTo>
                <a:cubicBezTo>
                  <a:pt x="140" y="1"/>
                  <a:pt x="0" y="141"/>
                  <a:pt x="0" y="298"/>
                </a:cubicBezTo>
                <a:cubicBezTo>
                  <a:pt x="0" y="455"/>
                  <a:pt x="140" y="595"/>
                  <a:pt x="297" y="595"/>
                </a:cubicBezTo>
                <a:cubicBezTo>
                  <a:pt x="455" y="595"/>
                  <a:pt x="594" y="455"/>
                  <a:pt x="594" y="298"/>
                </a:cubicBezTo>
                <a:cubicBezTo>
                  <a:pt x="594" y="141"/>
                  <a:pt x="455" y="1"/>
                  <a:pt x="297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42"/>
          <p:cNvSpPr/>
          <p:nvPr/>
        </p:nvSpPr>
        <p:spPr>
          <a:xfrm>
            <a:off x="2579220" y="3866647"/>
            <a:ext cx="68711" cy="70732"/>
          </a:xfrm>
          <a:custGeom>
            <a:avLst/>
            <a:gdLst/>
            <a:ahLst/>
            <a:cxnLst/>
            <a:rect l="l" t="t" r="r" b="b"/>
            <a:pathLst>
              <a:path w="578" h="595" extrusionOk="0">
                <a:moveTo>
                  <a:pt x="280" y="1"/>
                </a:moveTo>
                <a:cubicBezTo>
                  <a:pt x="123" y="1"/>
                  <a:pt x="1" y="140"/>
                  <a:pt x="1" y="298"/>
                </a:cubicBezTo>
                <a:cubicBezTo>
                  <a:pt x="1" y="455"/>
                  <a:pt x="123" y="595"/>
                  <a:pt x="280" y="595"/>
                </a:cubicBezTo>
                <a:cubicBezTo>
                  <a:pt x="455" y="595"/>
                  <a:pt x="578" y="455"/>
                  <a:pt x="578" y="298"/>
                </a:cubicBezTo>
                <a:cubicBezTo>
                  <a:pt x="578" y="140"/>
                  <a:pt x="455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42"/>
          <p:cNvSpPr/>
          <p:nvPr/>
        </p:nvSpPr>
        <p:spPr>
          <a:xfrm>
            <a:off x="2658272" y="3706638"/>
            <a:ext cx="70732" cy="68711"/>
          </a:xfrm>
          <a:custGeom>
            <a:avLst/>
            <a:gdLst/>
            <a:ahLst/>
            <a:cxnLst/>
            <a:rect l="l" t="t" r="r" b="b"/>
            <a:pathLst>
              <a:path w="595" h="578" extrusionOk="0">
                <a:moveTo>
                  <a:pt x="297" y="0"/>
                </a:moveTo>
                <a:cubicBezTo>
                  <a:pt x="140" y="0"/>
                  <a:pt x="0" y="123"/>
                  <a:pt x="0" y="298"/>
                </a:cubicBezTo>
                <a:cubicBezTo>
                  <a:pt x="0" y="455"/>
                  <a:pt x="140" y="577"/>
                  <a:pt x="297" y="577"/>
                </a:cubicBezTo>
                <a:cubicBezTo>
                  <a:pt x="455" y="577"/>
                  <a:pt x="594" y="455"/>
                  <a:pt x="594" y="298"/>
                </a:cubicBezTo>
                <a:cubicBezTo>
                  <a:pt x="594" y="123"/>
                  <a:pt x="455" y="0"/>
                  <a:pt x="297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42"/>
          <p:cNvSpPr/>
          <p:nvPr/>
        </p:nvSpPr>
        <p:spPr>
          <a:xfrm>
            <a:off x="2579220" y="4188805"/>
            <a:ext cx="68711" cy="70732"/>
          </a:xfrm>
          <a:custGeom>
            <a:avLst/>
            <a:gdLst/>
            <a:ahLst/>
            <a:cxnLst/>
            <a:rect l="l" t="t" r="r" b="b"/>
            <a:pathLst>
              <a:path w="578" h="595" extrusionOk="0">
                <a:moveTo>
                  <a:pt x="280" y="0"/>
                </a:moveTo>
                <a:cubicBezTo>
                  <a:pt x="123" y="0"/>
                  <a:pt x="1" y="140"/>
                  <a:pt x="1" y="297"/>
                </a:cubicBezTo>
                <a:cubicBezTo>
                  <a:pt x="1" y="455"/>
                  <a:pt x="123" y="594"/>
                  <a:pt x="280" y="594"/>
                </a:cubicBezTo>
                <a:cubicBezTo>
                  <a:pt x="455" y="594"/>
                  <a:pt x="578" y="455"/>
                  <a:pt x="578" y="297"/>
                </a:cubicBezTo>
                <a:cubicBezTo>
                  <a:pt x="578" y="140"/>
                  <a:pt x="455" y="0"/>
                  <a:pt x="280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42"/>
          <p:cNvSpPr/>
          <p:nvPr/>
        </p:nvSpPr>
        <p:spPr>
          <a:xfrm>
            <a:off x="2658272" y="4028796"/>
            <a:ext cx="70732" cy="68592"/>
          </a:xfrm>
          <a:custGeom>
            <a:avLst/>
            <a:gdLst/>
            <a:ahLst/>
            <a:cxnLst/>
            <a:rect l="l" t="t" r="r" b="b"/>
            <a:pathLst>
              <a:path w="595" h="577" extrusionOk="0">
                <a:moveTo>
                  <a:pt x="297" y="0"/>
                </a:moveTo>
                <a:cubicBezTo>
                  <a:pt x="140" y="0"/>
                  <a:pt x="0" y="122"/>
                  <a:pt x="0" y="297"/>
                </a:cubicBezTo>
                <a:cubicBezTo>
                  <a:pt x="0" y="455"/>
                  <a:pt x="140" y="577"/>
                  <a:pt x="297" y="577"/>
                </a:cubicBezTo>
                <a:cubicBezTo>
                  <a:pt x="455" y="577"/>
                  <a:pt x="594" y="455"/>
                  <a:pt x="594" y="297"/>
                </a:cubicBezTo>
                <a:cubicBezTo>
                  <a:pt x="594" y="122"/>
                  <a:pt x="455" y="0"/>
                  <a:pt x="297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2"/>
          <p:cNvSpPr/>
          <p:nvPr/>
        </p:nvSpPr>
        <p:spPr>
          <a:xfrm>
            <a:off x="2579220" y="4510845"/>
            <a:ext cx="68711" cy="68711"/>
          </a:xfrm>
          <a:custGeom>
            <a:avLst/>
            <a:gdLst/>
            <a:ahLst/>
            <a:cxnLst/>
            <a:rect l="l" t="t" r="r" b="b"/>
            <a:pathLst>
              <a:path w="578" h="578" extrusionOk="0">
                <a:moveTo>
                  <a:pt x="280" y="1"/>
                </a:moveTo>
                <a:cubicBezTo>
                  <a:pt x="123" y="1"/>
                  <a:pt x="1" y="141"/>
                  <a:pt x="1" y="298"/>
                </a:cubicBezTo>
                <a:cubicBezTo>
                  <a:pt x="1" y="455"/>
                  <a:pt x="123" y="578"/>
                  <a:pt x="280" y="578"/>
                </a:cubicBezTo>
                <a:cubicBezTo>
                  <a:pt x="455" y="578"/>
                  <a:pt x="578" y="455"/>
                  <a:pt x="578" y="298"/>
                </a:cubicBezTo>
                <a:cubicBezTo>
                  <a:pt x="578" y="141"/>
                  <a:pt x="455" y="1"/>
                  <a:pt x="28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42"/>
          <p:cNvSpPr/>
          <p:nvPr/>
        </p:nvSpPr>
        <p:spPr>
          <a:xfrm>
            <a:off x="2658272" y="4350835"/>
            <a:ext cx="70732" cy="68711"/>
          </a:xfrm>
          <a:custGeom>
            <a:avLst/>
            <a:gdLst/>
            <a:ahLst/>
            <a:cxnLst/>
            <a:rect l="l" t="t" r="r" b="b"/>
            <a:pathLst>
              <a:path w="595" h="578" extrusionOk="0">
                <a:moveTo>
                  <a:pt x="297" y="1"/>
                </a:moveTo>
                <a:cubicBezTo>
                  <a:pt x="140" y="1"/>
                  <a:pt x="0" y="123"/>
                  <a:pt x="0" y="280"/>
                </a:cubicBezTo>
                <a:cubicBezTo>
                  <a:pt x="0" y="455"/>
                  <a:pt x="140" y="578"/>
                  <a:pt x="297" y="578"/>
                </a:cubicBezTo>
                <a:cubicBezTo>
                  <a:pt x="455" y="578"/>
                  <a:pt x="594" y="455"/>
                  <a:pt x="594" y="280"/>
                </a:cubicBezTo>
                <a:cubicBezTo>
                  <a:pt x="594" y="123"/>
                  <a:pt x="455" y="1"/>
                  <a:pt x="297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42"/>
          <p:cNvSpPr/>
          <p:nvPr/>
        </p:nvSpPr>
        <p:spPr>
          <a:xfrm>
            <a:off x="1155676" y="1574099"/>
            <a:ext cx="498659" cy="316500"/>
          </a:xfrm>
          <a:custGeom>
            <a:avLst/>
            <a:gdLst/>
            <a:ahLst/>
            <a:cxnLst/>
            <a:rect l="l" t="t" r="r" b="b"/>
            <a:pathLst>
              <a:path w="4826" h="3063" extrusionOk="0">
                <a:moveTo>
                  <a:pt x="156" y="0"/>
                </a:moveTo>
                <a:cubicBezTo>
                  <a:pt x="146" y="0"/>
                  <a:pt x="135" y="1"/>
                  <a:pt x="123" y="4"/>
                </a:cubicBezTo>
                <a:cubicBezTo>
                  <a:pt x="53" y="4"/>
                  <a:pt x="1" y="91"/>
                  <a:pt x="18" y="161"/>
                </a:cubicBezTo>
                <a:lnTo>
                  <a:pt x="351" y="2329"/>
                </a:lnTo>
                <a:cubicBezTo>
                  <a:pt x="368" y="2381"/>
                  <a:pt x="403" y="2434"/>
                  <a:pt x="473" y="2434"/>
                </a:cubicBezTo>
                <a:cubicBezTo>
                  <a:pt x="486" y="2438"/>
                  <a:pt x="499" y="2440"/>
                  <a:pt x="512" y="2440"/>
                </a:cubicBezTo>
                <a:cubicBezTo>
                  <a:pt x="551" y="2440"/>
                  <a:pt x="587" y="2420"/>
                  <a:pt x="613" y="2381"/>
                </a:cubicBezTo>
                <a:lnTo>
                  <a:pt x="1627" y="1122"/>
                </a:lnTo>
                <a:lnTo>
                  <a:pt x="2011" y="2678"/>
                </a:lnTo>
                <a:cubicBezTo>
                  <a:pt x="2029" y="2731"/>
                  <a:pt x="2081" y="2783"/>
                  <a:pt x="2134" y="2783"/>
                </a:cubicBezTo>
                <a:cubicBezTo>
                  <a:pt x="2147" y="2788"/>
                  <a:pt x="2160" y="2790"/>
                  <a:pt x="2173" y="2790"/>
                </a:cubicBezTo>
                <a:cubicBezTo>
                  <a:pt x="2211" y="2790"/>
                  <a:pt x="2247" y="2770"/>
                  <a:pt x="2274" y="2731"/>
                </a:cubicBezTo>
                <a:lnTo>
                  <a:pt x="3165" y="1490"/>
                </a:lnTo>
                <a:lnTo>
                  <a:pt x="3515" y="2941"/>
                </a:lnTo>
                <a:cubicBezTo>
                  <a:pt x="3532" y="3010"/>
                  <a:pt x="3567" y="3045"/>
                  <a:pt x="3637" y="3063"/>
                </a:cubicBezTo>
                <a:cubicBezTo>
                  <a:pt x="3690" y="3063"/>
                  <a:pt x="3742" y="3045"/>
                  <a:pt x="3777" y="2993"/>
                </a:cubicBezTo>
                <a:lnTo>
                  <a:pt x="4773" y="1490"/>
                </a:lnTo>
                <a:cubicBezTo>
                  <a:pt x="4826" y="1420"/>
                  <a:pt x="4808" y="1332"/>
                  <a:pt x="4738" y="1297"/>
                </a:cubicBezTo>
                <a:cubicBezTo>
                  <a:pt x="4711" y="1277"/>
                  <a:pt x="4681" y="1267"/>
                  <a:pt x="4652" y="1267"/>
                </a:cubicBezTo>
                <a:cubicBezTo>
                  <a:pt x="4608" y="1267"/>
                  <a:pt x="4567" y="1290"/>
                  <a:pt x="4546" y="1332"/>
                </a:cubicBezTo>
                <a:lnTo>
                  <a:pt x="3725" y="2556"/>
                </a:lnTo>
                <a:lnTo>
                  <a:pt x="3375" y="1105"/>
                </a:lnTo>
                <a:cubicBezTo>
                  <a:pt x="3357" y="1053"/>
                  <a:pt x="3322" y="1018"/>
                  <a:pt x="3270" y="1000"/>
                </a:cubicBezTo>
                <a:cubicBezTo>
                  <a:pt x="3257" y="997"/>
                  <a:pt x="3245" y="995"/>
                  <a:pt x="3233" y="995"/>
                </a:cubicBezTo>
                <a:cubicBezTo>
                  <a:pt x="3181" y="995"/>
                  <a:pt x="3141" y="1024"/>
                  <a:pt x="3113" y="1053"/>
                </a:cubicBezTo>
                <a:lnTo>
                  <a:pt x="2221" y="2311"/>
                </a:lnTo>
                <a:lnTo>
                  <a:pt x="1837" y="755"/>
                </a:lnTo>
                <a:cubicBezTo>
                  <a:pt x="1819" y="703"/>
                  <a:pt x="1784" y="668"/>
                  <a:pt x="1732" y="650"/>
                </a:cubicBezTo>
                <a:cubicBezTo>
                  <a:pt x="1679" y="650"/>
                  <a:pt x="1609" y="668"/>
                  <a:pt x="1574" y="703"/>
                </a:cubicBezTo>
                <a:lnTo>
                  <a:pt x="595" y="1944"/>
                </a:lnTo>
                <a:lnTo>
                  <a:pt x="298" y="126"/>
                </a:lnTo>
                <a:cubicBezTo>
                  <a:pt x="283" y="50"/>
                  <a:pt x="228" y="0"/>
                  <a:pt x="1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42"/>
          <p:cNvSpPr/>
          <p:nvPr/>
        </p:nvSpPr>
        <p:spPr>
          <a:xfrm>
            <a:off x="2396389" y="759899"/>
            <a:ext cx="280670" cy="1704109"/>
          </a:xfrm>
          <a:custGeom>
            <a:avLst/>
            <a:gdLst/>
            <a:ahLst/>
            <a:cxnLst/>
            <a:rect l="l" t="t" r="r" b="b"/>
            <a:pathLst>
              <a:path w="2361" h="14335" extrusionOk="0">
                <a:moveTo>
                  <a:pt x="1311" y="0"/>
                </a:moveTo>
                <a:cubicBezTo>
                  <a:pt x="770" y="0"/>
                  <a:pt x="140" y="35"/>
                  <a:pt x="140" y="35"/>
                </a:cubicBezTo>
                <a:cubicBezTo>
                  <a:pt x="70" y="35"/>
                  <a:pt x="0" y="105"/>
                  <a:pt x="0" y="175"/>
                </a:cubicBezTo>
                <a:cubicBezTo>
                  <a:pt x="16" y="253"/>
                  <a:pt x="60" y="317"/>
                  <a:pt x="131" y="317"/>
                </a:cubicBezTo>
                <a:cubicBezTo>
                  <a:pt x="140" y="317"/>
                  <a:pt x="149" y="317"/>
                  <a:pt x="158" y="315"/>
                </a:cubicBezTo>
                <a:cubicBezTo>
                  <a:pt x="158" y="315"/>
                  <a:pt x="315" y="315"/>
                  <a:pt x="525" y="297"/>
                </a:cubicBezTo>
                <a:lnTo>
                  <a:pt x="1311" y="297"/>
                </a:lnTo>
                <a:cubicBezTo>
                  <a:pt x="1504" y="297"/>
                  <a:pt x="1696" y="297"/>
                  <a:pt x="1836" y="315"/>
                </a:cubicBezTo>
                <a:cubicBezTo>
                  <a:pt x="1870" y="315"/>
                  <a:pt x="1900" y="315"/>
                  <a:pt x="1924" y="317"/>
                </a:cubicBezTo>
                <a:lnTo>
                  <a:pt x="1924" y="317"/>
                </a:lnTo>
                <a:cubicBezTo>
                  <a:pt x="1976" y="4899"/>
                  <a:pt x="2027" y="9464"/>
                  <a:pt x="2062" y="14030"/>
                </a:cubicBezTo>
                <a:lnTo>
                  <a:pt x="2062" y="14030"/>
                </a:lnTo>
                <a:lnTo>
                  <a:pt x="455" y="13950"/>
                </a:lnTo>
                <a:cubicBezTo>
                  <a:pt x="367" y="13950"/>
                  <a:pt x="298" y="14003"/>
                  <a:pt x="298" y="14090"/>
                </a:cubicBezTo>
                <a:cubicBezTo>
                  <a:pt x="298" y="14177"/>
                  <a:pt x="350" y="14230"/>
                  <a:pt x="437" y="14247"/>
                </a:cubicBezTo>
                <a:lnTo>
                  <a:pt x="2203" y="14335"/>
                </a:lnTo>
                <a:cubicBezTo>
                  <a:pt x="2255" y="14335"/>
                  <a:pt x="2290" y="14317"/>
                  <a:pt x="2325" y="14300"/>
                </a:cubicBezTo>
                <a:cubicBezTo>
                  <a:pt x="2343" y="14265"/>
                  <a:pt x="2360" y="14230"/>
                  <a:pt x="2360" y="14195"/>
                </a:cubicBezTo>
                <a:cubicBezTo>
                  <a:pt x="2308" y="9545"/>
                  <a:pt x="2273" y="4877"/>
                  <a:pt x="2220" y="227"/>
                </a:cubicBezTo>
                <a:cubicBezTo>
                  <a:pt x="2220" y="192"/>
                  <a:pt x="2203" y="157"/>
                  <a:pt x="2186" y="122"/>
                </a:cubicBezTo>
                <a:cubicBezTo>
                  <a:pt x="2151" y="87"/>
                  <a:pt x="2133" y="70"/>
                  <a:pt x="2098" y="70"/>
                </a:cubicBezTo>
                <a:cubicBezTo>
                  <a:pt x="2063" y="52"/>
                  <a:pt x="2011" y="35"/>
                  <a:pt x="1958" y="35"/>
                </a:cubicBezTo>
                <a:cubicBezTo>
                  <a:pt x="1801" y="0"/>
                  <a:pt x="1556" y="0"/>
                  <a:pt x="1311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2"/>
          <p:cNvSpPr/>
          <p:nvPr/>
        </p:nvSpPr>
        <p:spPr>
          <a:xfrm>
            <a:off x="2417192" y="1339665"/>
            <a:ext cx="249405" cy="35425"/>
          </a:xfrm>
          <a:custGeom>
            <a:avLst/>
            <a:gdLst/>
            <a:ahLst/>
            <a:cxnLst/>
            <a:rect l="l" t="t" r="r" b="b"/>
            <a:pathLst>
              <a:path w="2098" h="298" extrusionOk="0">
                <a:moveTo>
                  <a:pt x="140" y="0"/>
                </a:moveTo>
                <a:cubicBezTo>
                  <a:pt x="70" y="0"/>
                  <a:pt x="0" y="70"/>
                  <a:pt x="0" y="158"/>
                </a:cubicBezTo>
                <a:cubicBezTo>
                  <a:pt x="0" y="228"/>
                  <a:pt x="70" y="297"/>
                  <a:pt x="140" y="297"/>
                </a:cubicBezTo>
                <a:lnTo>
                  <a:pt x="1958" y="297"/>
                </a:lnTo>
                <a:cubicBezTo>
                  <a:pt x="2028" y="297"/>
                  <a:pt x="2098" y="228"/>
                  <a:pt x="2098" y="158"/>
                </a:cubicBezTo>
                <a:cubicBezTo>
                  <a:pt x="2098" y="70"/>
                  <a:pt x="2028" y="0"/>
                  <a:pt x="195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2"/>
          <p:cNvSpPr/>
          <p:nvPr/>
        </p:nvSpPr>
        <p:spPr>
          <a:xfrm>
            <a:off x="2475322" y="878301"/>
            <a:ext cx="187113" cy="37565"/>
          </a:xfrm>
          <a:custGeom>
            <a:avLst/>
            <a:gdLst/>
            <a:ahLst/>
            <a:cxnLst/>
            <a:rect l="l" t="t" r="r" b="b"/>
            <a:pathLst>
              <a:path w="1574" h="316" extrusionOk="0">
                <a:moveTo>
                  <a:pt x="1417" y="0"/>
                </a:moveTo>
                <a:cubicBezTo>
                  <a:pt x="997" y="18"/>
                  <a:pt x="560" y="18"/>
                  <a:pt x="140" y="18"/>
                </a:cubicBezTo>
                <a:cubicBezTo>
                  <a:pt x="53" y="18"/>
                  <a:pt x="1" y="88"/>
                  <a:pt x="1" y="175"/>
                </a:cubicBezTo>
                <a:cubicBezTo>
                  <a:pt x="1" y="245"/>
                  <a:pt x="71" y="315"/>
                  <a:pt x="140" y="315"/>
                </a:cubicBezTo>
                <a:cubicBezTo>
                  <a:pt x="578" y="298"/>
                  <a:pt x="997" y="298"/>
                  <a:pt x="1417" y="298"/>
                </a:cubicBezTo>
                <a:cubicBezTo>
                  <a:pt x="1504" y="298"/>
                  <a:pt x="1574" y="228"/>
                  <a:pt x="1574" y="140"/>
                </a:cubicBezTo>
                <a:cubicBezTo>
                  <a:pt x="1574" y="70"/>
                  <a:pt x="1504" y="0"/>
                  <a:pt x="1417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42"/>
          <p:cNvSpPr/>
          <p:nvPr/>
        </p:nvSpPr>
        <p:spPr>
          <a:xfrm>
            <a:off x="2483644" y="1000626"/>
            <a:ext cx="178792" cy="41964"/>
          </a:xfrm>
          <a:custGeom>
            <a:avLst/>
            <a:gdLst/>
            <a:ahLst/>
            <a:cxnLst/>
            <a:rect l="l" t="t" r="r" b="b"/>
            <a:pathLst>
              <a:path w="1504" h="353" extrusionOk="0">
                <a:moveTo>
                  <a:pt x="1374" y="0"/>
                </a:moveTo>
                <a:cubicBezTo>
                  <a:pt x="1365" y="0"/>
                  <a:pt x="1356" y="1"/>
                  <a:pt x="1347" y="3"/>
                </a:cubicBezTo>
                <a:cubicBezTo>
                  <a:pt x="945" y="20"/>
                  <a:pt x="542" y="38"/>
                  <a:pt x="140" y="55"/>
                </a:cubicBezTo>
                <a:cubicBezTo>
                  <a:pt x="53" y="55"/>
                  <a:pt x="1" y="125"/>
                  <a:pt x="1" y="213"/>
                </a:cubicBezTo>
                <a:cubicBezTo>
                  <a:pt x="1" y="283"/>
                  <a:pt x="70" y="352"/>
                  <a:pt x="158" y="352"/>
                </a:cubicBezTo>
                <a:cubicBezTo>
                  <a:pt x="560" y="335"/>
                  <a:pt x="962" y="300"/>
                  <a:pt x="1364" y="283"/>
                </a:cubicBezTo>
                <a:cubicBezTo>
                  <a:pt x="1452" y="283"/>
                  <a:pt x="1504" y="213"/>
                  <a:pt x="1504" y="125"/>
                </a:cubicBezTo>
                <a:cubicBezTo>
                  <a:pt x="1504" y="63"/>
                  <a:pt x="1448" y="0"/>
                  <a:pt x="1374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42"/>
          <p:cNvSpPr/>
          <p:nvPr/>
        </p:nvSpPr>
        <p:spPr>
          <a:xfrm>
            <a:off x="2489944" y="1129727"/>
            <a:ext cx="174631" cy="37565"/>
          </a:xfrm>
          <a:custGeom>
            <a:avLst/>
            <a:gdLst/>
            <a:ahLst/>
            <a:cxnLst/>
            <a:rect l="l" t="t" r="r" b="b"/>
            <a:pathLst>
              <a:path w="1469" h="316" extrusionOk="0">
                <a:moveTo>
                  <a:pt x="1311" y="1"/>
                </a:moveTo>
                <a:cubicBezTo>
                  <a:pt x="927" y="18"/>
                  <a:pt x="542" y="18"/>
                  <a:pt x="140" y="18"/>
                </a:cubicBezTo>
                <a:cubicBezTo>
                  <a:pt x="52" y="36"/>
                  <a:pt x="0" y="88"/>
                  <a:pt x="0" y="175"/>
                </a:cubicBezTo>
                <a:cubicBezTo>
                  <a:pt x="0" y="263"/>
                  <a:pt x="70" y="315"/>
                  <a:pt x="140" y="315"/>
                </a:cubicBezTo>
                <a:cubicBezTo>
                  <a:pt x="542" y="315"/>
                  <a:pt x="927" y="298"/>
                  <a:pt x="1329" y="298"/>
                </a:cubicBezTo>
                <a:cubicBezTo>
                  <a:pt x="1399" y="298"/>
                  <a:pt x="1468" y="228"/>
                  <a:pt x="1468" y="141"/>
                </a:cubicBezTo>
                <a:cubicBezTo>
                  <a:pt x="1468" y="71"/>
                  <a:pt x="1399" y="1"/>
                  <a:pt x="1311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2"/>
          <p:cNvSpPr/>
          <p:nvPr/>
        </p:nvSpPr>
        <p:spPr>
          <a:xfrm>
            <a:off x="2498147" y="1229466"/>
            <a:ext cx="168449" cy="39586"/>
          </a:xfrm>
          <a:custGeom>
            <a:avLst/>
            <a:gdLst/>
            <a:ahLst/>
            <a:cxnLst/>
            <a:rect l="l" t="t" r="r" b="b"/>
            <a:pathLst>
              <a:path w="1417" h="333" extrusionOk="0">
                <a:moveTo>
                  <a:pt x="1260" y="1"/>
                </a:moveTo>
                <a:cubicBezTo>
                  <a:pt x="875" y="18"/>
                  <a:pt x="508" y="36"/>
                  <a:pt x="141" y="36"/>
                </a:cubicBezTo>
                <a:cubicBezTo>
                  <a:pt x="53" y="53"/>
                  <a:pt x="1" y="123"/>
                  <a:pt x="1" y="193"/>
                </a:cubicBezTo>
                <a:cubicBezTo>
                  <a:pt x="1" y="280"/>
                  <a:pt x="71" y="333"/>
                  <a:pt x="158" y="333"/>
                </a:cubicBezTo>
                <a:cubicBezTo>
                  <a:pt x="525" y="315"/>
                  <a:pt x="892" y="298"/>
                  <a:pt x="1260" y="280"/>
                </a:cubicBezTo>
                <a:cubicBezTo>
                  <a:pt x="1347" y="280"/>
                  <a:pt x="1417" y="211"/>
                  <a:pt x="1399" y="141"/>
                </a:cubicBezTo>
                <a:cubicBezTo>
                  <a:pt x="1399" y="53"/>
                  <a:pt x="1330" y="1"/>
                  <a:pt x="1260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42"/>
          <p:cNvSpPr/>
          <p:nvPr/>
        </p:nvSpPr>
        <p:spPr>
          <a:xfrm>
            <a:off x="2537732" y="1433103"/>
            <a:ext cx="131003" cy="37565"/>
          </a:xfrm>
          <a:custGeom>
            <a:avLst/>
            <a:gdLst/>
            <a:ahLst/>
            <a:cxnLst/>
            <a:rect l="l" t="t" r="r" b="b"/>
            <a:pathLst>
              <a:path w="1102" h="316" extrusionOk="0">
                <a:moveTo>
                  <a:pt x="944" y="1"/>
                </a:moveTo>
                <a:cubicBezTo>
                  <a:pt x="682" y="18"/>
                  <a:pt x="402" y="18"/>
                  <a:pt x="140" y="18"/>
                </a:cubicBezTo>
                <a:cubicBezTo>
                  <a:pt x="70" y="18"/>
                  <a:pt x="0" y="88"/>
                  <a:pt x="0" y="176"/>
                </a:cubicBezTo>
                <a:cubicBezTo>
                  <a:pt x="0" y="246"/>
                  <a:pt x="70" y="316"/>
                  <a:pt x="140" y="316"/>
                </a:cubicBezTo>
                <a:cubicBezTo>
                  <a:pt x="420" y="316"/>
                  <a:pt x="682" y="298"/>
                  <a:pt x="944" y="298"/>
                </a:cubicBezTo>
                <a:cubicBezTo>
                  <a:pt x="1031" y="298"/>
                  <a:pt x="1101" y="228"/>
                  <a:pt x="1084" y="141"/>
                </a:cubicBezTo>
                <a:cubicBezTo>
                  <a:pt x="1084" y="71"/>
                  <a:pt x="1031" y="1"/>
                  <a:pt x="944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42"/>
          <p:cNvSpPr/>
          <p:nvPr/>
        </p:nvSpPr>
        <p:spPr>
          <a:xfrm>
            <a:off x="2498147" y="1555785"/>
            <a:ext cx="170589" cy="39586"/>
          </a:xfrm>
          <a:custGeom>
            <a:avLst/>
            <a:gdLst/>
            <a:ahLst/>
            <a:cxnLst/>
            <a:rect l="l" t="t" r="r" b="b"/>
            <a:pathLst>
              <a:path w="1435" h="333" extrusionOk="0">
                <a:moveTo>
                  <a:pt x="158" y="0"/>
                </a:moveTo>
                <a:cubicBezTo>
                  <a:pt x="71" y="0"/>
                  <a:pt x="1" y="70"/>
                  <a:pt x="1" y="158"/>
                </a:cubicBezTo>
                <a:cubicBezTo>
                  <a:pt x="1" y="228"/>
                  <a:pt x="71" y="298"/>
                  <a:pt x="141" y="298"/>
                </a:cubicBezTo>
                <a:cubicBezTo>
                  <a:pt x="525" y="315"/>
                  <a:pt x="910" y="315"/>
                  <a:pt x="1277" y="332"/>
                </a:cubicBezTo>
                <a:cubicBezTo>
                  <a:pt x="1364" y="332"/>
                  <a:pt x="1434" y="263"/>
                  <a:pt x="1434" y="193"/>
                </a:cubicBezTo>
                <a:cubicBezTo>
                  <a:pt x="1434" y="105"/>
                  <a:pt x="1364" y="35"/>
                  <a:pt x="1295" y="35"/>
                </a:cubicBezTo>
                <a:cubicBezTo>
                  <a:pt x="910" y="35"/>
                  <a:pt x="525" y="18"/>
                  <a:pt x="15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2"/>
          <p:cNvSpPr/>
          <p:nvPr/>
        </p:nvSpPr>
        <p:spPr>
          <a:xfrm>
            <a:off x="2512768" y="1663845"/>
            <a:ext cx="157988" cy="39586"/>
          </a:xfrm>
          <a:custGeom>
            <a:avLst/>
            <a:gdLst/>
            <a:ahLst/>
            <a:cxnLst/>
            <a:rect l="l" t="t" r="r" b="b"/>
            <a:pathLst>
              <a:path w="1329" h="333" extrusionOk="0">
                <a:moveTo>
                  <a:pt x="158" y="0"/>
                </a:moveTo>
                <a:cubicBezTo>
                  <a:pt x="70" y="0"/>
                  <a:pt x="0" y="70"/>
                  <a:pt x="0" y="140"/>
                </a:cubicBezTo>
                <a:cubicBezTo>
                  <a:pt x="0" y="228"/>
                  <a:pt x="70" y="298"/>
                  <a:pt x="140" y="298"/>
                </a:cubicBezTo>
                <a:cubicBezTo>
                  <a:pt x="490" y="298"/>
                  <a:pt x="822" y="315"/>
                  <a:pt x="1172" y="333"/>
                </a:cubicBezTo>
                <a:cubicBezTo>
                  <a:pt x="1241" y="333"/>
                  <a:pt x="1311" y="263"/>
                  <a:pt x="1311" y="193"/>
                </a:cubicBezTo>
                <a:cubicBezTo>
                  <a:pt x="1329" y="105"/>
                  <a:pt x="1259" y="35"/>
                  <a:pt x="1172" y="35"/>
                </a:cubicBezTo>
                <a:cubicBezTo>
                  <a:pt x="839" y="18"/>
                  <a:pt x="490" y="18"/>
                  <a:pt x="158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2"/>
          <p:cNvSpPr/>
          <p:nvPr/>
        </p:nvSpPr>
        <p:spPr>
          <a:xfrm>
            <a:off x="2529411" y="1763583"/>
            <a:ext cx="141345" cy="35425"/>
          </a:xfrm>
          <a:custGeom>
            <a:avLst/>
            <a:gdLst/>
            <a:ahLst/>
            <a:cxnLst/>
            <a:rect l="l" t="t" r="r" b="b"/>
            <a:pathLst>
              <a:path w="1189" h="298" extrusionOk="0">
                <a:moveTo>
                  <a:pt x="157" y="0"/>
                </a:moveTo>
                <a:cubicBezTo>
                  <a:pt x="70" y="0"/>
                  <a:pt x="0" y="53"/>
                  <a:pt x="0" y="140"/>
                </a:cubicBezTo>
                <a:cubicBezTo>
                  <a:pt x="0" y="228"/>
                  <a:pt x="70" y="280"/>
                  <a:pt x="140" y="298"/>
                </a:cubicBezTo>
                <a:lnTo>
                  <a:pt x="1032" y="298"/>
                </a:lnTo>
                <a:cubicBezTo>
                  <a:pt x="1119" y="298"/>
                  <a:pt x="1189" y="245"/>
                  <a:pt x="1189" y="158"/>
                </a:cubicBezTo>
                <a:cubicBezTo>
                  <a:pt x="1189" y="88"/>
                  <a:pt x="1119" y="18"/>
                  <a:pt x="1049" y="18"/>
                </a:cubicBezTo>
                <a:cubicBezTo>
                  <a:pt x="752" y="0"/>
                  <a:pt x="455" y="0"/>
                  <a:pt x="157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42"/>
          <p:cNvSpPr/>
          <p:nvPr/>
        </p:nvSpPr>
        <p:spPr>
          <a:xfrm>
            <a:off x="2514789" y="1967220"/>
            <a:ext cx="158107" cy="37565"/>
          </a:xfrm>
          <a:custGeom>
            <a:avLst/>
            <a:gdLst/>
            <a:ahLst/>
            <a:cxnLst/>
            <a:rect l="l" t="t" r="r" b="b"/>
            <a:pathLst>
              <a:path w="1330" h="316" extrusionOk="0">
                <a:moveTo>
                  <a:pt x="1172" y="1"/>
                </a:moveTo>
                <a:cubicBezTo>
                  <a:pt x="840" y="1"/>
                  <a:pt x="490" y="18"/>
                  <a:pt x="158" y="18"/>
                </a:cubicBezTo>
                <a:cubicBezTo>
                  <a:pt x="71" y="18"/>
                  <a:pt x="1" y="88"/>
                  <a:pt x="1" y="158"/>
                </a:cubicBezTo>
                <a:cubicBezTo>
                  <a:pt x="1" y="245"/>
                  <a:pt x="71" y="315"/>
                  <a:pt x="158" y="315"/>
                </a:cubicBezTo>
                <a:cubicBezTo>
                  <a:pt x="490" y="298"/>
                  <a:pt x="840" y="298"/>
                  <a:pt x="1190" y="280"/>
                </a:cubicBezTo>
                <a:cubicBezTo>
                  <a:pt x="1259" y="280"/>
                  <a:pt x="1329" y="210"/>
                  <a:pt x="1329" y="140"/>
                </a:cubicBezTo>
                <a:cubicBezTo>
                  <a:pt x="1329" y="53"/>
                  <a:pt x="1259" y="1"/>
                  <a:pt x="1172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42"/>
          <p:cNvSpPr/>
          <p:nvPr/>
        </p:nvSpPr>
        <p:spPr>
          <a:xfrm>
            <a:off x="2514789" y="2070763"/>
            <a:ext cx="160128" cy="44460"/>
          </a:xfrm>
          <a:custGeom>
            <a:avLst/>
            <a:gdLst/>
            <a:ahLst/>
            <a:cxnLst/>
            <a:rect l="l" t="t" r="r" b="b"/>
            <a:pathLst>
              <a:path w="1347" h="374" extrusionOk="0">
                <a:moveTo>
                  <a:pt x="1199" y="1"/>
                </a:moveTo>
                <a:cubicBezTo>
                  <a:pt x="1190" y="1"/>
                  <a:pt x="1181" y="2"/>
                  <a:pt x="1172" y="4"/>
                </a:cubicBezTo>
                <a:cubicBezTo>
                  <a:pt x="840" y="39"/>
                  <a:pt x="490" y="56"/>
                  <a:pt x="141" y="91"/>
                </a:cubicBezTo>
                <a:cubicBezTo>
                  <a:pt x="53" y="91"/>
                  <a:pt x="1" y="161"/>
                  <a:pt x="1" y="248"/>
                </a:cubicBezTo>
                <a:cubicBezTo>
                  <a:pt x="16" y="311"/>
                  <a:pt x="74" y="374"/>
                  <a:pt x="136" y="374"/>
                </a:cubicBezTo>
                <a:cubicBezTo>
                  <a:pt x="143" y="374"/>
                  <a:pt x="151" y="373"/>
                  <a:pt x="158" y="371"/>
                </a:cubicBezTo>
                <a:cubicBezTo>
                  <a:pt x="508" y="353"/>
                  <a:pt x="857" y="318"/>
                  <a:pt x="1207" y="283"/>
                </a:cubicBezTo>
                <a:cubicBezTo>
                  <a:pt x="1277" y="283"/>
                  <a:pt x="1347" y="213"/>
                  <a:pt x="1329" y="126"/>
                </a:cubicBezTo>
                <a:cubicBezTo>
                  <a:pt x="1329" y="64"/>
                  <a:pt x="1273" y="1"/>
                  <a:pt x="1199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2"/>
          <p:cNvSpPr/>
          <p:nvPr/>
        </p:nvSpPr>
        <p:spPr>
          <a:xfrm>
            <a:off x="2527271" y="2202122"/>
            <a:ext cx="147646" cy="35425"/>
          </a:xfrm>
          <a:custGeom>
            <a:avLst/>
            <a:gdLst/>
            <a:ahLst/>
            <a:cxnLst/>
            <a:rect l="l" t="t" r="r" b="b"/>
            <a:pathLst>
              <a:path w="1242" h="298" extrusionOk="0">
                <a:moveTo>
                  <a:pt x="1102" y="0"/>
                </a:moveTo>
                <a:cubicBezTo>
                  <a:pt x="770" y="0"/>
                  <a:pt x="455" y="0"/>
                  <a:pt x="141" y="18"/>
                </a:cubicBezTo>
                <a:cubicBezTo>
                  <a:pt x="53" y="18"/>
                  <a:pt x="1" y="87"/>
                  <a:pt x="1" y="157"/>
                </a:cubicBezTo>
                <a:cubicBezTo>
                  <a:pt x="1" y="245"/>
                  <a:pt x="71" y="297"/>
                  <a:pt x="141" y="297"/>
                </a:cubicBezTo>
                <a:cubicBezTo>
                  <a:pt x="473" y="297"/>
                  <a:pt x="787" y="297"/>
                  <a:pt x="1102" y="280"/>
                </a:cubicBezTo>
                <a:cubicBezTo>
                  <a:pt x="1189" y="280"/>
                  <a:pt x="1242" y="210"/>
                  <a:pt x="1242" y="140"/>
                </a:cubicBezTo>
                <a:cubicBezTo>
                  <a:pt x="1242" y="52"/>
                  <a:pt x="1172" y="0"/>
                  <a:pt x="1102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42"/>
          <p:cNvSpPr/>
          <p:nvPr/>
        </p:nvSpPr>
        <p:spPr>
          <a:xfrm>
            <a:off x="2518950" y="2314343"/>
            <a:ext cx="158107" cy="37446"/>
          </a:xfrm>
          <a:custGeom>
            <a:avLst/>
            <a:gdLst/>
            <a:ahLst/>
            <a:cxnLst/>
            <a:rect l="l" t="t" r="r" b="b"/>
            <a:pathLst>
              <a:path w="1330" h="315" extrusionOk="0">
                <a:moveTo>
                  <a:pt x="1172" y="0"/>
                </a:moveTo>
                <a:cubicBezTo>
                  <a:pt x="822" y="17"/>
                  <a:pt x="490" y="17"/>
                  <a:pt x="141" y="35"/>
                </a:cubicBezTo>
                <a:cubicBezTo>
                  <a:pt x="53" y="35"/>
                  <a:pt x="1" y="87"/>
                  <a:pt x="1" y="175"/>
                </a:cubicBezTo>
                <a:cubicBezTo>
                  <a:pt x="1" y="262"/>
                  <a:pt x="71" y="315"/>
                  <a:pt x="141" y="315"/>
                </a:cubicBezTo>
                <a:cubicBezTo>
                  <a:pt x="490" y="315"/>
                  <a:pt x="840" y="297"/>
                  <a:pt x="1172" y="297"/>
                </a:cubicBezTo>
                <a:cubicBezTo>
                  <a:pt x="1259" y="297"/>
                  <a:pt x="1329" y="227"/>
                  <a:pt x="1329" y="157"/>
                </a:cubicBezTo>
                <a:cubicBezTo>
                  <a:pt x="1329" y="70"/>
                  <a:pt x="1259" y="0"/>
                  <a:pt x="1172" y="0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42"/>
          <p:cNvSpPr/>
          <p:nvPr/>
        </p:nvSpPr>
        <p:spPr>
          <a:xfrm>
            <a:off x="2431695" y="1867482"/>
            <a:ext cx="241202" cy="46124"/>
          </a:xfrm>
          <a:custGeom>
            <a:avLst/>
            <a:gdLst/>
            <a:ahLst/>
            <a:cxnLst/>
            <a:rect l="l" t="t" r="r" b="b"/>
            <a:pathLst>
              <a:path w="2029" h="388" extrusionOk="0">
                <a:moveTo>
                  <a:pt x="1871" y="1"/>
                </a:moveTo>
                <a:cubicBezTo>
                  <a:pt x="1294" y="36"/>
                  <a:pt x="717" y="70"/>
                  <a:pt x="140" y="105"/>
                </a:cubicBezTo>
                <a:cubicBezTo>
                  <a:pt x="53" y="105"/>
                  <a:pt x="1" y="175"/>
                  <a:pt x="1" y="263"/>
                </a:cubicBezTo>
                <a:cubicBezTo>
                  <a:pt x="1" y="325"/>
                  <a:pt x="56" y="388"/>
                  <a:pt x="131" y="388"/>
                </a:cubicBezTo>
                <a:cubicBezTo>
                  <a:pt x="140" y="388"/>
                  <a:pt x="149" y="387"/>
                  <a:pt x="158" y="385"/>
                </a:cubicBezTo>
                <a:cubicBezTo>
                  <a:pt x="735" y="350"/>
                  <a:pt x="1312" y="315"/>
                  <a:pt x="1889" y="280"/>
                </a:cubicBezTo>
                <a:cubicBezTo>
                  <a:pt x="1958" y="280"/>
                  <a:pt x="2028" y="210"/>
                  <a:pt x="2011" y="140"/>
                </a:cubicBezTo>
                <a:cubicBezTo>
                  <a:pt x="2011" y="53"/>
                  <a:pt x="1941" y="1"/>
                  <a:pt x="1871" y="1"/>
                </a:cubicBezTo>
                <a:close/>
              </a:path>
            </a:pathLst>
          </a:custGeom>
          <a:solidFill>
            <a:srgbClr val="465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42"/>
          <p:cNvSpPr txBox="1">
            <a:spLocks noGrp="1"/>
          </p:cNvSpPr>
          <p:nvPr>
            <p:ph type="title" idx="2"/>
          </p:nvPr>
        </p:nvSpPr>
        <p:spPr>
          <a:xfrm>
            <a:off x="3200400" y="796200"/>
            <a:ext cx="2492400" cy="7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18" name="Google Shape;1418;p42"/>
          <p:cNvSpPr/>
          <p:nvPr/>
        </p:nvSpPr>
        <p:spPr>
          <a:xfrm>
            <a:off x="3400425" y="1763575"/>
            <a:ext cx="847725" cy="146825"/>
          </a:xfrm>
          <a:custGeom>
            <a:avLst/>
            <a:gdLst/>
            <a:ahLst/>
            <a:cxnLst/>
            <a:rect l="l" t="t" r="r" b="b"/>
            <a:pathLst>
              <a:path w="33909" h="5873" extrusionOk="0">
                <a:moveTo>
                  <a:pt x="0" y="5873"/>
                </a:moveTo>
                <a:cubicBezTo>
                  <a:pt x="10624" y="1624"/>
                  <a:pt x="22582" y="-1079"/>
                  <a:pt x="33909" y="53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19" name="Google Shape;1419;p42"/>
          <p:cNvSpPr/>
          <p:nvPr/>
        </p:nvSpPr>
        <p:spPr>
          <a:xfrm>
            <a:off x="3543300" y="1837800"/>
            <a:ext cx="847725" cy="146825"/>
          </a:xfrm>
          <a:custGeom>
            <a:avLst/>
            <a:gdLst/>
            <a:ahLst/>
            <a:cxnLst/>
            <a:rect l="l" t="t" r="r" b="b"/>
            <a:pathLst>
              <a:path w="33909" h="5873" extrusionOk="0">
                <a:moveTo>
                  <a:pt x="0" y="5873"/>
                </a:moveTo>
                <a:cubicBezTo>
                  <a:pt x="10624" y="1624"/>
                  <a:pt x="22582" y="-1079"/>
                  <a:pt x="33909" y="53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420" name="Google Shape;1420;p42"/>
          <p:cNvGrpSpPr/>
          <p:nvPr/>
        </p:nvGrpSpPr>
        <p:grpSpPr>
          <a:xfrm>
            <a:off x="6489770" y="3236442"/>
            <a:ext cx="1250766" cy="1268375"/>
            <a:chOff x="6866604" y="3415321"/>
            <a:chExt cx="485470" cy="492267"/>
          </a:xfrm>
        </p:grpSpPr>
        <p:sp>
          <p:nvSpPr>
            <p:cNvPr id="1421" name="Google Shape;1421;p42"/>
            <p:cNvSpPr/>
            <p:nvPr/>
          </p:nvSpPr>
          <p:spPr>
            <a:xfrm rot="-2088369">
              <a:off x="7002438" y="3710949"/>
              <a:ext cx="338847" cy="82397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 rot="-2088369">
              <a:off x="7040201" y="3518314"/>
              <a:ext cx="34417" cy="2501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 rot="-2088369">
              <a:off x="6945649" y="3496741"/>
              <a:ext cx="277961" cy="364087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 rot="-2088369">
              <a:off x="7068011" y="3439152"/>
              <a:ext cx="197736" cy="364456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42"/>
          <p:cNvGrpSpPr/>
          <p:nvPr/>
        </p:nvGrpSpPr>
        <p:grpSpPr>
          <a:xfrm>
            <a:off x="4050400" y="864870"/>
            <a:ext cx="3759000" cy="2392200"/>
            <a:chOff x="4050400" y="864870"/>
            <a:chExt cx="3759000" cy="2392200"/>
          </a:xfrm>
        </p:grpSpPr>
        <p:sp>
          <p:nvSpPr>
            <p:cNvPr id="1426" name="Google Shape;1426;p42"/>
            <p:cNvSpPr/>
            <p:nvPr/>
          </p:nvSpPr>
          <p:spPr>
            <a:xfrm rot="381417">
              <a:off x="4539720" y="915050"/>
              <a:ext cx="417609" cy="381782"/>
            </a:xfrm>
            <a:custGeom>
              <a:avLst/>
              <a:gdLst/>
              <a:ahLst/>
              <a:cxnLst/>
              <a:rect l="l" t="t" r="r" b="b"/>
              <a:pathLst>
                <a:path w="17699" h="15265" extrusionOk="0">
                  <a:moveTo>
                    <a:pt x="8936" y="0"/>
                  </a:moveTo>
                  <a:cubicBezTo>
                    <a:pt x="7104" y="3663"/>
                    <a:pt x="5221" y="7335"/>
                    <a:pt x="2840" y="10668"/>
                  </a:cubicBezTo>
                  <a:cubicBezTo>
                    <a:pt x="1939" y="11929"/>
                    <a:pt x="-520" y="13091"/>
                    <a:pt x="173" y="14478"/>
                  </a:cubicBezTo>
                  <a:cubicBezTo>
                    <a:pt x="1027" y="16186"/>
                    <a:pt x="4016" y="14471"/>
                    <a:pt x="5888" y="14097"/>
                  </a:cubicBezTo>
                  <a:cubicBezTo>
                    <a:pt x="9767" y="13321"/>
                    <a:pt x="13744" y="12954"/>
                    <a:pt x="17699" y="12954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427" name="Google Shape;1427;p42"/>
            <p:cNvSpPr/>
            <p:nvPr/>
          </p:nvSpPr>
          <p:spPr>
            <a:xfrm>
              <a:off x="4050400" y="864870"/>
              <a:ext cx="3759000" cy="2392200"/>
            </a:xfrm>
            <a:prstGeom prst="arc">
              <a:avLst>
                <a:gd name="adj1" fmla="val 12973513"/>
                <a:gd name="adj2" fmla="val 1661112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CFE42-11B1-4A7D-8BB8-6BDAA5EEA423}"/>
              </a:ext>
            </a:extLst>
          </p:cNvPr>
          <p:cNvSpPr txBox="1"/>
          <p:nvPr/>
        </p:nvSpPr>
        <p:spPr>
          <a:xfrm>
            <a:off x="596096" y="464482"/>
            <a:ext cx="42840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Dynamical process is formulated as follows:</a:t>
            </a:r>
            <a:endParaRPr lang="en-US"/>
          </a:p>
        </p:txBody>
      </p:sp>
      <p:pic>
        <p:nvPicPr>
          <p:cNvPr id="6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B04B7B0A-AED6-4851-BBD1-8AADFC90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59" y="937646"/>
            <a:ext cx="1432560" cy="518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C3C103-4AC8-4026-BAF4-899285161DB5}"/>
              </a:ext>
            </a:extLst>
          </p:cNvPr>
          <p:cNvSpPr txBox="1"/>
          <p:nvPr/>
        </p:nvSpPr>
        <p:spPr>
          <a:xfrm>
            <a:off x="598025" y="1619925"/>
            <a:ext cx="834245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masis MT Pro Medium"/>
              </a:rPr>
              <a:t>where x defines a measurements, t is a time, µ is a parametrical dependence, and f indicates a system. </a:t>
            </a:r>
          </a:p>
          <a:p>
            <a:endParaRPr lang="en-US" dirty="0">
              <a:latin typeface="Amasis MT Pro Medium"/>
            </a:endParaRPr>
          </a:p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As the system f is too complex &amp; nonlinear, it is not clear about what the system is. </a:t>
            </a:r>
            <a:endParaRPr lang="en-US"/>
          </a:p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A lot of data x is measured from the system f </a:t>
            </a:r>
            <a:endParaRPr lang="en-US"/>
          </a:p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The complex dynamical system f can be approximated as follows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B8B77B0-9809-4FAA-84C3-35B7C1E57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84" r="617"/>
          <a:stretch/>
        </p:blipFill>
        <p:spPr>
          <a:xfrm>
            <a:off x="1155094" y="3104377"/>
            <a:ext cx="1224928" cy="513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62B596-90DC-4A27-AAF2-837D07DD30AA}"/>
              </a:ext>
            </a:extLst>
          </p:cNvPr>
          <p:cNvSpPr txBox="1"/>
          <p:nvPr/>
        </p:nvSpPr>
        <p:spPr>
          <a:xfrm>
            <a:off x="2459042" y="3274623"/>
            <a:ext cx="62888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masis MT Pro Medium"/>
              </a:rPr>
              <a:t>where A defines a linear dynamical system which is a low-rank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3AEAD-7DD0-42C5-AC28-EFCB9C8B83D2}"/>
              </a:ext>
            </a:extLst>
          </p:cNvPr>
          <p:cNvSpPr txBox="1"/>
          <p:nvPr/>
        </p:nvSpPr>
        <p:spPr>
          <a:xfrm>
            <a:off x="601305" y="3850849"/>
            <a:ext cx="431301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When the linear dynamical system A is formulated as differential equation:</a:t>
            </a:r>
          </a:p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The differential equation with the linear dynamical system A can be easily solved,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F4A0B83-02F4-4004-A4D1-3ED7659B9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63" y="3853743"/>
            <a:ext cx="2743200" cy="575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4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DF675-CFAC-4F4F-8699-397C3A579F2E}"/>
              </a:ext>
            </a:extLst>
          </p:cNvPr>
          <p:cNvSpPr txBox="1"/>
          <p:nvPr/>
        </p:nvSpPr>
        <p:spPr>
          <a:xfrm>
            <a:off x="304800" y="240030"/>
            <a:ext cx="86296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Its general solution is exponential solution defined as: 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6D33FC0-F824-49E3-AEF1-FF6D67981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23" b="1282"/>
          <a:stretch/>
        </p:blipFill>
        <p:spPr>
          <a:xfrm>
            <a:off x="739032" y="653029"/>
            <a:ext cx="1400175" cy="590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49E2A3-6C5C-4C15-84B4-10EDF93040F1}"/>
              </a:ext>
            </a:extLst>
          </p:cNvPr>
          <p:cNvSpPr txBox="1"/>
          <p:nvPr/>
        </p:nvSpPr>
        <p:spPr>
          <a:xfrm>
            <a:off x="370293" y="1472829"/>
            <a:ext cx="61597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The problem of finding the eigen vectors ~v and the eigen values λ is an eigen value problem defined as: 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CA45685-CF75-449C-8F1B-4E108DA2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48" y="1509869"/>
            <a:ext cx="1266825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2D616-2C88-4AB9-AB26-20B20AF1E991}"/>
              </a:ext>
            </a:extLst>
          </p:cNvPr>
          <p:cNvSpPr txBox="1"/>
          <p:nvPr/>
        </p:nvSpPr>
        <p:spPr>
          <a:xfrm>
            <a:off x="369233" y="2262802"/>
            <a:ext cx="379215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 λ and v are found by solving the equations (called characteristic function) below:</a:t>
            </a:r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CFBB6DF-6C53-4235-B40C-B37D550DD829}"/>
              </a:ext>
            </a:extLst>
          </p:cNvPr>
          <p:cNvSpPr txBox="1"/>
          <p:nvPr/>
        </p:nvSpPr>
        <p:spPr>
          <a:xfrm>
            <a:off x="2282912" y="791466"/>
            <a:ext cx="677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masis MT Pro Medium"/>
              </a:rPr>
              <a:t>Where v and λ are eigen vectors and eigen values of the linear system A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1E8938A7-FCE7-4D20-9CE8-264CC4517B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57" r="1976" b="-820"/>
          <a:stretch/>
        </p:blipFill>
        <p:spPr>
          <a:xfrm>
            <a:off x="4187431" y="2134526"/>
            <a:ext cx="1861239" cy="865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1A04C5-2D4D-49F0-A497-2A87162B10B1}"/>
              </a:ext>
            </a:extLst>
          </p:cNvPr>
          <p:cNvSpPr txBox="1"/>
          <p:nvPr/>
        </p:nvSpPr>
        <p:spPr>
          <a:xfrm>
            <a:off x="277793" y="3283593"/>
            <a:ext cx="8356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masis MT Pro Medium"/>
              </a:rPr>
              <a:t>TO FIT A GENERAL DMD EQUATION FORM, THE NOTATION OF EIGEN VECTORS (v) IS CHANGED TO EIGEN FUNCTION (φ). </a:t>
            </a:r>
          </a:p>
        </p:txBody>
      </p:sp>
      <p:pic>
        <p:nvPicPr>
          <p:cNvPr id="13" name="Picture 13" descr="A picture containing watch&#10;&#10;Description automatically generated">
            <a:extLst>
              <a:ext uri="{FF2B5EF4-FFF2-40B4-BE49-F238E27FC236}">
                <a16:creationId xmlns:a16="http://schemas.microsoft.com/office/drawing/2014/main" id="{7902AC17-E67D-4D95-B1DF-CF6039B3C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991" y="3954140"/>
            <a:ext cx="2009775" cy="866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7D05EB-E106-4722-975D-207BC700FFD1}"/>
              </a:ext>
            </a:extLst>
          </p:cNvPr>
          <p:cNvSpPr txBox="1"/>
          <p:nvPr/>
        </p:nvSpPr>
        <p:spPr>
          <a:xfrm>
            <a:off x="374827" y="3956372"/>
            <a:ext cx="56017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An exact solution of the differential equation is represented as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C28C6-DF0D-439A-B82F-BA0425583491}"/>
              </a:ext>
            </a:extLst>
          </p:cNvPr>
          <p:cNvSpPr txBox="1"/>
          <p:nvPr/>
        </p:nvSpPr>
        <p:spPr>
          <a:xfrm>
            <a:off x="373380" y="4347210"/>
            <a:ext cx="53873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Amasis MT Pro Medium"/>
              </a:rPr>
              <a:t>The exact solution of the original dynamic system f is formulated by the expression, which preserve the time dynamic of 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6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A0C77-7422-4C89-946F-8F14B9045E14}"/>
              </a:ext>
            </a:extLst>
          </p:cNvPr>
          <p:cNvSpPr txBox="1"/>
          <p:nvPr/>
        </p:nvSpPr>
        <p:spPr>
          <a:xfrm>
            <a:off x="371837" y="274175"/>
            <a:ext cx="87113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Let us measure </a:t>
            </a:r>
            <a:r>
              <a:rPr lang="en-US" dirty="0" err="1">
                <a:latin typeface="Amasis MT Pro Medium"/>
              </a:rPr>
              <a:t>xj</a:t>
            </a:r>
            <a:r>
              <a:rPr lang="en-US" dirty="0">
                <a:latin typeface="Amasis MT Pro Medium"/>
              </a:rPr>
              <a:t> = x(</a:t>
            </a:r>
            <a:r>
              <a:rPr lang="en-US" dirty="0" err="1">
                <a:latin typeface="Amasis MT Pro Medium"/>
              </a:rPr>
              <a:t>tj</a:t>
            </a:r>
            <a:r>
              <a:rPr lang="en-US" dirty="0">
                <a:latin typeface="Amasis MT Pro Medium"/>
              </a:rPr>
              <a:t> ) at any time point of j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We make big matrix concatenating the data from 1st snapshot to (m − 1)</a:t>
            </a:r>
            <a:r>
              <a:rPr lang="en-US" dirty="0" err="1">
                <a:latin typeface="Amasis MT Pro Medium"/>
              </a:rPr>
              <a:t>th</a:t>
            </a:r>
            <a:r>
              <a:rPr lang="en-US" dirty="0">
                <a:latin typeface="Amasis MT Pro Medium"/>
              </a:rPr>
              <a:t> snapshot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1506D1B-D12D-42C4-8C8B-60803CD7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78" y="896414"/>
            <a:ext cx="2301916" cy="1162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3FBE2-F5AD-4EE9-A5B4-BE9038817D79}"/>
              </a:ext>
            </a:extLst>
          </p:cNvPr>
          <p:cNvSpPr txBox="1"/>
          <p:nvPr/>
        </p:nvSpPr>
        <p:spPr>
          <a:xfrm>
            <a:off x="370776" y="2263188"/>
            <a:ext cx="63530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Another matrix shifted by 1 time step is defined as: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FB216-61A5-4C9D-9FFE-1C49625A3E85}"/>
              </a:ext>
            </a:extLst>
          </p:cNvPr>
          <p:cNvSpPr txBox="1"/>
          <p:nvPr/>
        </p:nvSpPr>
        <p:spPr>
          <a:xfrm>
            <a:off x="373380" y="3989070"/>
            <a:ext cx="60121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It is a ‘data-driven way‘ to get this system. </a:t>
            </a:r>
            <a:endParaRPr lang="en-US"/>
          </a:p>
          <a:p>
            <a:r>
              <a:rPr lang="en-US" dirty="0">
                <a:latin typeface="Amasis MT Pro Medium"/>
              </a:rPr>
              <a:t>             1. WE ONLY TAKE THE MEASUREMENTS</a:t>
            </a:r>
          </a:p>
          <a:p>
            <a:r>
              <a:rPr lang="en-US">
                <a:latin typeface="Amasis MT Pro Medium"/>
              </a:rPr>
              <a:t>             </a:t>
            </a:r>
            <a:r>
              <a:rPr lang="en-US" dirty="0">
                <a:latin typeface="Amasis MT Pro Medium"/>
              </a:rPr>
              <a:t>2. WE DO NOT THE DYNAMIC SOLVER OF THE SYSTEM</a:t>
            </a:r>
          </a:p>
          <a:p>
            <a:r>
              <a:rPr lang="en-US">
                <a:latin typeface="Amasis MT Pro Medium"/>
              </a:rPr>
              <a:t>             </a:t>
            </a:r>
            <a:r>
              <a:rPr lang="en-US" dirty="0">
                <a:latin typeface="Amasis MT Pro Medium"/>
              </a:rPr>
              <a:t>3. WE RECALL BUILD THE MODEL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22BA49E-DB71-4A0E-B0BC-82B82078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502" y="2638714"/>
            <a:ext cx="2317253" cy="1149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40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36B81-C2E4-405E-8607-19FF6CC1B9B1}"/>
              </a:ext>
            </a:extLst>
          </p:cNvPr>
          <p:cNvSpPr txBox="1"/>
          <p:nvPr/>
        </p:nvSpPr>
        <p:spPr>
          <a:xfrm>
            <a:off x="559925" y="266941"/>
            <a:ext cx="841479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Main objective: To build a linear dynamical system A fitted with dx /dt = </a:t>
            </a:r>
            <a:r>
              <a:rPr lang="en-US">
                <a:latin typeface="Amasis MT Pro Medium"/>
              </a:rPr>
              <a:t>Ax</a:t>
            </a:r>
            <a:endParaRPr lang="en-US"/>
          </a:p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The linear dynamical system A takes the data x from current state (j −1) to future state (j)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Therefore, the linear dynamical  system A is satisfied with the relationship below: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9CD6ED8-2E3B-4E5F-B9AE-F4CF8FC0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08" y="1132185"/>
            <a:ext cx="1409700" cy="44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40AB6-B9DD-4F7B-BE08-01B7F4968CF9}"/>
              </a:ext>
            </a:extLst>
          </p:cNvPr>
          <p:cNvSpPr txBox="1"/>
          <p:nvPr/>
        </p:nvSpPr>
        <p:spPr>
          <a:xfrm>
            <a:off x="556260" y="1977390"/>
            <a:ext cx="72595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The linear dynamical system A can be extracted using a pseudo inverse X¯ † of X¯: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355A1-D0EB-46F3-AE97-C7D8449AA998}"/>
              </a:ext>
            </a:extLst>
          </p:cNvPr>
          <p:cNvSpPr txBox="1"/>
          <p:nvPr/>
        </p:nvSpPr>
        <p:spPr>
          <a:xfrm>
            <a:off x="2766059" y="1200149"/>
            <a:ext cx="56441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masis MT Pro Medium"/>
              </a:rPr>
              <a:t>where X¯0 and X¯ are the future state of X¯ and the current state</a:t>
            </a:r>
          </a:p>
        </p:txBody>
      </p:sp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2D8DD412-FD08-447B-B65F-6FE1D06D8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19" r="-493"/>
          <a:stretch/>
        </p:blipFill>
        <p:spPr>
          <a:xfrm>
            <a:off x="1213111" y="2502531"/>
            <a:ext cx="1552575" cy="600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64CBE-31F3-40E7-BB4D-A42E987386E1}"/>
              </a:ext>
            </a:extLst>
          </p:cNvPr>
          <p:cNvSpPr txBox="1"/>
          <p:nvPr/>
        </p:nvSpPr>
        <p:spPr>
          <a:xfrm>
            <a:off x="651269" y="3392974"/>
            <a:ext cx="81730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Amasis MT Pro Medium"/>
              </a:rPr>
              <a:t>We easily think about that the linear dynamical system A perform a least-square fitting from the current state X¯ to the future state X¯0 . This method is called by EXACT DMD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2"/>
          <p:cNvSpPr txBox="1">
            <a:spLocks noGrp="1"/>
          </p:cNvSpPr>
          <p:nvPr>
            <p:ph type="title"/>
          </p:nvPr>
        </p:nvSpPr>
        <p:spPr>
          <a:xfrm>
            <a:off x="3200400" y="1976000"/>
            <a:ext cx="5687700" cy="15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highlight>
                  <a:schemeClr val="accent1"/>
                </a:highlight>
              </a:rPr>
              <a:t>Algorithm</a:t>
            </a:r>
            <a:endParaRPr lang="en-US" dirty="0"/>
          </a:p>
        </p:txBody>
      </p:sp>
      <p:sp>
        <p:nvSpPr>
          <p:cNvPr id="1417" name="Google Shape;1417;p42"/>
          <p:cNvSpPr txBox="1">
            <a:spLocks noGrp="1"/>
          </p:cNvSpPr>
          <p:nvPr>
            <p:ph type="title" idx="2"/>
          </p:nvPr>
        </p:nvSpPr>
        <p:spPr>
          <a:xfrm>
            <a:off x="3200400" y="796200"/>
            <a:ext cx="2492400" cy="7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18" name="Google Shape;1418;p42"/>
          <p:cNvSpPr/>
          <p:nvPr/>
        </p:nvSpPr>
        <p:spPr>
          <a:xfrm>
            <a:off x="3400425" y="1763575"/>
            <a:ext cx="847725" cy="146825"/>
          </a:xfrm>
          <a:custGeom>
            <a:avLst/>
            <a:gdLst/>
            <a:ahLst/>
            <a:cxnLst/>
            <a:rect l="l" t="t" r="r" b="b"/>
            <a:pathLst>
              <a:path w="33909" h="5873" extrusionOk="0">
                <a:moveTo>
                  <a:pt x="0" y="5873"/>
                </a:moveTo>
                <a:cubicBezTo>
                  <a:pt x="10624" y="1624"/>
                  <a:pt x="22582" y="-1079"/>
                  <a:pt x="33909" y="53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19" name="Google Shape;1419;p42"/>
          <p:cNvSpPr/>
          <p:nvPr/>
        </p:nvSpPr>
        <p:spPr>
          <a:xfrm>
            <a:off x="3543300" y="1837800"/>
            <a:ext cx="847725" cy="146825"/>
          </a:xfrm>
          <a:custGeom>
            <a:avLst/>
            <a:gdLst/>
            <a:ahLst/>
            <a:cxnLst/>
            <a:rect l="l" t="t" r="r" b="b"/>
            <a:pathLst>
              <a:path w="33909" h="5873" extrusionOk="0">
                <a:moveTo>
                  <a:pt x="0" y="5873"/>
                </a:moveTo>
                <a:cubicBezTo>
                  <a:pt x="10624" y="1624"/>
                  <a:pt x="22582" y="-1079"/>
                  <a:pt x="33909" y="53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420" name="Google Shape;1420;p42"/>
          <p:cNvGrpSpPr/>
          <p:nvPr/>
        </p:nvGrpSpPr>
        <p:grpSpPr>
          <a:xfrm>
            <a:off x="6489770" y="3236442"/>
            <a:ext cx="1250766" cy="1268375"/>
            <a:chOff x="6866604" y="3415321"/>
            <a:chExt cx="485470" cy="492267"/>
          </a:xfrm>
        </p:grpSpPr>
        <p:sp>
          <p:nvSpPr>
            <p:cNvPr id="1421" name="Google Shape;1421;p42"/>
            <p:cNvSpPr/>
            <p:nvPr/>
          </p:nvSpPr>
          <p:spPr>
            <a:xfrm rot="-2088369">
              <a:off x="7002438" y="3710949"/>
              <a:ext cx="338847" cy="82397"/>
            </a:xfrm>
            <a:custGeom>
              <a:avLst/>
              <a:gdLst/>
              <a:ahLst/>
              <a:cxnLst/>
              <a:rect l="l" t="t" r="r" b="b"/>
              <a:pathLst>
                <a:path w="8270" h="2011" extrusionOk="0">
                  <a:moveTo>
                    <a:pt x="3671" y="0"/>
                  </a:moveTo>
                  <a:cubicBezTo>
                    <a:pt x="3602" y="0"/>
                    <a:pt x="3532" y="70"/>
                    <a:pt x="3532" y="158"/>
                  </a:cubicBezTo>
                  <a:cubicBezTo>
                    <a:pt x="3532" y="228"/>
                    <a:pt x="3602" y="298"/>
                    <a:pt x="3671" y="298"/>
                  </a:cubicBezTo>
                  <a:lnTo>
                    <a:pt x="4213" y="298"/>
                  </a:lnTo>
                  <a:cubicBezTo>
                    <a:pt x="4283" y="298"/>
                    <a:pt x="4353" y="245"/>
                    <a:pt x="4353" y="158"/>
                  </a:cubicBezTo>
                  <a:cubicBezTo>
                    <a:pt x="4353" y="88"/>
                    <a:pt x="4283" y="18"/>
                    <a:pt x="4213" y="18"/>
                  </a:cubicBezTo>
                  <a:cubicBezTo>
                    <a:pt x="4039" y="18"/>
                    <a:pt x="3846" y="18"/>
                    <a:pt x="3671" y="0"/>
                  </a:cubicBezTo>
                  <a:close/>
                  <a:moveTo>
                    <a:pt x="5000" y="18"/>
                  </a:moveTo>
                  <a:cubicBezTo>
                    <a:pt x="4930" y="18"/>
                    <a:pt x="4860" y="88"/>
                    <a:pt x="4860" y="158"/>
                  </a:cubicBezTo>
                  <a:cubicBezTo>
                    <a:pt x="4860" y="245"/>
                    <a:pt x="4930" y="298"/>
                    <a:pt x="5000" y="298"/>
                  </a:cubicBezTo>
                  <a:lnTo>
                    <a:pt x="5542" y="298"/>
                  </a:lnTo>
                  <a:cubicBezTo>
                    <a:pt x="5612" y="298"/>
                    <a:pt x="5682" y="245"/>
                    <a:pt x="5682" y="158"/>
                  </a:cubicBezTo>
                  <a:cubicBezTo>
                    <a:pt x="5682" y="70"/>
                    <a:pt x="5612" y="18"/>
                    <a:pt x="5542" y="18"/>
                  </a:cubicBezTo>
                  <a:close/>
                  <a:moveTo>
                    <a:pt x="6329" y="18"/>
                  </a:moveTo>
                  <a:cubicBezTo>
                    <a:pt x="6259" y="18"/>
                    <a:pt x="6189" y="70"/>
                    <a:pt x="6189" y="158"/>
                  </a:cubicBezTo>
                  <a:cubicBezTo>
                    <a:pt x="6189" y="245"/>
                    <a:pt x="6259" y="298"/>
                    <a:pt x="6329" y="298"/>
                  </a:cubicBezTo>
                  <a:lnTo>
                    <a:pt x="6853" y="298"/>
                  </a:lnTo>
                  <a:cubicBezTo>
                    <a:pt x="6940" y="298"/>
                    <a:pt x="7010" y="245"/>
                    <a:pt x="7010" y="158"/>
                  </a:cubicBezTo>
                  <a:cubicBezTo>
                    <a:pt x="7010" y="70"/>
                    <a:pt x="6940" y="18"/>
                    <a:pt x="6871" y="18"/>
                  </a:cubicBezTo>
                  <a:close/>
                  <a:moveTo>
                    <a:pt x="7657" y="18"/>
                  </a:moveTo>
                  <a:cubicBezTo>
                    <a:pt x="7587" y="18"/>
                    <a:pt x="7517" y="88"/>
                    <a:pt x="7517" y="158"/>
                  </a:cubicBezTo>
                  <a:cubicBezTo>
                    <a:pt x="7517" y="245"/>
                    <a:pt x="7570" y="315"/>
                    <a:pt x="7657" y="315"/>
                  </a:cubicBezTo>
                  <a:lnTo>
                    <a:pt x="8112" y="315"/>
                  </a:lnTo>
                  <a:cubicBezTo>
                    <a:pt x="8199" y="315"/>
                    <a:pt x="8252" y="263"/>
                    <a:pt x="8269" y="175"/>
                  </a:cubicBezTo>
                  <a:cubicBezTo>
                    <a:pt x="8269" y="105"/>
                    <a:pt x="8199" y="35"/>
                    <a:pt x="8112" y="35"/>
                  </a:cubicBezTo>
                  <a:cubicBezTo>
                    <a:pt x="7972" y="18"/>
                    <a:pt x="7815" y="18"/>
                    <a:pt x="7657" y="18"/>
                  </a:cubicBezTo>
                  <a:close/>
                  <a:moveTo>
                    <a:pt x="2906" y="97"/>
                  </a:moveTo>
                  <a:cubicBezTo>
                    <a:pt x="2881" y="97"/>
                    <a:pt x="2856" y="105"/>
                    <a:pt x="2832" y="123"/>
                  </a:cubicBezTo>
                  <a:cubicBezTo>
                    <a:pt x="2675" y="210"/>
                    <a:pt x="2535" y="298"/>
                    <a:pt x="2378" y="385"/>
                  </a:cubicBezTo>
                  <a:cubicBezTo>
                    <a:pt x="2308" y="420"/>
                    <a:pt x="2273" y="507"/>
                    <a:pt x="2325" y="577"/>
                  </a:cubicBezTo>
                  <a:cubicBezTo>
                    <a:pt x="2349" y="624"/>
                    <a:pt x="2395" y="655"/>
                    <a:pt x="2445" y="655"/>
                  </a:cubicBezTo>
                  <a:cubicBezTo>
                    <a:pt x="2469" y="655"/>
                    <a:pt x="2494" y="647"/>
                    <a:pt x="2518" y="630"/>
                  </a:cubicBezTo>
                  <a:cubicBezTo>
                    <a:pt x="2675" y="542"/>
                    <a:pt x="2832" y="455"/>
                    <a:pt x="2972" y="367"/>
                  </a:cubicBezTo>
                  <a:cubicBezTo>
                    <a:pt x="3042" y="333"/>
                    <a:pt x="3077" y="245"/>
                    <a:pt x="3042" y="175"/>
                  </a:cubicBezTo>
                  <a:cubicBezTo>
                    <a:pt x="3007" y="129"/>
                    <a:pt x="2957" y="97"/>
                    <a:pt x="2906" y="97"/>
                  </a:cubicBezTo>
                  <a:close/>
                  <a:moveTo>
                    <a:pt x="1756" y="770"/>
                  </a:moveTo>
                  <a:cubicBezTo>
                    <a:pt x="1729" y="770"/>
                    <a:pt x="1702" y="775"/>
                    <a:pt x="1679" y="787"/>
                  </a:cubicBezTo>
                  <a:cubicBezTo>
                    <a:pt x="1539" y="874"/>
                    <a:pt x="1381" y="962"/>
                    <a:pt x="1224" y="1067"/>
                  </a:cubicBezTo>
                  <a:cubicBezTo>
                    <a:pt x="1154" y="1102"/>
                    <a:pt x="1137" y="1189"/>
                    <a:pt x="1172" y="1259"/>
                  </a:cubicBezTo>
                  <a:cubicBezTo>
                    <a:pt x="1207" y="1306"/>
                    <a:pt x="1257" y="1329"/>
                    <a:pt x="1308" y="1329"/>
                  </a:cubicBezTo>
                  <a:cubicBezTo>
                    <a:pt x="1333" y="1329"/>
                    <a:pt x="1358" y="1323"/>
                    <a:pt x="1381" y="1311"/>
                  </a:cubicBezTo>
                  <a:cubicBezTo>
                    <a:pt x="1539" y="1224"/>
                    <a:pt x="1679" y="1119"/>
                    <a:pt x="1836" y="1032"/>
                  </a:cubicBezTo>
                  <a:cubicBezTo>
                    <a:pt x="1906" y="997"/>
                    <a:pt x="1923" y="909"/>
                    <a:pt x="1888" y="839"/>
                  </a:cubicBezTo>
                  <a:cubicBezTo>
                    <a:pt x="1865" y="793"/>
                    <a:pt x="1811" y="770"/>
                    <a:pt x="1756" y="770"/>
                  </a:cubicBezTo>
                  <a:close/>
                  <a:moveTo>
                    <a:pt x="616" y="1451"/>
                  </a:moveTo>
                  <a:cubicBezTo>
                    <a:pt x="591" y="1451"/>
                    <a:pt x="566" y="1457"/>
                    <a:pt x="542" y="1469"/>
                  </a:cubicBezTo>
                  <a:cubicBezTo>
                    <a:pt x="402" y="1556"/>
                    <a:pt x="245" y="1644"/>
                    <a:pt x="88" y="1749"/>
                  </a:cubicBezTo>
                  <a:cubicBezTo>
                    <a:pt x="18" y="1783"/>
                    <a:pt x="0" y="1871"/>
                    <a:pt x="35" y="1941"/>
                  </a:cubicBezTo>
                  <a:cubicBezTo>
                    <a:pt x="70" y="1987"/>
                    <a:pt x="121" y="2011"/>
                    <a:pt x="171" y="2011"/>
                  </a:cubicBezTo>
                  <a:cubicBezTo>
                    <a:pt x="197" y="2011"/>
                    <a:pt x="222" y="2005"/>
                    <a:pt x="245" y="1993"/>
                  </a:cubicBezTo>
                  <a:cubicBezTo>
                    <a:pt x="402" y="1906"/>
                    <a:pt x="542" y="1801"/>
                    <a:pt x="700" y="1714"/>
                  </a:cubicBezTo>
                  <a:cubicBezTo>
                    <a:pt x="770" y="1679"/>
                    <a:pt x="787" y="1591"/>
                    <a:pt x="752" y="1521"/>
                  </a:cubicBezTo>
                  <a:cubicBezTo>
                    <a:pt x="717" y="1475"/>
                    <a:pt x="667" y="1451"/>
                    <a:pt x="616" y="1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 rot="-2088369">
              <a:off x="7040201" y="3518314"/>
              <a:ext cx="34417" cy="250100"/>
            </a:xfrm>
            <a:custGeom>
              <a:avLst/>
              <a:gdLst/>
              <a:ahLst/>
              <a:cxnLst/>
              <a:rect l="l" t="t" r="r" b="b"/>
              <a:pathLst>
                <a:path w="840" h="6104" extrusionOk="0">
                  <a:moveTo>
                    <a:pt x="700" y="0"/>
                  </a:moveTo>
                  <a:cubicBezTo>
                    <a:pt x="612" y="0"/>
                    <a:pt x="542" y="53"/>
                    <a:pt x="542" y="140"/>
                  </a:cubicBezTo>
                  <a:cubicBezTo>
                    <a:pt x="525" y="315"/>
                    <a:pt x="507" y="490"/>
                    <a:pt x="490" y="664"/>
                  </a:cubicBezTo>
                  <a:cubicBezTo>
                    <a:pt x="490" y="752"/>
                    <a:pt x="542" y="822"/>
                    <a:pt x="630" y="822"/>
                  </a:cubicBezTo>
                  <a:cubicBezTo>
                    <a:pt x="700" y="822"/>
                    <a:pt x="769" y="769"/>
                    <a:pt x="787" y="699"/>
                  </a:cubicBezTo>
                  <a:cubicBezTo>
                    <a:pt x="804" y="507"/>
                    <a:pt x="822" y="332"/>
                    <a:pt x="839" y="157"/>
                  </a:cubicBezTo>
                  <a:cubicBezTo>
                    <a:pt x="839" y="88"/>
                    <a:pt x="769" y="18"/>
                    <a:pt x="700" y="0"/>
                  </a:cubicBezTo>
                  <a:close/>
                  <a:moveTo>
                    <a:pt x="555" y="1326"/>
                  </a:moveTo>
                  <a:cubicBezTo>
                    <a:pt x="493" y="1326"/>
                    <a:pt x="435" y="1389"/>
                    <a:pt x="420" y="1451"/>
                  </a:cubicBezTo>
                  <a:cubicBezTo>
                    <a:pt x="402" y="1626"/>
                    <a:pt x="385" y="1818"/>
                    <a:pt x="367" y="1993"/>
                  </a:cubicBezTo>
                  <a:cubicBezTo>
                    <a:pt x="367" y="2063"/>
                    <a:pt x="420" y="2133"/>
                    <a:pt x="507" y="2150"/>
                  </a:cubicBezTo>
                  <a:cubicBezTo>
                    <a:pt x="577" y="2150"/>
                    <a:pt x="665" y="2098"/>
                    <a:pt x="665" y="2010"/>
                  </a:cubicBezTo>
                  <a:cubicBezTo>
                    <a:pt x="682" y="1836"/>
                    <a:pt x="700" y="1661"/>
                    <a:pt x="717" y="1486"/>
                  </a:cubicBezTo>
                  <a:cubicBezTo>
                    <a:pt x="717" y="1399"/>
                    <a:pt x="665" y="1329"/>
                    <a:pt x="577" y="1329"/>
                  </a:cubicBezTo>
                  <a:cubicBezTo>
                    <a:pt x="570" y="1327"/>
                    <a:pt x="562" y="1326"/>
                    <a:pt x="555" y="1326"/>
                  </a:cubicBezTo>
                  <a:close/>
                  <a:moveTo>
                    <a:pt x="455" y="2640"/>
                  </a:moveTo>
                  <a:cubicBezTo>
                    <a:pt x="385" y="2640"/>
                    <a:pt x="315" y="2692"/>
                    <a:pt x="297" y="2780"/>
                  </a:cubicBezTo>
                  <a:cubicBezTo>
                    <a:pt x="280" y="2954"/>
                    <a:pt x="262" y="3129"/>
                    <a:pt x="245" y="3304"/>
                  </a:cubicBezTo>
                  <a:cubicBezTo>
                    <a:pt x="245" y="3391"/>
                    <a:pt x="297" y="3461"/>
                    <a:pt x="385" y="3461"/>
                  </a:cubicBezTo>
                  <a:cubicBezTo>
                    <a:pt x="392" y="3463"/>
                    <a:pt x="400" y="3464"/>
                    <a:pt x="407" y="3464"/>
                  </a:cubicBezTo>
                  <a:cubicBezTo>
                    <a:pt x="469" y="3464"/>
                    <a:pt x="527" y="3402"/>
                    <a:pt x="542" y="3339"/>
                  </a:cubicBezTo>
                  <a:cubicBezTo>
                    <a:pt x="560" y="3164"/>
                    <a:pt x="577" y="2989"/>
                    <a:pt x="595" y="2797"/>
                  </a:cubicBezTo>
                  <a:cubicBezTo>
                    <a:pt x="595" y="2727"/>
                    <a:pt x="542" y="2657"/>
                    <a:pt x="455" y="2640"/>
                  </a:cubicBezTo>
                  <a:close/>
                  <a:moveTo>
                    <a:pt x="305" y="3966"/>
                  </a:moveTo>
                  <a:cubicBezTo>
                    <a:pt x="231" y="3966"/>
                    <a:pt x="175" y="4028"/>
                    <a:pt x="175" y="4091"/>
                  </a:cubicBezTo>
                  <a:cubicBezTo>
                    <a:pt x="158" y="4266"/>
                    <a:pt x="140" y="4458"/>
                    <a:pt x="123" y="4633"/>
                  </a:cubicBezTo>
                  <a:cubicBezTo>
                    <a:pt x="123" y="4703"/>
                    <a:pt x="175" y="4773"/>
                    <a:pt x="262" y="4790"/>
                  </a:cubicBezTo>
                  <a:cubicBezTo>
                    <a:pt x="332" y="4790"/>
                    <a:pt x="402" y="4738"/>
                    <a:pt x="420" y="4650"/>
                  </a:cubicBezTo>
                  <a:cubicBezTo>
                    <a:pt x="437" y="4475"/>
                    <a:pt x="455" y="4301"/>
                    <a:pt x="472" y="4126"/>
                  </a:cubicBezTo>
                  <a:cubicBezTo>
                    <a:pt x="472" y="4038"/>
                    <a:pt x="420" y="3968"/>
                    <a:pt x="332" y="3968"/>
                  </a:cubicBezTo>
                  <a:cubicBezTo>
                    <a:pt x="323" y="3967"/>
                    <a:pt x="314" y="3966"/>
                    <a:pt x="305" y="3966"/>
                  </a:cubicBezTo>
                  <a:close/>
                  <a:moveTo>
                    <a:pt x="183" y="5294"/>
                  </a:moveTo>
                  <a:cubicBezTo>
                    <a:pt x="123" y="5294"/>
                    <a:pt x="68" y="5343"/>
                    <a:pt x="53" y="5419"/>
                  </a:cubicBezTo>
                  <a:cubicBezTo>
                    <a:pt x="35" y="5594"/>
                    <a:pt x="18" y="5769"/>
                    <a:pt x="0" y="5944"/>
                  </a:cubicBezTo>
                  <a:cubicBezTo>
                    <a:pt x="0" y="6031"/>
                    <a:pt x="70" y="6101"/>
                    <a:pt x="140" y="6101"/>
                  </a:cubicBezTo>
                  <a:cubicBezTo>
                    <a:pt x="149" y="6103"/>
                    <a:pt x="158" y="6104"/>
                    <a:pt x="167" y="6104"/>
                  </a:cubicBezTo>
                  <a:cubicBezTo>
                    <a:pt x="242" y="6104"/>
                    <a:pt x="297" y="6041"/>
                    <a:pt x="297" y="5979"/>
                  </a:cubicBezTo>
                  <a:cubicBezTo>
                    <a:pt x="315" y="5804"/>
                    <a:pt x="332" y="5629"/>
                    <a:pt x="350" y="5454"/>
                  </a:cubicBezTo>
                  <a:cubicBezTo>
                    <a:pt x="350" y="5367"/>
                    <a:pt x="297" y="5297"/>
                    <a:pt x="210" y="5297"/>
                  </a:cubicBezTo>
                  <a:cubicBezTo>
                    <a:pt x="201" y="5295"/>
                    <a:pt x="192" y="5294"/>
                    <a:pt x="183" y="52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 rot="-2088369">
              <a:off x="6945649" y="3496741"/>
              <a:ext cx="277961" cy="364087"/>
            </a:xfrm>
            <a:custGeom>
              <a:avLst/>
              <a:gdLst/>
              <a:ahLst/>
              <a:cxnLst/>
              <a:rect l="l" t="t" r="r" b="b"/>
              <a:pathLst>
                <a:path w="6784" h="8886" extrusionOk="0">
                  <a:moveTo>
                    <a:pt x="3559" y="539"/>
                  </a:moveTo>
                  <a:lnTo>
                    <a:pt x="3559" y="539"/>
                  </a:lnTo>
                  <a:cubicBezTo>
                    <a:pt x="4427" y="3124"/>
                    <a:pt x="5318" y="5746"/>
                    <a:pt x="6418" y="8578"/>
                  </a:cubicBezTo>
                  <a:lnTo>
                    <a:pt x="6418" y="8578"/>
                  </a:lnTo>
                  <a:cubicBezTo>
                    <a:pt x="4400" y="8333"/>
                    <a:pt x="2368" y="8103"/>
                    <a:pt x="350" y="7858"/>
                  </a:cubicBezTo>
                  <a:lnTo>
                    <a:pt x="350" y="7858"/>
                  </a:lnTo>
                  <a:cubicBezTo>
                    <a:pt x="1333" y="5195"/>
                    <a:pt x="2394" y="2845"/>
                    <a:pt x="3559" y="539"/>
                  </a:cubicBezTo>
                  <a:close/>
                  <a:moveTo>
                    <a:pt x="3573" y="0"/>
                  </a:moveTo>
                  <a:cubicBezTo>
                    <a:pt x="3526" y="0"/>
                    <a:pt x="3477" y="32"/>
                    <a:pt x="3462" y="75"/>
                  </a:cubicBezTo>
                  <a:cubicBezTo>
                    <a:pt x="2204" y="2540"/>
                    <a:pt x="1067" y="5075"/>
                    <a:pt x="18" y="7941"/>
                  </a:cubicBezTo>
                  <a:cubicBezTo>
                    <a:pt x="1" y="7976"/>
                    <a:pt x="1" y="8029"/>
                    <a:pt x="18" y="8064"/>
                  </a:cubicBezTo>
                  <a:cubicBezTo>
                    <a:pt x="53" y="8099"/>
                    <a:pt x="88" y="8134"/>
                    <a:pt x="141" y="8134"/>
                  </a:cubicBezTo>
                  <a:cubicBezTo>
                    <a:pt x="2291" y="8378"/>
                    <a:pt x="4459" y="8641"/>
                    <a:pt x="6626" y="8885"/>
                  </a:cubicBezTo>
                  <a:cubicBezTo>
                    <a:pt x="6661" y="8885"/>
                    <a:pt x="6714" y="8868"/>
                    <a:pt x="6749" y="8833"/>
                  </a:cubicBezTo>
                  <a:cubicBezTo>
                    <a:pt x="6784" y="8798"/>
                    <a:pt x="6784" y="8728"/>
                    <a:pt x="6766" y="8693"/>
                  </a:cubicBezTo>
                  <a:cubicBezTo>
                    <a:pt x="5577" y="5651"/>
                    <a:pt x="4651" y="2872"/>
                    <a:pt x="3724" y="92"/>
                  </a:cubicBezTo>
                  <a:cubicBezTo>
                    <a:pt x="3707" y="40"/>
                    <a:pt x="3654" y="5"/>
                    <a:pt x="3602" y="5"/>
                  </a:cubicBezTo>
                  <a:cubicBezTo>
                    <a:pt x="3593" y="2"/>
                    <a:pt x="3583" y="0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 rot="-2088369">
              <a:off x="7068011" y="3439152"/>
              <a:ext cx="197736" cy="364456"/>
            </a:xfrm>
            <a:custGeom>
              <a:avLst/>
              <a:gdLst/>
              <a:ahLst/>
              <a:cxnLst/>
              <a:rect l="l" t="t" r="r" b="b"/>
              <a:pathLst>
                <a:path w="4826" h="8895" extrusionOk="0">
                  <a:moveTo>
                    <a:pt x="158" y="1"/>
                  </a:moveTo>
                  <a:cubicBezTo>
                    <a:pt x="128" y="1"/>
                    <a:pt x="98" y="11"/>
                    <a:pt x="70" y="31"/>
                  </a:cubicBezTo>
                  <a:cubicBezTo>
                    <a:pt x="18" y="84"/>
                    <a:pt x="0" y="171"/>
                    <a:pt x="53" y="241"/>
                  </a:cubicBezTo>
                  <a:lnTo>
                    <a:pt x="4503" y="6312"/>
                  </a:lnTo>
                  <a:lnTo>
                    <a:pt x="4503" y="6312"/>
                  </a:lnTo>
                  <a:cubicBezTo>
                    <a:pt x="4057" y="7093"/>
                    <a:pt x="3534" y="7889"/>
                    <a:pt x="3077" y="8685"/>
                  </a:cubicBezTo>
                  <a:cubicBezTo>
                    <a:pt x="3042" y="8755"/>
                    <a:pt x="3059" y="8842"/>
                    <a:pt x="3129" y="8877"/>
                  </a:cubicBezTo>
                  <a:cubicBezTo>
                    <a:pt x="3153" y="8889"/>
                    <a:pt x="3178" y="8894"/>
                    <a:pt x="3203" y="8894"/>
                  </a:cubicBezTo>
                  <a:cubicBezTo>
                    <a:pt x="3254" y="8894"/>
                    <a:pt x="3304" y="8871"/>
                    <a:pt x="3339" y="8824"/>
                  </a:cubicBezTo>
                  <a:cubicBezTo>
                    <a:pt x="3794" y="8020"/>
                    <a:pt x="4336" y="7199"/>
                    <a:pt x="4790" y="6377"/>
                  </a:cubicBezTo>
                  <a:cubicBezTo>
                    <a:pt x="4825" y="6325"/>
                    <a:pt x="4825" y="6272"/>
                    <a:pt x="4790" y="6220"/>
                  </a:cubicBezTo>
                  <a:lnTo>
                    <a:pt x="280" y="66"/>
                  </a:lnTo>
                  <a:cubicBezTo>
                    <a:pt x="248" y="24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42"/>
          <p:cNvGrpSpPr/>
          <p:nvPr/>
        </p:nvGrpSpPr>
        <p:grpSpPr>
          <a:xfrm>
            <a:off x="4050400" y="864870"/>
            <a:ext cx="3759000" cy="2392200"/>
            <a:chOff x="4050400" y="864870"/>
            <a:chExt cx="3759000" cy="2392200"/>
          </a:xfrm>
        </p:grpSpPr>
        <p:sp>
          <p:nvSpPr>
            <p:cNvPr id="1426" name="Google Shape;1426;p42"/>
            <p:cNvSpPr/>
            <p:nvPr/>
          </p:nvSpPr>
          <p:spPr>
            <a:xfrm rot="381417">
              <a:off x="4539720" y="915050"/>
              <a:ext cx="417609" cy="381782"/>
            </a:xfrm>
            <a:custGeom>
              <a:avLst/>
              <a:gdLst/>
              <a:ahLst/>
              <a:cxnLst/>
              <a:rect l="l" t="t" r="r" b="b"/>
              <a:pathLst>
                <a:path w="17699" h="15265" extrusionOk="0">
                  <a:moveTo>
                    <a:pt x="8936" y="0"/>
                  </a:moveTo>
                  <a:cubicBezTo>
                    <a:pt x="7104" y="3663"/>
                    <a:pt x="5221" y="7335"/>
                    <a:pt x="2840" y="10668"/>
                  </a:cubicBezTo>
                  <a:cubicBezTo>
                    <a:pt x="1939" y="11929"/>
                    <a:pt x="-520" y="13091"/>
                    <a:pt x="173" y="14478"/>
                  </a:cubicBezTo>
                  <a:cubicBezTo>
                    <a:pt x="1027" y="16186"/>
                    <a:pt x="4016" y="14471"/>
                    <a:pt x="5888" y="14097"/>
                  </a:cubicBezTo>
                  <a:cubicBezTo>
                    <a:pt x="9767" y="13321"/>
                    <a:pt x="13744" y="12954"/>
                    <a:pt x="17699" y="12954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427" name="Google Shape;1427;p42"/>
            <p:cNvSpPr/>
            <p:nvPr/>
          </p:nvSpPr>
          <p:spPr>
            <a:xfrm>
              <a:off x="4050400" y="864870"/>
              <a:ext cx="3759000" cy="2392200"/>
            </a:xfrm>
            <a:prstGeom prst="arc">
              <a:avLst>
                <a:gd name="adj1" fmla="val 12973513"/>
                <a:gd name="adj2" fmla="val 1661112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FA9958F5-7A65-42AD-9CFF-4FC3DD13D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3" y="213360"/>
            <a:ext cx="2817495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6350"/>
      </p:ext>
    </p:extLst>
  </p:cSld>
  <p:clrMapOvr>
    <a:masterClrMapping/>
  </p:clrMapOvr>
</p:sld>
</file>

<file path=ppt/theme/theme1.xml><?xml version="1.0" encoding="utf-8"?>
<a:theme xmlns:a="http://schemas.openxmlformats.org/drawingml/2006/main" name="Mathematics Subject for High School by Slidesgo">
  <a:themeElements>
    <a:clrScheme name="Simple Light">
      <a:dk1>
        <a:srgbClr val="4657B0"/>
      </a:dk1>
      <a:lt1>
        <a:srgbClr val="FFFFFF"/>
      </a:lt1>
      <a:dk2>
        <a:srgbClr val="90CFD8"/>
      </a:dk2>
      <a:lt2>
        <a:srgbClr val="F2F4CF"/>
      </a:lt2>
      <a:accent1>
        <a:srgbClr val="E2EE6D"/>
      </a:accent1>
      <a:accent2>
        <a:srgbClr val="F89A9D"/>
      </a:accent2>
      <a:accent3>
        <a:srgbClr val="3DBD9A"/>
      </a:accent3>
      <a:accent4>
        <a:srgbClr val="C5E9B8"/>
      </a:accent4>
      <a:accent5>
        <a:srgbClr val="FFFFFF"/>
      </a:accent5>
      <a:accent6>
        <a:srgbClr val="FFFFFF"/>
      </a:accent6>
      <a:hlink>
        <a:srgbClr val="4657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1041</Words>
  <Application>Microsoft Office PowerPoint</Application>
  <PresentationFormat>On-screen Show (16:9)</PresentationFormat>
  <Paragraphs>124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Raleway Thin</vt:lpstr>
      <vt:lpstr>Segoe Print</vt:lpstr>
      <vt:lpstr>Amasis MT Pro Medium</vt:lpstr>
      <vt:lpstr>Arial Rounded MT Bold</vt:lpstr>
      <vt:lpstr>Roboto</vt:lpstr>
      <vt:lpstr>Arial</vt:lpstr>
      <vt:lpstr>Amasis MT Pro Black</vt:lpstr>
      <vt:lpstr>Posterama</vt:lpstr>
      <vt:lpstr>Raleway</vt:lpstr>
      <vt:lpstr>Goudy Type</vt:lpstr>
      <vt:lpstr>Bad Script</vt:lpstr>
      <vt:lpstr>Mathematics Subject for High School by Slidesgo</vt:lpstr>
      <vt:lpstr> DYNAMIC MODE  DECOMPOSITION</vt:lpstr>
      <vt:lpstr>INTRODUCTION</vt:lpstr>
      <vt:lpstr>OVERVIEW</vt:lpstr>
      <vt:lpstr>Theory</vt:lpstr>
      <vt:lpstr>PowerPoint Presentation</vt:lpstr>
      <vt:lpstr>PowerPoint Presentation</vt:lpstr>
      <vt:lpstr>PowerPoint Presentation</vt:lpstr>
      <vt:lpstr>PowerPoint Presentation</vt:lpstr>
      <vt:lpstr>Algorithm</vt:lpstr>
      <vt:lpstr>DMD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 Implementation</vt:lpstr>
      <vt:lpstr>Applications</vt:lpstr>
      <vt:lpstr>PowerPoint Presentation</vt:lpstr>
      <vt:lpstr>Video Processing</vt:lpstr>
      <vt:lpstr>ADVANTAGES OF DMD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SUBJECT FOR HIGH SCHOOL</dc:title>
  <dc:creator>GHAAYATHRI DEVI K</dc:creator>
  <cp:lastModifiedBy>GHAAYATHRI DEVI K - [CB.EN.U4AIE20017]</cp:lastModifiedBy>
  <cp:revision>787</cp:revision>
  <dcterms:modified xsi:type="dcterms:W3CDTF">2022-08-04T14:26:50Z</dcterms:modified>
</cp:coreProperties>
</file>