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7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5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36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2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3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4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7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7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9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2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2575B-353D-4C27-AE6C-CA11CE74929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9684-254C-43D9-BE15-04420337E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Framework : responsive web pages : websites , web </a:t>
            </a:r>
            <a:r>
              <a:rPr lang="en-US" dirty="0" err="1"/>
              <a:t>A</a:t>
            </a:r>
            <a:r>
              <a:rPr lang="en-US" dirty="0" err="1" smtClean="0"/>
              <a:t>ppliation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44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309" y="143056"/>
            <a:ext cx="10515600" cy="2913653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Components:</a:t>
            </a:r>
            <a:br>
              <a:rPr lang="en-US" dirty="0" smtClean="0"/>
            </a:br>
            <a:r>
              <a:rPr lang="en-US" dirty="0" smtClean="0"/>
              <a:t>3 parts for any component : </a:t>
            </a:r>
            <a:br>
              <a:rPr lang="en-US" dirty="0" smtClean="0"/>
            </a:br>
            <a:r>
              <a:rPr lang="en-US" dirty="0" smtClean="0"/>
              <a:t>html</a:t>
            </a:r>
            <a:br>
              <a:rPr lang="en-US" dirty="0" smtClean="0"/>
            </a:br>
            <a:r>
              <a:rPr lang="en-US" dirty="0" err="1" smtClean="0"/>
              <a:t>css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570618" y="3200400"/>
            <a:ext cx="5852160" cy="1985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32321" y="3396343"/>
            <a:ext cx="4454434" cy="574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132321" y="4088674"/>
            <a:ext cx="4454434" cy="574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2697" y="3115492"/>
            <a:ext cx="2612572" cy="221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Index.html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61211" y="5329645"/>
            <a:ext cx="2612572" cy="2214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contact.html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7" idx="3"/>
          </p:cNvCxnSpPr>
          <p:nvPr/>
        </p:nvCxnSpPr>
        <p:spPr>
          <a:xfrm flipH="1">
            <a:off x="2965269" y="4140926"/>
            <a:ext cx="3500845" cy="8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865223" y="5388428"/>
            <a:ext cx="2037806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757263" y="731520"/>
            <a:ext cx="2495006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12540343" y="888274"/>
            <a:ext cx="587828" cy="352697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77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data-attributes names : = “”</a:t>
            </a:r>
          </a:p>
          <a:p>
            <a:pPr marL="0" indent="0">
              <a:buNone/>
            </a:pPr>
            <a:r>
              <a:rPr lang="en-US" dirty="0" smtClean="0"/>
              <a:t>Data-</a:t>
            </a:r>
            <a:r>
              <a:rPr lang="en-US" dirty="0" err="1" smtClean="0"/>
              <a:t>dimiss</a:t>
            </a:r>
            <a:r>
              <a:rPr lang="en-US" dirty="0" smtClean="0"/>
              <a:t>=“alert”</a:t>
            </a:r>
          </a:p>
          <a:p>
            <a:pPr marL="0" indent="0">
              <a:buNone/>
            </a:pPr>
            <a:r>
              <a:rPr lang="en-US" dirty="0"/>
              <a:t>Data-</a:t>
            </a:r>
            <a:r>
              <a:rPr lang="en-US" dirty="0" err="1"/>
              <a:t>dimiss</a:t>
            </a:r>
            <a:r>
              <a:rPr lang="en-US" dirty="0" smtClean="0"/>
              <a:t>=“modal”</a:t>
            </a:r>
          </a:p>
          <a:p>
            <a:pPr marL="0" indent="0">
              <a:buNone/>
            </a:pPr>
            <a:r>
              <a:rPr lang="en-US" dirty="0" smtClean="0"/>
              <a:t>Data-target</a:t>
            </a:r>
          </a:p>
          <a:p>
            <a:pPr marL="0" indent="0">
              <a:buNone/>
            </a:pPr>
            <a:r>
              <a:rPr lang="en-US" dirty="0" smtClean="0"/>
              <a:t>Data-toggle=“dropdown | collapse”</a:t>
            </a:r>
          </a:p>
          <a:p>
            <a:pPr marL="0" indent="0">
              <a:buNone/>
            </a:pPr>
            <a:r>
              <a:rPr lang="en-US" dirty="0" smtClean="0"/>
              <a:t>Data-</a:t>
            </a:r>
            <a:r>
              <a:rPr lang="en-US" dirty="0" err="1" smtClean="0"/>
              <a:t>interal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data-slide-to</a:t>
            </a:r>
          </a:p>
          <a:p>
            <a:pPr marL="0" indent="0">
              <a:buNone/>
            </a:pPr>
            <a:r>
              <a:rPr lang="en-US" dirty="0" smtClean="0"/>
              <a:t>Data-slide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9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70217" y="1593669"/>
            <a:ext cx="5146766" cy="496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0846" y="1690688"/>
            <a:ext cx="4859383" cy="93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Card-header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13908" y="3386705"/>
            <a:ext cx="4859383" cy="93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00845" y="5398385"/>
            <a:ext cx="4859383" cy="9349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Card-footer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647611" y="511924"/>
            <a:ext cx="2534195" cy="1091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000706" y="1188243"/>
            <a:ext cx="25527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1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835971" y="1735235"/>
            <a:ext cx="6470364" cy="33571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969726" y="901337"/>
            <a:ext cx="5721531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Task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4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modal and modal </a:t>
            </a:r>
            <a:r>
              <a:rPr lang="en-US" dirty="0" err="1" smtClean="0"/>
              <a:t>dialoge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2673"/>
            <a:ext cx="9291714" cy="40102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8960" y="3135086"/>
            <a:ext cx="593053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Username </a:t>
            </a:r>
            <a:r>
              <a:rPr lang="en-US" dirty="0" err="1" smtClean="0"/>
              <a:t>nasr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08959" y="3807822"/>
            <a:ext cx="5930537" cy="561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 </a:t>
            </a:r>
            <a:r>
              <a:rPr lang="en-US" dirty="0" err="1" smtClean="0"/>
              <a:t>iti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1110343" y="2638697"/>
            <a:ext cx="194854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Apply validation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351314" y="4950823"/>
            <a:ext cx="1854926" cy="5486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ok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97188" y="4950823"/>
            <a:ext cx="1854926" cy="54864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56754" y="3572692"/>
            <a:ext cx="681446" cy="235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1110343" y="4088673"/>
            <a:ext cx="171123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User name : </a:t>
            </a:r>
          </a:p>
          <a:p>
            <a:r>
              <a:rPr lang="en-US" dirty="0" smtClean="0"/>
              <a:t>User pass :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90483" y="5316583"/>
            <a:ext cx="1930203" cy="103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93274" y="5499463"/>
            <a:ext cx="1500845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Dismiss</a:t>
            </a:r>
          </a:p>
          <a:p>
            <a:r>
              <a:rPr lang="en-US" dirty="0" smtClean="0"/>
              <a:t>Display data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8882743" y="5316583"/>
            <a:ext cx="2325188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168743" y="5499463"/>
            <a:ext cx="116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094972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university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Ahmed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Mansoura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916263"/>
              </p:ext>
            </p:extLst>
          </p:nvPr>
        </p:nvGraphicFramePr>
        <p:xfrm>
          <a:off x="2005874" y="2875038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details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8451669" y="3422469"/>
            <a:ext cx="169817" cy="159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11589" y="5146766"/>
            <a:ext cx="373597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Task : open modal or modal </a:t>
            </a:r>
            <a:r>
              <a:rPr lang="en-US" dirty="0" err="1" smtClean="0"/>
              <a:t>dialoge</a:t>
            </a:r>
            <a:r>
              <a:rPr lang="en-US" dirty="0" smtClean="0"/>
              <a:t> display all details abut clicked person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92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Carousel : slide show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4560" y="1593669"/>
            <a:ext cx="7811589" cy="4271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10633166" y="2821577"/>
            <a:ext cx="1110343" cy="103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0800000">
            <a:off x="406037" y="2697480"/>
            <a:ext cx="1110343" cy="10319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84171" y="6048103"/>
            <a:ext cx="470263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99017" y="6048103"/>
            <a:ext cx="4702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245" y="6048103"/>
            <a:ext cx="4702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68341" y="6048103"/>
            <a:ext cx="470263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5897" y="3984171"/>
            <a:ext cx="6021977" cy="15022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-522514" y="1410789"/>
            <a:ext cx="12714514" cy="53041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8934994" y="185352"/>
            <a:ext cx="1698172" cy="1225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117874" y="2472"/>
            <a:ext cx="22359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carousel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84080" y="6105417"/>
            <a:ext cx="223592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indicators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8647611" y="6276703"/>
            <a:ext cx="953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435531" y="0"/>
            <a:ext cx="7752806" cy="305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6" idx="2"/>
          </p:cNvCxnSpPr>
          <p:nvPr/>
        </p:nvCxnSpPr>
        <p:spPr>
          <a:xfrm flipH="1">
            <a:off x="922020" y="2472"/>
            <a:ext cx="2461260" cy="2695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1183" y="0"/>
            <a:ext cx="2233748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Controls:</a:t>
            </a:r>
          </a:p>
          <a:p>
            <a:r>
              <a:rPr lang="en-US" dirty="0" smtClean="0"/>
              <a:t>Next</a:t>
            </a:r>
          </a:p>
          <a:p>
            <a:r>
              <a:rPr lang="en-US" dirty="0" err="1" smtClean="0"/>
              <a:t>prev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106885" y="305779"/>
            <a:ext cx="398418" cy="1564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6557554" y="-13698"/>
            <a:ext cx="2269671" cy="1424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Carousel inner :</a:t>
            </a:r>
          </a:p>
          <a:p>
            <a:pPr algn="ctr"/>
            <a:r>
              <a:rPr lang="en-US" dirty="0" smtClean="0"/>
              <a:t>Contains carousel items :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05000" cy="1325563"/>
          </a:xfrm>
        </p:spPr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22074" cy="4351338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Carousel</a:t>
            </a:r>
          </a:p>
          <a:p>
            <a:pPr marL="0" indent="0">
              <a:buNone/>
            </a:pPr>
            <a:r>
              <a:rPr lang="en-US" dirty="0" smtClean="0"/>
              <a:t>Carousel-indicators</a:t>
            </a:r>
          </a:p>
          <a:p>
            <a:pPr marL="0" indent="0">
              <a:buNone/>
            </a:pPr>
            <a:r>
              <a:rPr lang="en-US" dirty="0" smtClean="0"/>
              <a:t>Carousel-caption</a:t>
            </a:r>
          </a:p>
          <a:p>
            <a:pPr marL="0" indent="0">
              <a:buNone/>
            </a:pPr>
            <a:r>
              <a:rPr lang="en-US" dirty="0" smtClean="0"/>
              <a:t>Carousel-inner</a:t>
            </a:r>
          </a:p>
          <a:p>
            <a:pPr marL="0" indent="0">
              <a:buNone/>
            </a:pPr>
            <a:r>
              <a:rPr lang="en-US" dirty="0" smtClean="0"/>
              <a:t>Carousel-item</a:t>
            </a:r>
          </a:p>
          <a:p>
            <a:pPr marL="0" indent="0">
              <a:buNone/>
            </a:pPr>
            <a:r>
              <a:rPr lang="en-US" dirty="0" smtClean="0"/>
              <a:t>Carousel-control-</a:t>
            </a:r>
            <a:r>
              <a:rPr lang="en-US" dirty="0" err="1" smtClean="0"/>
              <a:t>prev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Carousel-control-next</a:t>
            </a:r>
          </a:p>
          <a:p>
            <a:pPr marL="0" indent="0">
              <a:buNone/>
            </a:pPr>
            <a:r>
              <a:rPr lang="en-US" dirty="0" smtClean="0"/>
              <a:t>Active</a:t>
            </a:r>
          </a:p>
          <a:p>
            <a:pPr marL="0" indent="0">
              <a:buNone/>
            </a:pPr>
            <a:r>
              <a:rPr lang="en-US" dirty="0" smtClean="0"/>
              <a:t>slide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73834" y="1825625"/>
            <a:ext cx="4622074" cy="43513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Data-target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Data-interval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data-ride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Data-slide-to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Data-slide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253548" y="500062"/>
            <a:ext cx="26931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0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5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Version 4</a:t>
            </a:r>
          </a:p>
          <a:p>
            <a:pPr marL="0" indent="0">
              <a:buNone/>
            </a:pPr>
            <a:r>
              <a:rPr lang="en-US" dirty="0" smtClean="0"/>
              <a:t>Data-dismiss</a:t>
            </a:r>
          </a:p>
          <a:p>
            <a:pPr marL="0" indent="0">
              <a:buNone/>
            </a:pPr>
            <a:r>
              <a:rPr lang="en-US" dirty="0" smtClean="0"/>
              <a:t>Version 5</a:t>
            </a:r>
          </a:p>
          <a:p>
            <a:pPr marL="0" indent="0">
              <a:buNone/>
            </a:pPr>
            <a:r>
              <a:rPr lang="en-US" dirty="0" smtClean="0"/>
              <a:t>Data-</a:t>
            </a:r>
            <a:r>
              <a:rPr lang="en-US" dirty="0" err="1" smtClean="0"/>
              <a:t>bs</a:t>
            </a:r>
            <a:r>
              <a:rPr lang="en-US" dirty="0" smtClean="0"/>
              <a:t>-dismiss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5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Offline</a:t>
            </a:r>
          </a:p>
          <a:p>
            <a:r>
              <a:rPr lang="en-US" dirty="0" err="1" smtClean="0"/>
              <a:t>Cdn</a:t>
            </a:r>
            <a:r>
              <a:rPr lang="en-US" dirty="0" smtClean="0"/>
              <a:t> link : </a:t>
            </a:r>
            <a:r>
              <a:rPr lang="en-US" dirty="0" err="1" smtClean="0"/>
              <a:t>cdnlink</a:t>
            </a:r>
            <a:r>
              <a:rPr lang="en-US" dirty="0" smtClean="0"/>
              <a:t> for </a:t>
            </a:r>
            <a:r>
              <a:rPr lang="en-US" dirty="0" err="1" smtClean="0"/>
              <a:t>css</a:t>
            </a:r>
            <a:r>
              <a:rPr lang="en-US" dirty="0" smtClean="0"/>
              <a:t> | </a:t>
            </a:r>
            <a:r>
              <a:rPr lang="en-US" dirty="0" err="1" smtClean="0"/>
              <a:t>cdnlink</a:t>
            </a:r>
            <a:r>
              <a:rPr lang="en-US" dirty="0" smtClean="0"/>
              <a:t> for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bs</a:t>
            </a:r>
            <a:r>
              <a:rPr lang="en-US" dirty="0" smtClean="0"/>
              <a:t> </a:t>
            </a:r>
            <a:r>
              <a:rPr lang="en-US" dirty="0" err="1" smtClean="0"/>
              <a:t>npm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nuget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5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: </a:t>
            </a:r>
            <a:r>
              <a:rPr lang="en-US" dirty="0" smtClean="0">
                <a:solidFill>
                  <a:srgbClr val="FF0000"/>
                </a:solidFill>
              </a:rPr>
              <a:t>RWD</a:t>
            </a:r>
            <a:r>
              <a:rPr lang="en-US" dirty="0" smtClean="0"/>
              <a:t> | FWD | AWD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31074" y="4206240"/>
            <a:ext cx="2116183" cy="1867989"/>
            <a:chOff x="3592286" y="1449977"/>
            <a:chExt cx="4415245" cy="1867989"/>
          </a:xfrm>
        </p:grpSpPr>
        <p:sp>
          <p:nvSpPr>
            <p:cNvPr id="4" name="Rectangle 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31074" y="4101737"/>
            <a:ext cx="2116183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44686" y="1602377"/>
            <a:ext cx="4415245" cy="1867989"/>
            <a:chOff x="3592286" y="1449977"/>
            <a:chExt cx="4415245" cy="1867989"/>
          </a:xfrm>
        </p:grpSpPr>
        <p:sp>
          <p:nvSpPr>
            <p:cNvPr id="14" name="Rectangle 1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44686" y="4206240"/>
            <a:ext cx="3213464" cy="1867989"/>
            <a:chOff x="3592286" y="1449977"/>
            <a:chExt cx="4415245" cy="1867989"/>
          </a:xfrm>
        </p:grpSpPr>
        <p:sp>
          <p:nvSpPr>
            <p:cNvPr id="20" name="Rectangle 19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44686" y="4101737"/>
            <a:ext cx="3213464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159930" y="4206240"/>
            <a:ext cx="4032069" cy="1867989"/>
            <a:chOff x="3592286" y="1449977"/>
            <a:chExt cx="4415245" cy="1867989"/>
          </a:xfrm>
        </p:grpSpPr>
        <p:sp>
          <p:nvSpPr>
            <p:cNvPr id="27" name="Rectangle 26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159930" y="4101737"/>
            <a:ext cx="4032069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83602" y="1217023"/>
            <a:ext cx="1342924" cy="669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447" y="2059577"/>
            <a:ext cx="23513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Relative measure units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261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534" y="129994"/>
            <a:ext cx="3968931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smtClean="0"/>
              <a:t>Device Screens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116183"/>
            <a:ext cx="1489166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Small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06385" y="2116181"/>
            <a:ext cx="1407524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small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14452" y="2116181"/>
            <a:ext cx="1481547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medium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32962" y="2116181"/>
            <a:ext cx="124750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large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817428" y="2116180"/>
            <a:ext cx="1247503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large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775766" y="2116180"/>
            <a:ext cx="2010594" cy="4441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 </a:t>
            </a:r>
            <a:r>
              <a:rPr lang="en-US" dirty="0" err="1" smtClean="0"/>
              <a:t>extra</a:t>
            </a:r>
            <a:r>
              <a:rPr lang="en-US" dirty="0" smtClean="0"/>
              <a:t> large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244234" y="12428"/>
            <a:ext cx="16883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Breakpoints :</a:t>
            </a:r>
          </a:p>
          <a:p>
            <a:r>
              <a:rPr lang="en-US" dirty="0" smtClean="0"/>
              <a:t>1- 576px</a:t>
            </a:r>
          </a:p>
          <a:p>
            <a:r>
              <a:rPr lang="en-US" dirty="0" smtClean="0"/>
              <a:t>2-768px</a:t>
            </a:r>
          </a:p>
          <a:p>
            <a:r>
              <a:rPr lang="en-US" dirty="0" smtClean="0"/>
              <a:t>3-992px</a:t>
            </a:r>
          </a:p>
          <a:p>
            <a:r>
              <a:rPr lang="en-US" dirty="0" smtClean="0"/>
              <a:t>4-1200px</a:t>
            </a:r>
          </a:p>
          <a:p>
            <a:r>
              <a:rPr lang="en-US" dirty="0" smtClean="0"/>
              <a:t>5-1400px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690949"/>
            <a:ext cx="14891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0 – 575.999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65564" y="2690949"/>
            <a:ext cx="14891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576-767.99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606833" y="2690949"/>
            <a:ext cx="14891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768-991.999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712130" y="2737115"/>
            <a:ext cx="1489166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992—1199.99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575765" y="2737115"/>
            <a:ext cx="14891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1200-1399.99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036480" y="2712776"/>
            <a:ext cx="174988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1400 and more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-1786887" y="2044618"/>
            <a:ext cx="168837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Screens infix :</a:t>
            </a:r>
          </a:p>
          <a:p>
            <a:r>
              <a:rPr lang="en-US" dirty="0" err="1" smtClean="0"/>
              <a:t>Xs</a:t>
            </a:r>
            <a:r>
              <a:rPr lang="en-US" dirty="0" smtClean="0"/>
              <a:t> : extra small</a:t>
            </a:r>
          </a:p>
          <a:p>
            <a:r>
              <a:rPr lang="en-US" dirty="0" err="1" smtClean="0"/>
              <a:t>Sm</a:t>
            </a:r>
            <a:r>
              <a:rPr lang="en-US" dirty="0" smtClean="0"/>
              <a:t> : small</a:t>
            </a:r>
          </a:p>
          <a:p>
            <a:r>
              <a:rPr lang="en-US" dirty="0" err="1" smtClean="0"/>
              <a:t>Md</a:t>
            </a:r>
            <a:r>
              <a:rPr lang="en-US" dirty="0" smtClean="0"/>
              <a:t> : medium</a:t>
            </a:r>
          </a:p>
          <a:p>
            <a:r>
              <a:rPr lang="en-US" dirty="0" err="1" smtClean="0"/>
              <a:t>Lg</a:t>
            </a:r>
            <a:r>
              <a:rPr lang="en-US" dirty="0" smtClean="0"/>
              <a:t> : large</a:t>
            </a:r>
          </a:p>
          <a:p>
            <a:r>
              <a:rPr lang="en-US" dirty="0" err="1" smtClean="0"/>
              <a:t>Xl:extra</a:t>
            </a:r>
            <a:r>
              <a:rPr lang="en-US" dirty="0" smtClean="0"/>
              <a:t> large</a:t>
            </a:r>
          </a:p>
          <a:p>
            <a:r>
              <a:rPr lang="en-US" dirty="0" err="1" smtClean="0"/>
              <a:t>Xxl:extra</a:t>
            </a:r>
            <a:r>
              <a:rPr lang="en-US" dirty="0" smtClean="0"/>
              <a:t> extra large</a:t>
            </a:r>
          </a:p>
          <a:p>
            <a:endParaRPr lang="en-US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497797" y="3337279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xs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515080" y="3337279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sm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024316" y="3399301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209927" y="3472544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lg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073562" y="3399301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xl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417849" y="3502641"/>
            <a:ext cx="4935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xxl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95835" y="4827494"/>
            <a:ext cx="2219245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: version3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4733364" y="4827494"/>
            <a:ext cx="2219245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: version4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9441179" y="4827494"/>
            <a:ext cx="2219245" cy="618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Bs</a:t>
            </a:r>
            <a:r>
              <a:rPr lang="en-US" dirty="0" smtClean="0"/>
              <a:t> : version5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4" idx="0"/>
          </p:cNvCxnSpPr>
          <p:nvPr/>
        </p:nvCxnSpPr>
        <p:spPr>
          <a:xfrm flipH="1" flipV="1">
            <a:off x="744582" y="3841876"/>
            <a:ext cx="660876" cy="98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0"/>
          </p:cNvCxnSpPr>
          <p:nvPr/>
        </p:nvCxnSpPr>
        <p:spPr>
          <a:xfrm flipV="1">
            <a:off x="1405458" y="3841876"/>
            <a:ext cx="1333515" cy="985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4" idx="0"/>
            <a:endCxn id="20" idx="2"/>
          </p:cNvCxnSpPr>
          <p:nvPr/>
        </p:nvCxnSpPr>
        <p:spPr>
          <a:xfrm flipV="1">
            <a:off x="1405458" y="3768633"/>
            <a:ext cx="3865644" cy="105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4" idx="0"/>
          </p:cNvCxnSpPr>
          <p:nvPr/>
        </p:nvCxnSpPr>
        <p:spPr>
          <a:xfrm flipV="1">
            <a:off x="1405458" y="3768631"/>
            <a:ext cx="5817388" cy="1058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5" idx="0"/>
          </p:cNvCxnSpPr>
          <p:nvPr/>
        </p:nvCxnSpPr>
        <p:spPr>
          <a:xfrm flipH="1" flipV="1">
            <a:off x="3056948" y="3768629"/>
            <a:ext cx="2786039" cy="1058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5" idx="0"/>
            <a:endCxn id="20" idx="2"/>
          </p:cNvCxnSpPr>
          <p:nvPr/>
        </p:nvCxnSpPr>
        <p:spPr>
          <a:xfrm flipH="1" flipV="1">
            <a:off x="5271102" y="3768633"/>
            <a:ext cx="571885" cy="105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5" idx="0"/>
          </p:cNvCxnSpPr>
          <p:nvPr/>
        </p:nvCxnSpPr>
        <p:spPr>
          <a:xfrm flipV="1">
            <a:off x="5842987" y="3871973"/>
            <a:ext cx="1395483" cy="95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5" idx="0"/>
            <a:endCxn id="22" idx="2"/>
          </p:cNvCxnSpPr>
          <p:nvPr/>
        </p:nvCxnSpPr>
        <p:spPr>
          <a:xfrm flipV="1">
            <a:off x="5842987" y="3768633"/>
            <a:ext cx="3477361" cy="1058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0"/>
          </p:cNvCxnSpPr>
          <p:nvPr/>
        </p:nvCxnSpPr>
        <p:spPr>
          <a:xfrm flipH="1" flipV="1">
            <a:off x="3225220" y="3621728"/>
            <a:ext cx="7325582" cy="12057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flipH="1" flipV="1">
            <a:off x="5557044" y="3695181"/>
            <a:ext cx="4993758" cy="11323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6" idx="0"/>
            <a:endCxn id="21" idx="3"/>
          </p:cNvCxnSpPr>
          <p:nvPr/>
        </p:nvCxnSpPr>
        <p:spPr>
          <a:xfrm flipH="1" flipV="1">
            <a:off x="7703498" y="3657210"/>
            <a:ext cx="2847304" cy="1170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6" idx="0"/>
            <a:endCxn id="22" idx="2"/>
          </p:cNvCxnSpPr>
          <p:nvPr/>
        </p:nvCxnSpPr>
        <p:spPr>
          <a:xfrm flipH="1" flipV="1">
            <a:off x="9320348" y="3768633"/>
            <a:ext cx="1230454" cy="10588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6" idx="0"/>
            <a:endCxn id="23" idx="2"/>
          </p:cNvCxnSpPr>
          <p:nvPr/>
        </p:nvCxnSpPr>
        <p:spPr>
          <a:xfrm flipV="1">
            <a:off x="10550802" y="3871973"/>
            <a:ext cx="1113833" cy="955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4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structure for </a:t>
            </a:r>
            <a:r>
              <a:rPr lang="en-US" dirty="0" err="1" smtClean="0"/>
              <a:t>bs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708776" y="927847"/>
            <a:ext cx="272975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Bs.css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2729" y="1936376"/>
            <a:ext cx="9291918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&lt;html&gt;</a:t>
            </a:r>
          </a:p>
          <a:p>
            <a:r>
              <a:rPr lang="en-US" dirty="0"/>
              <a:t>	</a:t>
            </a:r>
            <a:r>
              <a:rPr lang="en-US" dirty="0" smtClean="0"/>
              <a:t>&lt;head&gt;</a:t>
            </a:r>
          </a:p>
          <a:p>
            <a:r>
              <a:rPr lang="en-US" dirty="0"/>
              <a:t>	</a:t>
            </a:r>
            <a:r>
              <a:rPr lang="en-US" dirty="0" smtClean="0"/>
              <a:t>	&lt;meta name=“viewport” content=“width=</a:t>
            </a:r>
            <a:r>
              <a:rPr lang="en-US" dirty="0" err="1" smtClean="0"/>
              <a:t>device-width;initial-scale</a:t>
            </a:r>
            <a:r>
              <a:rPr lang="en-US" dirty="0" smtClean="0"/>
              <a:t>=1”/&gt;</a:t>
            </a:r>
          </a:p>
          <a:p>
            <a:r>
              <a:rPr lang="en-US" b="1" dirty="0"/>
              <a:t>	</a:t>
            </a:r>
            <a:r>
              <a:rPr lang="en-US" b="1" dirty="0" smtClean="0"/>
              <a:t>		&lt;display data over mobile &gt;</a:t>
            </a:r>
          </a:p>
          <a:p>
            <a:r>
              <a:rPr lang="en-US" dirty="0"/>
              <a:t>	</a:t>
            </a:r>
            <a:r>
              <a:rPr lang="en-US" dirty="0" smtClean="0"/>
              <a:t>	&lt;link </a:t>
            </a:r>
            <a:r>
              <a:rPr lang="en-US" dirty="0" err="1" smtClean="0"/>
              <a:t>href</a:t>
            </a:r>
            <a:r>
              <a:rPr lang="en-US" dirty="0" smtClean="0"/>
              <a:t>=“bs.css” </a:t>
            </a:r>
            <a:r>
              <a:rPr lang="en-US" dirty="0" err="1" smtClean="0"/>
              <a:t>rel</a:t>
            </a:r>
            <a:r>
              <a:rPr lang="en-US" dirty="0" smtClean="0"/>
              <a:t>=“</a:t>
            </a:r>
            <a:r>
              <a:rPr lang="en-US" dirty="0" err="1" smtClean="0"/>
              <a:t>stylesheet</a:t>
            </a:r>
            <a:r>
              <a:rPr lang="en-US" dirty="0" smtClean="0"/>
              <a:t>”/&gt;</a:t>
            </a:r>
          </a:p>
          <a:p>
            <a:r>
              <a:rPr lang="en-US" dirty="0" smtClean="0"/>
              <a:t>		&lt;link </a:t>
            </a:r>
            <a:r>
              <a:rPr lang="en-US" dirty="0" err="1" smtClean="0"/>
              <a:t>href</a:t>
            </a:r>
            <a:r>
              <a:rPr lang="en-US" dirty="0" smtClean="0"/>
              <a:t>=“</a:t>
            </a:r>
            <a:r>
              <a:rPr lang="en-US" dirty="0" err="1" smtClean="0"/>
              <a:t>cdn</a:t>
            </a:r>
            <a:r>
              <a:rPr lang="en-US" dirty="0" smtClean="0"/>
              <a:t> link” /&gt;</a:t>
            </a:r>
          </a:p>
          <a:p>
            <a:r>
              <a:rPr lang="en-US" dirty="0"/>
              <a:t>	</a:t>
            </a:r>
            <a:r>
              <a:rPr lang="en-US" dirty="0" smtClean="0"/>
              <a:t>&lt;/head&gt;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15691" y="4331510"/>
            <a:ext cx="21684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Think mobile first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956663" y="2808514"/>
            <a:ext cx="692331" cy="148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715691" y="5473337"/>
            <a:ext cx="3553097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Getbootstrap.com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0086703" y="2239121"/>
            <a:ext cx="253419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Cdnlink</a:t>
            </a:r>
            <a:r>
              <a:rPr lang="en-US" dirty="0" smtClean="0"/>
              <a:t> :</a:t>
            </a:r>
          </a:p>
          <a:p>
            <a:endParaRPr lang="en-US" dirty="0" smtClean="0"/>
          </a:p>
          <a:p>
            <a:r>
              <a:rPr lang="en-US" dirty="0" smtClean="0"/>
              <a:t>Content delivery network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799908" y="1297179"/>
            <a:ext cx="4598126" cy="186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57949" y="1145309"/>
            <a:ext cx="17391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Offline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03912" y="3160433"/>
            <a:ext cx="5602429" cy="35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875494" y="2888957"/>
            <a:ext cx="173915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Using CDN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9222121" y="3688227"/>
            <a:ext cx="2351826" cy="8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Install </a:t>
            </a:r>
            <a:r>
              <a:rPr lang="en-US" dirty="0" err="1" smtClean="0"/>
              <a:t>bs</a:t>
            </a:r>
            <a:r>
              <a:rPr lang="en-US" dirty="0" smtClean="0"/>
              <a:t> :</a:t>
            </a:r>
          </a:p>
          <a:p>
            <a:pPr algn="ctr"/>
            <a:r>
              <a:rPr lang="en-US" dirty="0" smtClean="0"/>
              <a:t>Node </a:t>
            </a:r>
            <a:r>
              <a:rPr lang="en-US" dirty="0" err="1" smtClean="0"/>
              <a:t>js</a:t>
            </a:r>
            <a:endParaRPr lang="en-US" dirty="0" smtClean="0"/>
          </a:p>
          <a:p>
            <a:pPr algn="ctr"/>
            <a:r>
              <a:rPr lang="en-US" dirty="0" err="1" smtClean="0"/>
              <a:t>npm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9222121" y="4741957"/>
            <a:ext cx="2351826" cy="828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Nuget</a:t>
            </a:r>
            <a:r>
              <a:rPr lang="en-US" dirty="0" smtClean="0"/>
              <a:t> package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8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"/>
            <a:ext cx="3666565" cy="94129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 smtClean="0"/>
              <a:t>Grid System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52400" y="1223682"/>
            <a:ext cx="11865908" cy="5432612"/>
            <a:chOff x="152400" y="1223682"/>
            <a:chExt cx="11865908" cy="5432612"/>
          </a:xfrm>
        </p:grpSpPr>
        <p:sp>
          <p:nvSpPr>
            <p:cNvPr id="4" name="Rectangle 3"/>
            <p:cNvSpPr/>
            <p:nvPr/>
          </p:nvSpPr>
          <p:spPr>
            <a:xfrm>
              <a:off x="152400" y="1223682"/>
              <a:ext cx="11865908" cy="543261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2400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26459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34136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83007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031878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182720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400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22459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030136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079007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127878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278720" y="1223682"/>
              <a:ext cx="739588" cy="5432612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152400" y="1559859"/>
            <a:ext cx="11865908" cy="927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52400" y="2823883"/>
            <a:ext cx="11865908" cy="927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52400" y="4087907"/>
            <a:ext cx="11865908" cy="927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2400" y="1815353"/>
            <a:ext cx="5769908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: 6columns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248400" y="1754841"/>
            <a:ext cx="5769908" cy="5378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Div</a:t>
            </a:r>
            <a:r>
              <a:rPr lang="en-US" dirty="0" smtClean="0"/>
              <a:t> : 6columns</a:t>
            </a:r>
          </a:p>
        </p:txBody>
      </p:sp>
    </p:spTree>
    <p:extLst>
      <p:ext uri="{BB962C8B-B14F-4D97-AF65-F5344CB8AC3E}">
        <p14:creationId xmlns:p14="http://schemas.microsoft.com/office/powerpoint/2010/main" val="49950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0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fontawesome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Our have to link </a:t>
            </a:r>
            <a:r>
              <a:rPr lang="en-US" dirty="0" err="1" smtClean="0"/>
              <a:t>css</a:t>
            </a:r>
            <a:r>
              <a:rPr lang="en-US" dirty="0" smtClean="0"/>
              <a:t> file : </a:t>
            </a:r>
            <a:r>
              <a:rPr lang="en-US" dirty="0" err="1" smtClean="0"/>
              <a:t>cdn</a:t>
            </a:r>
            <a:r>
              <a:rPr lang="en-US" dirty="0" smtClean="0"/>
              <a:t> using </a:t>
            </a:r>
            <a:r>
              <a:rPr lang="en-US" dirty="0" err="1" smtClean="0"/>
              <a:t>cdnjs</a:t>
            </a:r>
            <a:endParaRPr lang="en-US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: RWD | </a:t>
            </a:r>
            <a:r>
              <a:rPr lang="en-US" dirty="0" smtClean="0">
                <a:solidFill>
                  <a:srgbClr val="FF0000"/>
                </a:solidFill>
              </a:rPr>
              <a:t>FWD</a:t>
            </a:r>
            <a:r>
              <a:rPr lang="en-US" dirty="0" smtClean="0"/>
              <a:t> | AWD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20502" y="4206240"/>
            <a:ext cx="3069772" cy="1867989"/>
            <a:chOff x="3592286" y="1449977"/>
            <a:chExt cx="4415245" cy="1867989"/>
          </a:xfrm>
        </p:grpSpPr>
        <p:sp>
          <p:nvSpPr>
            <p:cNvPr id="4" name="Rectangle 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30625" y="4101737"/>
            <a:ext cx="2116183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44686" y="1602377"/>
            <a:ext cx="4415245" cy="1867989"/>
            <a:chOff x="3592286" y="1449977"/>
            <a:chExt cx="4415245" cy="1867989"/>
          </a:xfrm>
        </p:grpSpPr>
        <p:sp>
          <p:nvSpPr>
            <p:cNvPr id="14" name="Rectangle 1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44686" y="4206240"/>
            <a:ext cx="3727268" cy="1867989"/>
            <a:chOff x="3592286" y="1449977"/>
            <a:chExt cx="4415245" cy="1867989"/>
          </a:xfrm>
        </p:grpSpPr>
        <p:sp>
          <p:nvSpPr>
            <p:cNvPr id="20" name="Rectangle 19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44686" y="4101737"/>
            <a:ext cx="3213464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159930" y="4206240"/>
            <a:ext cx="4032069" cy="1867989"/>
            <a:chOff x="3592286" y="1449977"/>
            <a:chExt cx="4415245" cy="1867989"/>
          </a:xfrm>
        </p:grpSpPr>
        <p:sp>
          <p:nvSpPr>
            <p:cNvPr id="27" name="Rectangle 26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159930" y="4101737"/>
            <a:ext cx="4032069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83602" y="1267097"/>
            <a:ext cx="2858215" cy="61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447" y="2059577"/>
            <a:ext cx="2730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absolute measure units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399417" y="1528354"/>
            <a:ext cx="3317966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Width:1000px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383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Layout : RWD | FWD | </a:t>
            </a:r>
            <a:r>
              <a:rPr lang="en-US" dirty="0" smtClean="0">
                <a:solidFill>
                  <a:srgbClr val="FF0000"/>
                </a:solidFill>
              </a:rPr>
              <a:t>AWD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20502" y="4206240"/>
            <a:ext cx="2126306" cy="1867989"/>
            <a:chOff x="3592286" y="1449977"/>
            <a:chExt cx="4415245" cy="1867989"/>
          </a:xfrm>
        </p:grpSpPr>
        <p:sp>
          <p:nvSpPr>
            <p:cNvPr id="4" name="Rectangle 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605349" y="1991134"/>
              <a:ext cx="440218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30625" y="4101737"/>
            <a:ext cx="2116183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744686" y="1602377"/>
            <a:ext cx="4415245" cy="1867989"/>
            <a:chOff x="3592286" y="1449977"/>
            <a:chExt cx="4415245" cy="1867989"/>
          </a:xfrm>
        </p:grpSpPr>
        <p:sp>
          <p:nvSpPr>
            <p:cNvPr id="14" name="Rectangle 13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744686" y="4101737"/>
            <a:ext cx="3213464" cy="2416629"/>
            <a:chOff x="3592286" y="1449977"/>
            <a:chExt cx="4415245" cy="1867989"/>
          </a:xfrm>
        </p:grpSpPr>
        <p:sp>
          <p:nvSpPr>
            <p:cNvPr id="20" name="Rectangle 19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605350" y="1991134"/>
              <a:ext cx="4372915" cy="404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655553" y="2439413"/>
              <a:ext cx="4322712" cy="4040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3744686" y="4101737"/>
            <a:ext cx="3213464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8159930" y="4206240"/>
            <a:ext cx="4032069" cy="1867989"/>
            <a:chOff x="3592286" y="1449977"/>
            <a:chExt cx="4415245" cy="1867989"/>
          </a:xfrm>
        </p:grpSpPr>
        <p:sp>
          <p:nvSpPr>
            <p:cNvPr id="27" name="Rectangle 26"/>
            <p:cNvSpPr/>
            <p:nvPr/>
          </p:nvSpPr>
          <p:spPr>
            <a:xfrm>
              <a:off x="3592286" y="1449977"/>
              <a:ext cx="4415245" cy="186798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605349" y="1476103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605349" y="2886892"/>
              <a:ext cx="4402182" cy="4310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605349" y="1991134"/>
              <a:ext cx="2481942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22868" y="1991134"/>
              <a:ext cx="1384663" cy="7844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8159930" y="4101737"/>
            <a:ext cx="4032069" cy="26648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883603" y="1188720"/>
            <a:ext cx="4419444" cy="697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0447" y="2059577"/>
            <a:ext cx="2730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Media 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9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RWD</a:t>
            </a:r>
            <a:r>
              <a:rPr lang="en-US" dirty="0" smtClean="0"/>
              <a:t> : RWD + AWD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0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8417" y="273685"/>
            <a:ext cx="3995057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dirty="0" smtClean="0"/>
              <a:t>Bootstrap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" y="2142309"/>
            <a:ext cx="448056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458891" y="2142309"/>
            <a:ext cx="4480560" cy="587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211" y="2873829"/>
            <a:ext cx="372291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Bs.css</a:t>
            </a:r>
          </a:p>
          <a:p>
            <a:r>
              <a:rPr lang="en-US" dirty="0" smtClean="0"/>
              <a:t>Bs.min.css</a:t>
            </a:r>
          </a:p>
          <a:p>
            <a:r>
              <a:rPr lang="en-US" dirty="0" smtClean="0"/>
              <a:t>Bs.grid.css</a:t>
            </a:r>
          </a:p>
          <a:p>
            <a:r>
              <a:rPr lang="en-US" dirty="0" smtClean="0"/>
              <a:t>Bs.grid.min.css</a:t>
            </a:r>
          </a:p>
          <a:p>
            <a:r>
              <a:rPr lang="en-US" b="1" dirty="0" smtClean="0"/>
              <a:t>Predefined classes you can use it 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91886" y="4507912"/>
            <a:ext cx="4415245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{</a:t>
            </a:r>
          </a:p>
          <a:p>
            <a:r>
              <a:rPr lang="en-US" dirty="0"/>
              <a:t>	</a:t>
            </a:r>
            <a:r>
              <a:rPr lang="en-US" dirty="0" smtClean="0"/>
              <a:t>width:100px;</a:t>
            </a:r>
          </a:p>
          <a:p>
            <a:r>
              <a:rPr lang="en-US" dirty="0"/>
              <a:t>	</a:t>
            </a:r>
            <a:r>
              <a:rPr lang="en-US" dirty="0" smtClean="0"/>
              <a:t>height:200px;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Development iti.css =&gt; </a:t>
            </a:r>
            <a:r>
              <a:rPr lang="en-US" b="1" dirty="0" smtClean="0"/>
              <a:t>for development  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924697" y="5146766"/>
            <a:ext cx="2220686" cy="39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62949" y="4734334"/>
            <a:ext cx="492905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p{width:100px;height:200px;}</a:t>
            </a:r>
          </a:p>
          <a:p>
            <a:r>
              <a:rPr lang="en-US" dirty="0" smtClean="0"/>
              <a:t>Development iti.min.css =&gt; </a:t>
            </a:r>
            <a:r>
              <a:rPr lang="en-US" b="1" dirty="0" smtClean="0"/>
              <a:t>for production version  </a:t>
            </a:r>
            <a:endParaRPr lang="en-US" b="1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12048309" y="3612493"/>
            <a:ext cx="836023" cy="94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309566" y="4023700"/>
            <a:ext cx="150223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Without comments </a:t>
            </a:r>
          </a:p>
          <a:p>
            <a:r>
              <a:rPr lang="en-US" dirty="0" smtClean="0"/>
              <a:t>Without tabs</a:t>
            </a:r>
          </a:p>
          <a:p>
            <a:r>
              <a:rPr lang="en-US" dirty="0" smtClean="0"/>
              <a:t>Without new lines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822476" y="2864781"/>
            <a:ext cx="3722915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Bs.js</a:t>
            </a:r>
          </a:p>
          <a:p>
            <a:r>
              <a:rPr lang="en-US" dirty="0" smtClean="0"/>
              <a:t>Bs.min.js</a:t>
            </a:r>
          </a:p>
          <a:p>
            <a:r>
              <a:rPr lang="en-US" dirty="0" smtClean="0"/>
              <a:t>Bs.bundle.js</a:t>
            </a:r>
          </a:p>
          <a:p>
            <a:r>
              <a:rPr lang="en-US" dirty="0" smtClean="0"/>
              <a:t>Bs.bundle.min.js</a:t>
            </a:r>
          </a:p>
          <a:p>
            <a:r>
              <a:rPr lang="en-US" b="1" dirty="0" smtClean="0"/>
              <a:t>Predefined </a:t>
            </a:r>
            <a:r>
              <a:rPr lang="en-US" b="1" dirty="0" err="1" smtClean="0"/>
              <a:t>behaviout</a:t>
            </a:r>
            <a:r>
              <a:rPr lang="en-US" b="1" dirty="0" smtClean="0"/>
              <a:t> you can use it 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" y="561703"/>
            <a:ext cx="282157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Version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95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</a:t>
            </a:r>
            <a:r>
              <a:rPr lang="en-US" dirty="0" smtClean="0"/>
              <a:t> version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JQ</a:t>
            </a:r>
          </a:p>
          <a:p>
            <a:pPr marL="0" indent="0">
              <a:buNone/>
            </a:pPr>
            <a:r>
              <a:rPr lang="en-US" dirty="0" smtClean="0"/>
              <a:t>Popper.js : dropdown ,….</a:t>
            </a:r>
          </a:p>
          <a:p>
            <a:pPr marL="0" indent="0">
              <a:buNone/>
            </a:pPr>
            <a:r>
              <a:rPr lang="en-US" dirty="0" smtClean="0"/>
              <a:t>BS.js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2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</a:t>
            </a:r>
            <a:r>
              <a:rPr lang="en-US" dirty="0" smtClean="0"/>
              <a:t> version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Popper.js : dropdown ,….</a:t>
            </a:r>
          </a:p>
          <a:p>
            <a:pPr marL="0" indent="0">
              <a:buNone/>
            </a:pPr>
            <a:r>
              <a:rPr lang="en-US" dirty="0" smtClean="0"/>
              <a:t>BS.js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8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Bs</a:t>
            </a:r>
            <a:r>
              <a:rPr lang="en-US" dirty="0" smtClean="0"/>
              <a:t> version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2806" cy="435133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Popper.js : dropdown ,….</a:t>
            </a:r>
          </a:p>
          <a:p>
            <a:pPr marL="0" indent="0">
              <a:buNone/>
            </a:pPr>
            <a:r>
              <a:rPr lang="en-US" dirty="0" smtClean="0"/>
              <a:t>BS.js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4051" y="1825625"/>
            <a:ext cx="3942806" cy="43513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BS.bundle.js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1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366</Words>
  <Application>Microsoft Office PowerPoint</Application>
  <PresentationFormat>Widescreen</PresentationFormat>
  <Paragraphs>179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Bootstrap</vt:lpstr>
      <vt:lpstr>Layout : RWD | FWD | AWD</vt:lpstr>
      <vt:lpstr>Layout : RWD | FWD | AWD</vt:lpstr>
      <vt:lpstr>Layout : RWD | FWD | AWD</vt:lpstr>
      <vt:lpstr>RWD : RWD + AWD</vt:lpstr>
      <vt:lpstr>Bootstrap </vt:lpstr>
      <vt:lpstr>Bs version 3</vt:lpstr>
      <vt:lpstr>Bs version 4</vt:lpstr>
      <vt:lpstr>Bs version 5</vt:lpstr>
      <vt:lpstr>Components: 3 parts for any component :  html css js</vt:lpstr>
      <vt:lpstr>attributes</vt:lpstr>
      <vt:lpstr>card</vt:lpstr>
      <vt:lpstr>PowerPoint Presentation</vt:lpstr>
      <vt:lpstr>Task modal and modal dialoge</vt:lpstr>
      <vt:lpstr>PowerPoint Presentation</vt:lpstr>
      <vt:lpstr>Carousel : slide show </vt:lpstr>
      <vt:lpstr>classes</vt:lpstr>
      <vt:lpstr>Version 5 attributes</vt:lpstr>
      <vt:lpstr>download</vt:lpstr>
      <vt:lpstr>Device Screens </vt:lpstr>
      <vt:lpstr>Basic structure for bs file</vt:lpstr>
      <vt:lpstr>Grid System</vt:lpstr>
      <vt:lpstr>typography</vt:lpstr>
      <vt:lpstr>fontawesome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Microsoft account</dc:creator>
  <cp:lastModifiedBy>Microsoft account</cp:lastModifiedBy>
  <cp:revision>18</cp:revision>
  <dcterms:created xsi:type="dcterms:W3CDTF">2023-02-09T07:18:53Z</dcterms:created>
  <dcterms:modified xsi:type="dcterms:W3CDTF">2024-01-04T11:52:48Z</dcterms:modified>
</cp:coreProperties>
</file>