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48"/>
  </p:notesMasterIdLst>
  <p:handoutMasterIdLst>
    <p:handoutMasterId r:id="rId49"/>
  </p:handoutMasterIdLst>
  <p:sldIdLst>
    <p:sldId id="337" r:id="rId5"/>
    <p:sldId id="330" r:id="rId6"/>
    <p:sldId id="331" r:id="rId7"/>
    <p:sldId id="332" r:id="rId8"/>
    <p:sldId id="338" r:id="rId9"/>
    <p:sldId id="263" r:id="rId10"/>
    <p:sldId id="299" r:id="rId11"/>
    <p:sldId id="302" r:id="rId12"/>
    <p:sldId id="264" r:id="rId13"/>
    <p:sldId id="266" r:id="rId14"/>
    <p:sldId id="265" r:id="rId15"/>
    <p:sldId id="276" r:id="rId16"/>
    <p:sldId id="303" r:id="rId17"/>
    <p:sldId id="293" r:id="rId18"/>
    <p:sldId id="277" r:id="rId19"/>
    <p:sldId id="339" r:id="rId20"/>
    <p:sldId id="269" r:id="rId21"/>
    <p:sldId id="305" r:id="rId22"/>
    <p:sldId id="307" r:id="rId23"/>
    <p:sldId id="306" r:id="rId24"/>
    <p:sldId id="334" r:id="rId25"/>
    <p:sldId id="309" r:id="rId26"/>
    <p:sldId id="310" r:id="rId27"/>
    <p:sldId id="311" r:id="rId28"/>
    <p:sldId id="340" r:id="rId29"/>
    <p:sldId id="341" r:id="rId30"/>
    <p:sldId id="342" r:id="rId31"/>
    <p:sldId id="343" r:id="rId32"/>
    <p:sldId id="316" r:id="rId33"/>
    <p:sldId id="344" r:id="rId34"/>
    <p:sldId id="345" r:id="rId35"/>
    <p:sldId id="296" r:id="rId36"/>
    <p:sldId id="318" r:id="rId37"/>
    <p:sldId id="319" r:id="rId38"/>
    <p:sldId id="346" r:id="rId39"/>
    <p:sldId id="322" r:id="rId40"/>
    <p:sldId id="323" r:id="rId41"/>
    <p:sldId id="324" r:id="rId42"/>
    <p:sldId id="347" r:id="rId43"/>
    <p:sldId id="349" r:id="rId44"/>
    <p:sldId id="320" r:id="rId45"/>
    <p:sldId id="274" r:id="rId46"/>
    <p:sldId id="348" r:id="rId47"/>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9CB"/>
    <a:srgbClr val="1C7DDB"/>
    <a:srgbClr val="F2F4F8"/>
    <a:srgbClr val="121619"/>
    <a:srgbClr val="F2F2F2"/>
    <a:srgbClr val="145579"/>
    <a:srgbClr val="3A6483"/>
    <a:srgbClr val="204E79"/>
    <a:srgbClr val="005493"/>
    <a:srgbClr val="F8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9EB8-3540-3DFA-9212-535EE18E0E11}" v="77" dt="2021-07-12T20:33:42.116"/>
    <p1510:client id="{10340FDF-B15C-4CFF-B487-146F9B98A252}" v="28" dt="2021-08-10T21:47:37.589"/>
    <p1510:client id="{3BA0D230-C853-4667-83F9-D85E65BD4B24}" v="2" dt="2021-08-19T16:32:24.566"/>
    <p1510:client id="{5A0AAAB8-49A6-F942-A54D-C6F3E5FF3A63}" v="89" dt="2021-07-13T17:54:45.232"/>
    <p1510:client id="{76DF6DB8-F2E5-6C48-9ABE-786D868B0110}" v="955" dt="2021-07-13T17:56:41.616"/>
    <p1510:client id="{7FB42E05-DEC9-4126-B474-47B35F363E13}" v="30" dt="2021-07-12T20:25:12.855"/>
    <p1510:client id="{82D0390A-222A-332D-F9F9-70D15093EB60}" v="22" dt="2021-07-13T17:51:30.429"/>
    <p1510:client id="{86B35720-4193-446F-B2D5-9AD9984A55EF}" v="513" dt="2021-08-19T14:59:06.521"/>
    <p1510:client id="{998F4E3E-1A76-4A6B-98B6-08752F3768B3}" v="4" dt="2021-08-10T21:41:11.021"/>
    <p1510:client id="{9F30A1D2-6717-426C-A658-3A50309723ED}" v="4" dt="2021-08-10T21:42:35.526"/>
    <p1510:client id="{B63C8988-E1D3-4A52-8229-FA8C5EBD2ECD}" v="357" dt="2021-08-19T14:01:44.876"/>
    <p1510:client id="{C083896D-BE66-E85C-897C-A6AD0DF65F8C}" v="2226" dt="2021-07-13T17:34:38.142"/>
    <p1510:client id="{CC69BAD0-B878-4D5F-9EDC-F1CFB63E14B5}" v="190" dt="2021-08-18T18:06:57.81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5"/>
    <p:restoredTop sz="85169"/>
  </p:normalViewPr>
  <p:slideViewPr>
    <p:cSldViewPr snapToGrid="0" snapToObjects="1">
      <p:cViewPr varScale="1">
        <p:scale>
          <a:sx n="89" d="100"/>
          <a:sy n="89" d="100"/>
        </p:scale>
        <p:origin x="65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8"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asgaraly@ibm.com" clId="Web-{CC69BAD0-B878-4D5F-9EDC-F1CFB63E14B5}"/>
    <pc:docChg chg="modSld">
      <pc:chgData name="annaasgaraly@ibm.com" userId="" providerId="" clId="Web-{CC69BAD0-B878-4D5F-9EDC-F1CFB63E14B5}" dt="2021-08-18T18:06:57.811" v="102"/>
      <pc:docMkLst>
        <pc:docMk/>
      </pc:docMkLst>
      <pc:sldChg chg="modSp mod setBg">
        <pc:chgData name="annaasgaraly@ibm.com" userId="" providerId="" clId="Web-{CC69BAD0-B878-4D5F-9EDC-F1CFB63E14B5}" dt="2021-08-18T18:06:06.057" v="76"/>
        <pc:sldMkLst>
          <pc:docMk/>
          <pc:sldMk cId="1553432724" sldId="262"/>
        </pc:sldMkLst>
        <pc:spChg chg="mod">
          <ac:chgData name="annaasgaraly@ibm.com" userId="" providerId="" clId="Web-{CC69BAD0-B878-4D5F-9EDC-F1CFB63E14B5}" dt="2021-08-18T18:01:46.694" v="21" actId="20577"/>
          <ac:spMkLst>
            <pc:docMk/>
            <pc:sldMk cId="1553432724" sldId="262"/>
            <ac:spMk id="7" creationId="{0BFEC426-B615-E549-83E5-140FD588BC64}"/>
          </ac:spMkLst>
        </pc:spChg>
        <pc:spChg chg="mod">
          <ac:chgData name="annaasgaraly@ibm.com" userId="" providerId="" clId="Web-{CC69BAD0-B878-4D5F-9EDC-F1CFB63E14B5}" dt="2021-08-18T18:01:43.726" v="19" actId="20577"/>
          <ac:spMkLst>
            <pc:docMk/>
            <pc:sldMk cId="1553432724" sldId="262"/>
            <ac:spMk id="13" creationId="{13C62649-0825-4926-8E2A-2EBCCFE00ECC}"/>
          </ac:spMkLst>
        </pc:spChg>
      </pc:sldChg>
      <pc:sldChg chg="modSp mod setBg">
        <pc:chgData name="annaasgaraly@ibm.com" userId="" providerId="" clId="Web-{CC69BAD0-B878-4D5F-9EDC-F1CFB63E14B5}" dt="2021-08-18T18:06:03.604" v="66"/>
        <pc:sldMkLst>
          <pc:docMk/>
          <pc:sldMk cId="3288665831" sldId="263"/>
        </pc:sldMkLst>
        <pc:spChg chg="mod">
          <ac:chgData name="annaasgaraly@ibm.com" userId="" providerId="" clId="Web-{CC69BAD0-B878-4D5F-9EDC-F1CFB63E14B5}" dt="2021-08-18T18:01:49.617" v="22" actId="20577"/>
          <ac:spMkLst>
            <pc:docMk/>
            <pc:sldMk cId="3288665831" sldId="263"/>
            <ac:spMk id="12" creationId="{D77AC1D2-8B41-4A7A-88CF-41E6B7D8C98D}"/>
          </ac:spMkLst>
        </pc:spChg>
      </pc:sldChg>
      <pc:sldChg chg="modSp mod setBg">
        <pc:chgData name="annaasgaraly@ibm.com" userId="" providerId="" clId="Web-{CC69BAD0-B878-4D5F-9EDC-F1CFB63E14B5}" dt="2021-08-18T18:06:04.338" v="69"/>
        <pc:sldMkLst>
          <pc:docMk/>
          <pc:sldMk cId="2987552906" sldId="264"/>
        </pc:sldMkLst>
        <pc:spChg chg="mod">
          <ac:chgData name="annaasgaraly@ibm.com" userId="" providerId="" clId="Web-{CC69BAD0-B878-4D5F-9EDC-F1CFB63E14B5}" dt="2021-08-18T18:02:01.914" v="25" actId="20577"/>
          <ac:spMkLst>
            <pc:docMk/>
            <pc:sldMk cId="2987552906" sldId="264"/>
            <ac:spMk id="8" creationId="{2A665A13-3129-46DF-B847-F273F3E96BE6}"/>
          </ac:spMkLst>
        </pc:spChg>
      </pc:sldChg>
      <pc:sldChg chg="modSp mod setBg">
        <pc:chgData name="annaasgaraly@ibm.com" userId="" providerId="" clId="Web-{CC69BAD0-B878-4D5F-9EDC-F1CFB63E14B5}" dt="2021-08-18T18:06:04.807" v="71"/>
        <pc:sldMkLst>
          <pc:docMk/>
          <pc:sldMk cId="1578726356" sldId="265"/>
        </pc:sldMkLst>
        <pc:spChg chg="mod">
          <ac:chgData name="annaasgaraly@ibm.com" userId="" providerId="" clId="Web-{CC69BAD0-B878-4D5F-9EDC-F1CFB63E14B5}" dt="2021-08-18T18:02:09.180" v="27" actId="20577"/>
          <ac:spMkLst>
            <pc:docMk/>
            <pc:sldMk cId="1578726356" sldId="265"/>
            <ac:spMk id="3" creationId="{32405FDA-CB27-4506-BA80-B7DD00CB25C5}"/>
          </ac:spMkLst>
        </pc:spChg>
      </pc:sldChg>
      <pc:sldChg chg="modSp mod setBg">
        <pc:chgData name="annaasgaraly@ibm.com" userId="" providerId="" clId="Web-{CC69BAD0-B878-4D5F-9EDC-F1CFB63E14B5}" dt="2021-08-18T18:06:04.573" v="70"/>
        <pc:sldMkLst>
          <pc:docMk/>
          <pc:sldMk cId="779971636" sldId="266"/>
        </pc:sldMkLst>
        <pc:spChg chg="mod">
          <ac:chgData name="annaasgaraly@ibm.com" userId="" providerId="" clId="Web-{CC69BAD0-B878-4D5F-9EDC-F1CFB63E14B5}" dt="2021-08-18T18:02:05.805" v="26" actId="20577"/>
          <ac:spMkLst>
            <pc:docMk/>
            <pc:sldMk cId="779971636" sldId="266"/>
            <ac:spMk id="3" creationId="{D9E97D81-A978-4758-8A93-47C19B104075}"/>
          </ac:spMkLst>
        </pc:spChg>
      </pc:sldChg>
      <pc:sldChg chg="modSp mod setBg">
        <pc:chgData name="annaasgaraly@ibm.com" userId="" providerId="" clId="Web-{CC69BAD0-B878-4D5F-9EDC-F1CFB63E14B5}" dt="2021-08-18T18:06:17.246" v="82"/>
        <pc:sldMkLst>
          <pc:docMk/>
          <pc:sldMk cId="3865605948" sldId="269"/>
        </pc:sldMkLst>
        <pc:spChg chg="mod">
          <ac:chgData name="annaasgaraly@ibm.com" userId="" providerId="" clId="Web-{CC69BAD0-B878-4D5F-9EDC-F1CFB63E14B5}" dt="2021-08-18T18:02:27.041" v="32" actId="20577"/>
          <ac:spMkLst>
            <pc:docMk/>
            <pc:sldMk cId="3865605948" sldId="269"/>
            <ac:spMk id="4" creationId="{54F4FCC5-6E7E-4FF0-BE45-680EEC392C9F}"/>
          </ac:spMkLst>
        </pc:spChg>
      </pc:sldChg>
      <pc:sldChg chg="modSp mod setBg">
        <pc:chgData name="annaasgaraly@ibm.com" userId="" providerId="" clId="Web-{CC69BAD0-B878-4D5F-9EDC-F1CFB63E14B5}" dt="2021-08-18T18:06:32.169" v="92"/>
        <pc:sldMkLst>
          <pc:docMk/>
          <pc:sldMk cId="2727850971" sldId="270"/>
        </pc:sldMkLst>
        <pc:spChg chg="mod">
          <ac:chgData name="annaasgaraly@ibm.com" userId="" providerId="" clId="Web-{CC69BAD0-B878-4D5F-9EDC-F1CFB63E14B5}" dt="2021-08-18T18:02:51.855" v="38" actId="20577"/>
          <ac:spMkLst>
            <pc:docMk/>
            <pc:sldMk cId="2727850971" sldId="270"/>
            <ac:spMk id="3" creationId="{86E60219-AE1B-47B6-9A1D-F2865D04BE52}"/>
          </ac:spMkLst>
        </pc:spChg>
      </pc:sldChg>
      <pc:sldChg chg="modSp mod setBg">
        <pc:chgData name="annaasgaraly@ibm.com" userId="" providerId="" clId="Web-{CC69BAD0-B878-4D5F-9EDC-F1CFB63E14B5}" dt="2021-08-18T18:06:57.358" v="100"/>
        <pc:sldMkLst>
          <pc:docMk/>
          <pc:sldMk cId="1630123617" sldId="274"/>
        </pc:sldMkLst>
        <pc:spChg chg="mod">
          <ac:chgData name="annaasgaraly@ibm.com" userId="" providerId="" clId="Web-{CC69BAD0-B878-4D5F-9EDC-F1CFB63E14B5}" dt="2021-08-18T18:04:11.221" v="58" actId="20577"/>
          <ac:spMkLst>
            <pc:docMk/>
            <pc:sldMk cId="1630123617" sldId="274"/>
            <ac:spMk id="9" creationId="{FB98079A-48C6-4E10-8AB1-B940BD1E42DF}"/>
          </ac:spMkLst>
        </pc:spChg>
      </pc:sldChg>
      <pc:sldChg chg="modSp mod setBg">
        <pc:chgData name="annaasgaraly@ibm.com" userId="" providerId="" clId="Web-{CC69BAD0-B878-4D5F-9EDC-F1CFB63E14B5}" dt="2021-08-18T18:06:57.592" v="101"/>
        <pc:sldMkLst>
          <pc:docMk/>
          <pc:sldMk cId="3410008520" sldId="275"/>
        </pc:sldMkLst>
        <pc:spChg chg="mod">
          <ac:chgData name="annaasgaraly@ibm.com" userId="" providerId="" clId="Web-{CC69BAD0-B878-4D5F-9EDC-F1CFB63E14B5}" dt="2021-08-18T18:04:14.549" v="59" actId="20577"/>
          <ac:spMkLst>
            <pc:docMk/>
            <pc:sldMk cId="3410008520" sldId="275"/>
            <ac:spMk id="11" creationId="{60F8A56C-5EE1-4DBF-842D-C2A130AA680E}"/>
          </ac:spMkLst>
        </pc:spChg>
      </pc:sldChg>
      <pc:sldChg chg="modSp mod setBg">
        <pc:chgData name="annaasgaraly@ibm.com" userId="" providerId="" clId="Web-{CC69BAD0-B878-4D5F-9EDC-F1CFB63E14B5}" dt="2021-08-18T18:06:05.057" v="72"/>
        <pc:sldMkLst>
          <pc:docMk/>
          <pc:sldMk cId="148114319" sldId="276"/>
        </pc:sldMkLst>
        <pc:spChg chg="mod">
          <ac:chgData name="annaasgaraly@ibm.com" userId="" providerId="" clId="Web-{CC69BAD0-B878-4D5F-9EDC-F1CFB63E14B5}" dt="2021-08-18T18:02:12.915" v="28" actId="20577"/>
          <ac:spMkLst>
            <pc:docMk/>
            <pc:sldMk cId="148114319" sldId="276"/>
            <ac:spMk id="3" creationId="{B28946E4-5BEF-46F0-A56A-E7E85ACA148F}"/>
          </ac:spMkLst>
        </pc:spChg>
      </pc:sldChg>
      <pc:sldChg chg="modSp mod setBg">
        <pc:chgData name="annaasgaraly@ibm.com" userId="" providerId="" clId="Web-{CC69BAD0-B878-4D5F-9EDC-F1CFB63E14B5}" dt="2021-08-18T18:06:05.792" v="75"/>
        <pc:sldMkLst>
          <pc:docMk/>
          <pc:sldMk cId="321008965" sldId="277"/>
        </pc:sldMkLst>
        <pc:spChg chg="mod">
          <ac:chgData name="annaasgaraly@ibm.com" userId="" providerId="" clId="Web-{CC69BAD0-B878-4D5F-9EDC-F1CFB63E14B5}" dt="2021-08-18T18:02:23.244" v="31" actId="20577"/>
          <ac:spMkLst>
            <pc:docMk/>
            <pc:sldMk cId="321008965" sldId="277"/>
            <ac:spMk id="7" creationId="{330F9542-6794-4F57-BB45-868D94AD06B0}"/>
          </ac:spMkLst>
        </pc:spChg>
      </pc:sldChg>
      <pc:sldChg chg="mod setBg">
        <pc:chgData name="annaasgaraly@ibm.com" userId="" providerId="" clId="Web-{CC69BAD0-B878-4D5F-9EDC-F1CFB63E14B5}" dt="2021-08-18T17:50:32.723" v="3"/>
        <pc:sldMkLst>
          <pc:docMk/>
          <pc:sldMk cId="3181088097" sldId="278"/>
        </pc:sldMkLst>
      </pc:sldChg>
      <pc:sldChg chg="mod setBg">
        <pc:chgData name="annaasgaraly@ibm.com" userId="" providerId="" clId="Web-{CC69BAD0-B878-4D5F-9EDC-F1CFB63E14B5}" dt="2021-08-18T17:50:22.097" v="2"/>
        <pc:sldMkLst>
          <pc:docMk/>
          <pc:sldMk cId="178270660" sldId="284"/>
        </pc:sldMkLst>
      </pc:sldChg>
      <pc:sldChg chg="mod setBg">
        <pc:chgData name="annaasgaraly@ibm.com" userId="" providerId="" clId="Web-{CC69BAD0-B878-4D5F-9EDC-F1CFB63E14B5}" dt="2021-08-18T17:51:05.491" v="6"/>
        <pc:sldMkLst>
          <pc:docMk/>
          <pc:sldMk cId="1290394134" sldId="288"/>
        </pc:sldMkLst>
      </pc:sldChg>
      <pc:sldChg chg="modSp mod setBg">
        <pc:chgData name="annaasgaraly@ibm.com" userId="" providerId="" clId="Web-{CC69BAD0-B878-4D5F-9EDC-F1CFB63E14B5}" dt="2021-08-18T18:06:57.811" v="102"/>
        <pc:sldMkLst>
          <pc:docMk/>
          <pc:sldMk cId="2459446073" sldId="289"/>
        </pc:sldMkLst>
        <pc:spChg chg="mod">
          <ac:chgData name="annaasgaraly@ibm.com" userId="" providerId="" clId="Web-{CC69BAD0-B878-4D5F-9EDC-F1CFB63E14B5}" dt="2021-08-18T18:04:04.486" v="56" actId="20577"/>
          <ac:spMkLst>
            <pc:docMk/>
            <pc:sldMk cId="2459446073" sldId="289"/>
            <ac:spMk id="9" creationId="{B68D8986-45AC-4FB5-96E8-C45F9603EB5E}"/>
          </ac:spMkLst>
        </pc:spChg>
      </pc:sldChg>
      <pc:sldChg chg="modSp mod setBg">
        <pc:chgData name="annaasgaraly@ibm.com" userId="" providerId="" clId="Web-{CC69BAD0-B878-4D5F-9EDC-F1CFB63E14B5}" dt="2021-08-18T18:06:05.542" v="74"/>
        <pc:sldMkLst>
          <pc:docMk/>
          <pc:sldMk cId="1813711241" sldId="293"/>
        </pc:sldMkLst>
        <pc:spChg chg="mod">
          <ac:chgData name="annaasgaraly@ibm.com" userId="" providerId="" clId="Web-{CC69BAD0-B878-4D5F-9EDC-F1CFB63E14B5}" dt="2021-08-18T18:02:20.025" v="30" actId="20577"/>
          <ac:spMkLst>
            <pc:docMk/>
            <pc:sldMk cId="1813711241" sldId="293"/>
            <ac:spMk id="3" creationId="{FC857EDD-A3A7-434D-B8D5-401E872498DA}"/>
          </ac:spMkLst>
        </pc:spChg>
      </pc:sldChg>
      <pc:sldChg chg="mod setBg">
        <pc:chgData name="annaasgaraly@ibm.com" userId="" providerId="" clId="Web-{CC69BAD0-B878-4D5F-9EDC-F1CFB63E14B5}" dt="2021-08-18T17:50:45.396" v="4"/>
        <pc:sldMkLst>
          <pc:docMk/>
          <pc:sldMk cId="1023352497" sldId="294"/>
        </pc:sldMkLst>
      </pc:sldChg>
      <pc:sldChg chg="modSp mod setBg">
        <pc:chgData name="annaasgaraly@ibm.com" userId="" providerId="" clId="Web-{CC69BAD0-B878-4D5F-9EDC-F1CFB63E14B5}" dt="2021-08-18T18:06:41.169" v="95"/>
        <pc:sldMkLst>
          <pc:docMk/>
          <pc:sldMk cId="981671777" sldId="296"/>
        </pc:sldMkLst>
        <pc:spChg chg="mod">
          <ac:chgData name="annaasgaraly@ibm.com" userId="" providerId="" clId="Web-{CC69BAD0-B878-4D5F-9EDC-F1CFB63E14B5}" dt="2021-08-18T18:03:39.203" v="50" actId="20577"/>
          <ac:spMkLst>
            <pc:docMk/>
            <pc:sldMk cId="981671777" sldId="296"/>
            <ac:spMk id="2" creationId="{54176327-8CC4-4356-8BBB-DC4965CE9857}"/>
          </ac:spMkLst>
        </pc:spChg>
      </pc:sldChg>
      <pc:sldChg chg="mod setBg">
        <pc:chgData name="annaasgaraly@ibm.com" userId="" providerId="" clId="Web-{CC69BAD0-B878-4D5F-9EDC-F1CFB63E14B5}" dt="2021-08-18T17:50:06.440" v="1"/>
        <pc:sldMkLst>
          <pc:docMk/>
          <pc:sldMk cId="3093198887" sldId="298"/>
        </pc:sldMkLst>
      </pc:sldChg>
      <pc:sldChg chg="modSp mod setBg">
        <pc:chgData name="annaasgaraly@ibm.com" userId="" providerId="" clId="Web-{CC69BAD0-B878-4D5F-9EDC-F1CFB63E14B5}" dt="2021-08-18T18:06:03.854" v="67"/>
        <pc:sldMkLst>
          <pc:docMk/>
          <pc:sldMk cId="280316088" sldId="299"/>
        </pc:sldMkLst>
        <pc:spChg chg="mod">
          <ac:chgData name="annaasgaraly@ibm.com" userId="" providerId="" clId="Web-{CC69BAD0-B878-4D5F-9EDC-F1CFB63E14B5}" dt="2021-08-18T18:01:53.336" v="23" actId="20577"/>
          <ac:spMkLst>
            <pc:docMk/>
            <pc:sldMk cId="280316088" sldId="299"/>
            <ac:spMk id="4" creationId="{5066AA34-20EE-4A59-B343-346A8DB5667C}"/>
          </ac:spMkLst>
        </pc:spChg>
      </pc:sldChg>
      <pc:sldChg chg="modSp mod setBg">
        <pc:chgData name="annaasgaraly@ibm.com" userId="" providerId="" clId="Web-{CC69BAD0-B878-4D5F-9EDC-F1CFB63E14B5}" dt="2021-08-18T18:06:04.104" v="68"/>
        <pc:sldMkLst>
          <pc:docMk/>
          <pc:sldMk cId="1385553969" sldId="302"/>
        </pc:sldMkLst>
        <pc:spChg chg="mod">
          <ac:chgData name="annaasgaraly@ibm.com" userId="" providerId="" clId="Web-{CC69BAD0-B878-4D5F-9EDC-F1CFB63E14B5}" dt="2021-08-18T18:01:58.227" v="24" actId="20577"/>
          <ac:spMkLst>
            <pc:docMk/>
            <pc:sldMk cId="1385553969" sldId="302"/>
            <ac:spMk id="11" creationId="{84F5ABFD-B4D4-43FF-959F-AFAF45B45269}"/>
          </ac:spMkLst>
        </pc:spChg>
      </pc:sldChg>
      <pc:sldChg chg="modSp mod setBg">
        <pc:chgData name="annaasgaraly@ibm.com" userId="" providerId="" clId="Web-{CC69BAD0-B878-4D5F-9EDC-F1CFB63E14B5}" dt="2021-08-18T18:06:05.307" v="73"/>
        <pc:sldMkLst>
          <pc:docMk/>
          <pc:sldMk cId="334532777" sldId="303"/>
        </pc:sldMkLst>
        <pc:spChg chg="mod">
          <ac:chgData name="annaasgaraly@ibm.com" userId="" providerId="" clId="Web-{CC69BAD0-B878-4D5F-9EDC-F1CFB63E14B5}" dt="2021-08-18T18:02:16.337" v="29" actId="20577"/>
          <ac:spMkLst>
            <pc:docMk/>
            <pc:sldMk cId="334532777" sldId="303"/>
            <ac:spMk id="3" creationId="{519FC08B-7D2E-43A5-A528-821DCDCCCC82}"/>
          </ac:spMkLst>
        </pc:spChg>
      </pc:sldChg>
      <pc:sldChg chg="modSp mod setBg">
        <pc:chgData name="annaasgaraly@ibm.com" userId="" providerId="" clId="Web-{CC69BAD0-B878-4D5F-9EDC-F1CFB63E14B5}" dt="2021-08-18T18:06:16.105" v="77"/>
        <pc:sldMkLst>
          <pc:docMk/>
          <pc:sldMk cId="3869789237" sldId="304"/>
        </pc:sldMkLst>
        <pc:spChg chg="mod">
          <ac:chgData name="annaasgaraly@ibm.com" userId="" providerId="" clId="Web-{CC69BAD0-B878-4D5F-9EDC-F1CFB63E14B5}" dt="2021-08-18T18:02:32.448" v="33" actId="20577"/>
          <ac:spMkLst>
            <pc:docMk/>
            <pc:sldMk cId="3869789237" sldId="304"/>
            <ac:spMk id="4" creationId="{B6CCD949-E788-4375-9B07-478FA5684BC1}"/>
          </ac:spMkLst>
        </pc:spChg>
      </pc:sldChg>
      <pc:sldChg chg="modSp mod setBg">
        <pc:chgData name="annaasgaraly@ibm.com" userId="" providerId="" clId="Web-{CC69BAD0-B878-4D5F-9EDC-F1CFB63E14B5}" dt="2021-08-18T18:06:16.339" v="78"/>
        <pc:sldMkLst>
          <pc:docMk/>
          <pc:sldMk cId="80090182" sldId="305"/>
        </pc:sldMkLst>
        <pc:spChg chg="mod">
          <ac:chgData name="annaasgaraly@ibm.com" userId="" providerId="" clId="Web-{CC69BAD0-B878-4D5F-9EDC-F1CFB63E14B5}" dt="2021-08-18T18:02:36.167" v="34" actId="20577"/>
          <ac:spMkLst>
            <pc:docMk/>
            <pc:sldMk cId="80090182" sldId="305"/>
            <ac:spMk id="4" creationId="{D4811A61-F7FB-4B19-9ED1-E0E2554A5BE8}"/>
          </ac:spMkLst>
        </pc:spChg>
      </pc:sldChg>
      <pc:sldChg chg="modSp mod setBg">
        <pc:chgData name="annaasgaraly@ibm.com" userId="" providerId="" clId="Web-{CC69BAD0-B878-4D5F-9EDC-F1CFB63E14B5}" dt="2021-08-18T18:06:16.792" v="80"/>
        <pc:sldMkLst>
          <pc:docMk/>
          <pc:sldMk cId="3145340593" sldId="306"/>
        </pc:sldMkLst>
        <pc:spChg chg="mod">
          <ac:chgData name="annaasgaraly@ibm.com" userId="" providerId="" clId="Web-{CC69BAD0-B878-4D5F-9EDC-F1CFB63E14B5}" dt="2021-08-18T18:02:44.230" v="36" actId="20577"/>
          <ac:spMkLst>
            <pc:docMk/>
            <pc:sldMk cId="3145340593" sldId="306"/>
            <ac:spMk id="4" creationId="{AFE7D9E4-306D-49E3-9AC4-15D566FC72AD}"/>
          </ac:spMkLst>
        </pc:spChg>
      </pc:sldChg>
      <pc:sldChg chg="modSp mod setBg">
        <pc:chgData name="annaasgaraly@ibm.com" userId="" providerId="" clId="Web-{CC69BAD0-B878-4D5F-9EDC-F1CFB63E14B5}" dt="2021-08-18T18:06:16.574" v="79"/>
        <pc:sldMkLst>
          <pc:docMk/>
          <pc:sldMk cId="1106727586" sldId="307"/>
        </pc:sldMkLst>
        <pc:spChg chg="mod">
          <ac:chgData name="annaasgaraly@ibm.com" userId="" providerId="" clId="Web-{CC69BAD0-B878-4D5F-9EDC-F1CFB63E14B5}" dt="2021-08-18T18:02:39.823" v="35" actId="20577"/>
          <ac:spMkLst>
            <pc:docMk/>
            <pc:sldMk cId="1106727586" sldId="307"/>
            <ac:spMk id="4" creationId="{021C109C-C017-4D19-928F-AED25AC30125}"/>
          </ac:spMkLst>
        </pc:spChg>
      </pc:sldChg>
      <pc:sldChg chg="modSp mod setBg">
        <pc:chgData name="annaasgaraly@ibm.com" userId="" providerId="" clId="Web-{CC69BAD0-B878-4D5F-9EDC-F1CFB63E14B5}" dt="2021-08-18T18:06:17.011" v="81"/>
        <pc:sldMkLst>
          <pc:docMk/>
          <pc:sldMk cId="706594483" sldId="308"/>
        </pc:sldMkLst>
        <pc:spChg chg="mod">
          <ac:chgData name="annaasgaraly@ibm.com" userId="" providerId="" clId="Web-{CC69BAD0-B878-4D5F-9EDC-F1CFB63E14B5}" dt="2021-08-18T18:02:47.433" v="37" actId="20577"/>
          <ac:spMkLst>
            <pc:docMk/>
            <pc:sldMk cId="706594483" sldId="308"/>
            <ac:spMk id="4" creationId="{6D35FD2D-1BD2-45D7-B015-1A96C241520B}"/>
          </ac:spMkLst>
        </pc:spChg>
      </pc:sldChg>
      <pc:sldChg chg="modSp mod setBg">
        <pc:chgData name="annaasgaraly@ibm.com" userId="" providerId="" clId="Web-{CC69BAD0-B878-4D5F-9EDC-F1CFB63E14B5}" dt="2021-08-18T18:06:30.090" v="83"/>
        <pc:sldMkLst>
          <pc:docMk/>
          <pc:sldMk cId="1794738657" sldId="309"/>
        </pc:sldMkLst>
        <pc:spChg chg="mod">
          <ac:chgData name="annaasgaraly@ibm.com" userId="" providerId="" clId="Web-{CC69BAD0-B878-4D5F-9EDC-F1CFB63E14B5}" dt="2021-08-18T18:03:04.872" v="39" actId="20577"/>
          <ac:spMkLst>
            <pc:docMk/>
            <pc:sldMk cId="1794738657" sldId="309"/>
            <ac:spMk id="3" creationId="{557C8CBA-1A0E-4CDF-A451-7AAA44D39839}"/>
          </ac:spMkLst>
        </pc:spChg>
      </pc:sldChg>
      <pc:sldChg chg="modSp mod setBg">
        <pc:chgData name="annaasgaraly@ibm.com" userId="" providerId="" clId="Web-{CC69BAD0-B878-4D5F-9EDC-F1CFB63E14B5}" dt="2021-08-18T18:06:30.309" v="84"/>
        <pc:sldMkLst>
          <pc:docMk/>
          <pc:sldMk cId="4010014743" sldId="310"/>
        </pc:sldMkLst>
        <pc:spChg chg="mod">
          <ac:chgData name="annaasgaraly@ibm.com" userId="" providerId="" clId="Web-{CC69BAD0-B878-4D5F-9EDC-F1CFB63E14B5}" dt="2021-08-18T18:03:08.919" v="40" actId="20577"/>
          <ac:spMkLst>
            <pc:docMk/>
            <pc:sldMk cId="4010014743" sldId="310"/>
            <ac:spMk id="3" creationId="{FD161C47-0660-416F-B4C2-25E4D35D69FD}"/>
          </ac:spMkLst>
        </pc:spChg>
      </pc:sldChg>
      <pc:sldChg chg="modSp mod setBg">
        <pc:chgData name="annaasgaraly@ibm.com" userId="" providerId="" clId="Web-{CC69BAD0-B878-4D5F-9EDC-F1CFB63E14B5}" dt="2021-08-18T18:06:30.528" v="85"/>
        <pc:sldMkLst>
          <pc:docMk/>
          <pc:sldMk cId="2735560525" sldId="311"/>
        </pc:sldMkLst>
        <pc:spChg chg="mod">
          <ac:chgData name="annaasgaraly@ibm.com" userId="" providerId="" clId="Web-{CC69BAD0-B878-4D5F-9EDC-F1CFB63E14B5}" dt="2021-08-18T18:03:12.388" v="41" actId="20577"/>
          <ac:spMkLst>
            <pc:docMk/>
            <pc:sldMk cId="2735560525" sldId="311"/>
            <ac:spMk id="3" creationId="{AFD52E17-48CB-4D60-BD56-71D197A29B38}"/>
          </ac:spMkLst>
        </pc:spChg>
      </pc:sldChg>
      <pc:sldChg chg="modSp mod setBg">
        <pc:chgData name="annaasgaraly@ibm.com" userId="" providerId="" clId="Web-{CC69BAD0-B878-4D5F-9EDC-F1CFB63E14B5}" dt="2021-08-18T18:06:30.762" v="86"/>
        <pc:sldMkLst>
          <pc:docMk/>
          <pc:sldMk cId="1434679925" sldId="312"/>
        </pc:sldMkLst>
        <pc:spChg chg="mod">
          <ac:chgData name="annaasgaraly@ibm.com" userId="" providerId="" clId="Web-{CC69BAD0-B878-4D5F-9EDC-F1CFB63E14B5}" dt="2021-08-18T18:03:16.498" v="43" actId="20577"/>
          <ac:spMkLst>
            <pc:docMk/>
            <pc:sldMk cId="1434679925" sldId="312"/>
            <ac:spMk id="3" creationId="{7F12CD3C-55B3-4129-817A-84D0B28F713E}"/>
          </ac:spMkLst>
        </pc:spChg>
      </pc:sldChg>
      <pc:sldChg chg="modSp mod setBg">
        <pc:chgData name="annaasgaraly@ibm.com" userId="" providerId="" clId="Web-{CC69BAD0-B878-4D5F-9EDC-F1CFB63E14B5}" dt="2021-08-18T18:06:31.231" v="88"/>
        <pc:sldMkLst>
          <pc:docMk/>
          <pc:sldMk cId="1756972646" sldId="313"/>
        </pc:sldMkLst>
        <pc:spChg chg="mod">
          <ac:chgData name="annaasgaraly@ibm.com" userId="" providerId="" clId="Web-{CC69BAD0-B878-4D5F-9EDC-F1CFB63E14B5}" dt="2021-08-18T18:03:25.624" v="45" actId="20577"/>
          <ac:spMkLst>
            <pc:docMk/>
            <pc:sldMk cId="1756972646" sldId="313"/>
            <ac:spMk id="3" creationId="{79B32320-42D4-49FA-8047-C080B444B3AE}"/>
          </ac:spMkLst>
        </pc:spChg>
      </pc:sldChg>
      <pc:sldChg chg="modSp mod setBg">
        <pc:chgData name="annaasgaraly@ibm.com" userId="" providerId="" clId="Web-{CC69BAD0-B878-4D5F-9EDC-F1CFB63E14B5}" dt="2021-08-18T18:06:30.997" v="87"/>
        <pc:sldMkLst>
          <pc:docMk/>
          <pc:sldMk cId="639399535" sldId="314"/>
        </pc:sldMkLst>
        <pc:spChg chg="mod">
          <ac:chgData name="annaasgaraly@ibm.com" userId="" providerId="" clId="Web-{CC69BAD0-B878-4D5F-9EDC-F1CFB63E14B5}" dt="2021-08-18T18:03:19.357" v="44" actId="20577"/>
          <ac:spMkLst>
            <pc:docMk/>
            <pc:sldMk cId="639399535" sldId="314"/>
            <ac:spMk id="8" creationId="{952C2E9C-C6BE-40BD-A406-CFB441363CBA}"/>
          </ac:spMkLst>
        </pc:spChg>
      </pc:sldChg>
      <pc:sldChg chg="modSp mod setBg">
        <pc:chgData name="annaasgaraly@ibm.com" userId="" providerId="" clId="Web-{CC69BAD0-B878-4D5F-9EDC-F1CFB63E14B5}" dt="2021-08-18T18:06:31.465" v="89"/>
        <pc:sldMkLst>
          <pc:docMk/>
          <pc:sldMk cId="3566646398" sldId="315"/>
        </pc:sldMkLst>
        <pc:spChg chg="mod">
          <ac:chgData name="annaasgaraly@ibm.com" userId="" providerId="" clId="Web-{CC69BAD0-B878-4D5F-9EDC-F1CFB63E14B5}" dt="2021-08-18T18:03:29.249" v="46" actId="20577"/>
          <ac:spMkLst>
            <pc:docMk/>
            <pc:sldMk cId="3566646398" sldId="315"/>
            <ac:spMk id="3" creationId="{2A7EB98F-A25F-4357-9775-478FC17F7F83}"/>
          </ac:spMkLst>
        </pc:spChg>
      </pc:sldChg>
      <pc:sldChg chg="modSp mod setBg">
        <pc:chgData name="annaasgaraly@ibm.com" userId="" providerId="" clId="Web-{CC69BAD0-B878-4D5F-9EDC-F1CFB63E14B5}" dt="2021-08-18T18:06:31.684" v="90"/>
        <pc:sldMkLst>
          <pc:docMk/>
          <pc:sldMk cId="1398439132" sldId="316"/>
        </pc:sldMkLst>
        <pc:spChg chg="mod">
          <ac:chgData name="annaasgaraly@ibm.com" userId="" providerId="" clId="Web-{CC69BAD0-B878-4D5F-9EDC-F1CFB63E14B5}" dt="2021-08-18T18:03:33.077" v="48" actId="20577"/>
          <ac:spMkLst>
            <pc:docMk/>
            <pc:sldMk cId="1398439132" sldId="316"/>
            <ac:spMk id="3" creationId="{964DA114-677C-40D8-8FFA-43531834CFBF}"/>
          </ac:spMkLst>
        </pc:spChg>
      </pc:sldChg>
      <pc:sldChg chg="modSp mod setBg">
        <pc:chgData name="annaasgaraly@ibm.com" userId="" providerId="" clId="Web-{CC69BAD0-B878-4D5F-9EDC-F1CFB63E14B5}" dt="2021-08-18T18:06:31.924" v="91"/>
        <pc:sldMkLst>
          <pc:docMk/>
          <pc:sldMk cId="3975168428" sldId="317"/>
        </pc:sldMkLst>
        <pc:spChg chg="mod">
          <ac:chgData name="annaasgaraly@ibm.com" userId="" providerId="" clId="Web-{CC69BAD0-B878-4D5F-9EDC-F1CFB63E14B5}" dt="2021-08-18T18:03:35.999" v="49" actId="20577"/>
          <ac:spMkLst>
            <pc:docMk/>
            <pc:sldMk cId="3975168428" sldId="317"/>
            <ac:spMk id="3" creationId="{04523243-E4D6-45EC-97C8-D44398FB7417}"/>
          </ac:spMkLst>
        </pc:spChg>
      </pc:sldChg>
      <pc:sldChg chg="modSp mod setBg">
        <pc:chgData name="annaasgaraly@ibm.com" userId="" providerId="" clId="Web-{CC69BAD0-B878-4D5F-9EDC-F1CFB63E14B5}" dt="2021-08-18T18:06:40.716" v="93"/>
        <pc:sldMkLst>
          <pc:docMk/>
          <pc:sldMk cId="239597884" sldId="318"/>
        </pc:sldMkLst>
        <pc:spChg chg="mod">
          <ac:chgData name="annaasgaraly@ibm.com" userId="" providerId="" clId="Web-{CC69BAD0-B878-4D5F-9EDC-F1CFB63E14B5}" dt="2021-08-18T18:03:41.906" v="51" actId="20577"/>
          <ac:spMkLst>
            <pc:docMk/>
            <pc:sldMk cId="239597884" sldId="318"/>
            <ac:spMk id="8" creationId="{2E0ECA32-E146-40DA-85CD-9677244BC3EC}"/>
          </ac:spMkLst>
        </pc:spChg>
      </pc:sldChg>
      <pc:sldChg chg="modSp mod setBg">
        <pc:chgData name="annaasgaraly@ibm.com" userId="" providerId="" clId="Web-{CC69BAD0-B878-4D5F-9EDC-F1CFB63E14B5}" dt="2021-08-18T18:06:40.950" v="94"/>
        <pc:sldMkLst>
          <pc:docMk/>
          <pc:sldMk cId="232499080" sldId="319"/>
        </pc:sldMkLst>
        <pc:spChg chg="mod">
          <ac:chgData name="annaasgaraly@ibm.com" userId="" providerId="" clId="Web-{CC69BAD0-B878-4D5F-9EDC-F1CFB63E14B5}" dt="2021-08-18T18:03:44.922" v="52" actId="20577"/>
          <ac:spMkLst>
            <pc:docMk/>
            <pc:sldMk cId="232499080" sldId="319"/>
            <ac:spMk id="8" creationId="{34C97452-C78A-4701-B8AB-ABFE63D5BEDE}"/>
          </ac:spMkLst>
        </pc:spChg>
      </pc:sldChg>
      <pc:sldChg chg="modSp mod setBg">
        <pc:chgData name="annaasgaraly@ibm.com" userId="" providerId="" clId="Web-{CC69BAD0-B878-4D5F-9EDC-F1CFB63E14B5}" dt="2021-08-18T18:06:57.123" v="99"/>
        <pc:sldMkLst>
          <pc:docMk/>
          <pc:sldMk cId="3645034231" sldId="320"/>
        </pc:sldMkLst>
        <pc:spChg chg="mod">
          <ac:chgData name="annaasgaraly@ibm.com" userId="" providerId="" clId="Web-{CC69BAD0-B878-4D5F-9EDC-F1CFB63E14B5}" dt="2021-08-18T18:04:07.830" v="57" actId="20577"/>
          <ac:spMkLst>
            <pc:docMk/>
            <pc:sldMk cId="3645034231" sldId="320"/>
            <ac:spMk id="9" creationId="{533106AC-60D7-46AE-8E64-7B84ABDBD099}"/>
          </ac:spMkLst>
        </pc:spChg>
      </pc:sldChg>
      <pc:sldChg chg="mod setBg">
        <pc:chgData name="annaasgaraly@ibm.com" userId="" providerId="" clId="Web-{CC69BAD0-B878-4D5F-9EDC-F1CFB63E14B5}" dt="2021-08-18T17:50:55.553" v="5"/>
        <pc:sldMkLst>
          <pc:docMk/>
          <pc:sldMk cId="733461713" sldId="321"/>
        </pc:sldMkLst>
      </pc:sldChg>
      <pc:sldChg chg="modSp mod setBg">
        <pc:chgData name="annaasgaraly@ibm.com" userId="" providerId="" clId="Web-{CC69BAD0-B878-4D5F-9EDC-F1CFB63E14B5}" dt="2021-08-18T18:06:49.263" v="98"/>
        <pc:sldMkLst>
          <pc:docMk/>
          <pc:sldMk cId="700132931" sldId="322"/>
        </pc:sldMkLst>
        <pc:spChg chg="mod">
          <ac:chgData name="annaasgaraly@ibm.com" userId="" providerId="" clId="Web-{CC69BAD0-B878-4D5F-9EDC-F1CFB63E14B5}" dt="2021-08-18T18:03:48.453" v="53" actId="20577"/>
          <ac:spMkLst>
            <pc:docMk/>
            <pc:sldMk cId="700132931" sldId="322"/>
            <ac:spMk id="8" creationId="{9456A072-47A6-4424-9ABE-F398119040DD}"/>
          </ac:spMkLst>
        </pc:spChg>
      </pc:sldChg>
      <pc:sldChg chg="modSp mod setBg">
        <pc:chgData name="annaasgaraly@ibm.com" userId="" providerId="" clId="Web-{CC69BAD0-B878-4D5F-9EDC-F1CFB63E14B5}" dt="2021-08-18T18:06:48.795" v="96"/>
        <pc:sldMkLst>
          <pc:docMk/>
          <pc:sldMk cId="1866160706" sldId="323"/>
        </pc:sldMkLst>
        <pc:spChg chg="mod">
          <ac:chgData name="annaasgaraly@ibm.com" userId="" providerId="" clId="Web-{CC69BAD0-B878-4D5F-9EDC-F1CFB63E14B5}" dt="2021-08-18T18:03:52.626" v="54" actId="20577"/>
          <ac:spMkLst>
            <pc:docMk/>
            <pc:sldMk cId="1866160706" sldId="323"/>
            <ac:spMk id="8" creationId="{4EF94599-779E-457E-B57B-6063EBF7A840}"/>
          </ac:spMkLst>
        </pc:spChg>
      </pc:sldChg>
      <pc:sldChg chg="modSp mod setBg">
        <pc:chgData name="annaasgaraly@ibm.com" userId="" providerId="" clId="Web-{CC69BAD0-B878-4D5F-9EDC-F1CFB63E14B5}" dt="2021-08-18T18:06:49.029" v="97"/>
        <pc:sldMkLst>
          <pc:docMk/>
          <pc:sldMk cId="252359608" sldId="324"/>
        </pc:sldMkLst>
        <pc:spChg chg="mod">
          <ac:chgData name="annaasgaraly@ibm.com" userId="" providerId="" clId="Web-{CC69BAD0-B878-4D5F-9EDC-F1CFB63E14B5}" dt="2021-08-18T18:03:58.220" v="55" actId="20577"/>
          <ac:spMkLst>
            <pc:docMk/>
            <pc:sldMk cId="252359608" sldId="324"/>
            <ac:spMk id="12" creationId="{4D271BF5-BAA1-4CEB-A575-76A097FABBBA}"/>
          </ac:spMkLst>
        </pc:spChg>
      </pc:sldChg>
      <pc:sldChg chg="addSp modSp">
        <pc:chgData name="annaasgaraly@ibm.com" userId="" providerId="" clId="Web-{CC69BAD0-B878-4D5F-9EDC-F1CFB63E14B5}" dt="2021-08-18T18:00:11.344" v="12" actId="14100"/>
        <pc:sldMkLst>
          <pc:docMk/>
          <pc:sldMk cId="1277611629" sldId="327"/>
        </pc:sldMkLst>
        <pc:picChg chg="add mod">
          <ac:chgData name="annaasgaraly@ibm.com" userId="" providerId="" clId="Web-{CC69BAD0-B878-4D5F-9EDC-F1CFB63E14B5}" dt="2021-08-18T18:00:11.344" v="12" actId="14100"/>
          <ac:picMkLst>
            <pc:docMk/>
            <pc:sldMk cId="1277611629" sldId="327"/>
            <ac:picMk id="2" creationId="{4F94DBE5-2DCC-401E-95AA-12E04A97FBA6}"/>
          </ac:picMkLst>
        </pc:picChg>
      </pc:sldChg>
      <pc:sldChg chg="mod setBg">
        <pc:chgData name="annaasgaraly@ibm.com" userId="" providerId="" clId="Web-{CC69BAD0-B878-4D5F-9EDC-F1CFB63E14B5}" dt="2021-08-18T17:51:14.820" v="7"/>
        <pc:sldMkLst>
          <pc:docMk/>
          <pc:sldMk cId="661040741" sldId="329"/>
        </pc:sldMkLst>
      </pc:sldChg>
      <pc:sldChg chg="modSp mod setBg">
        <pc:chgData name="annaasgaraly@ibm.com" userId="" providerId="" clId="Web-{CC69BAD0-B878-4D5F-9EDC-F1CFB63E14B5}" dt="2021-08-18T18:05:53.681" v="65"/>
        <pc:sldMkLst>
          <pc:docMk/>
          <pc:sldMk cId="724038033" sldId="330"/>
        </pc:sldMkLst>
        <pc:spChg chg="mod">
          <ac:chgData name="annaasgaraly@ibm.com" userId="" providerId="" clId="Web-{CC69BAD0-B878-4D5F-9EDC-F1CFB63E14B5}" dt="2021-08-18T18:01:02.207" v="16" actId="20577"/>
          <ac:spMkLst>
            <pc:docMk/>
            <pc:sldMk cId="724038033" sldId="330"/>
            <ac:spMk id="19" creationId="{6CA66F18-AF00-434A-AB3C-61097BEAE5FA}"/>
          </ac:spMkLst>
        </pc:spChg>
      </pc:sldChg>
      <pc:sldChg chg="modSp mod setBg">
        <pc:chgData name="annaasgaraly@ibm.com" userId="" providerId="" clId="Web-{CC69BAD0-B878-4D5F-9EDC-F1CFB63E14B5}" dt="2021-08-18T18:05:53.463" v="64"/>
        <pc:sldMkLst>
          <pc:docMk/>
          <pc:sldMk cId="1980221439" sldId="331"/>
        </pc:sldMkLst>
        <pc:spChg chg="mod">
          <ac:chgData name="annaasgaraly@ibm.com" userId="" providerId="" clId="Web-{CC69BAD0-B878-4D5F-9EDC-F1CFB63E14B5}" dt="2021-08-18T18:01:34.631" v="17" actId="20577"/>
          <ac:spMkLst>
            <pc:docMk/>
            <pc:sldMk cId="1980221439" sldId="331"/>
            <ac:spMk id="19" creationId="{6CA66F18-AF00-434A-AB3C-61097BEAE5FA}"/>
          </ac:spMkLst>
        </pc:spChg>
      </pc:sldChg>
      <pc:sldChg chg="modSp mod setBg">
        <pc:chgData name="annaasgaraly@ibm.com" userId="" providerId="" clId="Web-{CC69BAD0-B878-4D5F-9EDC-F1CFB63E14B5}" dt="2021-08-18T18:05:53.228" v="63"/>
        <pc:sldMkLst>
          <pc:docMk/>
          <pc:sldMk cId="2560061391" sldId="332"/>
        </pc:sldMkLst>
        <pc:spChg chg="mod">
          <ac:chgData name="annaasgaraly@ibm.com" userId="" providerId="" clId="Web-{CC69BAD0-B878-4D5F-9EDC-F1CFB63E14B5}" dt="2021-08-18T18:01:38.944" v="18" actId="20577"/>
          <ac:spMkLst>
            <pc:docMk/>
            <pc:sldMk cId="2560061391" sldId="332"/>
            <ac:spMk id="19" creationId="{6CA66F18-AF00-434A-AB3C-61097BEAE5FA}"/>
          </ac:spMkLst>
        </pc:spChg>
      </pc:sldChg>
    </pc:docChg>
  </pc:docChgLst>
  <pc:docChgLst>
    <pc:chgData name="Ada Celik" clId="Web-{998F4E3E-1A76-4A6B-98B6-08752F3768B3}"/>
    <pc:docChg chg="modSld">
      <pc:chgData name="Ada Celik" userId="" providerId="" clId="Web-{998F4E3E-1A76-4A6B-98B6-08752F3768B3}" dt="2021-08-10T21:41:11.021" v="1" actId="20577"/>
      <pc:docMkLst>
        <pc:docMk/>
      </pc:docMkLst>
      <pc:sldChg chg="modSp">
        <pc:chgData name="Ada Celik" userId="" providerId="" clId="Web-{998F4E3E-1A76-4A6B-98B6-08752F3768B3}" dt="2021-08-10T21:41:11.021" v="1" actId="20577"/>
        <pc:sldMkLst>
          <pc:docMk/>
          <pc:sldMk cId="1277611629" sldId="327"/>
        </pc:sldMkLst>
        <pc:spChg chg="mod">
          <ac:chgData name="Ada Celik" userId="" providerId="" clId="Web-{998F4E3E-1A76-4A6B-98B6-08752F3768B3}" dt="2021-08-10T21:41:11.021" v="1" actId="20577"/>
          <ac:spMkLst>
            <pc:docMk/>
            <pc:sldMk cId="1277611629" sldId="327"/>
            <ac:spMk id="6" creationId="{2C36AF9D-A911-994B-90EA-013D4CDA5604}"/>
          </ac:spMkLst>
        </pc:spChg>
      </pc:sldChg>
    </pc:docChg>
  </pc:docChgLst>
  <pc:docChgLst>
    <pc:chgData name="YAN LUO" clId="Web-{B63C8988-E1D3-4A52-8229-FA8C5EBD2ECD}"/>
    <pc:docChg chg="delSld modSld">
      <pc:chgData name="YAN LUO" userId="" providerId="" clId="Web-{B63C8988-E1D3-4A52-8229-FA8C5EBD2ECD}" dt="2021-08-19T14:01:44.876" v="206" actId="20577"/>
      <pc:docMkLst>
        <pc:docMk/>
      </pc:docMkLst>
      <pc:sldChg chg="modSp">
        <pc:chgData name="YAN LUO" userId="" providerId="" clId="Web-{B63C8988-E1D3-4A52-8229-FA8C5EBD2ECD}" dt="2021-08-19T13:47:23.458" v="93" actId="20577"/>
        <pc:sldMkLst>
          <pc:docMk/>
          <pc:sldMk cId="1578726356" sldId="265"/>
        </pc:sldMkLst>
        <pc:spChg chg="mod">
          <ac:chgData name="YAN LUO" userId="" providerId="" clId="Web-{B63C8988-E1D3-4A52-8229-FA8C5EBD2ECD}" dt="2021-08-19T13:47:23.458" v="93" actId="20577"/>
          <ac:spMkLst>
            <pc:docMk/>
            <pc:sldMk cId="1578726356" sldId="265"/>
            <ac:spMk id="5" creationId="{1B07C49E-AFFC-EC46-8930-E4D428F5F943}"/>
          </ac:spMkLst>
        </pc:spChg>
      </pc:sldChg>
      <pc:sldChg chg="modSp">
        <pc:chgData name="YAN LUO" userId="" providerId="" clId="Web-{B63C8988-E1D3-4A52-8229-FA8C5EBD2ECD}" dt="2021-08-19T13:46:56.520" v="49" actId="20577"/>
        <pc:sldMkLst>
          <pc:docMk/>
          <pc:sldMk cId="779971636" sldId="266"/>
        </pc:sldMkLst>
        <pc:spChg chg="mod">
          <ac:chgData name="YAN LUO" userId="" providerId="" clId="Web-{B63C8988-E1D3-4A52-8229-FA8C5EBD2ECD}" dt="2021-08-19T13:46:56.520" v="49" actId="20577"/>
          <ac:spMkLst>
            <pc:docMk/>
            <pc:sldMk cId="779971636" sldId="266"/>
            <ac:spMk id="5" creationId="{1B07C49E-AFFC-EC46-8930-E4D428F5F943}"/>
          </ac:spMkLst>
        </pc:spChg>
      </pc:sldChg>
      <pc:sldChg chg="del">
        <pc:chgData name="YAN LUO" userId="" providerId="" clId="Web-{B63C8988-E1D3-4A52-8229-FA8C5EBD2ECD}" dt="2021-08-19T13:52:20.775" v="94"/>
        <pc:sldMkLst>
          <pc:docMk/>
          <pc:sldMk cId="3181088097" sldId="278"/>
        </pc:sldMkLst>
      </pc:sldChg>
      <pc:sldChg chg="addSp delSp modSp">
        <pc:chgData name="YAN LUO" userId="" providerId="" clId="Web-{B63C8988-E1D3-4A52-8229-FA8C5EBD2ECD}" dt="2021-08-19T13:45:42.691" v="30" actId="20577"/>
        <pc:sldMkLst>
          <pc:docMk/>
          <pc:sldMk cId="280316088" sldId="299"/>
        </pc:sldMkLst>
        <pc:spChg chg="add del mod ord">
          <ac:chgData name="YAN LUO" userId="" providerId="" clId="Web-{B63C8988-E1D3-4A52-8229-FA8C5EBD2ECD}" dt="2021-08-19T13:21:31.149" v="16"/>
          <ac:spMkLst>
            <pc:docMk/>
            <pc:sldMk cId="280316088" sldId="299"/>
            <ac:spMk id="2" creationId="{310FB1D8-F945-4835-A7ED-A9DCB8CE099D}"/>
          </ac:spMkLst>
        </pc:spChg>
        <pc:spChg chg="mod">
          <ac:chgData name="YAN LUO" userId="" providerId="" clId="Web-{B63C8988-E1D3-4A52-8229-FA8C5EBD2ECD}" dt="2021-08-19T13:45:42.691" v="30" actId="20577"/>
          <ac:spMkLst>
            <pc:docMk/>
            <pc:sldMk cId="280316088" sldId="299"/>
            <ac:spMk id="5" creationId="{1B07C49E-AFFC-EC46-8930-E4D428F5F943}"/>
          </ac:spMkLst>
        </pc:spChg>
      </pc:sldChg>
      <pc:sldChg chg="addSp delSp modSp">
        <pc:chgData name="YAN LUO" userId="" providerId="" clId="Web-{B63C8988-E1D3-4A52-8229-FA8C5EBD2ECD}" dt="2021-08-19T13:53:50.338" v="96" actId="20577"/>
        <pc:sldMkLst>
          <pc:docMk/>
          <pc:sldMk cId="1385553969" sldId="302"/>
        </pc:sldMkLst>
        <pc:spChg chg="add mod">
          <ac:chgData name="YAN LUO" userId="" providerId="" clId="Web-{B63C8988-E1D3-4A52-8229-FA8C5EBD2ECD}" dt="2021-08-19T13:53:50.338" v="96" actId="20577"/>
          <ac:spMkLst>
            <pc:docMk/>
            <pc:sldMk cId="1385553969" sldId="302"/>
            <ac:spMk id="2" creationId="{8B78C759-C687-440F-8CAE-D3071F1AB630}"/>
          </ac:spMkLst>
        </pc:spChg>
        <pc:spChg chg="mod">
          <ac:chgData name="YAN LUO" userId="" providerId="" clId="Web-{B63C8988-E1D3-4A52-8229-FA8C5EBD2ECD}" dt="2021-08-19T13:46:07.426" v="35" actId="20577"/>
          <ac:spMkLst>
            <pc:docMk/>
            <pc:sldMk cId="1385553969" sldId="302"/>
            <ac:spMk id="3" creationId="{AB0AB2AC-B7E6-6849-9AE9-697369407F8F}"/>
          </ac:spMkLst>
        </pc:spChg>
        <pc:spChg chg="add del">
          <ac:chgData name="YAN LUO" userId="" providerId="" clId="Web-{B63C8988-E1D3-4A52-8229-FA8C5EBD2ECD}" dt="2021-08-19T13:46:27.739" v="39"/>
          <ac:spMkLst>
            <pc:docMk/>
            <pc:sldMk cId="1385553969" sldId="302"/>
            <ac:spMk id="5" creationId="{B2BB333C-3C82-48BA-A090-59BE99C64735}"/>
          </ac:spMkLst>
        </pc:spChg>
        <pc:spChg chg="del">
          <ac:chgData name="YAN LUO" userId="" providerId="" clId="Web-{B63C8988-E1D3-4A52-8229-FA8C5EBD2ECD}" dt="2021-08-19T13:46:24.129" v="36"/>
          <ac:spMkLst>
            <pc:docMk/>
            <pc:sldMk cId="1385553969" sldId="302"/>
            <ac:spMk id="15" creationId="{302614DC-FBA1-44E3-9E89-23C80E7E6998}"/>
          </ac:spMkLst>
        </pc:spChg>
      </pc:sldChg>
      <pc:sldChg chg="modSp">
        <pc:chgData name="YAN LUO" userId="" providerId="" clId="Web-{B63C8988-E1D3-4A52-8229-FA8C5EBD2ECD}" dt="2021-08-19T13:55:45.293" v="141" actId="20577"/>
        <pc:sldMkLst>
          <pc:docMk/>
          <pc:sldMk cId="1434679925" sldId="312"/>
        </pc:sldMkLst>
        <pc:spChg chg="mod">
          <ac:chgData name="YAN LUO" userId="" providerId="" clId="Web-{B63C8988-E1D3-4A52-8229-FA8C5EBD2ECD}" dt="2021-08-19T13:55:45.293" v="141" actId="20577"/>
          <ac:spMkLst>
            <pc:docMk/>
            <pc:sldMk cId="1434679925" sldId="312"/>
            <ac:spMk id="5" creationId="{1B07C49E-AFFC-EC46-8930-E4D428F5F943}"/>
          </ac:spMkLst>
        </pc:spChg>
      </pc:sldChg>
      <pc:sldChg chg="modSp">
        <pc:chgData name="YAN LUO" userId="" providerId="" clId="Web-{B63C8988-E1D3-4A52-8229-FA8C5EBD2ECD}" dt="2021-08-19T13:56:18.809" v="184" actId="20577"/>
        <pc:sldMkLst>
          <pc:docMk/>
          <pc:sldMk cId="639399535" sldId="314"/>
        </pc:sldMkLst>
        <pc:spChg chg="mod">
          <ac:chgData name="YAN LUO" userId="" providerId="" clId="Web-{B63C8988-E1D3-4A52-8229-FA8C5EBD2ECD}" dt="2021-08-19T13:56:18.809" v="184" actId="20577"/>
          <ac:spMkLst>
            <pc:docMk/>
            <pc:sldMk cId="639399535" sldId="314"/>
            <ac:spMk id="5" creationId="{1B07C49E-AFFC-EC46-8930-E4D428F5F943}"/>
          </ac:spMkLst>
        </pc:spChg>
      </pc:sldChg>
      <pc:sldChg chg="modSp">
        <pc:chgData name="YAN LUO" userId="" providerId="" clId="Web-{B63C8988-E1D3-4A52-8229-FA8C5EBD2ECD}" dt="2021-08-19T14:01:44.876" v="206" actId="20577"/>
        <pc:sldMkLst>
          <pc:docMk/>
          <pc:sldMk cId="1398439132" sldId="316"/>
        </pc:sldMkLst>
        <pc:spChg chg="mod">
          <ac:chgData name="YAN LUO" userId="" providerId="" clId="Web-{B63C8988-E1D3-4A52-8229-FA8C5EBD2ECD}" dt="2021-08-19T14:01:44.876" v="206" actId="20577"/>
          <ac:spMkLst>
            <pc:docMk/>
            <pc:sldMk cId="1398439132" sldId="316"/>
            <ac:spMk id="5" creationId="{1B07C49E-AFFC-EC46-8930-E4D428F5F943}"/>
          </ac:spMkLst>
        </pc:spChg>
      </pc:sldChg>
    </pc:docChg>
  </pc:docChgLst>
  <pc:docChgLst>
    <pc:chgData name="Ada Celik" clId="Web-{9F30A1D2-6717-426C-A658-3A50309723ED}"/>
    <pc:docChg chg="modSld">
      <pc:chgData name="Ada Celik" userId="" providerId="" clId="Web-{9F30A1D2-6717-426C-A658-3A50309723ED}" dt="2021-08-10T21:42:35.526" v="3"/>
      <pc:docMkLst>
        <pc:docMk/>
      </pc:docMkLst>
      <pc:sldChg chg="delSp">
        <pc:chgData name="Ada Celik" userId="" providerId="" clId="Web-{9F30A1D2-6717-426C-A658-3A50309723ED}" dt="2021-08-10T21:42:35.526" v="3"/>
        <pc:sldMkLst>
          <pc:docMk/>
          <pc:sldMk cId="661040741" sldId="329"/>
        </pc:sldMkLst>
        <pc:picChg chg="del">
          <ac:chgData name="Ada Celik" userId="" providerId="" clId="Web-{9F30A1D2-6717-426C-A658-3A50309723ED}" dt="2021-08-10T21:42:35.526" v="3"/>
          <ac:picMkLst>
            <pc:docMk/>
            <pc:sldMk cId="661040741" sldId="329"/>
            <ac:picMk id="8" creationId="{F88AB437-E43C-436D-B35E-51887C103800}"/>
          </ac:picMkLst>
        </pc:picChg>
        <pc:picChg chg="del">
          <ac:chgData name="Ada Celik" userId="" providerId="" clId="Web-{9F30A1D2-6717-426C-A658-3A50309723ED}" dt="2021-08-10T21:42:35.526" v="2"/>
          <ac:picMkLst>
            <pc:docMk/>
            <pc:sldMk cId="661040741" sldId="329"/>
            <ac:picMk id="9" creationId="{89FBF71A-DDF5-4BAA-B9B5-91B4675FF80E}"/>
          </ac:picMkLst>
        </pc:picChg>
        <pc:picChg chg="del">
          <ac:chgData name="Ada Celik" userId="" providerId="" clId="Web-{9F30A1D2-6717-426C-A658-3A50309723ED}" dt="2021-08-10T21:42:35.526" v="1"/>
          <ac:picMkLst>
            <pc:docMk/>
            <pc:sldMk cId="661040741" sldId="329"/>
            <ac:picMk id="10" creationId="{225AE237-9A47-4E0B-AE8A-DD0CED30B39D}"/>
          </ac:picMkLst>
        </pc:picChg>
        <pc:picChg chg="del">
          <ac:chgData name="Ada Celik" userId="" providerId="" clId="Web-{9F30A1D2-6717-426C-A658-3A50309723ED}" dt="2021-08-10T21:42:35.526" v="0"/>
          <ac:picMkLst>
            <pc:docMk/>
            <pc:sldMk cId="661040741" sldId="329"/>
            <ac:picMk id="11" creationId="{E1021DDF-7C74-4FD8-AE38-AFFCC057C8C2}"/>
          </ac:picMkLst>
        </pc:picChg>
      </pc:sldChg>
    </pc:docChg>
  </pc:docChgLst>
  <pc:docChgLst>
    <pc:chgData name="annaasgaraly@ibm.com" clId="Web-{3BA0D230-C853-4667-83F9-D85E65BD4B24}"/>
    <pc:docChg chg="modSld">
      <pc:chgData name="annaasgaraly@ibm.com" userId="" providerId="" clId="Web-{3BA0D230-C853-4667-83F9-D85E65BD4B24}" dt="2021-08-19T16:32:24.566" v="1"/>
      <pc:docMkLst>
        <pc:docMk/>
      </pc:docMkLst>
      <pc:sldChg chg="mod setBg">
        <pc:chgData name="annaasgaraly@ibm.com" userId="" providerId="" clId="Web-{3BA0D230-C853-4667-83F9-D85E65BD4B24}" dt="2021-08-19T16:32:24.566" v="1"/>
        <pc:sldMkLst>
          <pc:docMk/>
          <pc:sldMk cId="178270660" sldId="284"/>
        </pc:sldMkLst>
      </pc:sldChg>
      <pc:sldChg chg="mod setBg">
        <pc:chgData name="annaasgaraly@ibm.com" userId="" providerId="" clId="Web-{3BA0D230-C853-4667-83F9-D85E65BD4B24}" dt="2021-08-19T16:32:07.268" v="0"/>
        <pc:sldMkLst>
          <pc:docMk/>
          <pc:sldMk cId="1023352497" sldId="294"/>
        </pc:sldMkLst>
      </pc:sldChg>
    </pc:docChg>
  </pc:docChgLst>
  <pc:docChgLst>
    <pc:chgData name="YAN LUO" clId="Web-{86B35720-4193-446F-B2D5-9AD9984A55EF}"/>
    <pc:docChg chg="modSld">
      <pc:chgData name="YAN LUO" userId="" providerId="" clId="Web-{86B35720-4193-446F-B2D5-9AD9984A55EF}" dt="2021-08-19T14:59:05.021" v="263" actId="20577"/>
      <pc:docMkLst>
        <pc:docMk/>
      </pc:docMkLst>
      <pc:sldChg chg="modSp">
        <pc:chgData name="YAN LUO" userId="" providerId="" clId="Web-{86B35720-4193-446F-B2D5-9AD9984A55EF}" dt="2021-08-19T14:59:05.021" v="263" actId="20577"/>
        <pc:sldMkLst>
          <pc:docMk/>
          <pc:sldMk cId="2459446073" sldId="289"/>
        </pc:sldMkLst>
        <pc:spChg chg="mod">
          <ac:chgData name="YAN LUO" userId="" providerId="" clId="Web-{86B35720-4193-446F-B2D5-9AD9984A55EF}" dt="2021-08-19T14:59:05.021" v="263" actId="20577"/>
          <ac:spMkLst>
            <pc:docMk/>
            <pc:sldMk cId="2459446073" sldId="289"/>
            <ac:spMk id="5" creationId="{1B07C49E-AFFC-EC46-8930-E4D428F5F943}"/>
          </ac:spMkLst>
        </pc:spChg>
      </pc:sldChg>
      <pc:sldChg chg="modSp">
        <pc:chgData name="YAN LUO" userId="" providerId="" clId="Web-{86B35720-4193-446F-B2D5-9AD9984A55EF}" dt="2021-08-19T14:15:37.479" v="115" actId="20577"/>
        <pc:sldMkLst>
          <pc:docMk/>
          <pc:sldMk cId="981671777" sldId="296"/>
        </pc:sldMkLst>
        <pc:spChg chg="mod">
          <ac:chgData name="YAN LUO" userId="" providerId="" clId="Web-{86B35720-4193-446F-B2D5-9AD9984A55EF}" dt="2021-08-19T14:15:37.479" v="115" actId="20577"/>
          <ac:spMkLst>
            <pc:docMk/>
            <pc:sldMk cId="981671777" sldId="296"/>
            <ac:spMk id="5" creationId="{85D9F803-CDBC-C74C-AF1B-2B5937D1C241}"/>
          </ac:spMkLst>
        </pc:spChg>
      </pc:sldChg>
      <pc:sldChg chg="modSp">
        <pc:chgData name="YAN LUO" userId="" providerId="" clId="Web-{86B35720-4193-446F-B2D5-9AD9984A55EF}" dt="2021-08-19T14:07:37.968" v="1" actId="20577"/>
        <pc:sldMkLst>
          <pc:docMk/>
          <pc:sldMk cId="1398439132" sldId="316"/>
        </pc:sldMkLst>
        <pc:spChg chg="mod">
          <ac:chgData name="YAN LUO" userId="" providerId="" clId="Web-{86B35720-4193-446F-B2D5-9AD9984A55EF}" dt="2021-08-19T14:07:37.968" v="1" actId="20577"/>
          <ac:spMkLst>
            <pc:docMk/>
            <pc:sldMk cId="1398439132" sldId="316"/>
            <ac:spMk id="5" creationId="{1B07C49E-AFFC-EC46-8930-E4D428F5F943}"/>
          </ac:spMkLst>
        </pc:spChg>
      </pc:sldChg>
      <pc:sldChg chg="modSp">
        <pc:chgData name="YAN LUO" userId="" providerId="" clId="Web-{86B35720-4193-446F-B2D5-9AD9984A55EF}" dt="2021-08-19T14:12:24.459" v="39" actId="20577"/>
        <pc:sldMkLst>
          <pc:docMk/>
          <pc:sldMk cId="3975168428" sldId="317"/>
        </pc:sldMkLst>
        <pc:spChg chg="mod">
          <ac:chgData name="YAN LUO" userId="" providerId="" clId="Web-{86B35720-4193-446F-B2D5-9AD9984A55EF}" dt="2021-08-19T14:10:01.737" v="18" actId="20577"/>
          <ac:spMkLst>
            <pc:docMk/>
            <pc:sldMk cId="3975168428" sldId="317"/>
            <ac:spMk id="3" creationId="{04523243-E4D6-45EC-97C8-D44398FB7417}"/>
          </ac:spMkLst>
        </pc:spChg>
        <pc:spChg chg="mod">
          <ac:chgData name="YAN LUO" userId="" providerId="" clId="Web-{86B35720-4193-446F-B2D5-9AD9984A55EF}" dt="2021-08-19T14:12:24.459" v="39" actId="20577"/>
          <ac:spMkLst>
            <pc:docMk/>
            <pc:sldMk cId="3975168428" sldId="317"/>
            <ac:spMk id="5" creationId="{1B07C49E-AFFC-EC46-8930-E4D428F5F943}"/>
          </ac:spMkLst>
        </pc:spChg>
      </pc:sldChg>
      <pc:sldChg chg="modSp">
        <pc:chgData name="YAN LUO" userId="" providerId="" clId="Web-{86B35720-4193-446F-B2D5-9AD9984A55EF}" dt="2021-08-19T14:15:56.635" v="140" actId="20577"/>
        <pc:sldMkLst>
          <pc:docMk/>
          <pc:sldMk cId="239597884" sldId="318"/>
        </pc:sldMkLst>
        <pc:spChg chg="mod">
          <ac:chgData name="YAN LUO" userId="" providerId="" clId="Web-{86B35720-4193-446F-B2D5-9AD9984A55EF}" dt="2021-08-19T14:15:56.635" v="140" actId="20577"/>
          <ac:spMkLst>
            <pc:docMk/>
            <pc:sldMk cId="239597884" sldId="318"/>
            <ac:spMk id="5" creationId="{85D9F803-CDBC-C74C-AF1B-2B5937D1C241}"/>
          </ac:spMkLst>
        </pc:spChg>
      </pc:sldChg>
      <pc:sldChg chg="modSp">
        <pc:chgData name="YAN LUO" userId="" providerId="" clId="Web-{86B35720-4193-446F-B2D5-9AD9984A55EF}" dt="2021-08-19T14:16:10.167" v="168" actId="20577"/>
        <pc:sldMkLst>
          <pc:docMk/>
          <pc:sldMk cId="232499080" sldId="319"/>
        </pc:sldMkLst>
        <pc:spChg chg="mod">
          <ac:chgData name="YAN LUO" userId="" providerId="" clId="Web-{86B35720-4193-446F-B2D5-9AD9984A55EF}" dt="2021-08-19T14:16:10.167" v="168" actId="20577"/>
          <ac:spMkLst>
            <pc:docMk/>
            <pc:sldMk cId="232499080" sldId="319"/>
            <ac:spMk id="5" creationId="{85D9F803-CDBC-C74C-AF1B-2B5937D1C241}"/>
          </ac:spMkLst>
        </pc:spChg>
      </pc:sldChg>
      <pc:sldChg chg="modSp addCm">
        <pc:chgData name="YAN LUO" userId="" providerId="" clId="Web-{86B35720-4193-446F-B2D5-9AD9984A55EF}" dt="2021-08-19T14:58:05.144" v="175"/>
        <pc:sldMkLst>
          <pc:docMk/>
          <pc:sldMk cId="700132931" sldId="322"/>
        </pc:sldMkLst>
        <pc:spChg chg="mod">
          <ac:chgData name="YAN LUO" userId="" providerId="" clId="Web-{86B35720-4193-446F-B2D5-9AD9984A55EF}" dt="2021-08-19T14:17:04.699" v="171" actId="20577"/>
          <ac:spMkLst>
            <pc:docMk/>
            <pc:sldMk cId="700132931" sldId="322"/>
            <ac:spMk id="5" creationId="{85D9F803-CDBC-C74C-AF1B-2B5937D1C241}"/>
          </ac:spMkLst>
        </pc:spChg>
      </pc:sldChg>
      <pc:sldChg chg="modSp">
        <pc:chgData name="YAN LUO" userId="" providerId="" clId="Web-{86B35720-4193-446F-B2D5-9AD9984A55EF}" dt="2021-08-19T14:17:12.528" v="174" actId="20577"/>
        <pc:sldMkLst>
          <pc:docMk/>
          <pc:sldMk cId="1866160706" sldId="323"/>
        </pc:sldMkLst>
        <pc:spChg chg="mod">
          <ac:chgData name="YAN LUO" userId="" providerId="" clId="Web-{86B35720-4193-446F-B2D5-9AD9984A55EF}" dt="2021-08-19T14:17:12.528" v="174" actId="20577"/>
          <ac:spMkLst>
            <pc:docMk/>
            <pc:sldMk cId="1866160706" sldId="323"/>
            <ac:spMk id="5" creationId="{85D9F803-CDBC-C74C-AF1B-2B5937D1C241}"/>
          </ac:spMkLst>
        </pc:spChg>
      </pc:sldChg>
      <pc:sldChg chg="modSp">
        <pc:chgData name="YAN LUO" userId="" providerId="" clId="Web-{86B35720-4193-446F-B2D5-9AD9984A55EF}" dt="2021-08-19T14:58:49.817" v="250" actId="20577"/>
        <pc:sldMkLst>
          <pc:docMk/>
          <pc:sldMk cId="252359608" sldId="324"/>
        </pc:sldMkLst>
        <pc:spChg chg="mod">
          <ac:chgData name="YAN LUO" userId="" providerId="" clId="Web-{86B35720-4193-446F-B2D5-9AD9984A55EF}" dt="2021-08-19T14:58:49.817" v="250" actId="20577"/>
          <ac:spMkLst>
            <pc:docMk/>
            <pc:sldMk cId="252359608" sldId="324"/>
            <ac:spMk id="5" creationId="{85D9F803-CDBC-C74C-AF1B-2B5937D1C241}"/>
          </ac:spMkLst>
        </pc:spChg>
      </pc:sldChg>
    </pc:docChg>
  </pc:docChgLst>
  <pc:docChgLst>
    <pc:chgData name="annaasgaraly@ibm.com" clId="Web-{10340FDF-B15C-4CFF-B487-146F9B98A252}"/>
    <pc:docChg chg="modSld">
      <pc:chgData name="annaasgaraly@ibm.com" userId="" providerId="" clId="Web-{10340FDF-B15C-4CFF-B487-146F9B98A252}" dt="2021-08-10T21:47:37.589" v="27"/>
      <pc:docMkLst>
        <pc:docMk/>
      </pc:docMkLst>
      <pc:sldChg chg="mod setBg">
        <pc:chgData name="annaasgaraly@ibm.com" userId="" providerId="" clId="Web-{10340FDF-B15C-4CFF-B487-146F9B98A252}" dt="2021-08-10T21:45:57.511" v="22"/>
        <pc:sldMkLst>
          <pc:docMk/>
          <pc:sldMk cId="3181088097" sldId="278"/>
        </pc:sldMkLst>
      </pc:sldChg>
      <pc:sldChg chg="mod setBg">
        <pc:chgData name="annaasgaraly@ibm.com" userId="" providerId="" clId="Web-{10340FDF-B15C-4CFF-B487-146F9B98A252}" dt="2021-08-10T21:39:24.478" v="2"/>
        <pc:sldMkLst>
          <pc:docMk/>
          <pc:sldMk cId="178270660" sldId="284"/>
        </pc:sldMkLst>
      </pc:sldChg>
      <pc:sldChg chg="mod setBg">
        <pc:chgData name="annaasgaraly@ibm.com" userId="" providerId="" clId="Web-{10340FDF-B15C-4CFF-B487-146F9B98A252}" dt="2021-08-10T21:46:27.417" v="25"/>
        <pc:sldMkLst>
          <pc:docMk/>
          <pc:sldMk cId="1290394134" sldId="288"/>
        </pc:sldMkLst>
      </pc:sldChg>
      <pc:sldChg chg="mod setBg">
        <pc:chgData name="annaasgaraly@ibm.com" userId="" providerId="" clId="Web-{10340FDF-B15C-4CFF-B487-146F9B98A252}" dt="2021-08-10T21:46:06.604" v="23"/>
        <pc:sldMkLst>
          <pc:docMk/>
          <pc:sldMk cId="1023352497" sldId="294"/>
        </pc:sldMkLst>
      </pc:sldChg>
      <pc:sldChg chg="mod setBg">
        <pc:chgData name="annaasgaraly@ibm.com" userId="" providerId="" clId="Web-{10340FDF-B15C-4CFF-B487-146F9B98A252}" dt="2021-08-10T21:47:37.589" v="27"/>
        <pc:sldMkLst>
          <pc:docMk/>
          <pc:sldMk cId="3093198887" sldId="298"/>
        </pc:sldMkLst>
      </pc:sldChg>
      <pc:sldChg chg="mod setBg">
        <pc:chgData name="annaasgaraly@ibm.com" userId="" providerId="" clId="Web-{10340FDF-B15C-4CFF-B487-146F9B98A252}" dt="2021-08-10T21:46:43.870" v="26"/>
        <pc:sldMkLst>
          <pc:docMk/>
          <pc:sldMk cId="733461713" sldId="321"/>
        </pc:sldMkLst>
      </pc:sldChg>
      <pc:sldChg chg="modSp mod setBg">
        <pc:chgData name="annaasgaraly@ibm.com" userId="" providerId="" clId="Web-{10340FDF-B15C-4CFF-B487-146F9B98A252}" dt="2021-08-10T21:42:44.994" v="17" actId="1076"/>
        <pc:sldMkLst>
          <pc:docMk/>
          <pc:sldMk cId="1277611629" sldId="327"/>
        </pc:sldMkLst>
        <pc:spChg chg="mod">
          <ac:chgData name="annaasgaraly@ibm.com" userId="" providerId="" clId="Web-{10340FDF-B15C-4CFF-B487-146F9B98A252}" dt="2021-08-10T21:42:44.994" v="17" actId="1076"/>
          <ac:spMkLst>
            <pc:docMk/>
            <pc:sldMk cId="1277611629" sldId="327"/>
            <ac:spMk id="6" creationId="{2C36AF9D-A911-994B-90EA-013D4CDA5604}"/>
          </ac:spMkLst>
        </pc:spChg>
      </pc:sldChg>
      <pc:sldChg chg="modSp mod setBg">
        <pc:chgData name="annaasgaraly@ibm.com" userId="" providerId="" clId="Web-{10340FDF-B15C-4CFF-B487-146F9B98A252}" dt="2021-08-10T21:41:36.353" v="12" actId="1076"/>
        <pc:sldMkLst>
          <pc:docMk/>
          <pc:sldMk cId="661040741" sldId="329"/>
        </pc:sldMkLst>
        <pc:picChg chg="mod">
          <ac:chgData name="annaasgaraly@ibm.com" userId="" providerId="" clId="Web-{10340FDF-B15C-4CFF-B487-146F9B98A252}" dt="2021-08-10T21:41:36.338" v="9" actId="1076"/>
          <ac:picMkLst>
            <pc:docMk/>
            <pc:sldMk cId="661040741" sldId="329"/>
            <ac:picMk id="8" creationId="{F88AB437-E43C-436D-B35E-51887C103800}"/>
          </ac:picMkLst>
        </pc:picChg>
        <pc:picChg chg="mod">
          <ac:chgData name="annaasgaraly@ibm.com" userId="" providerId="" clId="Web-{10340FDF-B15C-4CFF-B487-146F9B98A252}" dt="2021-08-10T21:41:36.338" v="10" actId="1076"/>
          <ac:picMkLst>
            <pc:docMk/>
            <pc:sldMk cId="661040741" sldId="329"/>
            <ac:picMk id="9" creationId="{89FBF71A-DDF5-4BAA-B9B5-91B4675FF80E}"/>
          </ac:picMkLst>
        </pc:picChg>
        <pc:picChg chg="mod">
          <ac:chgData name="annaasgaraly@ibm.com" userId="" providerId="" clId="Web-{10340FDF-B15C-4CFF-B487-146F9B98A252}" dt="2021-08-10T21:41:36.338" v="11" actId="1076"/>
          <ac:picMkLst>
            <pc:docMk/>
            <pc:sldMk cId="661040741" sldId="329"/>
            <ac:picMk id="10" creationId="{225AE237-9A47-4E0B-AE8A-DD0CED30B39D}"/>
          </ac:picMkLst>
        </pc:picChg>
        <pc:picChg chg="mod">
          <ac:chgData name="annaasgaraly@ibm.com" userId="" providerId="" clId="Web-{10340FDF-B15C-4CFF-B487-146F9B98A252}" dt="2021-08-10T21:41:36.353" v="12" actId="1076"/>
          <ac:picMkLst>
            <pc:docMk/>
            <pc:sldMk cId="661040741" sldId="329"/>
            <ac:picMk id="11" creationId="{E1021DDF-7C74-4FD8-AE38-AFFCC057C8C2}"/>
          </ac:picMkLst>
        </pc:picChg>
      </pc:sldChg>
      <pc:sldChg chg="delSp">
        <pc:chgData name="annaasgaraly@ibm.com" userId="" providerId="" clId="Web-{10340FDF-B15C-4CFF-B487-146F9B98A252}" dt="2021-08-10T21:41:45.322" v="13"/>
        <pc:sldMkLst>
          <pc:docMk/>
          <pc:sldMk cId="724038033" sldId="330"/>
        </pc:sldMkLst>
        <pc:picChg chg="del">
          <ac:chgData name="annaasgaraly@ibm.com" userId="" providerId="" clId="Web-{10340FDF-B15C-4CFF-B487-146F9B98A252}" dt="2021-08-10T21:41:45.322" v="13"/>
          <ac:picMkLst>
            <pc:docMk/>
            <pc:sldMk cId="724038033" sldId="330"/>
            <ac:picMk id="5" creationId="{CB1F49FF-991F-486B-915B-B77CF4EFA4FC}"/>
          </ac:picMkLst>
        </pc:picChg>
      </pc:sldChg>
      <pc:sldChg chg="delSp">
        <pc:chgData name="annaasgaraly@ibm.com" userId="" providerId="" clId="Web-{10340FDF-B15C-4CFF-B487-146F9B98A252}" dt="2021-08-10T21:41:47.681" v="14"/>
        <pc:sldMkLst>
          <pc:docMk/>
          <pc:sldMk cId="1980221439" sldId="331"/>
        </pc:sldMkLst>
        <pc:picChg chg="del">
          <ac:chgData name="annaasgaraly@ibm.com" userId="" providerId="" clId="Web-{10340FDF-B15C-4CFF-B487-146F9B98A252}" dt="2021-08-10T21:41:47.681" v="14"/>
          <ac:picMkLst>
            <pc:docMk/>
            <pc:sldMk cId="1980221439" sldId="331"/>
            <ac:picMk id="2" creationId="{8A66F7ED-A8F1-451C-8775-2EC870DFBB7B}"/>
          </ac:picMkLst>
        </pc:picChg>
      </pc:sldChg>
      <pc:sldChg chg="delSp">
        <pc:chgData name="annaasgaraly@ibm.com" userId="" providerId="" clId="Web-{10340FDF-B15C-4CFF-B487-146F9B98A252}" dt="2021-08-10T21:41:49.431" v="15"/>
        <pc:sldMkLst>
          <pc:docMk/>
          <pc:sldMk cId="2560061391" sldId="332"/>
        </pc:sldMkLst>
        <pc:picChg chg="del">
          <ac:chgData name="annaasgaraly@ibm.com" userId="" providerId="" clId="Web-{10340FDF-B15C-4CFF-B487-146F9B98A252}" dt="2021-08-10T21:41:49.431" v="15"/>
          <ac:picMkLst>
            <pc:docMk/>
            <pc:sldMk cId="2560061391" sldId="332"/>
            <ac:picMk id="3" creationId="{5183A175-625A-4E5B-9091-5DB0C049168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3/14/2023</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‹N°›</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dirty="0"/>
          </a:p>
        </p:txBody>
      </p:sp>
    </p:spTree>
    <p:extLst>
      <p:ext uri="{BB962C8B-B14F-4D97-AF65-F5344CB8AC3E}">
        <p14:creationId xmlns:p14="http://schemas.microsoft.com/office/powerpoint/2010/main" val="351882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43</a:t>
            </a:fld>
            <a:endParaRPr lang="en-US" dirty="0"/>
          </a:p>
        </p:txBody>
      </p:sp>
    </p:spTree>
    <p:extLst>
      <p:ext uri="{BB962C8B-B14F-4D97-AF65-F5344CB8AC3E}">
        <p14:creationId xmlns:p14="http://schemas.microsoft.com/office/powerpoint/2010/main" val="401959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dirty="0"/>
          </a:p>
        </p:txBody>
      </p:sp>
    </p:spTree>
    <p:extLst>
      <p:ext uri="{BB962C8B-B14F-4D97-AF65-F5344CB8AC3E}">
        <p14:creationId xmlns:p14="http://schemas.microsoft.com/office/powerpoint/2010/main" val="1839727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10"/>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3721503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3924966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dirty="0"/>
          </a:p>
        </p:txBody>
      </p:sp>
    </p:spTree>
    <p:extLst>
      <p:ext uri="{BB962C8B-B14F-4D97-AF65-F5344CB8AC3E}">
        <p14:creationId xmlns:p14="http://schemas.microsoft.com/office/powerpoint/2010/main" val="154073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31</a:t>
            </a:fld>
            <a:endParaRPr lang="en-US" dirty="0"/>
          </a:p>
        </p:txBody>
      </p:sp>
    </p:spTree>
    <p:extLst>
      <p:ext uri="{BB962C8B-B14F-4D97-AF65-F5344CB8AC3E}">
        <p14:creationId xmlns:p14="http://schemas.microsoft.com/office/powerpoint/2010/main" val="3830110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35</a:t>
            </a:fld>
            <a:endParaRPr lang="en-US" dirty="0"/>
          </a:p>
        </p:txBody>
      </p:sp>
    </p:spTree>
    <p:extLst>
      <p:ext uri="{BB962C8B-B14F-4D97-AF65-F5344CB8AC3E}">
        <p14:creationId xmlns:p14="http://schemas.microsoft.com/office/powerpoint/2010/main" val="1880677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39</a:t>
            </a:fld>
            <a:endParaRPr lang="en-US" dirty="0"/>
          </a:p>
        </p:txBody>
      </p:sp>
    </p:spTree>
    <p:extLst>
      <p:ext uri="{BB962C8B-B14F-4D97-AF65-F5344CB8AC3E}">
        <p14:creationId xmlns:p14="http://schemas.microsoft.com/office/powerpoint/2010/main" val="1360917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3/14/2023</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3/14/2023</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3/14/2023</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3/14/2023</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3/14/2023</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3/14/2023</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3/14/2023</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3/14/2023</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3/14/2023</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3/14/2023</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‹N°›</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1</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1327795" y="2870370"/>
            <a:ext cx="10515600" cy="549049"/>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chemeClr val="bg1">
                    <a:lumMod val="95000"/>
                  </a:schemeClr>
                </a:solidFill>
                <a:latin typeface="Abadi"/>
              </a:rPr>
              <a:t>Winning a space Race with data science</a:t>
            </a:r>
            <a:endParaRPr lang="en-US" dirty="0">
              <a:solidFill>
                <a:schemeClr val="bg1">
                  <a:lumMod val="95000"/>
                </a:schemeClr>
              </a:solidFill>
              <a:latin typeface="Abadi"/>
            </a:endParaRPr>
          </a:p>
        </p:txBody>
      </p:sp>
      <p:pic>
        <p:nvPicPr>
          <p:cNvPr id="7" name="Picture 2" descr="IBM Skills Network Logo - Horizontal-noai copy.png">
            <a:extLst>
              <a:ext uri="{FF2B5EF4-FFF2-40B4-BE49-F238E27FC236}">
                <a16:creationId xmlns:a16="http://schemas.microsoft.com/office/drawing/2014/main" id="{4F94DBE5-2DCC-401E-95AA-12E04A97FBA6}"/>
              </a:ext>
            </a:extLst>
          </p:cNvPr>
          <p:cNvPicPr>
            <a:picLocks noChangeAspect="1"/>
          </p:cNvPicPr>
          <p:nvPr/>
        </p:nvPicPr>
        <p:blipFill>
          <a:blip r:embed="rId3"/>
          <a:stretch>
            <a:fillRect/>
          </a:stretch>
        </p:blipFill>
        <p:spPr>
          <a:xfrm>
            <a:off x="889820" y="676828"/>
            <a:ext cx="2104103" cy="629183"/>
          </a:xfrm>
          <a:prstGeom prst="rect">
            <a:avLst/>
          </a:prstGeom>
        </p:spPr>
      </p:pic>
    </p:spTree>
    <p:extLst>
      <p:ext uri="{BB962C8B-B14F-4D97-AF65-F5344CB8AC3E}">
        <p14:creationId xmlns:p14="http://schemas.microsoft.com/office/powerpoint/2010/main" val="4034800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a:xfrm>
            <a:off x="8714772" y="6433577"/>
            <a:ext cx="2743200" cy="401638"/>
          </a:xfrm>
        </p:spPr>
        <p:txBody>
          <a:bodyPr/>
          <a:lstStyle/>
          <a:p>
            <a:fld id="{5075537C-CA84-1446-933C-8E9D027F9201}" type="slidenum">
              <a:rPr lang="en-US" smtClean="0"/>
              <a:t>10</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495703"/>
            <a:ext cx="4987333" cy="4931508"/>
          </a:xfrm>
          <a:prstGeom prst="rect">
            <a:avLst/>
          </a:prstGeom>
        </p:spPr>
        <p:txBody>
          <a:bodyPr lIns="91440" tIns="45720" rIns="91440" bIns="45720" anchor="t"/>
          <a:lstStyle/>
          <a:p>
            <a:r>
              <a:rPr lang="en-GB" dirty="0"/>
              <a:t>To gain insight into the data, we utilized data visualization to examine the connection between flight number and launch site, payload and launch site, success rate of each orbit type, flight number and orbit type, as well as the yearly trend of launch success.</a:t>
            </a:r>
            <a:endParaRPr lang="en-US" dirty="0"/>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Data Visualization</a:t>
            </a:r>
          </a:p>
        </p:txBody>
      </p:sp>
      <p:sp>
        <p:nvSpPr>
          <p:cNvPr id="6" name="Content Placeholder 4">
            <a:extLst>
              <a:ext uri="{FF2B5EF4-FFF2-40B4-BE49-F238E27FC236}">
                <a16:creationId xmlns:a16="http://schemas.microsoft.com/office/drawing/2014/main" id="{A7F21014-C317-418E-8F64-D22C9E0DACF2}"/>
              </a:ext>
            </a:extLst>
          </p:cNvPr>
          <p:cNvSpPr txBox="1">
            <a:spLocks/>
          </p:cNvSpPr>
          <p:nvPr/>
        </p:nvSpPr>
        <p:spPr>
          <a:xfrm>
            <a:off x="6096000" y="1495703"/>
            <a:ext cx="5189611" cy="493150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pic>
        <p:nvPicPr>
          <p:cNvPr id="9" name="Picture 8">
            <a:extLst>
              <a:ext uri="{FF2B5EF4-FFF2-40B4-BE49-F238E27FC236}">
                <a16:creationId xmlns:a16="http://schemas.microsoft.com/office/drawing/2014/main" id="{FC3F8E94-53AE-4C70-AB1E-27F399939A53}"/>
              </a:ext>
            </a:extLst>
          </p:cNvPr>
          <p:cNvPicPr>
            <a:picLocks noChangeAspect="1"/>
          </p:cNvPicPr>
          <p:nvPr/>
        </p:nvPicPr>
        <p:blipFill>
          <a:blip r:embed="rId4"/>
          <a:stretch>
            <a:fillRect/>
          </a:stretch>
        </p:blipFill>
        <p:spPr>
          <a:xfrm>
            <a:off x="6096000" y="1495703"/>
            <a:ext cx="5189612" cy="2965765"/>
          </a:xfrm>
          <a:prstGeom prst="rect">
            <a:avLst/>
          </a:prstGeom>
        </p:spPr>
      </p:pic>
    </p:spTree>
    <p:extLst>
      <p:ext uri="{BB962C8B-B14F-4D97-AF65-F5344CB8AC3E}">
        <p14:creationId xmlns:p14="http://schemas.microsoft.com/office/powerpoint/2010/main" val="779971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11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396721"/>
            <a:ext cx="9745589" cy="4761192"/>
          </a:xfrm>
          <a:prstGeom prst="rect">
            <a:avLst/>
          </a:prstGeom>
        </p:spPr>
        <p:txBody>
          <a:bodyPr lIns="91440" tIns="45720" rIns="91440" bIns="45720" anchor="t"/>
          <a:lstStyle/>
          <a:p>
            <a:pPr>
              <a:lnSpc>
                <a:spcPct val="100000"/>
              </a:lnSpc>
              <a:spcBef>
                <a:spcPts val="1400"/>
              </a:spcBef>
            </a:pPr>
            <a:r>
              <a:rPr lang="en-GB" dirty="0"/>
              <a:t>We imported the </a:t>
            </a:r>
            <a:r>
              <a:rPr lang="en-GB" dirty="0" err="1"/>
              <a:t>SpaceX</a:t>
            </a:r>
            <a:r>
              <a:rPr lang="en-GB" dirty="0"/>
              <a:t> dataset into a PostgreSQL database directly from the </a:t>
            </a:r>
            <a:r>
              <a:rPr lang="en-GB" dirty="0" err="1"/>
              <a:t>Jupyter</a:t>
            </a:r>
            <a:r>
              <a:rPr lang="en-GB" dirty="0"/>
              <a:t> Notebook without exiting it. Using SQL for exploratory data analysis, we gained insight into the data. We composed queries to discover information such as the distinct names of launch sites involved in space missions, the total payload mass transported by boosters launched by NASA's CRS program, the average payload mass transported by the F9 v1.1 booster version, the overall number of successful and failed mission outcomes, and details about failed landing outcomes on drone ships, including the booster version and launch site names.</a:t>
            </a:r>
            <a:endParaRPr lang="en-US" dirty="0"/>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SQL</a:t>
            </a:r>
            <a:endParaRPr lang="en-US" dirty="0">
              <a:solidFill>
                <a:srgbClr val="0B49CB"/>
              </a:solidFill>
            </a:endParaRPr>
          </a:p>
        </p:txBody>
      </p:sp>
    </p:spTree>
    <p:extLst>
      <p:ext uri="{BB962C8B-B14F-4D97-AF65-F5344CB8AC3E}">
        <p14:creationId xmlns:p14="http://schemas.microsoft.com/office/powerpoint/2010/main" val="157872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38200" y="1507253"/>
            <a:ext cx="10515600" cy="4719139"/>
          </a:xfrm>
          <a:prstGeom prst="rect">
            <a:avLst/>
          </a:prstGeom>
        </p:spPr>
        <p:txBody>
          <a:bodyPr>
            <a:normAutofit lnSpcReduction="10000"/>
          </a:bodyPr>
          <a:lstStyle/>
          <a:p>
            <a:pPr>
              <a:lnSpc>
                <a:spcPct val="100000"/>
              </a:lnSpc>
              <a:spcBef>
                <a:spcPts val="1400"/>
              </a:spcBef>
            </a:pPr>
            <a:r>
              <a:rPr lang="en-GB" dirty="0"/>
              <a:t>We designated all of the launch sites and utilized map objects such as markers, circles, and lines to indicate the success or failure of launches for each site on the folium map. Launch outcomes were classified as 0 or 1, with 0 representing failure and 1 representing success. By utilizing color-coded marker clusters, we were able to identify which launch sites had a higher rate of success. We also calculated the distances between each launch site and its surrounding areas, answering questions such as whether the launch sites were located near railways, highways, and coastlines, as well as if there was a certain distance maintained between the launch sites and nearby cities.</a:t>
            </a:r>
            <a:endParaRPr lang="en-US" dirty="0"/>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an Interactive Map with Folium</a:t>
            </a:r>
            <a:endParaRPr lang="en-US" dirty="0">
              <a:solidFill>
                <a:srgbClr val="0B49CB"/>
              </a:solidFill>
            </a:endParaRPr>
          </a:p>
        </p:txBody>
      </p:sp>
    </p:spTree>
    <p:extLst>
      <p:ext uri="{BB962C8B-B14F-4D97-AF65-F5344CB8AC3E}">
        <p14:creationId xmlns:p14="http://schemas.microsoft.com/office/powerpoint/2010/main" val="14811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031267" y="1825625"/>
            <a:ext cx="9745589" cy="3288986"/>
          </a:xfrm>
          <a:prstGeom prst="rect">
            <a:avLst/>
          </a:prstGeom>
        </p:spPr>
        <p:txBody>
          <a:bodyPr vert="horz" lIns="91440" tIns="45720" rIns="91440" bIns="45720" rtlCol="0" anchor="t">
            <a:normAutofit/>
          </a:bodyPr>
          <a:lstStyle/>
          <a:p>
            <a:pPr marL="0" indent="0">
              <a:buNone/>
            </a:pPr>
            <a:r>
              <a:rPr lang="en-GB" dirty="0"/>
              <a:t>We developed an interactive dashboard using </a:t>
            </a:r>
            <a:r>
              <a:rPr lang="en-GB" dirty="0" err="1"/>
              <a:t>Plotly</a:t>
            </a:r>
            <a:r>
              <a:rPr lang="en-GB" dirty="0"/>
              <a:t> dash. This dashboard displayed pie charts to depict the total launches from specific sites, as well as scatter graphs that depicted the relationship between outcome and payload mass (measured in kilograms) for different booster versions.</a:t>
            </a:r>
            <a:endParaRPr lang="en-US" dirty="0"/>
          </a:p>
        </p:txBody>
      </p:sp>
      <p:sp>
        <p:nvSpPr>
          <p:cNvPr id="3" name="Title 1">
            <a:extLst>
              <a:ext uri="{FF2B5EF4-FFF2-40B4-BE49-F238E27FC236}">
                <a16:creationId xmlns:a16="http://schemas.microsoft.com/office/drawing/2014/main" id="{519FC08B-7D2E-43A5-A528-821DCDCCCC8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 Dashboard with Plotly Dash</a:t>
            </a:r>
          </a:p>
        </p:txBody>
      </p:sp>
    </p:spTree>
    <p:extLst>
      <p:ext uri="{BB962C8B-B14F-4D97-AF65-F5344CB8AC3E}">
        <p14:creationId xmlns:p14="http://schemas.microsoft.com/office/powerpoint/2010/main" val="33453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nSpc>
                <a:spcPct val="100000"/>
              </a:lnSpc>
              <a:spcBef>
                <a:spcPts val="1400"/>
              </a:spcBef>
            </a:pPr>
            <a:r>
              <a:rPr lang="en-GB" dirty="0"/>
              <a:t>First, we imported and processed the data using </a:t>
            </a:r>
            <a:r>
              <a:rPr lang="en-GB" dirty="0" err="1"/>
              <a:t>numpy</a:t>
            </a:r>
            <a:r>
              <a:rPr lang="en-GB" dirty="0"/>
              <a:t> and pandas. Next, we separated our data into training and testing sets. We then constructed multiple machine learning models and optimized them by adjusting various </a:t>
            </a:r>
            <a:r>
              <a:rPr lang="en-GB" dirty="0" err="1"/>
              <a:t>hyperparameters</a:t>
            </a:r>
            <a:r>
              <a:rPr lang="en-GB" dirty="0"/>
              <a:t> through </a:t>
            </a:r>
            <a:r>
              <a:rPr lang="en-GB" dirty="0" err="1"/>
              <a:t>GridSearchCV</a:t>
            </a:r>
            <a:r>
              <a:rPr lang="en-GB" dirty="0"/>
              <a:t>. To evaluate our models, we utilized accuracy as the performance metric, and improved the models by refining feature engineering and algorithm tuning. Finally, we identified the highest performing classification model.</a:t>
            </a: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Predictive Analysis (Classification)</a:t>
            </a:r>
          </a:p>
        </p:txBody>
      </p:sp>
    </p:spTree>
    <p:extLst>
      <p:ext uri="{BB962C8B-B14F-4D97-AF65-F5344CB8AC3E}">
        <p14:creationId xmlns:p14="http://schemas.microsoft.com/office/powerpoint/2010/main" val="181371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841125" y="1807337"/>
            <a:ext cx="7068725" cy="1621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Exploratory data analysis results</a:t>
            </a:r>
          </a:p>
          <a:p>
            <a:pPr>
              <a:lnSpc>
                <a:spcPct val="100000"/>
              </a:lnSpc>
              <a:spcBef>
                <a:spcPts val="1400"/>
              </a:spcBef>
            </a:pPr>
            <a:r>
              <a:rPr lang="en-US" sz="2200" dirty="0">
                <a:solidFill>
                  <a:schemeClr val="accent3">
                    <a:lumMod val="25000"/>
                  </a:schemeClr>
                </a:solidFill>
                <a:latin typeface="Abadi" panose="020B0604020104020204" pitchFamily="34" charset="0"/>
              </a:rPr>
              <a:t>Interactive analytics demo in screenshots</a:t>
            </a:r>
          </a:p>
          <a:p>
            <a:pPr>
              <a:lnSpc>
                <a:spcPct val="100000"/>
              </a:lnSpc>
              <a:spcBef>
                <a:spcPts val="1400"/>
              </a:spcBef>
            </a:pPr>
            <a:r>
              <a:rPr lang="en-US" sz="2200" dirty="0">
                <a:solidFill>
                  <a:schemeClr val="accent3">
                    <a:lumMod val="25000"/>
                  </a:schemeClr>
                </a:solidFill>
                <a:latin typeface="Abadi" panose="020B0604020104020204" pitchFamily="34" charset="0"/>
              </a:rPr>
              <a:t>Predictive analysis results</a:t>
            </a:r>
          </a:p>
          <a:p>
            <a:pPr lvl="1"/>
            <a:endParaRPr lang="en-US" sz="1800" dirty="0"/>
          </a:p>
          <a:p>
            <a:pPr marL="457200" lvl="1" indent="0">
              <a:buNone/>
            </a:pPr>
            <a:endParaRPr lang="en-US" sz="1800" dirty="0"/>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15</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Results</a:t>
            </a:r>
            <a:endParaRPr lang="en-US" dirty="0">
              <a:solidFill>
                <a:srgbClr val="0B49CB"/>
              </a:solidFill>
            </a:endParaRPr>
          </a:p>
        </p:txBody>
      </p:sp>
    </p:spTree>
    <p:extLst>
      <p:ext uri="{BB962C8B-B14F-4D97-AF65-F5344CB8AC3E}">
        <p14:creationId xmlns:p14="http://schemas.microsoft.com/office/powerpoint/2010/main" val="321008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16</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1327795" y="2870370"/>
            <a:ext cx="10515600" cy="549049"/>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chemeClr val="bg1">
                    <a:lumMod val="95000"/>
                  </a:schemeClr>
                </a:solidFill>
                <a:latin typeface="Abadi"/>
              </a:rPr>
              <a:t>Section 2</a:t>
            </a:r>
          </a:p>
          <a:p>
            <a:r>
              <a:rPr lang="en-US" dirty="0" smtClean="0">
                <a:solidFill>
                  <a:schemeClr val="bg1">
                    <a:lumMod val="95000"/>
                  </a:schemeClr>
                </a:solidFill>
                <a:latin typeface="Abadi"/>
              </a:rPr>
              <a:t>Insights from EDA</a:t>
            </a:r>
            <a:endParaRPr lang="en-US" dirty="0">
              <a:solidFill>
                <a:schemeClr val="bg1">
                  <a:lumMod val="95000"/>
                </a:schemeClr>
              </a:solidFill>
              <a:latin typeface="Abadi"/>
            </a:endParaRPr>
          </a:p>
        </p:txBody>
      </p:sp>
      <p:pic>
        <p:nvPicPr>
          <p:cNvPr id="7" name="Picture 2" descr="IBM Skills Network Logo - Horizontal-noai copy.png">
            <a:extLst>
              <a:ext uri="{FF2B5EF4-FFF2-40B4-BE49-F238E27FC236}">
                <a16:creationId xmlns:a16="http://schemas.microsoft.com/office/drawing/2014/main" id="{4F94DBE5-2DCC-401E-95AA-12E04A97FBA6}"/>
              </a:ext>
            </a:extLst>
          </p:cNvPr>
          <p:cNvPicPr>
            <a:picLocks noChangeAspect="1"/>
          </p:cNvPicPr>
          <p:nvPr/>
        </p:nvPicPr>
        <p:blipFill>
          <a:blip r:embed="rId3"/>
          <a:stretch>
            <a:fillRect/>
          </a:stretch>
        </p:blipFill>
        <p:spPr>
          <a:xfrm>
            <a:off x="889820" y="676828"/>
            <a:ext cx="2104103" cy="629183"/>
          </a:xfrm>
          <a:prstGeom prst="rect">
            <a:avLst/>
          </a:prstGeom>
        </p:spPr>
      </p:pic>
    </p:spTree>
    <p:extLst>
      <p:ext uri="{BB962C8B-B14F-4D97-AF65-F5344CB8AC3E}">
        <p14:creationId xmlns:p14="http://schemas.microsoft.com/office/powerpoint/2010/main" val="724284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17</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864972" y="2057400"/>
            <a:ext cx="10592999" cy="967154"/>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From the plot, we found that the larger the flight amount at a launch site, the greater the success rate at a launch site.</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Launch Site</a:t>
            </a:r>
            <a:endParaRPr lang="en-US" dirty="0">
              <a:solidFill>
                <a:srgbClr val="0B49CB"/>
              </a:solidFill>
            </a:endParaRPr>
          </a:p>
        </p:txBody>
      </p:sp>
      <p:pic>
        <p:nvPicPr>
          <p:cNvPr id="6" name="Picture 5">
            <a:extLst>
              <a:ext uri="{FF2B5EF4-FFF2-40B4-BE49-F238E27FC236}">
                <a16:creationId xmlns:a16="http://schemas.microsoft.com/office/drawing/2014/main" id="{B6DE48CB-F37D-4E03-9612-4B2FE0C9C889}"/>
              </a:ext>
            </a:extLst>
          </p:cNvPr>
          <p:cNvPicPr>
            <a:picLocks noChangeAspect="1"/>
          </p:cNvPicPr>
          <p:nvPr/>
        </p:nvPicPr>
        <p:blipFill>
          <a:blip r:embed="rId3"/>
          <a:stretch>
            <a:fillRect/>
          </a:stretch>
        </p:blipFill>
        <p:spPr>
          <a:xfrm>
            <a:off x="1205802" y="2954215"/>
            <a:ext cx="9676563" cy="2504423"/>
          </a:xfrm>
          <a:prstGeom prst="rect">
            <a:avLst/>
          </a:prstGeom>
        </p:spPr>
      </p:pic>
    </p:spTree>
    <p:extLst>
      <p:ext uri="{BB962C8B-B14F-4D97-AF65-F5344CB8AC3E}">
        <p14:creationId xmlns:p14="http://schemas.microsoft.com/office/powerpoint/2010/main" val="3865605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Success Rate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43469" y="1782981"/>
            <a:ext cx="4008384" cy="4393982"/>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From the plot, we can see that ES-L1, GEO, HEO, SSO, VLEO had the most success rate.</a:t>
            </a:r>
          </a:p>
          <a:p>
            <a:pPr>
              <a:spcBef>
                <a:spcPts val="1400"/>
              </a:spcBef>
            </a:pPr>
            <a:endParaRPr lang="en-US"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5D079B70-0CE8-4E07-ADD8-E302B697715E}"/>
              </a:ext>
            </a:extLst>
          </p:cNvPr>
          <p:cNvPicPr>
            <a:picLocks noChangeAspect="1"/>
          </p:cNvPicPr>
          <p:nvPr/>
        </p:nvPicPr>
        <p:blipFill>
          <a:blip r:embed="rId2"/>
          <a:stretch>
            <a:fillRect/>
          </a:stretch>
        </p:blipFill>
        <p:spPr>
          <a:xfrm>
            <a:off x="4967973" y="2244294"/>
            <a:ext cx="6580559" cy="3439266"/>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18</a:t>
            </a:fld>
            <a:endParaRPr lang="en-US" sz="1200">
              <a:solidFill>
                <a:schemeClr val="tx1">
                  <a:tint val="75000"/>
                </a:schemeClr>
              </a:solidFill>
              <a:latin typeface="+mn-lt"/>
            </a:endParaRPr>
          </a:p>
        </p:txBody>
      </p:sp>
    </p:spTree>
    <p:extLst>
      <p:ext uri="{BB962C8B-B14F-4D97-AF65-F5344CB8AC3E}">
        <p14:creationId xmlns:p14="http://schemas.microsoft.com/office/powerpoint/2010/main" val="80090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19</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2069756"/>
            <a:ext cx="10515600"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The plot below shows the Flight Number vs. Orbit type. We observe that in the LEO orbit, success is related to the number of flights whereas in the GTO orbit, there is no relationship between flight number and the orbit. </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021C109C-C017-4D19-928F-AED25AC3012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Orbit Type</a:t>
            </a:r>
            <a:endParaRPr lang="en-US" dirty="0">
              <a:solidFill>
                <a:srgbClr val="0B49CB"/>
              </a:solidFill>
            </a:endParaRPr>
          </a:p>
        </p:txBody>
      </p:sp>
      <p:pic>
        <p:nvPicPr>
          <p:cNvPr id="6" name="Picture 5">
            <a:extLst>
              <a:ext uri="{FF2B5EF4-FFF2-40B4-BE49-F238E27FC236}">
                <a16:creationId xmlns:a16="http://schemas.microsoft.com/office/drawing/2014/main" id="{8951E6B5-1181-44B2-B572-5B835453A272}"/>
              </a:ext>
            </a:extLst>
          </p:cNvPr>
          <p:cNvPicPr>
            <a:picLocks noChangeAspect="1"/>
          </p:cNvPicPr>
          <p:nvPr/>
        </p:nvPicPr>
        <p:blipFill>
          <a:blip r:embed="rId3"/>
          <a:stretch>
            <a:fillRect/>
          </a:stretch>
        </p:blipFill>
        <p:spPr>
          <a:xfrm>
            <a:off x="1342767" y="3529484"/>
            <a:ext cx="8263457" cy="2105025"/>
          </a:xfrm>
          <a:prstGeom prst="rect">
            <a:avLst/>
          </a:prstGeom>
        </p:spPr>
      </p:pic>
    </p:spTree>
    <p:extLst>
      <p:ext uri="{BB962C8B-B14F-4D97-AF65-F5344CB8AC3E}">
        <p14:creationId xmlns:p14="http://schemas.microsoft.com/office/powerpoint/2010/main" val="1106727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Outline</a:t>
            </a:r>
          </a:p>
        </p:txBody>
      </p:sp>
      <p:pic>
        <p:nvPicPr>
          <p:cNvPr id="8" name="Picture 3">
            <a:extLst>
              <a:ext uri="{FF2B5EF4-FFF2-40B4-BE49-F238E27FC236}">
                <a16:creationId xmlns:a16="http://schemas.microsoft.com/office/drawing/2014/main" id="{9B37F9FA-3571-49C2-8811-B1159FCC0D6D}"/>
              </a:ext>
            </a:extLst>
          </p:cNvPr>
          <p:cNvPicPr>
            <a:picLocks noChangeAspect="1"/>
          </p:cNvPicPr>
          <p:nvPr/>
        </p:nvPicPr>
        <p:blipFill>
          <a:blip r:embed="rId4"/>
          <a:stretch>
            <a:fillRect/>
          </a:stretch>
        </p:blipFill>
        <p:spPr>
          <a:xfrm>
            <a:off x="705313" y="1699172"/>
            <a:ext cx="3194581" cy="3194581"/>
          </a:xfrm>
          <a:prstGeom prst="rect">
            <a:avLst/>
          </a:prstGeom>
        </p:spPr>
      </p:pic>
      <p:sp>
        <p:nvSpPr>
          <p:cNvPr id="9" name="Content Placeholder 2">
            <a:extLst>
              <a:ext uri="{FF2B5EF4-FFF2-40B4-BE49-F238E27FC236}">
                <a16:creationId xmlns:a16="http://schemas.microsoft.com/office/drawing/2014/main" id="{902FD5C4-FE5F-46D2-ABC9-49FA4BB8442F}"/>
              </a:ext>
            </a:extLst>
          </p:cNvPr>
          <p:cNvSpPr txBox="1">
            <a:spLocks/>
          </p:cNvSpPr>
          <p:nvPr/>
        </p:nvSpPr>
        <p:spPr>
          <a:xfrm>
            <a:off x="5154283" y="1701448"/>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smtClean="0"/>
              <a:t>Executive Summary</a:t>
            </a:r>
          </a:p>
          <a:p>
            <a:r>
              <a:rPr lang="en-US" sz="2200" dirty="0" smtClean="0"/>
              <a:t>Introduction</a:t>
            </a:r>
          </a:p>
          <a:p>
            <a:r>
              <a:rPr lang="en-US" sz="2200" dirty="0" smtClean="0"/>
              <a:t>Methodology</a:t>
            </a:r>
          </a:p>
          <a:p>
            <a:r>
              <a:rPr lang="en-US" sz="2200" dirty="0" smtClean="0"/>
              <a:t>Results</a:t>
            </a:r>
          </a:p>
          <a:p>
            <a:pPr lvl="1"/>
            <a:r>
              <a:rPr lang="en-US" sz="1800" dirty="0" smtClean="0"/>
              <a:t>Visualization – Charts</a:t>
            </a:r>
          </a:p>
          <a:p>
            <a:pPr lvl="1"/>
            <a:r>
              <a:rPr lang="en-US" sz="1800" dirty="0" smtClean="0"/>
              <a:t>Dashboard</a:t>
            </a:r>
          </a:p>
          <a:p>
            <a:r>
              <a:rPr lang="en-US" sz="2200" dirty="0" smtClean="0"/>
              <a:t>Conclusion</a:t>
            </a:r>
          </a:p>
          <a:p>
            <a:r>
              <a:rPr lang="en-US" sz="2200" dirty="0" smtClean="0"/>
              <a:t>Appendix</a:t>
            </a:r>
            <a:endParaRPr lang="en-US" sz="2200" dirty="0"/>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20</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0" y="2057400"/>
            <a:ext cx="10687961"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can observe that with heavy payloads, the successful landing are more for PO, LEO and ISS orbits.</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Orbit Type</a:t>
            </a:r>
            <a:endParaRPr lang="en-US" dirty="0">
              <a:solidFill>
                <a:srgbClr val="0B49CB"/>
              </a:solidFill>
            </a:endParaRPr>
          </a:p>
        </p:txBody>
      </p:sp>
      <p:pic>
        <p:nvPicPr>
          <p:cNvPr id="6" name="Picture 5">
            <a:extLst>
              <a:ext uri="{FF2B5EF4-FFF2-40B4-BE49-F238E27FC236}">
                <a16:creationId xmlns:a16="http://schemas.microsoft.com/office/drawing/2014/main" id="{7CE4FF73-7CCD-42C6-9E43-B655DCDF241B}"/>
              </a:ext>
            </a:extLst>
          </p:cNvPr>
          <p:cNvPicPr>
            <a:picLocks noChangeAspect="1"/>
          </p:cNvPicPr>
          <p:nvPr/>
        </p:nvPicPr>
        <p:blipFill>
          <a:blip r:embed="rId3"/>
          <a:stretch>
            <a:fillRect/>
          </a:stretch>
        </p:blipFill>
        <p:spPr>
          <a:xfrm>
            <a:off x="1146614" y="3429000"/>
            <a:ext cx="9082607" cy="2095500"/>
          </a:xfrm>
          <a:prstGeom prst="rect">
            <a:avLst/>
          </a:prstGeom>
        </p:spPr>
      </p:pic>
    </p:spTree>
    <p:extLst>
      <p:ext uri="{BB962C8B-B14F-4D97-AF65-F5344CB8AC3E}">
        <p14:creationId xmlns:p14="http://schemas.microsoft.com/office/powerpoint/2010/main" val="3145340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700" b="0" i="0" u="none" strike="noStrike" kern="1200" cap="none" spc="0" normalizeH="0" baseline="0" noProof="0" dirty="0">
                <a:ln>
                  <a:noFill/>
                </a:ln>
                <a:solidFill>
                  <a:srgbClr val="0B49CB"/>
                </a:solidFill>
                <a:effectLst/>
                <a:uLnTx/>
                <a:uFillTx/>
                <a:latin typeface="Abadi"/>
                <a:ea typeface="+mn-ea"/>
                <a:cs typeface="+mn-cs"/>
              </a:rPr>
              <a:t>All Launch Site Names</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43469" y="1782981"/>
            <a:ext cx="4008384" cy="4393982"/>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We used the key word </a:t>
            </a:r>
            <a:r>
              <a:rPr lang="en-US" sz="2200" b="1" dirty="0">
                <a:latin typeface="Abadi" panose="020B0604020104020204" pitchFamily="34" charset="0"/>
              </a:rPr>
              <a:t>DISTINCT</a:t>
            </a:r>
            <a:r>
              <a:rPr lang="en-US" sz="2200" dirty="0">
                <a:latin typeface="Abadi" panose="020B0604020104020204" pitchFamily="34" charset="0"/>
              </a:rPr>
              <a:t> to show only unique launch sites from the SpaceX data.</a:t>
            </a:r>
          </a:p>
          <a:p>
            <a:pPr>
              <a:spcBef>
                <a:spcPts val="1400"/>
              </a:spcBef>
            </a:pPr>
            <a:endParaRPr lang="en-US" sz="2000" dirty="0"/>
          </a:p>
        </p:txBody>
      </p:sp>
      <p:grpSp>
        <p:nvGrpSpPr>
          <p:cNvPr id="25" name="Group 24">
            <a:extLst>
              <a:ext uri="{FF2B5EF4-FFF2-40B4-BE49-F238E27FC236}">
                <a16:creationId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8219A12C-8F7F-48BC-B0D9-9B376D10D35E}"/>
              </a:ext>
            </a:extLst>
          </p:cNvPr>
          <p:cNvPicPr>
            <a:picLocks noChangeAspect="1"/>
          </p:cNvPicPr>
          <p:nvPr/>
        </p:nvPicPr>
        <p:blipFill>
          <a:blip r:embed="rId2"/>
          <a:stretch>
            <a:fillRect/>
          </a:stretch>
        </p:blipFill>
        <p:spPr>
          <a:xfrm>
            <a:off x="5295320" y="2196715"/>
            <a:ext cx="6253212" cy="3534424"/>
          </a:xfrm>
          <a:prstGeom prst="rect">
            <a:avLst/>
          </a:prstGeom>
        </p:spPr>
      </p:pic>
      <p:grpSp>
        <p:nvGrpSpPr>
          <p:cNvPr id="29" name="Group 28">
            <a:extLst>
              <a:ext uri="{FF2B5EF4-FFF2-40B4-BE49-F238E27FC236}">
                <a16:creationId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21</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914233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10222887" cy="4122999"/>
          </a:xfrm>
          <a:prstGeom prst="rect">
            <a:avLst/>
          </a:prstGeom>
        </p:spPr>
        <p:txBody>
          <a:bodyPr>
            <a:normAutofit/>
          </a:body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We used the query above to display 5 records where launch sites begin with `CCA`</a:t>
            </a:r>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Names Begin with 'CCA'</a:t>
            </a:r>
          </a:p>
        </p:txBody>
      </p:sp>
      <p:pic>
        <p:nvPicPr>
          <p:cNvPr id="6" name="Picture 5">
            <a:extLst>
              <a:ext uri="{FF2B5EF4-FFF2-40B4-BE49-F238E27FC236}">
                <a16:creationId xmlns:a16="http://schemas.microsoft.com/office/drawing/2014/main" id="{6CD72A1D-7EAF-40EC-AFC1-830938F48A8F}"/>
              </a:ext>
            </a:extLst>
          </p:cNvPr>
          <p:cNvPicPr>
            <a:picLocks noChangeAspect="1"/>
          </p:cNvPicPr>
          <p:nvPr/>
        </p:nvPicPr>
        <p:blipFill>
          <a:blip r:embed="rId3"/>
          <a:stretch>
            <a:fillRect/>
          </a:stretch>
        </p:blipFill>
        <p:spPr>
          <a:xfrm>
            <a:off x="867266" y="1626375"/>
            <a:ext cx="10028374" cy="2907149"/>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calculated the total payload carried by boosters from NASA as 45596 using the query below</a:t>
            </a:r>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Payload Mass</a:t>
            </a:r>
          </a:p>
        </p:txBody>
      </p:sp>
      <p:pic>
        <p:nvPicPr>
          <p:cNvPr id="6" name="Picture 5">
            <a:extLst>
              <a:ext uri="{FF2B5EF4-FFF2-40B4-BE49-F238E27FC236}">
                <a16:creationId xmlns:a16="http://schemas.microsoft.com/office/drawing/2014/main" id="{33B4819F-7AAA-4F12-A671-FF7793A81637}"/>
              </a:ext>
            </a:extLst>
          </p:cNvPr>
          <p:cNvPicPr>
            <a:picLocks noChangeAspect="1"/>
          </p:cNvPicPr>
          <p:nvPr/>
        </p:nvPicPr>
        <p:blipFill>
          <a:blip r:embed="rId3"/>
          <a:stretch>
            <a:fillRect/>
          </a:stretch>
        </p:blipFill>
        <p:spPr>
          <a:xfrm>
            <a:off x="1858945" y="2833181"/>
            <a:ext cx="7415269" cy="2942144"/>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D52E17-48CB-4D60-BD56-71D197A29B38}"/>
              </a:ext>
            </a:extLst>
          </p:cNvPr>
          <p:cNvSpPr txBox="1">
            <a:spLocks/>
          </p:cNvSpPr>
          <p:nvPr/>
        </p:nvSpPr>
        <p:spPr>
          <a:xfrm>
            <a:off x="648929" y="629266"/>
            <a:ext cx="3505495" cy="1622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kern="1200" dirty="0">
                <a:solidFill>
                  <a:srgbClr val="0B49CB"/>
                </a:solidFill>
                <a:latin typeface="Abadi" panose="020B0604020104020204" pitchFamily="34" charset="0"/>
                <a:ea typeface="+mj-ea"/>
                <a:cs typeface="+mj-cs"/>
              </a:rPr>
              <a:t>Average Payload Mass by F9 v1.1</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48931" y="2438400"/>
            <a:ext cx="3505494" cy="3785419"/>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calculated the average payload mass carried by booster version F9 v1.1 as 2928.4</a:t>
            </a:r>
          </a:p>
          <a:p>
            <a:pPr>
              <a:spcBef>
                <a:spcPts val="1400"/>
              </a:spcBef>
            </a:pPr>
            <a:endParaRPr lang="en-US" sz="2000" dirty="0"/>
          </a:p>
        </p:txBody>
      </p:sp>
      <p:sp>
        <p:nvSpPr>
          <p:cNvPr id="11" name="Rectangle 10">
            <a:extLst>
              <a:ext uri="{FF2B5EF4-FFF2-40B4-BE49-F238E27FC236}">
                <a16:creationId xmlns:a16="http://schemas.microsoft.com/office/drawing/2014/main" id="{5E39A796-BE83-48B1-B33F-35C4A32AAB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AAB3F00-59E3-4E6C-BD22-2D4FB041F6E4}"/>
              </a:ext>
            </a:extLst>
          </p:cNvPr>
          <p:cNvPicPr>
            <a:picLocks noChangeAspect="1"/>
          </p:cNvPicPr>
          <p:nvPr/>
        </p:nvPicPr>
        <p:blipFill>
          <a:blip r:embed="rId2"/>
          <a:stretch>
            <a:fillRect/>
          </a:stretch>
        </p:blipFill>
        <p:spPr>
          <a:xfrm>
            <a:off x="5405862" y="2217937"/>
            <a:ext cx="6019331" cy="2418879"/>
          </a:xfrm>
          <a:prstGeom prst="rect">
            <a:avLst/>
          </a:prstGeom>
          <a:effectLst/>
        </p:spPr>
      </p:pic>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a:solidFill>
                  <a:srgbClr val="303030"/>
                </a:solidFill>
                <a:latin typeface="+mn-lt"/>
              </a:rPr>
              <a:pPr>
                <a:spcAft>
                  <a:spcPts val="600"/>
                </a:spcAft>
              </a:pPr>
              <a:t>24</a:t>
            </a:fld>
            <a:endParaRPr lang="en-US" sz="1200">
              <a:solidFill>
                <a:srgbClr val="303030"/>
              </a:solidFill>
              <a:latin typeface="+mn-lt"/>
            </a:endParaRPr>
          </a:p>
        </p:txBody>
      </p:sp>
    </p:spTree>
    <p:extLst>
      <p:ext uri="{BB962C8B-B14F-4D97-AF65-F5344CB8AC3E}">
        <p14:creationId xmlns:p14="http://schemas.microsoft.com/office/powerpoint/2010/main" val="2735560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12CD3C-55B3-4129-817A-84D0B28F713E}"/>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First Successful Ground Landing Date</a:t>
            </a:r>
          </a:p>
        </p:txBody>
      </p:sp>
      <p:sp>
        <p:nvSpPr>
          <p:cNvPr id="5" name="Content Placeholder 4">
            <a:extLst>
              <a:ext uri="{FF2B5EF4-FFF2-40B4-BE49-F238E27FC236}">
                <a16:creationId xmlns:a16="http://schemas.microsoft.com/office/drawing/2014/main" id="{1B07C49E-AFFC-EC46-8930-E4D428F5F943}"/>
              </a:ext>
            </a:extLst>
          </p:cNvPr>
          <p:cNvSpPr txBox="1">
            <a:spLocks/>
          </p:cNvSpPr>
          <p:nvPr/>
        </p:nvSpPr>
        <p:spPr>
          <a:xfrm>
            <a:off x="643469" y="1782981"/>
            <a:ext cx="40083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00"/>
              </a:spcBef>
            </a:pPr>
            <a:r>
              <a:rPr lang="en-US" sz="1800" smtClean="0">
                <a:latin typeface="Abadi" panose="020B0604020104020204" pitchFamily="34" charset="0"/>
              </a:rPr>
              <a:t>We observed that the dates of the first successful landing outcome on ground pad was 22</a:t>
            </a:r>
            <a:r>
              <a:rPr lang="en-US" sz="1800" baseline="30000" smtClean="0">
                <a:latin typeface="Abadi" panose="020B0604020104020204" pitchFamily="34" charset="0"/>
              </a:rPr>
              <a:t>nd</a:t>
            </a:r>
            <a:r>
              <a:rPr lang="en-US" sz="1800" smtClean="0">
                <a:latin typeface="Abadi" panose="020B0604020104020204" pitchFamily="34" charset="0"/>
              </a:rPr>
              <a:t> December 2015</a:t>
            </a:r>
            <a:endParaRPr lang="en-US" sz="1800" dirty="0">
              <a:latin typeface="Abadi" panose="020B0604020104020204" pitchFamily="34" charset="0"/>
            </a:endParaRPr>
          </a:p>
        </p:txBody>
      </p:sp>
      <p:pic>
        <p:nvPicPr>
          <p:cNvPr id="6" name="Picture 5">
            <a:extLst>
              <a:ext uri="{FF2B5EF4-FFF2-40B4-BE49-F238E27FC236}">
                <a16:creationId xmlns:a16="http://schemas.microsoft.com/office/drawing/2014/main" id="{D5B751AB-189D-48E0-B627-B1B93BAF0FF7}"/>
              </a:ext>
            </a:extLst>
          </p:cNvPr>
          <p:cNvPicPr>
            <a:picLocks noChangeAspect="1"/>
          </p:cNvPicPr>
          <p:nvPr/>
        </p:nvPicPr>
        <p:blipFill>
          <a:blip r:embed="rId2"/>
          <a:stretch>
            <a:fillRect/>
          </a:stretch>
        </p:blipFill>
        <p:spPr>
          <a:xfrm>
            <a:off x="5295320" y="2716765"/>
            <a:ext cx="6253212" cy="2494323"/>
          </a:xfrm>
          <a:prstGeom prst="rect">
            <a:avLst/>
          </a:prstGeom>
        </p:spPr>
      </p:pic>
    </p:spTree>
    <p:extLst>
      <p:ext uri="{BB962C8B-B14F-4D97-AF65-F5344CB8AC3E}">
        <p14:creationId xmlns:p14="http://schemas.microsoft.com/office/powerpoint/2010/main" val="3464710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BE87361-909F-45C4-896B-C2764CBD18B5}"/>
              </a:ext>
            </a:extLst>
          </p:cNvPr>
          <p:cNvPicPr>
            <a:picLocks noChangeAspect="1"/>
          </p:cNvPicPr>
          <p:nvPr/>
        </p:nvPicPr>
        <p:blipFill>
          <a:blip r:embed="rId2"/>
          <a:stretch>
            <a:fillRect/>
          </a:stretch>
        </p:blipFill>
        <p:spPr>
          <a:xfrm>
            <a:off x="643467" y="1782981"/>
            <a:ext cx="6253214" cy="4284116"/>
          </a:xfrm>
          <a:prstGeom prst="rect">
            <a:avLst/>
          </a:prstGeom>
        </p:spPr>
      </p:pic>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544052" y="1782981"/>
            <a:ext cx="4004479" cy="4393982"/>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used the </a:t>
            </a:r>
            <a:r>
              <a:rPr lang="en-US" sz="2000" b="1" dirty="0">
                <a:latin typeface="Abadi" panose="020B0604020104020204" pitchFamily="34" charset="0"/>
              </a:rPr>
              <a:t>WHERE</a:t>
            </a:r>
            <a:r>
              <a:rPr lang="en-US" sz="2000" dirty="0">
                <a:latin typeface="Abadi" panose="020B0604020104020204" pitchFamily="34" charset="0"/>
              </a:rPr>
              <a:t> clause to filter for boosters which have successfully landed on drone ship and applied the </a:t>
            </a:r>
            <a:r>
              <a:rPr lang="en-US" sz="2000" b="1" dirty="0">
                <a:latin typeface="Abadi" panose="020B0604020104020204" pitchFamily="34" charset="0"/>
              </a:rPr>
              <a:t>AND</a:t>
            </a:r>
            <a:r>
              <a:rPr lang="en-US" sz="2000" dirty="0">
                <a:latin typeface="Abadi" panose="020B0604020104020204" pitchFamily="34" charset="0"/>
              </a:rPr>
              <a:t> condition to determine successful landing with payload mass greater than 4000 but less than 6000</a:t>
            </a:r>
          </a:p>
          <a:p>
            <a:pPr>
              <a:spcBef>
                <a:spcPts val="1400"/>
              </a:spcBef>
            </a:pPr>
            <a:endParaRPr lang="en-US" sz="2000" dirty="0"/>
          </a:p>
        </p:txBody>
      </p:sp>
    </p:spTree>
    <p:extLst>
      <p:ext uri="{BB962C8B-B14F-4D97-AF65-F5344CB8AC3E}">
        <p14:creationId xmlns:p14="http://schemas.microsoft.com/office/powerpoint/2010/main" val="279893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544052" y="1782981"/>
            <a:ext cx="4004479" cy="4393982"/>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used wildcard like ‘%’ to filter for </a:t>
            </a:r>
            <a:r>
              <a:rPr lang="en-US" sz="2000" b="1" dirty="0">
                <a:latin typeface="Abadi" panose="020B0604020104020204" pitchFamily="34" charset="0"/>
              </a:rPr>
              <a:t>WHERE</a:t>
            </a:r>
            <a:r>
              <a:rPr lang="en-US" sz="2000" dirty="0">
                <a:latin typeface="Abadi" panose="020B0604020104020204" pitchFamily="34" charset="0"/>
              </a:rPr>
              <a:t> </a:t>
            </a:r>
            <a:r>
              <a:rPr lang="en-US" sz="2000" dirty="0" err="1">
                <a:latin typeface="Abadi" panose="020B0604020104020204" pitchFamily="34" charset="0"/>
              </a:rPr>
              <a:t>MissionOutcome</a:t>
            </a:r>
            <a:r>
              <a:rPr lang="en-US" sz="2000" dirty="0">
                <a:latin typeface="Abadi" panose="020B0604020104020204" pitchFamily="34" charset="0"/>
              </a:rPr>
              <a:t> was a success or a failure. </a:t>
            </a:r>
          </a:p>
          <a:p>
            <a:pPr>
              <a:spcBef>
                <a:spcPts val="1400"/>
              </a:spcBef>
            </a:pPr>
            <a:endParaRPr lang="en-US" sz="2000" dirty="0"/>
          </a:p>
        </p:txBody>
      </p:sp>
      <p:pic>
        <p:nvPicPr>
          <p:cNvPr id="5" name="Picture 1">
            <a:extLst>
              <a:ext uri="{FF2B5EF4-FFF2-40B4-BE49-F238E27FC236}">
                <a16:creationId xmlns:a16="http://schemas.microsoft.com/office/drawing/2014/main" id="{53A167C0-0A91-4A58-8964-1B36C1D5295C}"/>
              </a:ext>
            </a:extLst>
          </p:cNvPr>
          <p:cNvPicPr>
            <a:picLocks noChangeAspect="1"/>
          </p:cNvPicPr>
          <p:nvPr/>
        </p:nvPicPr>
        <p:blipFill>
          <a:blip r:embed="rId2"/>
          <a:stretch>
            <a:fillRect/>
          </a:stretch>
        </p:blipFill>
        <p:spPr>
          <a:xfrm>
            <a:off x="643466" y="1457471"/>
            <a:ext cx="5108891" cy="4633362"/>
          </a:xfrm>
          <a:prstGeom prst="rect">
            <a:avLst/>
          </a:prstGeom>
        </p:spPr>
      </p:pic>
    </p:spTree>
    <p:extLst>
      <p:ext uri="{BB962C8B-B14F-4D97-AF65-F5344CB8AC3E}">
        <p14:creationId xmlns:p14="http://schemas.microsoft.com/office/powerpoint/2010/main" val="564642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7EB98F-A25F-4357-9775-478FC17F7F83}"/>
              </a:ext>
            </a:extLst>
          </p:cNvPr>
          <p:cNvSpPr txBox="1">
            <a:spLocks/>
          </p:cNvSpPr>
          <p:nvPr/>
        </p:nvSpPr>
        <p:spPr>
          <a:xfrm>
            <a:off x="838200" y="609600"/>
            <a:ext cx="4812792" cy="133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kern="1200" dirty="0">
                <a:solidFill>
                  <a:srgbClr val="0B49CB"/>
                </a:solidFill>
                <a:latin typeface="Abadi" panose="020B0604020104020204" pitchFamily="34" charset="0"/>
                <a:ea typeface="+mj-ea"/>
                <a:cs typeface="+mj-cs"/>
              </a:rPr>
              <a:t>Boosters Carried Maximum Payload</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62366" y="2194102"/>
            <a:ext cx="3627337" cy="3908586"/>
          </a:xfrm>
          <a:prstGeom prst="rect">
            <a:avLst/>
          </a:prstGeom>
        </p:spPr>
        <p:txBody>
          <a:bodyPr vert="horz" lIns="91440" tIns="45720" rIns="91440" bIns="45720" rtlCol="0">
            <a:normAutofit/>
          </a:bodyPr>
          <a:lstStyle/>
          <a:p>
            <a:pPr>
              <a:spcBef>
                <a:spcPts val="1400"/>
              </a:spcBef>
            </a:pPr>
            <a:r>
              <a:rPr lang="en-US" sz="1700" dirty="0">
                <a:latin typeface="Abadi" panose="020B0604020104020204" pitchFamily="34" charset="0"/>
              </a:rPr>
              <a:t>We determined the booster that have carried the maximum payload using a subquery in the </a:t>
            </a:r>
            <a:r>
              <a:rPr lang="en-US" sz="1700" b="1" dirty="0">
                <a:latin typeface="Abadi" panose="020B0604020104020204" pitchFamily="34" charset="0"/>
              </a:rPr>
              <a:t>WHERE</a:t>
            </a:r>
            <a:r>
              <a:rPr lang="en-US" sz="1700" dirty="0">
                <a:latin typeface="Abadi" panose="020B0604020104020204" pitchFamily="34" charset="0"/>
              </a:rPr>
              <a:t> clause and the </a:t>
            </a:r>
            <a:r>
              <a:rPr lang="en-US" sz="1700" b="1" dirty="0">
                <a:latin typeface="Abadi" panose="020B0604020104020204" pitchFamily="34" charset="0"/>
              </a:rPr>
              <a:t>MAX() </a:t>
            </a:r>
            <a:r>
              <a:rPr lang="en-US" sz="1700" dirty="0">
                <a:latin typeface="Abadi" panose="020B0604020104020204" pitchFamily="34" charset="0"/>
              </a:rPr>
              <a:t>function.</a:t>
            </a:r>
          </a:p>
        </p:txBody>
      </p:sp>
      <p:pic>
        <p:nvPicPr>
          <p:cNvPr id="6" name="Picture 5">
            <a:extLst>
              <a:ext uri="{FF2B5EF4-FFF2-40B4-BE49-F238E27FC236}">
                <a16:creationId xmlns:a16="http://schemas.microsoft.com/office/drawing/2014/main" id="{779D4455-44AD-4EE2-AA73-0C30FAE52EB3}"/>
              </a:ext>
            </a:extLst>
          </p:cNvPr>
          <p:cNvPicPr>
            <a:picLocks noChangeAspect="1"/>
          </p:cNvPicPr>
          <p:nvPr/>
        </p:nvPicPr>
        <p:blipFill>
          <a:blip r:embed="rId2"/>
          <a:stretch>
            <a:fillRect/>
          </a:stretch>
        </p:blipFill>
        <p:spPr>
          <a:xfrm>
            <a:off x="5445458" y="963426"/>
            <a:ext cx="6332014" cy="4954888"/>
          </a:xfrm>
          <a:prstGeom prst="rect">
            <a:avLst/>
          </a:prstGeom>
        </p:spPr>
      </p:pic>
    </p:spTree>
    <p:extLst>
      <p:ext uri="{BB962C8B-B14F-4D97-AF65-F5344CB8AC3E}">
        <p14:creationId xmlns:p14="http://schemas.microsoft.com/office/powerpoint/2010/main" val="2699069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29</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We used a combinations of the </a:t>
            </a:r>
            <a:r>
              <a:rPr lang="en-US" sz="2200" b="1" dirty="0">
                <a:solidFill>
                  <a:schemeClr val="accent3">
                    <a:lumMod val="25000"/>
                  </a:schemeClr>
                </a:solidFill>
                <a:latin typeface="Abadi"/>
              </a:rPr>
              <a:t>WHERE</a:t>
            </a:r>
            <a:r>
              <a:rPr lang="en-US" sz="2200" dirty="0">
                <a:solidFill>
                  <a:schemeClr val="accent3">
                    <a:lumMod val="25000"/>
                  </a:schemeClr>
                </a:solidFill>
                <a:latin typeface="Abadi"/>
              </a:rPr>
              <a:t> clause, </a:t>
            </a:r>
            <a:r>
              <a:rPr lang="en-US" sz="2200" b="1" dirty="0">
                <a:solidFill>
                  <a:schemeClr val="accent3">
                    <a:lumMod val="25000"/>
                  </a:schemeClr>
                </a:solidFill>
                <a:latin typeface="Abadi"/>
              </a:rPr>
              <a:t>LIKE</a:t>
            </a:r>
            <a:r>
              <a:rPr lang="en-US" sz="2200" dirty="0">
                <a:solidFill>
                  <a:schemeClr val="accent3">
                    <a:lumMod val="25000"/>
                  </a:schemeClr>
                </a:solidFill>
                <a:latin typeface="Abadi"/>
              </a:rPr>
              <a:t>, </a:t>
            </a:r>
            <a:r>
              <a:rPr lang="en-US" sz="2200" b="1" dirty="0">
                <a:solidFill>
                  <a:schemeClr val="accent3">
                    <a:lumMod val="25000"/>
                  </a:schemeClr>
                </a:solidFill>
                <a:latin typeface="Abadi"/>
              </a:rPr>
              <a:t>AND</a:t>
            </a:r>
            <a:r>
              <a:rPr lang="en-US" sz="2200" dirty="0">
                <a:solidFill>
                  <a:schemeClr val="accent3">
                    <a:lumMod val="25000"/>
                  </a:schemeClr>
                </a:solidFill>
                <a:latin typeface="Abadi"/>
              </a:rPr>
              <a:t>, and </a:t>
            </a:r>
            <a:r>
              <a:rPr lang="en-US" sz="2200" b="1" dirty="0">
                <a:solidFill>
                  <a:schemeClr val="accent3">
                    <a:lumMod val="25000"/>
                  </a:schemeClr>
                </a:solidFill>
                <a:latin typeface="Abadi"/>
              </a:rPr>
              <a:t>BETWEEN</a:t>
            </a:r>
            <a:r>
              <a:rPr lang="en-US" sz="2200" dirty="0">
                <a:solidFill>
                  <a:schemeClr val="accent3">
                    <a:lumMod val="25000"/>
                  </a:schemeClr>
                </a:solidFill>
                <a:latin typeface="Abadi"/>
              </a:rPr>
              <a:t> conditions to filter for failed landing outcomes in drone ship, their booster versions, and launch site names for year 2015</a:t>
            </a:r>
          </a:p>
          <a:p>
            <a:pPr>
              <a:lnSpc>
                <a:spcPct val="100000"/>
              </a:lnSpc>
              <a:spcBef>
                <a:spcPts val="1400"/>
              </a:spcBef>
            </a:pPr>
            <a:endParaRPr lang="en-US" sz="2200" dirty="0">
              <a:solidFill>
                <a:schemeClr val="accent3">
                  <a:lumMod val="25000"/>
                </a:schemeClr>
              </a:solidFill>
              <a:latin typeface="Abadi"/>
            </a:endParaRPr>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2015 Launch Records</a:t>
            </a:r>
          </a:p>
        </p:txBody>
      </p:sp>
      <p:pic>
        <p:nvPicPr>
          <p:cNvPr id="6" name="Picture 5">
            <a:extLst>
              <a:ext uri="{FF2B5EF4-FFF2-40B4-BE49-F238E27FC236}">
                <a16:creationId xmlns:a16="http://schemas.microsoft.com/office/drawing/2014/main" id="{50E3558E-0B94-4EC1-AA31-F47E92F36B61}"/>
              </a:ext>
            </a:extLst>
          </p:cNvPr>
          <p:cNvPicPr>
            <a:picLocks noChangeAspect="1"/>
          </p:cNvPicPr>
          <p:nvPr/>
        </p:nvPicPr>
        <p:blipFill>
          <a:blip r:embed="rId3"/>
          <a:stretch>
            <a:fillRect/>
          </a:stretch>
        </p:blipFill>
        <p:spPr>
          <a:xfrm>
            <a:off x="2023304" y="3075335"/>
            <a:ext cx="7239000" cy="2581275"/>
          </a:xfrm>
          <a:prstGeom prst="rect">
            <a:avLst/>
          </a:prstGeom>
        </p:spPr>
      </p:pic>
    </p:spTree>
    <p:extLst>
      <p:ext uri="{BB962C8B-B14F-4D97-AF65-F5344CB8AC3E}">
        <p14:creationId xmlns:p14="http://schemas.microsoft.com/office/powerpoint/2010/main" val="139843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8714772" y="6332572"/>
            <a:ext cx="2743200" cy="401638"/>
          </a:xfrm>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770011" y="1502559"/>
            <a:ext cx="10687961" cy="4816791"/>
          </a:xfrm>
          <a:prstGeom prst="rect">
            <a:avLst/>
          </a:prstGeom>
        </p:spPr>
        <p:txBody>
          <a:bodyPr lIns="91440" tIns="45720" rIns="91440" bIns="45720" anchor="t">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Summary of methodologies</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Collection through API</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Collection with Web Scraping</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Wrangling</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with </a:t>
            </a:r>
            <a:r>
              <a:rPr lang="en-US" sz="1800" dirty="0" smtClean="0">
                <a:solidFill>
                  <a:schemeClr val="accent3">
                    <a:lumMod val="25000"/>
                  </a:schemeClr>
                </a:solidFill>
                <a:latin typeface="Abadi" panose="020B0604020104020204" pitchFamily="34" charset="0"/>
              </a:rPr>
              <a:t>SQL</a:t>
            </a:r>
            <a:endParaRPr lang="en-US" sz="1800" dirty="0">
              <a:solidFill>
                <a:schemeClr val="accent3">
                  <a:lumMod val="25000"/>
                </a:schemeClr>
              </a:solidFill>
              <a:latin typeface="Abadi" panose="020B0604020104020204" pitchFamily="34" charset="0"/>
            </a:endParaRP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a:t>
            </a:r>
            <a:r>
              <a:rPr lang="en-US" sz="1800" dirty="0" smtClean="0">
                <a:solidFill>
                  <a:schemeClr val="accent3">
                    <a:lumMod val="25000"/>
                  </a:schemeClr>
                </a:solidFill>
                <a:latin typeface="Abadi" panose="020B0604020104020204" pitchFamily="34" charset="0"/>
              </a:rPr>
              <a:t>with Data Visualization</a:t>
            </a:r>
            <a:endParaRPr lang="en-US" sz="1800" dirty="0">
              <a:solidFill>
                <a:schemeClr val="accent3">
                  <a:lumMod val="25000"/>
                </a:schemeClr>
              </a:solidFill>
              <a:latin typeface="Abadi" panose="020B0604020104020204" pitchFamily="34" charset="0"/>
            </a:endParaRP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Interactive Visual Analytics with Folium</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Machine Learning Prediction</a:t>
            </a:r>
          </a:p>
          <a:p>
            <a:pPr>
              <a:lnSpc>
                <a:spcPct val="100000"/>
              </a:lnSpc>
              <a:spcBef>
                <a:spcPts val="1400"/>
              </a:spcBef>
              <a:buFont typeface="Arial" panose="020B0604020202020204" pitchFamily="34" charset="0"/>
              <a:buChar char="•"/>
            </a:pPr>
            <a:r>
              <a:rPr lang="en-US" sz="2200" dirty="0">
                <a:solidFill>
                  <a:schemeClr val="accent3">
                    <a:lumMod val="25000"/>
                  </a:schemeClr>
                </a:solidFill>
                <a:latin typeface="Abadi" panose="020B0604020104020204" pitchFamily="34" charset="0"/>
              </a:rPr>
              <a:t>Summary of all results</a:t>
            </a:r>
            <a:endParaRPr lang="en-US" sz="1800" dirty="0">
              <a:solidFill>
                <a:schemeClr val="accent3">
                  <a:lumMod val="25000"/>
                </a:schemeClr>
              </a:solidFill>
              <a:latin typeface="Abadi" panose="020B0604020104020204" pitchFamily="34" charset="0"/>
            </a:endParaRP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result</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Interactive analytics in screenshots</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Predictive Analytics result</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Executive Summary</a:t>
            </a:r>
            <a:endParaRPr lang="en-US" dirty="0">
              <a:solidFill>
                <a:srgbClr val="0B49CB"/>
              </a:solidFill>
            </a:endParaRPr>
          </a:p>
        </p:txBody>
      </p:sp>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544052" y="1782981"/>
            <a:ext cx="4004479" cy="4393982"/>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selected Landing outcomes and the </a:t>
            </a:r>
            <a:r>
              <a:rPr lang="en-US" sz="2000" b="1" dirty="0">
                <a:latin typeface="Abadi" panose="020B0604020104020204" pitchFamily="34" charset="0"/>
              </a:rPr>
              <a:t>COUNT</a:t>
            </a:r>
            <a:r>
              <a:rPr lang="en-US" sz="2000" dirty="0">
                <a:latin typeface="Abadi" panose="020B0604020104020204" pitchFamily="34" charset="0"/>
              </a:rPr>
              <a:t> of landing outcomes from the data and used the </a:t>
            </a:r>
            <a:r>
              <a:rPr lang="en-US" sz="2000" b="1" dirty="0">
                <a:latin typeface="Abadi" panose="020B0604020104020204" pitchFamily="34" charset="0"/>
              </a:rPr>
              <a:t>WHERE</a:t>
            </a:r>
            <a:r>
              <a:rPr lang="en-US" sz="2000" dirty="0">
                <a:latin typeface="Abadi" panose="020B0604020104020204" pitchFamily="34" charset="0"/>
              </a:rPr>
              <a:t> clause to filter for landing outcomes </a:t>
            </a:r>
            <a:r>
              <a:rPr lang="en-US" sz="2000" b="1" dirty="0">
                <a:latin typeface="Abadi" panose="020B0604020104020204" pitchFamily="34" charset="0"/>
              </a:rPr>
              <a:t>BETWEEN</a:t>
            </a:r>
            <a:r>
              <a:rPr lang="en-US" sz="2000" dirty="0">
                <a:latin typeface="Abadi" panose="020B0604020104020204" pitchFamily="34" charset="0"/>
              </a:rPr>
              <a:t> 2010-06-04 to 2010-03-20.</a:t>
            </a:r>
          </a:p>
          <a:p>
            <a:pPr>
              <a:spcBef>
                <a:spcPts val="1400"/>
              </a:spcBef>
            </a:pPr>
            <a:r>
              <a:rPr lang="en-US" sz="2000" dirty="0">
                <a:latin typeface="Abadi" panose="020B0604020104020204" pitchFamily="34" charset="0"/>
              </a:rPr>
              <a:t>We applied the </a:t>
            </a:r>
            <a:r>
              <a:rPr lang="en-US" sz="2000" b="1" dirty="0">
                <a:latin typeface="Abadi" panose="020B0604020104020204" pitchFamily="34" charset="0"/>
              </a:rPr>
              <a:t>GROUP BY </a:t>
            </a:r>
            <a:r>
              <a:rPr lang="en-US" sz="2000" dirty="0">
                <a:latin typeface="Abadi" panose="020B0604020104020204" pitchFamily="34" charset="0"/>
              </a:rPr>
              <a:t>clause to group the landing outcomes and the </a:t>
            </a:r>
            <a:r>
              <a:rPr lang="en-US" sz="2000" b="1" dirty="0">
                <a:latin typeface="Abadi" panose="020B0604020104020204" pitchFamily="34" charset="0"/>
              </a:rPr>
              <a:t>ORDER BY </a:t>
            </a:r>
            <a:r>
              <a:rPr lang="en-US" sz="2000" dirty="0">
                <a:latin typeface="Abadi" panose="020B0604020104020204" pitchFamily="34" charset="0"/>
              </a:rPr>
              <a:t>clause to order the grouped landing outcome in descending order.</a:t>
            </a:r>
          </a:p>
          <a:p>
            <a:pPr>
              <a:spcBef>
                <a:spcPts val="1400"/>
              </a:spcBef>
            </a:pPr>
            <a:endParaRPr lang="en-US" sz="2000" dirty="0"/>
          </a:p>
        </p:txBody>
      </p:sp>
      <p:pic>
        <p:nvPicPr>
          <p:cNvPr id="5" name="Picture 5">
            <a:extLst>
              <a:ext uri="{FF2B5EF4-FFF2-40B4-BE49-F238E27FC236}">
                <a16:creationId xmlns:a16="http://schemas.microsoft.com/office/drawing/2014/main" id="{0AB630D8-82BB-40F8-A239-7FACF3C98F33}"/>
              </a:ext>
            </a:extLst>
          </p:cNvPr>
          <p:cNvPicPr>
            <a:picLocks noChangeAspect="1"/>
          </p:cNvPicPr>
          <p:nvPr/>
        </p:nvPicPr>
        <p:blipFill>
          <a:blip r:embed="rId2"/>
          <a:stretch>
            <a:fillRect/>
          </a:stretch>
        </p:blipFill>
        <p:spPr>
          <a:xfrm>
            <a:off x="776008" y="1589360"/>
            <a:ext cx="6124575" cy="4295775"/>
          </a:xfrm>
          <a:prstGeom prst="rect">
            <a:avLst/>
          </a:prstGeom>
        </p:spPr>
      </p:pic>
    </p:spTree>
    <p:extLst>
      <p:ext uri="{BB962C8B-B14F-4D97-AF65-F5344CB8AC3E}">
        <p14:creationId xmlns:p14="http://schemas.microsoft.com/office/powerpoint/2010/main" val="1214277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31</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1336939" y="2870370"/>
            <a:ext cx="10515600" cy="549049"/>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chemeClr val="bg1">
                    <a:lumMod val="95000"/>
                  </a:schemeClr>
                </a:solidFill>
                <a:latin typeface="Abadi"/>
              </a:rPr>
              <a:t>Section 3</a:t>
            </a:r>
          </a:p>
          <a:p>
            <a:r>
              <a:rPr lang="en-US" dirty="0" smtClean="0">
                <a:solidFill>
                  <a:schemeClr val="bg1">
                    <a:lumMod val="95000"/>
                  </a:schemeClr>
                </a:solidFill>
                <a:latin typeface="Abadi"/>
              </a:rPr>
              <a:t>Launch sites</a:t>
            </a:r>
            <a:r>
              <a:rPr lang="en-US" smtClean="0">
                <a:solidFill>
                  <a:schemeClr val="bg1">
                    <a:lumMod val="95000"/>
                  </a:schemeClr>
                </a:solidFill>
                <a:latin typeface="Abadi"/>
              </a:rPr>
              <a:t/>
            </a:r>
            <a:br>
              <a:rPr lang="en-US" smtClean="0">
                <a:solidFill>
                  <a:schemeClr val="bg1">
                    <a:lumMod val="95000"/>
                  </a:schemeClr>
                </a:solidFill>
                <a:latin typeface="Abadi"/>
              </a:rPr>
            </a:br>
            <a:r>
              <a:rPr lang="en-US" smtClean="0">
                <a:solidFill>
                  <a:schemeClr val="bg1">
                    <a:lumMod val="95000"/>
                  </a:schemeClr>
                </a:solidFill>
                <a:latin typeface="Abadi"/>
              </a:rPr>
              <a:t>Proximites </a:t>
            </a:r>
            <a:r>
              <a:rPr lang="en-US" dirty="0" smtClean="0">
                <a:solidFill>
                  <a:schemeClr val="bg1">
                    <a:lumMod val="95000"/>
                  </a:schemeClr>
                </a:solidFill>
                <a:latin typeface="Abadi"/>
              </a:rPr>
              <a:t>Analysis</a:t>
            </a:r>
            <a:endParaRPr lang="en-US" dirty="0">
              <a:solidFill>
                <a:schemeClr val="bg1">
                  <a:lumMod val="95000"/>
                </a:schemeClr>
              </a:solidFill>
              <a:latin typeface="Abadi"/>
            </a:endParaRPr>
          </a:p>
        </p:txBody>
      </p:sp>
      <p:pic>
        <p:nvPicPr>
          <p:cNvPr id="7" name="Picture 2" descr="IBM Skills Network Logo - Horizontal-noai copy.png">
            <a:extLst>
              <a:ext uri="{FF2B5EF4-FFF2-40B4-BE49-F238E27FC236}">
                <a16:creationId xmlns:a16="http://schemas.microsoft.com/office/drawing/2014/main" id="{4F94DBE5-2DCC-401E-95AA-12E04A97FBA6}"/>
              </a:ext>
            </a:extLst>
          </p:cNvPr>
          <p:cNvPicPr>
            <a:picLocks noChangeAspect="1"/>
          </p:cNvPicPr>
          <p:nvPr/>
        </p:nvPicPr>
        <p:blipFill>
          <a:blip r:embed="rId3"/>
          <a:stretch>
            <a:fillRect/>
          </a:stretch>
        </p:blipFill>
        <p:spPr>
          <a:xfrm>
            <a:off x="889820" y="676828"/>
            <a:ext cx="2104103" cy="629183"/>
          </a:xfrm>
          <a:prstGeom prst="rect">
            <a:avLst/>
          </a:prstGeom>
        </p:spPr>
      </p:pic>
    </p:spTree>
    <p:extLst>
      <p:ext uri="{BB962C8B-B14F-4D97-AF65-F5344CB8AC3E}">
        <p14:creationId xmlns:p14="http://schemas.microsoft.com/office/powerpoint/2010/main" val="3728642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32</a:t>
            </a:fld>
            <a:endParaRPr lang="en-US"/>
          </a:p>
        </p:txBody>
      </p:sp>
      <p:pic>
        <p:nvPicPr>
          <p:cNvPr id="6" name="Content Placeholder 5">
            <a:extLst>
              <a:ext uri="{FF2B5EF4-FFF2-40B4-BE49-F238E27FC236}">
                <a16:creationId xmlns:a16="http://schemas.microsoft.com/office/drawing/2014/main" id="{470AB9A3-B553-4971-BB03-177421E4971B}"/>
              </a:ext>
            </a:extLst>
          </p:cNvPr>
          <p:cNvPicPr>
            <a:picLocks noGrp="1" noChangeAspect="1"/>
          </p:cNvPicPr>
          <p:nvPr>
            <p:ph idx="4294967295"/>
          </p:nvPr>
        </p:nvPicPr>
        <p:blipFill>
          <a:blip r:embed="rId3"/>
          <a:stretch>
            <a:fillRect/>
          </a:stretch>
        </p:blipFill>
        <p:spPr>
          <a:xfrm>
            <a:off x="770011" y="1308538"/>
            <a:ext cx="10515600" cy="4717035"/>
          </a:xfrm>
          <a:prstGeom prst="rect">
            <a:avLst/>
          </a:prstGeom>
        </p:spPr>
      </p:pic>
      <p:sp>
        <p:nvSpPr>
          <p:cNvPr id="2" name="Title 1">
            <a:extLst>
              <a:ext uri="{FF2B5EF4-FFF2-40B4-BE49-F238E27FC236}">
                <a16:creationId xmlns:a16="http://schemas.microsoft.com/office/drawing/2014/main" id="{54176327-8CC4-4356-8BBB-DC4965CE985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All launch sites global map markers</a:t>
            </a:r>
          </a:p>
        </p:txBody>
      </p:sp>
    </p:spTree>
    <p:extLst>
      <p:ext uri="{BB962C8B-B14F-4D97-AF65-F5344CB8AC3E}">
        <p14:creationId xmlns:p14="http://schemas.microsoft.com/office/powerpoint/2010/main" val="981671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33</a:t>
            </a:fld>
            <a:endParaRPr lang="en-US"/>
          </a:p>
        </p:txBody>
      </p:sp>
      <p:pic>
        <p:nvPicPr>
          <p:cNvPr id="4" name="Content Placeholder 3">
            <a:extLst>
              <a:ext uri="{FF2B5EF4-FFF2-40B4-BE49-F238E27FC236}">
                <a16:creationId xmlns:a16="http://schemas.microsoft.com/office/drawing/2014/main" id="{545859BE-C488-4415-B455-A8E223C13405}"/>
              </a:ext>
            </a:extLst>
          </p:cNvPr>
          <p:cNvPicPr>
            <a:picLocks noGrp="1" noChangeAspect="1"/>
          </p:cNvPicPr>
          <p:nvPr>
            <p:ph idx="4294967295"/>
          </p:nvPr>
        </p:nvPicPr>
        <p:blipFill>
          <a:blip r:embed="rId3"/>
          <a:stretch>
            <a:fillRect/>
          </a:stretch>
        </p:blipFill>
        <p:spPr>
          <a:xfrm>
            <a:off x="770011" y="1253472"/>
            <a:ext cx="10687962" cy="4772101"/>
          </a:xfrm>
          <a:prstGeom prst="rect">
            <a:avLst/>
          </a:prstGeom>
        </p:spPr>
      </p:pic>
      <p:sp>
        <p:nvSpPr>
          <p:cNvPr id="8" name="Title 1">
            <a:extLst>
              <a:ext uri="{FF2B5EF4-FFF2-40B4-BE49-F238E27FC236}">
                <a16:creationId xmlns:a16="http://schemas.microsoft.com/office/drawing/2014/main" id="{2E0ECA32-E146-40DA-85CD-9677244BC3E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Markers showing launch sites with color labels</a:t>
            </a:r>
          </a:p>
        </p:txBody>
      </p:sp>
    </p:spTree>
    <p:extLst>
      <p:ext uri="{BB962C8B-B14F-4D97-AF65-F5344CB8AC3E}">
        <p14:creationId xmlns:p14="http://schemas.microsoft.com/office/powerpoint/2010/main" val="239597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34</a:t>
            </a:fld>
            <a:endParaRPr lang="en-US"/>
          </a:p>
        </p:txBody>
      </p:sp>
      <p:pic>
        <p:nvPicPr>
          <p:cNvPr id="4" name="Content Placeholder 3">
            <a:extLst>
              <a:ext uri="{FF2B5EF4-FFF2-40B4-BE49-F238E27FC236}">
                <a16:creationId xmlns:a16="http://schemas.microsoft.com/office/drawing/2014/main" id="{6E1784D2-4EB3-4F23-A05A-978BAA2AC218}"/>
              </a:ext>
            </a:extLst>
          </p:cNvPr>
          <p:cNvPicPr>
            <a:picLocks noGrp="1" noChangeAspect="1"/>
          </p:cNvPicPr>
          <p:nvPr>
            <p:ph idx="4294967295"/>
          </p:nvPr>
        </p:nvPicPr>
        <p:blipFill>
          <a:blip r:embed="rId2"/>
          <a:stretch>
            <a:fillRect/>
          </a:stretch>
        </p:blipFill>
        <p:spPr>
          <a:xfrm>
            <a:off x="770010" y="1362318"/>
            <a:ext cx="10092431" cy="5064893"/>
          </a:xfrm>
          <a:prstGeom prst="rect">
            <a:avLst/>
          </a:prstGeom>
        </p:spPr>
      </p:pic>
      <p:sp>
        <p:nvSpPr>
          <p:cNvPr id="8" name="Title 1">
            <a:extLst>
              <a:ext uri="{FF2B5EF4-FFF2-40B4-BE49-F238E27FC236}">
                <a16:creationId xmlns:a16="http://schemas.microsoft.com/office/drawing/2014/main" id="{34C97452-C78A-4701-B8AB-ABFE63D5BED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distance to landmarks</a:t>
            </a:r>
          </a:p>
        </p:txBody>
      </p:sp>
    </p:spTree>
    <p:extLst>
      <p:ext uri="{BB962C8B-B14F-4D97-AF65-F5344CB8AC3E}">
        <p14:creationId xmlns:p14="http://schemas.microsoft.com/office/powerpoint/2010/main" val="232499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35</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1336939" y="2870370"/>
            <a:ext cx="10515600" cy="549049"/>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chemeClr val="bg1">
                    <a:lumMod val="95000"/>
                  </a:schemeClr>
                </a:solidFill>
                <a:latin typeface="Abadi"/>
              </a:rPr>
              <a:t>Section 4</a:t>
            </a:r>
          </a:p>
          <a:p>
            <a:r>
              <a:rPr lang="en-US" dirty="0" smtClean="0">
                <a:solidFill>
                  <a:schemeClr val="bg1">
                    <a:lumMod val="95000"/>
                  </a:schemeClr>
                </a:solidFill>
                <a:latin typeface="Abadi"/>
              </a:rPr>
              <a:t>Dashboard with </a:t>
            </a:r>
            <a:r>
              <a:rPr lang="en-US" dirty="0" err="1" smtClean="0">
                <a:solidFill>
                  <a:schemeClr val="bg1">
                    <a:lumMod val="95000"/>
                  </a:schemeClr>
                </a:solidFill>
                <a:latin typeface="Abadi"/>
              </a:rPr>
              <a:t>plotly</a:t>
            </a:r>
            <a:r>
              <a:rPr lang="en-US" dirty="0" smtClean="0">
                <a:solidFill>
                  <a:schemeClr val="bg1">
                    <a:lumMod val="95000"/>
                  </a:schemeClr>
                </a:solidFill>
                <a:latin typeface="Abadi"/>
              </a:rPr>
              <a:t> dash</a:t>
            </a:r>
          </a:p>
        </p:txBody>
      </p:sp>
      <p:pic>
        <p:nvPicPr>
          <p:cNvPr id="7" name="Picture 2" descr="IBM Skills Network Logo - Horizontal-noai copy.png">
            <a:extLst>
              <a:ext uri="{FF2B5EF4-FFF2-40B4-BE49-F238E27FC236}">
                <a16:creationId xmlns:a16="http://schemas.microsoft.com/office/drawing/2014/main" id="{4F94DBE5-2DCC-401E-95AA-12E04A97FBA6}"/>
              </a:ext>
            </a:extLst>
          </p:cNvPr>
          <p:cNvPicPr>
            <a:picLocks noChangeAspect="1"/>
          </p:cNvPicPr>
          <p:nvPr/>
        </p:nvPicPr>
        <p:blipFill>
          <a:blip r:embed="rId3"/>
          <a:stretch>
            <a:fillRect/>
          </a:stretch>
        </p:blipFill>
        <p:spPr>
          <a:xfrm>
            <a:off x="889820" y="676828"/>
            <a:ext cx="2104103" cy="629183"/>
          </a:xfrm>
          <a:prstGeom prst="rect">
            <a:avLst/>
          </a:prstGeom>
        </p:spPr>
      </p:pic>
    </p:spTree>
    <p:extLst>
      <p:ext uri="{BB962C8B-B14F-4D97-AF65-F5344CB8AC3E}">
        <p14:creationId xmlns:p14="http://schemas.microsoft.com/office/powerpoint/2010/main" val="179808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073DE17-0FF5-4595-A4F2-B52421CEC018}"/>
              </a:ext>
            </a:extLst>
          </p:cNvPr>
          <p:cNvPicPr>
            <a:picLocks noGrp="1" noChangeAspect="1"/>
          </p:cNvPicPr>
          <p:nvPr>
            <p:ph idx="4294967295"/>
          </p:nvPr>
        </p:nvPicPr>
        <p:blipFill>
          <a:blip r:embed="rId3"/>
          <a:stretch>
            <a:fillRect/>
          </a:stretch>
        </p:blipFill>
        <p:spPr>
          <a:xfrm>
            <a:off x="752019" y="1454291"/>
            <a:ext cx="10687962" cy="4772101"/>
          </a:xfrm>
          <a:prstGeom prst="rect">
            <a:avLst/>
          </a:prstGeom>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714772" y="6226392"/>
            <a:ext cx="2743200" cy="401638"/>
          </a:xfrm>
        </p:spPr>
        <p:txBody>
          <a:bodyPr/>
          <a:lstStyle/>
          <a:p>
            <a:fld id="{5075537C-CA84-1446-933C-8E9D027F9201}" type="slidenum">
              <a:rPr lang="en-US" smtClean="0"/>
              <a:t>36</a:t>
            </a:fld>
            <a:endParaRPr lang="en-US"/>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459822"/>
            <a:ext cx="10515600" cy="54904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Pie chart showing the success percentage achieved by each launch site</a:t>
            </a:r>
          </a:p>
        </p:txBody>
      </p:sp>
    </p:spTree>
    <p:extLst>
      <p:ext uri="{BB962C8B-B14F-4D97-AF65-F5344CB8AC3E}">
        <p14:creationId xmlns:p14="http://schemas.microsoft.com/office/powerpoint/2010/main" val="700132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C2AB105-08B3-4384-941B-B102B9F85DF4}"/>
              </a:ext>
            </a:extLst>
          </p:cNvPr>
          <p:cNvPicPr>
            <a:picLocks noGrp="1" noChangeAspect="1"/>
          </p:cNvPicPr>
          <p:nvPr>
            <p:ph idx="4294967295"/>
          </p:nvPr>
        </p:nvPicPr>
        <p:blipFill>
          <a:blip r:embed="rId2"/>
          <a:stretch>
            <a:fillRect/>
          </a:stretch>
        </p:blipFill>
        <p:spPr>
          <a:xfrm>
            <a:off x="2123100" y="1242623"/>
            <a:ext cx="7790783" cy="4440746"/>
          </a:xfrm>
          <a:prstGeom prst="rect">
            <a:avLst/>
          </a:prstGeom>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37</a:t>
            </a:fld>
            <a:endParaRPr lang="en-US" sz="1200">
              <a:solidFill>
                <a:schemeClr val="tx1">
                  <a:tint val="75000"/>
                </a:schemeClr>
              </a:solidFill>
              <a:latin typeface="+mn-lt"/>
            </a:endParaRPr>
          </a:p>
        </p:txBody>
      </p:sp>
      <p:sp>
        <p:nvSpPr>
          <p:cNvPr id="26" name="Title 1">
            <a:extLst>
              <a:ext uri="{FF2B5EF4-FFF2-40B4-BE49-F238E27FC236}">
                <a16:creationId xmlns:a16="http://schemas.microsoft.com/office/drawing/2014/main" id="{B13EB6D9-4C4B-45DF-8FAE-DB400E38C812}"/>
              </a:ext>
            </a:extLst>
          </p:cNvPr>
          <p:cNvSpPr txBox="1">
            <a:spLocks/>
          </p:cNvSpPr>
          <p:nvPr/>
        </p:nvSpPr>
        <p:spPr>
          <a:xfrm>
            <a:off x="1103586" y="727738"/>
            <a:ext cx="10476314" cy="514885"/>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Pie chart showing the Launch site with the highest launch success ratio</a:t>
            </a:r>
          </a:p>
          <a:p>
            <a:endParaRPr lang="en-US" dirty="0">
              <a:solidFill>
                <a:srgbClr val="0B49CB"/>
              </a:solidFill>
              <a:latin typeface="Abadi"/>
            </a:endParaRPr>
          </a:p>
        </p:txBody>
      </p:sp>
    </p:spTree>
    <p:extLst>
      <p:ext uri="{BB962C8B-B14F-4D97-AF65-F5344CB8AC3E}">
        <p14:creationId xmlns:p14="http://schemas.microsoft.com/office/powerpoint/2010/main" val="1866160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D271BF5-BAA1-4CEB-A575-76A097FABBBA}"/>
              </a:ext>
            </a:extLst>
          </p:cNvPr>
          <p:cNvSpPr txBox="1">
            <a:spLocks/>
          </p:cNvSpPr>
          <p:nvPr/>
        </p:nvSpPr>
        <p:spPr>
          <a:xfrm>
            <a:off x="838199" y="291090"/>
            <a:ext cx="10515599" cy="9326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2500" kern="1200" dirty="0">
                <a:solidFill>
                  <a:srgbClr val="0B49CB"/>
                </a:solidFill>
                <a:latin typeface="Abadi" panose="020B0604020104020204" pitchFamily="34" charset="0"/>
                <a:ea typeface="+mj-ea"/>
                <a:cs typeface="+mj-cs"/>
              </a:rPr>
              <a:t>Scatter plot of Payload vs Launch Outcome for all sites, with different payload selected in the range slider</a:t>
            </a:r>
          </a:p>
        </p:txBody>
      </p:sp>
      <p:sp>
        <p:nvSpPr>
          <p:cNvPr id="17" name="Rectangle 16">
            <a:extLst>
              <a:ext uri="{FF2B5EF4-FFF2-40B4-BE49-F238E27FC236}">
                <a16:creationId xmlns:a16="http://schemas.microsoft.com/office/drawing/2014/main" id="{F170E346-B98B-43A6-A4DA-D36FF63284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 name="Content Placeholder 3" descr="Graphical user interface, application&#10;&#10;Description automatically generated">
            <a:extLst>
              <a:ext uri="{FF2B5EF4-FFF2-40B4-BE49-F238E27FC236}">
                <a16:creationId xmlns:a16="http://schemas.microsoft.com/office/drawing/2014/main" id="{E7D9358F-78D4-4E85-84A7-02D5123A0571}"/>
              </a:ext>
            </a:extLst>
          </p:cNvPr>
          <p:cNvPicPr>
            <a:picLocks noGrp="1" noChangeAspect="1"/>
          </p:cNvPicPr>
          <p:nvPr>
            <p:ph idx="4294967295"/>
          </p:nvPr>
        </p:nvPicPr>
        <p:blipFill>
          <a:blip r:embed="rId2"/>
          <a:stretch>
            <a:fillRect/>
          </a:stretch>
        </p:blipFill>
        <p:spPr>
          <a:xfrm>
            <a:off x="838200" y="2191367"/>
            <a:ext cx="10515599" cy="3785614"/>
          </a:xfrm>
          <a:prstGeom prst="rect">
            <a:avLst/>
          </a:prstGeom>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38</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52359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39</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1336939" y="2870370"/>
            <a:ext cx="10515600" cy="549049"/>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chemeClr val="bg1">
                    <a:lumMod val="95000"/>
                  </a:schemeClr>
                </a:solidFill>
                <a:latin typeface="Abadi"/>
              </a:rPr>
              <a:t>Section 4:</a:t>
            </a:r>
          </a:p>
          <a:p>
            <a:r>
              <a:rPr lang="en-US" dirty="0" smtClean="0">
                <a:solidFill>
                  <a:schemeClr val="bg1">
                    <a:lumMod val="95000"/>
                  </a:schemeClr>
                </a:solidFill>
                <a:latin typeface="Abadi"/>
              </a:rPr>
              <a:t>Classification</a:t>
            </a:r>
          </a:p>
        </p:txBody>
      </p:sp>
      <p:pic>
        <p:nvPicPr>
          <p:cNvPr id="7" name="Picture 2" descr="IBM Skills Network Logo - Horizontal-noai copy.png">
            <a:extLst>
              <a:ext uri="{FF2B5EF4-FFF2-40B4-BE49-F238E27FC236}">
                <a16:creationId xmlns:a16="http://schemas.microsoft.com/office/drawing/2014/main" id="{4F94DBE5-2DCC-401E-95AA-12E04A97FBA6}"/>
              </a:ext>
            </a:extLst>
          </p:cNvPr>
          <p:cNvPicPr>
            <a:picLocks noChangeAspect="1"/>
          </p:cNvPicPr>
          <p:nvPr/>
        </p:nvPicPr>
        <p:blipFill>
          <a:blip r:embed="rId3"/>
          <a:stretch>
            <a:fillRect/>
          </a:stretch>
        </p:blipFill>
        <p:spPr>
          <a:xfrm>
            <a:off x="889820" y="676828"/>
            <a:ext cx="2104103" cy="629183"/>
          </a:xfrm>
          <a:prstGeom prst="rect">
            <a:avLst/>
          </a:prstGeom>
        </p:spPr>
      </p:pic>
    </p:spTree>
    <p:extLst>
      <p:ext uri="{BB962C8B-B14F-4D97-AF65-F5344CB8AC3E}">
        <p14:creationId xmlns:p14="http://schemas.microsoft.com/office/powerpoint/2010/main" val="212407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4</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8" y="1530575"/>
            <a:ext cx="9766360" cy="4494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solidFill>
                  <a:schemeClr val="accent3">
                    <a:lumMod val="25000"/>
                  </a:schemeClr>
                </a:solidFill>
                <a:latin typeface="Abadi" panose="020B0604020104020204" pitchFamily="34" charset="0"/>
              </a:rPr>
              <a:t>Project background and context</a:t>
            </a:r>
          </a:p>
          <a:p>
            <a:pPr marL="457200" lvl="1" indent="0" algn="just">
              <a:spcBef>
                <a:spcPts val="1400"/>
              </a:spcBef>
              <a:buNone/>
            </a:pPr>
            <a:r>
              <a:rPr lang="en-US" sz="1800" dirty="0">
                <a:solidFill>
                  <a:schemeClr val="accent3">
                    <a:lumMod val="25000"/>
                  </a:schemeClr>
                </a:solidFill>
                <a:latin typeface="Abadi" panose="020B0604020104020204" pitchFamily="34" charset="0"/>
              </a:rPr>
              <a:t>Space X advertises Falcon 9 rocket launches on its website with a cost of 62 million dollars; other providers cost upward of 165 million dollars each, much of the savings is because Space X can reuse the first stage. Therefore, if we can determine if the first stage will land, we can determine the cost of a launch. This information can be used if an alternate company wants to bid against space X for a rocket launch. This goal of the project is to create a machine learning pipeline to predict if the first stage will land successfully.</a:t>
            </a:r>
          </a:p>
          <a:p>
            <a:pPr>
              <a:spcBef>
                <a:spcPts val="1400"/>
              </a:spcBef>
            </a:pPr>
            <a:r>
              <a:rPr lang="en-US" sz="2200" dirty="0">
                <a:solidFill>
                  <a:schemeClr val="accent3">
                    <a:lumMod val="25000"/>
                  </a:schemeClr>
                </a:solidFill>
                <a:latin typeface="Abadi" panose="020B0604020104020204" pitchFamily="34" charset="0"/>
              </a:rPr>
              <a:t>Problems </a:t>
            </a:r>
            <a:r>
              <a:rPr lang="en-US" sz="2200" dirty="0" smtClean="0">
                <a:solidFill>
                  <a:schemeClr val="accent3">
                    <a:lumMod val="25000"/>
                  </a:schemeClr>
                </a:solidFill>
                <a:latin typeface="Abadi" panose="020B0604020104020204" pitchFamily="34" charset="0"/>
              </a:rPr>
              <a:t>to </a:t>
            </a:r>
            <a:r>
              <a:rPr lang="en-US" sz="2200" dirty="0">
                <a:solidFill>
                  <a:schemeClr val="accent3">
                    <a:lumMod val="25000"/>
                  </a:schemeClr>
                </a:solidFill>
                <a:latin typeface="Abadi" panose="020B0604020104020204" pitchFamily="34" charset="0"/>
              </a:rPr>
              <a:t>find </a:t>
            </a:r>
            <a:r>
              <a:rPr lang="en-US" sz="2200" dirty="0" smtClean="0">
                <a:solidFill>
                  <a:schemeClr val="accent3">
                    <a:lumMod val="25000"/>
                  </a:schemeClr>
                </a:solidFill>
                <a:latin typeface="Abadi" panose="020B0604020104020204" pitchFamily="34" charset="0"/>
              </a:rPr>
              <a:t>answers to: </a:t>
            </a:r>
            <a:endParaRPr lang="en-US" sz="2200" dirty="0">
              <a:solidFill>
                <a:schemeClr val="accent3">
                  <a:lumMod val="25000"/>
                </a:schemeClr>
              </a:solidFill>
              <a:latin typeface="Abadi" panose="020B0604020104020204" pitchFamily="34" charset="0"/>
            </a:endParaRPr>
          </a:p>
          <a:p>
            <a:pPr lvl="1">
              <a:spcBef>
                <a:spcPts val="1400"/>
              </a:spcBef>
              <a:buFontTx/>
              <a:buChar char="-"/>
            </a:pPr>
            <a:r>
              <a:rPr lang="en-US" sz="1800" dirty="0" smtClean="0">
                <a:solidFill>
                  <a:schemeClr val="accent3">
                    <a:lumMod val="25000"/>
                  </a:schemeClr>
                </a:solidFill>
                <a:latin typeface="Abadi" panose="020B0604020104020204" pitchFamily="34" charset="0"/>
              </a:rPr>
              <a:t>What are the </a:t>
            </a:r>
            <a:r>
              <a:rPr lang="en-US" sz="1800" dirty="0">
                <a:solidFill>
                  <a:schemeClr val="accent3">
                    <a:lumMod val="25000"/>
                  </a:schemeClr>
                </a:solidFill>
                <a:latin typeface="Abadi" panose="020B0604020104020204" pitchFamily="34" charset="0"/>
              </a:rPr>
              <a:t>factors </a:t>
            </a:r>
            <a:r>
              <a:rPr lang="en-US" sz="1800" dirty="0" smtClean="0">
                <a:solidFill>
                  <a:schemeClr val="accent3">
                    <a:lumMod val="25000"/>
                  </a:schemeClr>
                </a:solidFill>
                <a:latin typeface="Abadi" panose="020B0604020104020204" pitchFamily="34" charset="0"/>
              </a:rPr>
              <a:t>needed to be determined in case </a:t>
            </a:r>
            <a:r>
              <a:rPr lang="en-US" sz="1800" dirty="0">
                <a:solidFill>
                  <a:schemeClr val="accent3">
                    <a:lumMod val="25000"/>
                  </a:schemeClr>
                </a:solidFill>
                <a:latin typeface="Abadi" panose="020B0604020104020204" pitchFamily="34" charset="0"/>
              </a:rPr>
              <a:t>the rocket </a:t>
            </a:r>
            <a:r>
              <a:rPr lang="en-US" sz="1800" dirty="0" smtClean="0">
                <a:solidFill>
                  <a:schemeClr val="accent3">
                    <a:lumMod val="25000"/>
                  </a:schemeClr>
                </a:solidFill>
                <a:latin typeface="Abadi" panose="020B0604020104020204" pitchFamily="34" charset="0"/>
              </a:rPr>
              <a:t>landed </a:t>
            </a:r>
            <a:r>
              <a:rPr lang="en-US" sz="1800" dirty="0">
                <a:solidFill>
                  <a:schemeClr val="accent3">
                    <a:lumMod val="25000"/>
                  </a:schemeClr>
                </a:solidFill>
                <a:latin typeface="Abadi" panose="020B0604020104020204" pitchFamily="34" charset="0"/>
              </a:rPr>
              <a:t>successfully?</a:t>
            </a:r>
          </a:p>
          <a:p>
            <a:pPr lvl="1">
              <a:spcBef>
                <a:spcPts val="1400"/>
              </a:spcBef>
              <a:buFontTx/>
              <a:buChar char="-"/>
            </a:pPr>
            <a:r>
              <a:rPr lang="en-US" sz="1800" dirty="0">
                <a:solidFill>
                  <a:schemeClr val="accent3">
                    <a:lumMod val="25000"/>
                  </a:schemeClr>
                </a:solidFill>
                <a:latin typeface="Abadi" panose="020B0604020104020204" pitchFamily="34" charset="0"/>
              </a:rPr>
              <a:t>The interaction amongst </a:t>
            </a:r>
            <a:r>
              <a:rPr lang="en-US" sz="1800" dirty="0" smtClean="0">
                <a:solidFill>
                  <a:schemeClr val="accent3">
                    <a:lumMod val="25000"/>
                  </a:schemeClr>
                </a:solidFill>
                <a:latin typeface="Abadi" panose="020B0604020104020204" pitchFamily="34" charset="0"/>
              </a:rPr>
              <a:t>different </a:t>
            </a:r>
            <a:r>
              <a:rPr lang="en-US" sz="1800" dirty="0">
                <a:solidFill>
                  <a:schemeClr val="accent3">
                    <a:lumMod val="25000"/>
                  </a:schemeClr>
                </a:solidFill>
                <a:latin typeface="Abadi" panose="020B0604020104020204" pitchFamily="34" charset="0"/>
              </a:rPr>
              <a:t>features that </a:t>
            </a:r>
            <a:r>
              <a:rPr lang="en-US" sz="1800" dirty="0" smtClean="0">
                <a:solidFill>
                  <a:schemeClr val="accent3">
                    <a:lumMod val="25000"/>
                  </a:schemeClr>
                </a:solidFill>
                <a:latin typeface="Abadi" panose="020B0604020104020204" pitchFamily="34" charset="0"/>
              </a:rPr>
              <a:t>decide </a:t>
            </a:r>
            <a:r>
              <a:rPr lang="en-US" sz="1800" dirty="0">
                <a:solidFill>
                  <a:schemeClr val="accent3">
                    <a:lumMod val="25000"/>
                  </a:schemeClr>
                </a:solidFill>
                <a:latin typeface="Abadi" panose="020B0604020104020204" pitchFamily="34" charset="0"/>
              </a:rPr>
              <a:t>the success </a:t>
            </a:r>
            <a:r>
              <a:rPr lang="en-US" sz="1800" dirty="0" smtClean="0">
                <a:solidFill>
                  <a:schemeClr val="accent3">
                    <a:lumMod val="25000"/>
                  </a:schemeClr>
                </a:solidFill>
                <a:latin typeface="Abadi" panose="020B0604020104020204" pitchFamily="34" charset="0"/>
              </a:rPr>
              <a:t>rate,</a:t>
            </a:r>
          </a:p>
          <a:p>
            <a:pPr lvl="1">
              <a:spcBef>
                <a:spcPts val="1400"/>
              </a:spcBef>
              <a:buFontTx/>
              <a:buChar char="-"/>
            </a:pPr>
            <a:r>
              <a:rPr lang="en-US" sz="1800" dirty="0" smtClean="0">
                <a:solidFill>
                  <a:schemeClr val="accent3">
                    <a:lumMod val="25000"/>
                  </a:schemeClr>
                </a:solidFill>
                <a:latin typeface="Abadi" panose="020B0604020104020204" pitchFamily="34" charset="0"/>
              </a:rPr>
              <a:t>What’re the </a:t>
            </a:r>
            <a:r>
              <a:rPr lang="en-US" sz="1800" dirty="0">
                <a:solidFill>
                  <a:schemeClr val="accent3">
                    <a:lumMod val="25000"/>
                  </a:schemeClr>
                </a:solidFill>
                <a:latin typeface="Abadi" panose="020B0604020104020204" pitchFamily="34" charset="0"/>
              </a:rPr>
              <a:t>operating </a:t>
            </a:r>
            <a:r>
              <a:rPr lang="en-US" sz="1800" dirty="0" smtClean="0">
                <a:solidFill>
                  <a:schemeClr val="accent3">
                    <a:lumMod val="25000"/>
                  </a:schemeClr>
                </a:solidFill>
                <a:latin typeface="Abadi" panose="020B0604020104020204" pitchFamily="34" charset="0"/>
              </a:rPr>
              <a:t>conditions we need to </a:t>
            </a:r>
            <a:r>
              <a:rPr lang="en-US" sz="1800" dirty="0">
                <a:solidFill>
                  <a:schemeClr val="accent3">
                    <a:lumMod val="25000"/>
                  </a:schemeClr>
                </a:solidFill>
                <a:latin typeface="Abadi" panose="020B0604020104020204" pitchFamily="34" charset="0"/>
              </a:rPr>
              <a:t>ensure a successful landing program.</a:t>
            </a:r>
          </a:p>
        </p:txBody>
      </p:sp>
    </p:spTree>
    <p:extLst>
      <p:ext uri="{BB962C8B-B14F-4D97-AF65-F5344CB8AC3E}">
        <p14:creationId xmlns:p14="http://schemas.microsoft.com/office/powerpoint/2010/main" val="2560061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1B07C49E-AFFC-EC46-8930-E4D428F5F943}"/>
              </a:ext>
            </a:extLst>
          </p:cNvPr>
          <p:cNvSpPr txBox="1">
            <a:spLocks/>
          </p:cNvSpPr>
          <p:nvPr/>
        </p:nvSpPr>
        <p:spPr>
          <a:xfrm>
            <a:off x="722376" y="586822"/>
            <a:ext cx="10631424" cy="16459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00"/>
              </a:spcBef>
            </a:pPr>
            <a:r>
              <a:rPr lang="en-US" sz="2200" dirty="0" smtClean="0">
                <a:latin typeface="Abadi" panose="020B0604020104020204" pitchFamily="34" charset="0"/>
              </a:rPr>
              <a:t>The decision tree classifier is the model with the highest classification accuracy</a:t>
            </a:r>
          </a:p>
          <a:p>
            <a:pPr>
              <a:spcBef>
                <a:spcPts val="1400"/>
              </a:spcBef>
            </a:pPr>
            <a:endParaRPr lang="en-US" sz="1800" dirty="0"/>
          </a:p>
        </p:txBody>
      </p:sp>
      <p:pic>
        <p:nvPicPr>
          <p:cNvPr id="5" name="Picture 2">
            <a:extLst>
              <a:ext uri="{FF2B5EF4-FFF2-40B4-BE49-F238E27FC236}">
                <a16:creationId xmlns:a16="http://schemas.microsoft.com/office/drawing/2014/main" id="{4125DC3F-06C6-4F66-ADB5-43E9E2294DD9}"/>
              </a:ext>
            </a:extLst>
          </p:cNvPr>
          <p:cNvPicPr>
            <a:picLocks noChangeAspect="1"/>
          </p:cNvPicPr>
          <p:nvPr/>
        </p:nvPicPr>
        <p:blipFill>
          <a:blip r:embed="rId2"/>
          <a:stretch>
            <a:fillRect/>
          </a:stretch>
        </p:blipFill>
        <p:spPr>
          <a:xfrm>
            <a:off x="557784" y="2815221"/>
            <a:ext cx="11164824" cy="3321534"/>
          </a:xfrm>
          <a:prstGeom prst="rect">
            <a:avLst/>
          </a:prstGeom>
        </p:spPr>
      </p:pic>
    </p:spTree>
    <p:extLst>
      <p:ext uri="{BB962C8B-B14F-4D97-AF65-F5344CB8AC3E}">
        <p14:creationId xmlns:p14="http://schemas.microsoft.com/office/powerpoint/2010/main" val="1007306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770011" y="2057400"/>
            <a:ext cx="5791563" cy="3811588"/>
          </a:xfrm>
          <a:prstGeom prst="rect">
            <a:avLst/>
          </a:prstGeom>
        </p:spPr>
        <p:txBody>
          <a:bodyPr>
            <a:normAutofit lnSpcReduction="10000"/>
          </a:bodyPr>
          <a:lstStyle/>
          <a:p>
            <a:pPr>
              <a:lnSpc>
                <a:spcPct val="100000"/>
              </a:lnSpc>
              <a:spcBef>
                <a:spcPts val="1400"/>
              </a:spcBef>
            </a:pPr>
            <a:r>
              <a:rPr lang="en-GB" dirty="0"/>
              <a:t>Upon </a:t>
            </a:r>
            <a:r>
              <a:rPr lang="en-GB" dirty="0" err="1"/>
              <a:t>analyzing</a:t>
            </a:r>
            <a:r>
              <a:rPr lang="en-GB" dirty="0"/>
              <a:t> the confusion matrix for the decision tree classifier, we discovered that the classifier is capable of accurately differentiating between various classes. However, a significant issue exists with false positives, where the classifier incorrectly identifies unsuccessful landings as successful landings.</a:t>
            </a:r>
            <a:endParaRPr lang="en-US" sz="22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Confusion Matrix</a:t>
            </a:r>
            <a:endParaRPr lang="en-US" dirty="0">
              <a:solidFill>
                <a:srgbClr val="0B49CB"/>
              </a:solidFill>
            </a:endParaRPr>
          </a:p>
        </p:txBody>
      </p:sp>
      <p:pic>
        <p:nvPicPr>
          <p:cNvPr id="3" name="Picture 2">
            <a:extLst>
              <a:ext uri="{FF2B5EF4-FFF2-40B4-BE49-F238E27FC236}">
                <a16:creationId xmlns:a16="http://schemas.microsoft.com/office/drawing/2014/main" id="{D67EECC3-6329-4484-B1EE-3EBEB590740D}"/>
              </a:ext>
            </a:extLst>
          </p:cNvPr>
          <p:cNvPicPr>
            <a:picLocks noChangeAspect="1"/>
          </p:cNvPicPr>
          <p:nvPr/>
        </p:nvPicPr>
        <p:blipFill>
          <a:blip r:embed="rId3"/>
          <a:stretch>
            <a:fillRect/>
          </a:stretch>
        </p:blipFill>
        <p:spPr>
          <a:xfrm>
            <a:off x="6561574" y="1880339"/>
            <a:ext cx="4281910" cy="3097321"/>
          </a:xfrm>
          <a:prstGeom prst="rect">
            <a:avLst/>
          </a:prstGeom>
        </p:spPr>
      </p:pic>
    </p:spTree>
    <p:extLst>
      <p:ext uri="{BB962C8B-B14F-4D97-AF65-F5344CB8AC3E}">
        <p14:creationId xmlns:p14="http://schemas.microsoft.com/office/powerpoint/2010/main" val="3645034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42</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507254"/>
            <a:ext cx="10515600" cy="4518320"/>
          </a:xfrm>
          <a:prstGeom prst="rect">
            <a:avLst/>
          </a:prstGeom>
        </p:spPr>
        <p:txBody>
          <a:bodyPr>
            <a:normAutofit lnSpcReduction="10000"/>
          </a:bodyPr>
          <a:lstStyle/>
          <a:p>
            <a:r>
              <a:rPr lang="en-GB" dirty="0"/>
              <a:t>Based on our analysis, we have determined that:</a:t>
            </a:r>
          </a:p>
          <a:p>
            <a:r>
              <a:rPr lang="en-GB" dirty="0"/>
              <a:t>Launch sites with higher flight amounts tend to have higher success rates.</a:t>
            </a:r>
          </a:p>
          <a:p>
            <a:r>
              <a:rPr lang="en-GB" dirty="0"/>
              <a:t>The launch success rate has been steadily increasing since 2013 and through 2020.</a:t>
            </a:r>
          </a:p>
          <a:p>
            <a:r>
              <a:rPr lang="en-GB" dirty="0"/>
              <a:t>Orbits such as ES-L1, GEO, HEO, SSO, and VLEO had the highest success rates.</a:t>
            </a:r>
          </a:p>
          <a:p>
            <a:r>
              <a:rPr lang="en-GB" dirty="0"/>
              <a:t>KSC LC-39A had the most successful launches compared to any other site.</a:t>
            </a:r>
          </a:p>
          <a:p>
            <a:r>
              <a:rPr lang="en-GB" dirty="0"/>
              <a:t>The decision tree classifier is the most effective machine learning algorithm for this particular task.</a:t>
            </a: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43</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1336939" y="2870370"/>
            <a:ext cx="10515600" cy="549049"/>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chemeClr val="bg1">
                    <a:lumMod val="95000"/>
                  </a:schemeClr>
                </a:solidFill>
                <a:latin typeface="Abadi"/>
              </a:rPr>
              <a:t>Thank you!</a:t>
            </a:r>
          </a:p>
        </p:txBody>
      </p:sp>
      <p:pic>
        <p:nvPicPr>
          <p:cNvPr id="7" name="Picture 2" descr="IBM Skills Network Logo - Horizontal-noai copy.png">
            <a:extLst>
              <a:ext uri="{FF2B5EF4-FFF2-40B4-BE49-F238E27FC236}">
                <a16:creationId xmlns:a16="http://schemas.microsoft.com/office/drawing/2014/main" id="{4F94DBE5-2DCC-401E-95AA-12E04A97FBA6}"/>
              </a:ext>
            </a:extLst>
          </p:cNvPr>
          <p:cNvPicPr>
            <a:picLocks noChangeAspect="1"/>
          </p:cNvPicPr>
          <p:nvPr/>
        </p:nvPicPr>
        <p:blipFill>
          <a:blip r:embed="rId3"/>
          <a:stretch>
            <a:fillRect/>
          </a:stretch>
        </p:blipFill>
        <p:spPr>
          <a:xfrm>
            <a:off x="889820" y="676828"/>
            <a:ext cx="2104103" cy="629183"/>
          </a:xfrm>
          <a:prstGeom prst="rect">
            <a:avLst/>
          </a:prstGeom>
        </p:spPr>
      </p:pic>
    </p:spTree>
    <p:extLst>
      <p:ext uri="{BB962C8B-B14F-4D97-AF65-F5344CB8AC3E}">
        <p14:creationId xmlns:p14="http://schemas.microsoft.com/office/powerpoint/2010/main" val="99943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5</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1327795" y="2870370"/>
            <a:ext cx="10515600" cy="549049"/>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chemeClr val="bg1">
                    <a:lumMod val="95000"/>
                  </a:schemeClr>
                </a:solidFill>
                <a:latin typeface="Abadi"/>
              </a:rPr>
              <a:t>Section 1</a:t>
            </a:r>
          </a:p>
          <a:p>
            <a:r>
              <a:rPr lang="en-US" dirty="0" smtClean="0">
                <a:solidFill>
                  <a:schemeClr val="bg1">
                    <a:lumMod val="95000"/>
                  </a:schemeClr>
                </a:solidFill>
                <a:latin typeface="Abadi"/>
              </a:rPr>
              <a:t>Methodology:</a:t>
            </a:r>
            <a:endParaRPr lang="en-US" dirty="0">
              <a:solidFill>
                <a:schemeClr val="bg1">
                  <a:lumMod val="95000"/>
                </a:schemeClr>
              </a:solidFill>
              <a:latin typeface="Abadi"/>
            </a:endParaRPr>
          </a:p>
        </p:txBody>
      </p:sp>
      <p:pic>
        <p:nvPicPr>
          <p:cNvPr id="7" name="Picture 2" descr="IBM Skills Network Logo - Horizontal-noai copy.png">
            <a:extLst>
              <a:ext uri="{FF2B5EF4-FFF2-40B4-BE49-F238E27FC236}">
                <a16:creationId xmlns:a16="http://schemas.microsoft.com/office/drawing/2014/main" id="{4F94DBE5-2DCC-401E-95AA-12E04A97FBA6}"/>
              </a:ext>
            </a:extLst>
          </p:cNvPr>
          <p:cNvPicPr>
            <a:picLocks noChangeAspect="1"/>
          </p:cNvPicPr>
          <p:nvPr/>
        </p:nvPicPr>
        <p:blipFill>
          <a:blip r:embed="rId3"/>
          <a:stretch>
            <a:fillRect/>
          </a:stretch>
        </p:blipFill>
        <p:spPr>
          <a:xfrm>
            <a:off x="889820" y="676828"/>
            <a:ext cx="2104103" cy="629183"/>
          </a:xfrm>
          <a:prstGeom prst="rect">
            <a:avLst/>
          </a:prstGeom>
        </p:spPr>
      </p:pic>
    </p:spTree>
    <p:extLst>
      <p:ext uri="{BB962C8B-B14F-4D97-AF65-F5344CB8AC3E}">
        <p14:creationId xmlns:p14="http://schemas.microsoft.com/office/powerpoint/2010/main" val="3065383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403131"/>
            <a:ext cx="10218555" cy="4773832"/>
          </a:xfrm>
          <a:prstGeom prst="rect">
            <a:avLst/>
          </a:prstGeom>
        </p:spPr>
        <p:txBody>
          <a:bodyPr/>
          <a:lstStyle/>
          <a:p>
            <a:pPr algn="just">
              <a:lnSpc>
                <a:spcPct val="100000"/>
              </a:lnSpc>
              <a:spcBef>
                <a:spcPts val="1400"/>
              </a:spcBef>
            </a:pPr>
            <a:r>
              <a:rPr lang="en-GB" dirty="0"/>
              <a:t>Different approaches were utilized to gather information. The data was obtained by issuing a get request to the </a:t>
            </a:r>
            <a:r>
              <a:rPr lang="en-GB" dirty="0" err="1"/>
              <a:t>SpaceX</a:t>
            </a:r>
            <a:r>
              <a:rPr lang="en-GB" dirty="0"/>
              <a:t> API. The response content was subsequently decoded as a </a:t>
            </a:r>
            <a:r>
              <a:rPr lang="en-GB" dirty="0" err="1"/>
              <a:t>Json</a:t>
            </a:r>
            <a:r>
              <a:rPr lang="en-GB" dirty="0"/>
              <a:t> by invoking the .</a:t>
            </a:r>
            <a:r>
              <a:rPr lang="en-GB" dirty="0" err="1"/>
              <a:t>json</a:t>
            </a:r>
            <a:r>
              <a:rPr lang="en-GB" dirty="0"/>
              <a:t>() function and then transformed into a pandas </a:t>
            </a:r>
            <a:r>
              <a:rPr lang="en-GB" dirty="0" err="1"/>
              <a:t>dataframe</a:t>
            </a:r>
            <a:r>
              <a:rPr lang="en-GB" dirty="0"/>
              <a:t> by using .</a:t>
            </a:r>
            <a:r>
              <a:rPr lang="en-GB" dirty="0" err="1"/>
              <a:t>json_normalize</a:t>
            </a:r>
            <a:r>
              <a:rPr lang="en-GB" dirty="0"/>
              <a:t>(). After that, the data was scrubbed, assessed for absent values, and these were substituted where appropriate. Additionally, web scraping was carried out on Wikipedia for Falcon 9 launch details using </a:t>
            </a:r>
            <a:r>
              <a:rPr lang="en-GB" dirty="0" err="1"/>
              <a:t>BeautifulSoup</a:t>
            </a:r>
            <a:r>
              <a:rPr lang="en-GB" dirty="0"/>
              <a:t>. The aim was to retrieve the launch data as an HTML table, extract the data from the table, and change it into a pandas </a:t>
            </a:r>
            <a:r>
              <a:rPr lang="en-GB" dirty="0" err="1"/>
              <a:t>dataframe</a:t>
            </a:r>
            <a:r>
              <a:rPr lang="en-GB" dirty="0"/>
              <a:t> to facilitate subsequent examination.</a:t>
            </a:r>
            <a:endParaRPr lang="en-US" sz="1800" dirty="0">
              <a:solidFill>
                <a:schemeClr val="accent3">
                  <a:lumMod val="25000"/>
                </a:schemeClr>
              </a:solidFill>
              <a:latin typeface="Abadi" panose="020B0604020104020204" pitchFamily="34" charset="0"/>
            </a:endParaRPr>
          </a:p>
          <a:p>
            <a:pPr marL="0" indent="0">
              <a:buNone/>
            </a:pPr>
            <a:endParaRPr lang="en-US" dirty="0"/>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a:t>
            </a:r>
            <a:endParaRPr lang="en-US" dirty="0">
              <a:solidFill>
                <a:srgbClr val="0B49CB"/>
              </a:solidFill>
            </a:endParaRPr>
          </a:p>
        </p:txBody>
      </p:sp>
    </p:spTree>
    <p:extLst>
      <p:ext uri="{BB962C8B-B14F-4D97-AF65-F5344CB8AC3E}">
        <p14:creationId xmlns:p14="http://schemas.microsoft.com/office/powerpoint/2010/main" val="328866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7</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820738" y="1800225"/>
            <a:ext cx="4640263" cy="4225925"/>
          </a:xfrm>
          <a:prstGeom prst="rect">
            <a:avLst/>
          </a:prstGeom>
        </p:spPr>
        <p:txBody>
          <a:bodyPr vert="horz" lIns="91440" tIns="45720" rIns="91440" bIns="45720" rtlCol="0" anchor="t">
            <a:normAutofit/>
          </a:bodyPr>
          <a:lstStyle/>
          <a:p>
            <a:pPr>
              <a:lnSpc>
                <a:spcPct val="100000"/>
              </a:lnSpc>
              <a:spcBef>
                <a:spcPts val="1400"/>
              </a:spcBef>
            </a:pPr>
            <a:r>
              <a:rPr lang="en-GB" dirty="0"/>
              <a:t>To gather the necessary information, we employed the get request function from the </a:t>
            </a:r>
            <a:r>
              <a:rPr lang="en-GB" dirty="0" err="1"/>
              <a:t>SpaceX</a:t>
            </a:r>
            <a:r>
              <a:rPr lang="en-GB" dirty="0"/>
              <a:t> API. Subsequently, we performed some basic data cleaning and reorganization, including data wrangling and formatting.</a:t>
            </a:r>
            <a:endParaRPr lang="en-US" dirty="0"/>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SpaceX API</a:t>
            </a:r>
          </a:p>
        </p:txBody>
      </p:sp>
      <p:pic>
        <p:nvPicPr>
          <p:cNvPr id="9" name="Picture 8">
            <a:extLst>
              <a:ext uri="{FF2B5EF4-FFF2-40B4-BE49-F238E27FC236}">
                <a16:creationId xmlns:a16="http://schemas.microsoft.com/office/drawing/2014/main" id="{61E4AF22-EFED-4B80-BCDB-9BE50C288589}"/>
              </a:ext>
            </a:extLst>
          </p:cNvPr>
          <p:cNvPicPr>
            <a:picLocks noChangeAspect="1"/>
          </p:cNvPicPr>
          <p:nvPr/>
        </p:nvPicPr>
        <p:blipFill>
          <a:blip r:embed="rId3"/>
          <a:stretch>
            <a:fillRect/>
          </a:stretch>
        </p:blipFill>
        <p:spPr>
          <a:xfrm>
            <a:off x="6518511" y="1499088"/>
            <a:ext cx="4861273" cy="4527062"/>
          </a:xfrm>
          <a:prstGeom prst="rect">
            <a:avLst/>
          </a:prstGeom>
        </p:spPr>
      </p:pic>
    </p:spTree>
    <p:extLst>
      <p:ext uri="{BB962C8B-B14F-4D97-AF65-F5344CB8AC3E}">
        <p14:creationId xmlns:p14="http://schemas.microsoft.com/office/powerpoint/2010/main" val="28031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8</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820738" y="1477108"/>
            <a:ext cx="4655614" cy="4689842"/>
          </a:xfrm>
          <a:prstGeom prst="rect">
            <a:avLst/>
          </a:prstGeom>
        </p:spPr>
        <p:txBody>
          <a:bodyPr lIns="91440" tIns="45720" rIns="91440" bIns="45720" anchor="t">
            <a:noAutofit/>
          </a:bodyPr>
          <a:lstStyle/>
          <a:p>
            <a:pPr>
              <a:lnSpc>
                <a:spcPct val="100000"/>
              </a:lnSpc>
              <a:spcBef>
                <a:spcPts val="1400"/>
              </a:spcBef>
            </a:pPr>
            <a:r>
              <a:rPr lang="en-GB" dirty="0"/>
              <a:t>We utilized web scraping with </a:t>
            </a:r>
            <a:r>
              <a:rPr lang="en-GB" dirty="0" err="1"/>
              <a:t>BeautifulSoup</a:t>
            </a:r>
            <a:r>
              <a:rPr lang="en-GB" dirty="0"/>
              <a:t> to extract Falcon 9 launch records from a website. After parsing the data table, we transformed it into a pandas </a:t>
            </a:r>
            <a:r>
              <a:rPr lang="en-GB" dirty="0" err="1"/>
              <a:t>dataframe</a:t>
            </a:r>
            <a:r>
              <a:rPr lang="en-GB" dirty="0"/>
              <a:t> for further analysis.</a:t>
            </a: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Scraping</a:t>
            </a:r>
            <a:endParaRPr lang="en-US" dirty="0">
              <a:solidFill>
                <a:srgbClr val="0B49CB"/>
              </a:solidFill>
            </a:endParaRPr>
          </a:p>
        </p:txBody>
      </p:sp>
      <p:sp>
        <p:nvSpPr>
          <p:cNvPr id="2" name="Content Placeholder 4">
            <a:extLst>
              <a:ext uri="{FF2B5EF4-FFF2-40B4-BE49-F238E27FC236}">
                <a16:creationId xmlns:a16="http://schemas.microsoft.com/office/drawing/2014/main" id="{8B78C759-C687-440F-8CAE-D3071F1AB630}"/>
              </a:ext>
            </a:extLst>
          </p:cNvPr>
          <p:cNvSpPr txBox="1">
            <a:spLocks/>
          </p:cNvSpPr>
          <p:nvPr/>
        </p:nvSpPr>
        <p:spPr>
          <a:xfrm>
            <a:off x="5910262" y="1477108"/>
            <a:ext cx="4556797" cy="4689842"/>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p:txBody>
      </p:sp>
      <p:pic>
        <p:nvPicPr>
          <p:cNvPr id="7" name="Picture 6">
            <a:extLst>
              <a:ext uri="{FF2B5EF4-FFF2-40B4-BE49-F238E27FC236}">
                <a16:creationId xmlns:a16="http://schemas.microsoft.com/office/drawing/2014/main" id="{11B286EC-90E5-482C-9C00-C353EE9D2862}"/>
              </a:ext>
            </a:extLst>
          </p:cNvPr>
          <p:cNvPicPr>
            <a:picLocks noChangeAspect="1"/>
          </p:cNvPicPr>
          <p:nvPr/>
        </p:nvPicPr>
        <p:blipFill>
          <a:blip r:embed="rId3"/>
          <a:stretch>
            <a:fillRect/>
          </a:stretch>
        </p:blipFill>
        <p:spPr>
          <a:xfrm>
            <a:off x="5910262" y="1447559"/>
            <a:ext cx="4655614" cy="4778833"/>
          </a:xfrm>
          <a:prstGeom prst="rect">
            <a:avLst/>
          </a:prstGeom>
        </p:spPr>
      </p:pic>
    </p:spTree>
    <p:extLst>
      <p:ext uri="{BB962C8B-B14F-4D97-AF65-F5344CB8AC3E}">
        <p14:creationId xmlns:p14="http://schemas.microsoft.com/office/powerpoint/2010/main" val="138555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04088" y="1486343"/>
            <a:ext cx="10753884" cy="4740049"/>
          </a:xfrm>
          <a:prstGeom prst="rect">
            <a:avLst/>
          </a:prstGeom>
        </p:spPr>
        <p:txBody>
          <a:bodyPr/>
          <a:lstStyle/>
          <a:p>
            <a:r>
              <a:rPr lang="en-GB" dirty="0"/>
              <a:t>We conducted exploratory data analysis to determine the training labels, which involved calculating the quantity of launches that occurred at each site, as well as the number and frequency of orbits. Additionally, we generated a landing outcome label based on the outcome column, and subsequently saved the outcomes as a csv file.</a:t>
            </a:r>
            <a:endParaRPr lang="en-US" dirty="0"/>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Wrangling</a:t>
            </a:r>
          </a:p>
        </p:txBody>
      </p:sp>
      <p:sp>
        <p:nvSpPr>
          <p:cNvPr id="6" name="Content Placeholder 4">
            <a:extLst>
              <a:ext uri="{FF2B5EF4-FFF2-40B4-BE49-F238E27FC236}">
                <a16:creationId xmlns:a16="http://schemas.microsoft.com/office/drawing/2014/main" id="{1AEBEDB3-10BF-40B9-A714-3EA82B83C2C9}"/>
              </a:ext>
            </a:extLst>
          </p:cNvPr>
          <p:cNvSpPr txBox="1">
            <a:spLocks/>
          </p:cNvSpPr>
          <p:nvPr/>
        </p:nvSpPr>
        <p:spPr>
          <a:xfrm>
            <a:off x="838200" y="1486343"/>
            <a:ext cx="5257800" cy="474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spTree>
    <p:extLst>
      <p:ext uri="{BB962C8B-B14F-4D97-AF65-F5344CB8AC3E}">
        <p14:creationId xmlns:p14="http://schemas.microsoft.com/office/powerpoint/2010/main" val="298755290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DA07C5-A406-4A0D-B3E6-3856C94AC7F3}">
  <ds:schemaRefs>
    <ds:schemaRef ds:uri="http://schemas.microsoft.com/office/2006/documentManagement/types"/>
    <ds:schemaRef ds:uri="f80a141d-92ca-4d3d-9308-f7e7b1d44ce8"/>
    <ds:schemaRef ds:uri="http://purl.org/dc/elements/1.1/"/>
    <ds:schemaRef ds:uri="http://schemas.microsoft.com/office/2006/metadata/properties"/>
    <ds:schemaRef ds:uri="http://schemas.microsoft.com/office/infopath/2007/PartnerControls"/>
    <ds:schemaRef ds:uri="http://purl.org/dc/terms/"/>
    <ds:schemaRef ds:uri="155be751-a274-42e8-93fb-f39d3b9bccc8"/>
    <ds:schemaRef ds:uri="http://www.w3.org/XML/1998/namespace"/>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1347</TotalTime>
  <Words>1599</Words>
  <Application>Microsoft Office PowerPoint</Application>
  <PresentationFormat>Grand écran</PresentationFormat>
  <Paragraphs>165</Paragraphs>
  <Slides>43</Slides>
  <Notes>10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43</vt:i4>
      </vt:variant>
    </vt:vector>
  </HeadingPairs>
  <TitlesOfParts>
    <vt:vector size="50" baseType="lpstr">
      <vt:lpstr>Abadi</vt:lpstr>
      <vt:lpstr>Arial</vt:lpstr>
      <vt:lpstr>Calibri</vt:lpstr>
      <vt:lpstr>Calibri Light</vt:lpstr>
      <vt:lpstr>IBM Plex Mono SemiBold</vt:lpstr>
      <vt:lpstr>IBM Plex Mono Text</vt:lpstr>
      <vt:lpstr>Custom Design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LENOVO</cp:lastModifiedBy>
  <cp:revision>203</cp:revision>
  <dcterms:created xsi:type="dcterms:W3CDTF">2021-04-29T18:58:34Z</dcterms:created>
  <dcterms:modified xsi:type="dcterms:W3CDTF">2023-03-14T11:11:23Z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