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6" r:id="rId10"/>
    <p:sldId id="267" r:id="rId11"/>
    <p:sldId id="268" r:id="rId12"/>
    <p:sldId id="262" r:id="rId13"/>
    <p:sldId id="269" r:id="rId14"/>
    <p:sldId id="270" r:id="rId15"/>
    <p:sldId id="27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DCAFA88-4A86-45F4-B7CE-E79473707507}" type="datetimeFigureOut">
              <a:rPr lang="ar-EG" smtClean="0"/>
              <a:t>02/11/1446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762766E-3B4D-4B08-9E67-443844315885}" type="slidenum">
              <a:rPr lang="ar-EG" smtClean="0"/>
              <a:t>‹#›</a:t>
            </a:fld>
            <a:endParaRPr lang="ar-E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42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A88-4A86-45F4-B7CE-E79473707507}" type="datetimeFigureOut">
              <a:rPr lang="ar-EG" smtClean="0"/>
              <a:t>02/11/1446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766E-3B4D-4B08-9E67-44384431588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909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A88-4A86-45F4-B7CE-E79473707507}" type="datetimeFigureOut">
              <a:rPr lang="ar-EG" smtClean="0"/>
              <a:t>02/11/1446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766E-3B4D-4B08-9E67-443844315885}" type="slidenum">
              <a:rPr lang="ar-EG" smtClean="0"/>
              <a:t>‹#›</a:t>
            </a:fld>
            <a:endParaRPr lang="ar-E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977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A88-4A86-45F4-B7CE-E79473707507}" type="datetimeFigureOut">
              <a:rPr lang="ar-EG" smtClean="0"/>
              <a:t>02/11/1446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766E-3B4D-4B08-9E67-443844315885}" type="slidenum">
              <a:rPr lang="ar-EG" smtClean="0"/>
              <a:t>‹#›</a:t>
            </a:fld>
            <a:endParaRPr lang="ar-E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29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A88-4A86-45F4-B7CE-E79473707507}" type="datetimeFigureOut">
              <a:rPr lang="ar-EG" smtClean="0"/>
              <a:t>02/11/1446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766E-3B4D-4B08-9E67-44384431588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98901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A88-4A86-45F4-B7CE-E79473707507}" type="datetimeFigureOut">
              <a:rPr lang="ar-EG" smtClean="0"/>
              <a:t>02/11/1446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766E-3B4D-4B08-9E67-443844315885}" type="slidenum">
              <a:rPr lang="ar-EG" smtClean="0"/>
              <a:t>‹#›</a:t>
            </a:fld>
            <a:endParaRPr lang="ar-E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353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A88-4A86-45F4-B7CE-E79473707507}" type="datetimeFigureOut">
              <a:rPr lang="ar-EG" smtClean="0"/>
              <a:t>02/11/1446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766E-3B4D-4B08-9E67-443844315885}" type="slidenum">
              <a:rPr lang="ar-EG" smtClean="0"/>
              <a:t>‹#›</a:t>
            </a:fld>
            <a:endParaRPr lang="ar-E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156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A88-4A86-45F4-B7CE-E79473707507}" type="datetimeFigureOut">
              <a:rPr lang="ar-EG" smtClean="0"/>
              <a:t>02/11/1446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766E-3B4D-4B08-9E67-443844315885}" type="slidenum">
              <a:rPr lang="ar-EG" smtClean="0"/>
              <a:t>‹#›</a:t>
            </a:fld>
            <a:endParaRPr lang="ar-E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23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A88-4A86-45F4-B7CE-E79473707507}" type="datetimeFigureOut">
              <a:rPr lang="ar-EG" smtClean="0"/>
              <a:t>02/11/1446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766E-3B4D-4B08-9E67-443844315885}" type="slidenum">
              <a:rPr lang="ar-EG" smtClean="0"/>
              <a:t>‹#›</a:t>
            </a:fld>
            <a:endParaRPr lang="ar-E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0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A88-4A86-45F4-B7CE-E79473707507}" type="datetimeFigureOut">
              <a:rPr lang="ar-EG" smtClean="0"/>
              <a:t>02/11/1446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766E-3B4D-4B08-9E67-44384431588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6822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A88-4A86-45F4-B7CE-E79473707507}" type="datetimeFigureOut">
              <a:rPr lang="ar-EG" smtClean="0"/>
              <a:t>02/11/1446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766E-3B4D-4B08-9E67-443844315885}" type="slidenum">
              <a:rPr lang="ar-EG" smtClean="0"/>
              <a:t>‹#›</a:t>
            </a:fld>
            <a:endParaRPr lang="ar-E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15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A88-4A86-45F4-B7CE-E79473707507}" type="datetimeFigureOut">
              <a:rPr lang="ar-EG" smtClean="0"/>
              <a:t>02/11/1446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766E-3B4D-4B08-9E67-44384431588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0615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A88-4A86-45F4-B7CE-E79473707507}" type="datetimeFigureOut">
              <a:rPr lang="ar-EG" smtClean="0"/>
              <a:t>02/11/1446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766E-3B4D-4B08-9E67-443844315885}" type="slidenum">
              <a:rPr lang="ar-EG" smtClean="0"/>
              <a:t>‹#›</a:t>
            </a:fld>
            <a:endParaRPr lang="ar-E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15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A88-4A86-45F4-B7CE-E79473707507}" type="datetimeFigureOut">
              <a:rPr lang="ar-EG" smtClean="0"/>
              <a:t>02/11/1446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766E-3B4D-4B08-9E67-443844315885}" type="slidenum">
              <a:rPr lang="ar-EG" smtClean="0"/>
              <a:t>‹#›</a:t>
            </a:fld>
            <a:endParaRPr lang="ar-E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64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A88-4A86-45F4-B7CE-E79473707507}" type="datetimeFigureOut">
              <a:rPr lang="ar-EG" smtClean="0"/>
              <a:t>02/11/1446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766E-3B4D-4B08-9E67-44384431588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1466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A88-4A86-45F4-B7CE-E79473707507}" type="datetimeFigureOut">
              <a:rPr lang="ar-EG" smtClean="0"/>
              <a:t>02/11/1446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766E-3B4D-4B08-9E67-443844315885}" type="slidenum">
              <a:rPr lang="ar-EG" smtClean="0"/>
              <a:t>‹#›</a:t>
            </a:fld>
            <a:endParaRPr lang="ar-E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69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FA88-4A86-45F4-B7CE-E79473707507}" type="datetimeFigureOut">
              <a:rPr lang="ar-EG" smtClean="0"/>
              <a:t>02/11/1446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2766E-3B4D-4B08-9E67-44384431588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1226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CAFA88-4A86-45F4-B7CE-E79473707507}" type="datetimeFigureOut">
              <a:rPr lang="ar-EG" smtClean="0"/>
              <a:t>02/11/1446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62766E-3B4D-4B08-9E67-44384431588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6641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B03D-4E2E-A4AB-EC81-533302D5E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Down Time Analysis</a:t>
            </a:r>
            <a:endParaRPr lang="ar-E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5612E-DDD9-5BC1-CE44-F52BCDB26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4036" y="3649143"/>
            <a:ext cx="6654031" cy="1546312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Prepared By:</a:t>
            </a:r>
          </a:p>
          <a:p>
            <a:pPr algn="l"/>
            <a:r>
              <a:rPr lang="en-US" dirty="0"/>
              <a:t>Mostafa </a:t>
            </a:r>
            <a:r>
              <a:rPr lang="en-US" dirty="0" smtClean="0"/>
              <a:t>Ammar</a:t>
            </a:r>
            <a:r>
              <a:rPr lang="ar-EG" dirty="0" smtClean="0"/>
              <a:t>       </a:t>
            </a:r>
            <a:r>
              <a:rPr lang="en-US" dirty="0"/>
              <a:t>     </a:t>
            </a:r>
            <a:r>
              <a:rPr lang="en-US" dirty="0" err="1"/>
              <a:t>Ghada</a:t>
            </a:r>
            <a:r>
              <a:rPr lang="en-US" dirty="0"/>
              <a:t> </a:t>
            </a:r>
            <a:r>
              <a:rPr lang="en-US" dirty="0" smtClean="0"/>
              <a:t>Gamal</a:t>
            </a:r>
            <a:endParaRPr lang="en-US" dirty="0"/>
          </a:p>
          <a:p>
            <a:pPr algn="l"/>
            <a:r>
              <a:rPr lang="en-US" dirty="0"/>
              <a:t>Ahmed Mostafa           </a:t>
            </a:r>
            <a:r>
              <a:rPr lang="en-US" dirty="0" smtClean="0"/>
              <a:t> </a:t>
            </a:r>
            <a:r>
              <a:rPr lang="en-US" dirty="0"/>
              <a:t>Abdullah </a:t>
            </a:r>
            <a:r>
              <a:rPr lang="en-US" dirty="0" err="1"/>
              <a:t>Moghith</a:t>
            </a:r>
            <a:endParaRPr lang="ar-EG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17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681" y="-55418"/>
            <a:ext cx="10515600" cy="60152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Analysis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27" y="661842"/>
            <a:ext cx="9705109" cy="5488545"/>
          </a:xfrm>
        </p:spPr>
      </p:pic>
    </p:spTree>
    <p:extLst>
      <p:ext uri="{BB962C8B-B14F-4D97-AF65-F5344CB8AC3E}">
        <p14:creationId xmlns:p14="http://schemas.microsoft.com/office/powerpoint/2010/main" val="168827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15"/>
            <a:ext cx="10515600" cy="46614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Downtime Analysis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8034"/>
            <a:ext cx="10688782" cy="5680366"/>
          </a:xfrm>
        </p:spPr>
      </p:pic>
    </p:spTree>
    <p:extLst>
      <p:ext uri="{BB962C8B-B14F-4D97-AF65-F5344CB8AC3E}">
        <p14:creationId xmlns:p14="http://schemas.microsoft.com/office/powerpoint/2010/main" val="1668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3446-E0A4-6C0E-B848-F3FDBE57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endParaRPr lang="ar-E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B507-E29D-4BCB-B424-A10C8AE16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most downtime is happening because of “</a:t>
            </a:r>
            <a:r>
              <a:rPr lang="en-US" b="1" dirty="0" smtClean="0"/>
              <a:t>Machine Adjustment</a:t>
            </a:r>
            <a:r>
              <a:rPr lang="en-US" dirty="0" smtClean="0"/>
              <a:t>” Factor.</a:t>
            </a:r>
          </a:p>
          <a:p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50" y="3395967"/>
            <a:ext cx="9763074" cy="275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3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3446-E0A4-6C0E-B848-F3FDBE57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endParaRPr lang="ar-E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B507-E29D-4BCB-B424-A10C8AE16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maximum Downtime duration happened by the operator “ Charlie”.</a:t>
            </a:r>
          </a:p>
          <a:p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70" y="3083412"/>
            <a:ext cx="7270494" cy="317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19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3446-E0A4-6C0E-B848-F3FDBE57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endParaRPr lang="ar-E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B507-E29D-4BCB-B424-A10C8AE16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maximum downtime happed with the product “Cola” size 600 due to the factor of “Machine Failure”.</a:t>
            </a:r>
          </a:p>
          <a:p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38" y="3568023"/>
            <a:ext cx="4759240" cy="2307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641" y="3568023"/>
            <a:ext cx="5367572" cy="247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73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3446-E0A4-6C0E-B848-F3FDBE57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endParaRPr lang="ar-E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B507-E29D-4BCB-B424-A10C8AE16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maximum downtime happed at 7:30 PM.</a:t>
            </a:r>
          </a:p>
          <a:p>
            <a:endParaRPr lang="en-US" dirty="0" smtClean="0"/>
          </a:p>
          <a:p>
            <a:endParaRPr lang="ar-E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78" y="3271405"/>
            <a:ext cx="10023760" cy="25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2F0F-0C7F-9448-B4E0-026AFBF5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C08BF-FF11-4F5F-001E-63A98D9D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adjustment training for all operators.</a:t>
            </a:r>
          </a:p>
          <a:p>
            <a:r>
              <a:rPr lang="en-US" dirty="0"/>
              <a:t>Provides special batch training for </a:t>
            </a:r>
            <a:r>
              <a:rPr lang="en-US" dirty="0" smtClean="0"/>
              <a:t>Charlie.</a:t>
            </a:r>
          </a:p>
          <a:p>
            <a:r>
              <a:rPr lang="en-US" dirty="0" smtClean="0"/>
              <a:t>Take care of the Maintenance of the machines.</a:t>
            </a:r>
          </a:p>
          <a:p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6E6E6E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6E6E6E"/>
              </a:solidFill>
              <a:effectLst/>
              <a:latin typeface="Lato" panose="020F0502020204030203" pitchFamily="34" charset="0"/>
            </a:endParaRP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20806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FD9F-CCB0-9A58-FBB5-53ACCA24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ar-E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1C6B2-9385-1363-B88A-98E05B4F9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+mj-cs"/>
              </a:rPr>
              <a:t>Project Overview</a:t>
            </a:r>
          </a:p>
          <a:p>
            <a:r>
              <a:rPr lang="en-US" dirty="0" err="1">
                <a:cs typeface="+mj-cs"/>
              </a:rPr>
              <a:t>DataSet</a:t>
            </a:r>
            <a:endParaRPr lang="en-US" dirty="0">
              <a:cs typeface="+mj-cs"/>
            </a:endParaRPr>
          </a:p>
          <a:p>
            <a:r>
              <a:rPr lang="en-US" dirty="0">
                <a:cs typeface="+mj-cs"/>
              </a:rPr>
              <a:t>Visualization </a:t>
            </a:r>
            <a:r>
              <a:rPr lang="en-US" dirty="0" smtClean="0">
                <a:cs typeface="+mj-cs"/>
              </a:rPr>
              <a:t>tool</a:t>
            </a:r>
            <a:endParaRPr lang="ar-EG" dirty="0" smtClean="0">
              <a:cs typeface="+mj-cs"/>
            </a:endParaRPr>
          </a:p>
          <a:p>
            <a:r>
              <a:rPr lang="en-US" dirty="0" smtClean="0">
                <a:cs typeface="+mj-cs"/>
              </a:rPr>
              <a:t>Cleaning Phase </a:t>
            </a:r>
            <a:endParaRPr lang="en-US" dirty="0">
              <a:cs typeface="+mj-cs"/>
            </a:endParaRPr>
          </a:p>
          <a:p>
            <a:r>
              <a:rPr lang="en-US" dirty="0">
                <a:cs typeface="+mj-cs"/>
              </a:rPr>
              <a:t>Dashboard</a:t>
            </a:r>
          </a:p>
          <a:p>
            <a:r>
              <a:rPr lang="en-US" dirty="0">
                <a:cs typeface="+mj-cs"/>
              </a:rPr>
              <a:t>Key insights</a:t>
            </a:r>
          </a:p>
          <a:p>
            <a:r>
              <a:rPr lang="en-US" dirty="0">
                <a:cs typeface="+mj-cs"/>
              </a:rPr>
              <a:t>Recommendations</a:t>
            </a:r>
          </a:p>
          <a:p>
            <a:endParaRPr lang="ar-EG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4853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1693-76CD-938C-F1FE-2D4A29FF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ar-E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954DA-4B0F-B995-B7CB-FFC2FC36B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based on the manufacturing downtime dataset, which contains production data from a beverage manufacturing company.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analysis is to identify inefficiencies and provide recommendations for improvement based on the available data.</a:t>
            </a:r>
            <a:endParaRPr lang="ar-E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4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B2D5-6DE3-8AB8-9939-175CAC8D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ar-E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7AFF-CB95-E908-48E4-1B57FAAA6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is in an Excel file with 4 sheets:</a:t>
            </a:r>
          </a:p>
          <a:p>
            <a:pPr algn="l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 productivity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(Fact table containing details for each batch produced)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Products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(Dimension table with details on each product)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 downtime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(Fact table containing downtime (in minutes) by factor for each batch)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Downtime factors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(Dimension table with details on each downtime factor</a:t>
            </a:r>
            <a:r>
              <a:rPr lang="en-US" b="0" i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is for only 5 days of production.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r-E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73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C6BE-7F0C-6FBF-CC04-C470597D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ar-E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07C4-765B-5017-31EA-90BA8AF2C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BI</a:t>
            </a:r>
            <a:endParaRPr lang="ar-E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3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803B7-A7FD-F8ED-698D-AC063290B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D9DF-8F7D-FCEA-2536-FE6F220D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ar-E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99268-D7AC-65CE-C61C-E6648532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Excel file: "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Manufacturing_Line_Productivity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 data types: Dates, Numbers,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missing values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column using DAX to calculate batch production duration.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Unpivoting Line Downtime Table: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Power Query: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downtime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Unpivot Columns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wide table into attribute-value format.</a:t>
            </a:r>
          </a:p>
          <a:p>
            <a:endParaRPr lang="en-GB" dirty="0"/>
          </a:p>
          <a:p>
            <a:endParaRPr lang="en-GB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29074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EB171-7419-FA22-F3F7-11DD1B30D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26484-CA6C-12A7-FC67-B2895DE8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Cleaning(cont.’)</a:t>
            </a:r>
            <a:endParaRPr lang="ar-E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88CEE-8D94-65C6-F6BA-8D34B48AD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Nulls After Unpivot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Power Query: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Value column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null with 0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no missing downtime entries.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Relationships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Production Table and Downtime Table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common fields: Line or Batch ID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One-to-Many relationship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ar-E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7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FE7E-B8A1-DD9D-08FF-5A83D0AA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ar-E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55AE2-2D2C-64E7-28AE-EF39DB64E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contains 3 pages 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Analysis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Downtime Analysis</a:t>
            </a:r>
            <a:endParaRPr lang="ar-E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35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44334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0" y="502226"/>
            <a:ext cx="10758054" cy="5773884"/>
          </a:xfrm>
        </p:spPr>
      </p:pic>
    </p:spTree>
    <p:extLst>
      <p:ext uri="{BB962C8B-B14F-4D97-AF65-F5344CB8AC3E}">
        <p14:creationId xmlns:p14="http://schemas.microsoft.com/office/powerpoint/2010/main" val="3113582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95</TotalTime>
  <Words>351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Garamond</vt:lpstr>
      <vt:lpstr>Lato</vt:lpstr>
      <vt:lpstr>Times New Roman</vt:lpstr>
      <vt:lpstr>Organic</vt:lpstr>
      <vt:lpstr>Manufacturing Down Time Analysis</vt:lpstr>
      <vt:lpstr>Agenda</vt:lpstr>
      <vt:lpstr>Project Overview</vt:lpstr>
      <vt:lpstr>Dataset</vt:lpstr>
      <vt:lpstr>Visualization tool  </vt:lpstr>
      <vt:lpstr>Data Cleaning</vt:lpstr>
      <vt:lpstr>Data Cleaning(cont.’)</vt:lpstr>
      <vt:lpstr>Dashboard</vt:lpstr>
      <vt:lpstr>Overview</vt:lpstr>
      <vt:lpstr>Product Analysis</vt:lpstr>
      <vt:lpstr>Downtime Analysis</vt:lpstr>
      <vt:lpstr>Key Insights</vt:lpstr>
      <vt:lpstr>Key Insights</vt:lpstr>
      <vt:lpstr>Key Insights</vt:lpstr>
      <vt:lpstr>Key 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Manufacturing Down Time Analysis</dc:title>
  <dc:creator>ghada.freelancer@gmail.com</dc:creator>
  <cp:lastModifiedBy>NGIS</cp:lastModifiedBy>
  <cp:revision>9</cp:revision>
  <dcterms:created xsi:type="dcterms:W3CDTF">2025-04-03T13:31:29Z</dcterms:created>
  <dcterms:modified xsi:type="dcterms:W3CDTF">2025-04-29T12:07:38Z</dcterms:modified>
</cp:coreProperties>
</file>