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757" r:id="rId2"/>
  </p:sldMasterIdLst>
  <p:notesMasterIdLst>
    <p:notesMasterId r:id="rId68"/>
  </p:notesMasterIdLst>
  <p:handoutMasterIdLst>
    <p:handoutMasterId r:id="rId69"/>
  </p:handoutMasterIdLst>
  <p:sldIdLst>
    <p:sldId id="590" r:id="rId3"/>
    <p:sldId id="591" r:id="rId4"/>
    <p:sldId id="582" r:id="rId5"/>
    <p:sldId id="562" r:id="rId6"/>
    <p:sldId id="581" r:id="rId7"/>
    <p:sldId id="375" r:id="rId8"/>
    <p:sldId id="373" r:id="rId9"/>
    <p:sldId id="538" r:id="rId10"/>
    <p:sldId id="584" r:id="rId11"/>
    <p:sldId id="585" r:id="rId12"/>
    <p:sldId id="298" r:id="rId13"/>
    <p:sldId id="380" r:id="rId14"/>
    <p:sldId id="430" r:id="rId15"/>
    <p:sldId id="421" r:id="rId16"/>
    <p:sldId id="333" r:id="rId17"/>
    <p:sldId id="429" r:id="rId18"/>
    <p:sldId id="533" r:id="rId19"/>
    <p:sldId id="532" r:id="rId20"/>
    <p:sldId id="558" r:id="rId21"/>
    <p:sldId id="587" r:id="rId22"/>
    <p:sldId id="586" r:id="rId23"/>
    <p:sldId id="560" r:id="rId24"/>
    <p:sldId id="559" r:id="rId25"/>
    <p:sldId id="561" r:id="rId26"/>
    <p:sldId id="588" r:id="rId27"/>
    <p:sldId id="589" r:id="rId28"/>
    <p:sldId id="553" r:id="rId29"/>
    <p:sldId id="556" r:id="rId30"/>
    <p:sldId id="419" r:id="rId31"/>
    <p:sldId id="537" r:id="rId32"/>
    <p:sldId id="359" r:id="rId33"/>
    <p:sldId id="422" r:id="rId34"/>
    <p:sldId id="302" r:id="rId35"/>
    <p:sldId id="564" r:id="rId36"/>
    <p:sldId id="300" r:id="rId37"/>
    <p:sldId id="377" r:id="rId38"/>
    <p:sldId id="424" r:id="rId39"/>
    <p:sldId id="486" r:id="rId40"/>
    <p:sldId id="386" r:id="rId41"/>
    <p:sldId id="540" r:id="rId42"/>
    <p:sldId id="433" r:id="rId43"/>
    <p:sldId id="294" r:id="rId44"/>
    <p:sldId id="541" r:id="rId45"/>
    <p:sldId id="434" r:id="rId46"/>
    <p:sldId id="303" r:id="rId47"/>
    <p:sldId id="304" r:id="rId48"/>
    <p:sldId id="446" r:id="rId49"/>
    <p:sldId id="487" r:id="rId50"/>
    <p:sldId id="443" r:id="rId51"/>
    <p:sldId id="463" r:id="rId52"/>
    <p:sldId id="306" r:id="rId53"/>
    <p:sldId id="307" r:id="rId54"/>
    <p:sldId id="382" r:id="rId55"/>
    <p:sldId id="383" r:id="rId56"/>
    <p:sldId id="435" r:id="rId57"/>
    <p:sldId id="384" r:id="rId58"/>
    <p:sldId id="489" r:id="rId59"/>
    <p:sldId id="490" r:id="rId60"/>
    <p:sldId id="491" r:id="rId61"/>
    <p:sldId id="492" r:id="rId62"/>
    <p:sldId id="493" r:id="rId63"/>
    <p:sldId id="494" r:id="rId64"/>
    <p:sldId id="378" r:id="rId65"/>
    <p:sldId id="317" r:id="rId66"/>
    <p:sldId id="592" r:id="rId67"/>
  </p:sldIdLst>
  <p:sldSz cx="9144000" cy="6858000" type="screen4x3"/>
  <p:notesSz cx="7102475" cy="10233025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r" defTabSz="914400" rtl="1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r" defTabSz="914400" rtl="1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r" defTabSz="914400" rtl="1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r" defTabSz="914400" rtl="1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pos="274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70" userDrawn="1">
          <p15:clr>
            <a:srgbClr val="A4A3A4"/>
          </p15:clr>
        </p15:guide>
        <p15:guide id="2" pos="2097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ir Herzberg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FF"/>
    <a:srgbClr val="0000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48DFC2-D5F9-4FD6-955B-0B473925755E}" v="5556" dt="2020-09-10T02:45:12.0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6"/>
    <p:restoredTop sz="94648"/>
  </p:normalViewPr>
  <p:slideViewPr>
    <p:cSldViewPr snapToGrid="0">
      <p:cViewPr varScale="1">
        <p:scale>
          <a:sx n="117" d="100"/>
          <a:sy n="117" d="100"/>
        </p:scale>
        <p:origin x="1352" y="168"/>
      </p:cViewPr>
      <p:guideLst>
        <p:guide orient="horz" pos="2115"/>
        <p:guide pos="274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3190"/>
    </p:cViewPr>
  </p:sorter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070"/>
        <p:guide pos="209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tableStyles" Target="tableStyle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commentAuthors" Target="commentAuthors.xml"/><Relationship Id="rId75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microsoft.com/office/2015/10/relationships/revisionInfo" Target="revisionInfo.xml"/><Relationship Id="rId7" Type="http://schemas.openxmlformats.org/officeDocument/2006/relationships/slide" Target="slides/slide5.xml"/><Relationship Id="rId7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ir" userId="065951d4-4781-441f-ab30-2019f0b03826" providerId="ADAL" clId="{1D48DFC2-D5F9-4FD6-955B-0B473925755E}"/>
    <pc:docChg chg="undo redo custSel mod addSld delSld modSld sldOrd">
      <pc:chgData name="Amir" userId="065951d4-4781-441f-ab30-2019f0b03826" providerId="ADAL" clId="{1D48DFC2-D5F9-4FD6-955B-0B473925755E}" dt="2020-09-09T02:48:14.492" v="8987" actId="20577"/>
      <pc:docMkLst>
        <pc:docMk/>
      </pc:docMkLst>
      <pc:sldChg chg="modSp mod">
        <pc:chgData name="Amir" userId="065951d4-4781-441f-ab30-2019f0b03826" providerId="ADAL" clId="{1D48DFC2-D5F9-4FD6-955B-0B473925755E}" dt="2020-09-01T12:53:25.311" v="898" actId="21"/>
        <pc:sldMkLst>
          <pc:docMk/>
          <pc:sldMk cId="0" sldId="262"/>
        </pc:sldMkLst>
        <pc:spChg chg="mod">
          <ac:chgData name="Amir" userId="065951d4-4781-441f-ab30-2019f0b03826" providerId="ADAL" clId="{1D48DFC2-D5F9-4FD6-955B-0B473925755E}" dt="2020-09-01T12:53:25.311" v="898" actId="21"/>
          <ac:spMkLst>
            <pc:docMk/>
            <pc:sldMk cId="0" sldId="262"/>
            <ac:spMk id="19459" creationId="{00000000-0000-0000-0000-000000000000}"/>
          </ac:spMkLst>
        </pc:spChg>
      </pc:sldChg>
      <pc:sldChg chg="modSp">
        <pc:chgData name="Amir" userId="065951d4-4781-441f-ab30-2019f0b03826" providerId="ADAL" clId="{1D48DFC2-D5F9-4FD6-955B-0B473925755E}" dt="2020-09-03T00:27:29.921" v="1384" actId="207"/>
        <pc:sldMkLst>
          <pc:docMk/>
          <pc:sldMk cId="0" sldId="271"/>
        </pc:sldMkLst>
        <pc:spChg chg="mod">
          <ac:chgData name="Amir" userId="065951d4-4781-441f-ab30-2019f0b03826" providerId="ADAL" clId="{1D48DFC2-D5F9-4FD6-955B-0B473925755E}" dt="2020-09-03T00:27:29.921" v="1384" actId="207"/>
          <ac:spMkLst>
            <pc:docMk/>
            <pc:sldMk cId="0" sldId="271"/>
            <ac:spMk id="20482" creationId="{00000000-0000-0000-0000-000000000000}"/>
          </ac:spMkLst>
        </pc:spChg>
      </pc:sldChg>
      <pc:sldChg chg="modSp">
        <pc:chgData name="Amir" userId="065951d4-4781-441f-ab30-2019f0b03826" providerId="ADAL" clId="{1D48DFC2-D5F9-4FD6-955B-0B473925755E}" dt="2020-09-03T00:15:37.252" v="1379" actId="6549"/>
        <pc:sldMkLst>
          <pc:docMk/>
          <pc:sldMk cId="1322224310" sldId="352"/>
        </pc:sldMkLst>
        <pc:spChg chg="mod">
          <ac:chgData name="Amir" userId="065951d4-4781-441f-ab30-2019f0b03826" providerId="ADAL" clId="{1D48DFC2-D5F9-4FD6-955B-0B473925755E}" dt="2020-09-03T00:15:37.252" v="1379" actId="6549"/>
          <ac:spMkLst>
            <pc:docMk/>
            <pc:sldMk cId="1322224310" sldId="352"/>
            <ac:spMk id="16388" creationId="{00000000-0000-0000-0000-000000000000}"/>
          </ac:spMkLst>
        </pc:spChg>
      </pc:sldChg>
      <pc:sldChg chg="addSp modSp mod modAnim">
        <pc:chgData name="Amir" userId="065951d4-4781-441f-ab30-2019f0b03826" providerId="ADAL" clId="{1D48DFC2-D5F9-4FD6-955B-0B473925755E}" dt="2020-09-03T00:32:31.637" v="1397"/>
        <pc:sldMkLst>
          <pc:docMk/>
          <pc:sldMk cId="2091405616" sldId="355"/>
        </pc:sldMkLst>
        <pc:picChg chg="add mod">
          <ac:chgData name="Amir" userId="065951d4-4781-441f-ab30-2019f0b03826" providerId="ADAL" clId="{1D48DFC2-D5F9-4FD6-955B-0B473925755E}" dt="2020-09-03T00:32:25.882" v="1396" actId="1076"/>
          <ac:picMkLst>
            <pc:docMk/>
            <pc:sldMk cId="2091405616" sldId="355"/>
            <ac:picMk id="5" creationId="{74A3CE4F-441D-49B6-8525-FF1B1830CCC2}"/>
          </ac:picMkLst>
        </pc:picChg>
      </pc:sldChg>
      <pc:sldChg chg="addSp modSp mod modAnim">
        <pc:chgData name="Amir" userId="065951d4-4781-441f-ab30-2019f0b03826" providerId="ADAL" clId="{1D48DFC2-D5F9-4FD6-955B-0B473925755E}" dt="2020-09-03T00:49:16.143" v="1524"/>
        <pc:sldMkLst>
          <pc:docMk/>
          <pc:sldMk cId="3921555572" sldId="360"/>
        </pc:sldMkLst>
        <pc:spChg chg="mod">
          <ac:chgData name="Amir" userId="065951d4-4781-441f-ab30-2019f0b03826" providerId="ADAL" clId="{1D48DFC2-D5F9-4FD6-955B-0B473925755E}" dt="2020-09-03T00:48:31.259" v="1522" actId="20577"/>
          <ac:spMkLst>
            <pc:docMk/>
            <pc:sldMk cId="3921555572" sldId="360"/>
            <ac:spMk id="87044" creationId="{00000000-0000-0000-0000-000000000000}"/>
          </ac:spMkLst>
        </pc:spChg>
        <pc:picChg chg="add mod">
          <ac:chgData name="Amir" userId="065951d4-4781-441f-ab30-2019f0b03826" providerId="ADAL" clId="{1D48DFC2-D5F9-4FD6-955B-0B473925755E}" dt="2020-09-03T00:46:55.049" v="1504" actId="1076"/>
          <ac:picMkLst>
            <pc:docMk/>
            <pc:sldMk cId="3921555572" sldId="360"/>
            <ac:picMk id="3" creationId="{C6738D63-2DE8-4A4E-915A-090919D1DD22}"/>
          </ac:picMkLst>
        </pc:picChg>
      </pc:sldChg>
      <pc:sldChg chg="modSp mod modShow">
        <pc:chgData name="Amir" userId="065951d4-4781-441f-ab30-2019f0b03826" providerId="ADAL" clId="{1D48DFC2-D5F9-4FD6-955B-0B473925755E}" dt="2020-09-03T03:25:57.585" v="5882" actId="729"/>
        <pc:sldMkLst>
          <pc:docMk/>
          <pc:sldMk cId="3705940276" sldId="363"/>
        </pc:sldMkLst>
        <pc:spChg chg="mod">
          <ac:chgData name="Amir" userId="065951d4-4781-441f-ab30-2019f0b03826" providerId="ADAL" clId="{1D48DFC2-D5F9-4FD6-955B-0B473925755E}" dt="2020-09-03T03:25:34.142" v="5881" actId="20577"/>
          <ac:spMkLst>
            <pc:docMk/>
            <pc:sldMk cId="3705940276" sldId="363"/>
            <ac:spMk id="99332" creationId="{00000000-0000-0000-0000-000000000000}"/>
          </ac:spMkLst>
        </pc:spChg>
      </pc:sldChg>
      <pc:sldChg chg="modSp mod modAnim">
        <pc:chgData name="Amir" userId="065951d4-4781-441f-ab30-2019f0b03826" providerId="ADAL" clId="{1D48DFC2-D5F9-4FD6-955B-0B473925755E}" dt="2020-09-03T03:27:00.949" v="5889"/>
        <pc:sldMkLst>
          <pc:docMk/>
          <pc:sldMk cId="2524447570" sldId="364"/>
        </pc:sldMkLst>
        <pc:spChg chg="mod">
          <ac:chgData name="Amir" userId="065951d4-4781-441f-ab30-2019f0b03826" providerId="ADAL" clId="{1D48DFC2-D5F9-4FD6-955B-0B473925755E}" dt="2020-09-03T03:26:42.844" v="5886" actId="20577"/>
          <ac:spMkLst>
            <pc:docMk/>
            <pc:sldMk cId="2524447570" sldId="364"/>
            <ac:spMk id="99332" creationId="{00000000-0000-0000-0000-000000000000}"/>
          </ac:spMkLst>
        </pc:spChg>
      </pc:sldChg>
      <pc:sldChg chg="addSp modSp mod">
        <pc:chgData name="Amir" userId="065951d4-4781-441f-ab30-2019f0b03826" providerId="ADAL" clId="{1D48DFC2-D5F9-4FD6-955B-0B473925755E}" dt="2020-09-03T02:49:33.725" v="4057" actId="1076"/>
        <pc:sldMkLst>
          <pc:docMk/>
          <pc:sldMk cId="2991794156" sldId="365"/>
        </pc:sldMkLst>
        <pc:spChg chg="mod">
          <ac:chgData name="Amir" userId="065951d4-4781-441f-ab30-2019f0b03826" providerId="ADAL" clId="{1D48DFC2-D5F9-4FD6-955B-0B473925755E}" dt="2020-09-03T02:49:26.866" v="4056" actId="14100"/>
          <ac:spMkLst>
            <pc:docMk/>
            <pc:sldMk cId="2991794156" sldId="365"/>
            <ac:spMk id="3" creationId="{00000000-0000-0000-0000-000000000000}"/>
          </ac:spMkLst>
        </pc:spChg>
        <pc:picChg chg="add mod modCrop">
          <ac:chgData name="Amir" userId="065951d4-4781-441f-ab30-2019f0b03826" providerId="ADAL" clId="{1D48DFC2-D5F9-4FD6-955B-0B473925755E}" dt="2020-09-03T02:49:33.725" v="4057" actId="1076"/>
          <ac:picMkLst>
            <pc:docMk/>
            <pc:sldMk cId="2991794156" sldId="365"/>
            <ac:picMk id="5" creationId="{4F967B94-6FAC-43B9-A6A6-63CB003C536F}"/>
          </ac:picMkLst>
        </pc:picChg>
      </pc:sldChg>
      <pc:sldChg chg="ord">
        <pc:chgData name="Amir" userId="065951d4-4781-441f-ab30-2019f0b03826" providerId="ADAL" clId="{1D48DFC2-D5F9-4FD6-955B-0B473925755E}" dt="2020-09-09T02:39:57.266" v="8737"/>
        <pc:sldMkLst>
          <pc:docMk/>
          <pc:sldMk cId="1048986011" sldId="375"/>
        </pc:sldMkLst>
      </pc:sldChg>
      <pc:sldChg chg="modSp mod">
        <pc:chgData name="Amir" userId="065951d4-4781-441f-ab30-2019f0b03826" providerId="ADAL" clId="{1D48DFC2-D5F9-4FD6-955B-0B473925755E}" dt="2020-09-03T00:34:14.820" v="1460" actId="113"/>
        <pc:sldMkLst>
          <pc:docMk/>
          <pc:sldMk cId="2933828842" sldId="415"/>
        </pc:sldMkLst>
        <pc:spChg chg="mod">
          <ac:chgData name="Amir" userId="065951d4-4781-441f-ab30-2019f0b03826" providerId="ADAL" clId="{1D48DFC2-D5F9-4FD6-955B-0B473925755E}" dt="2020-09-03T00:34:14.820" v="1460" actId="113"/>
          <ac:spMkLst>
            <pc:docMk/>
            <pc:sldMk cId="2933828842" sldId="415"/>
            <ac:spMk id="85000" creationId="{00000000-0000-0000-0000-000000000000}"/>
          </ac:spMkLst>
        </pc:spChg>
      </pc:sldChg>
      <pc:sldChg chg="modSp mod">
        <pc:chgData name="Amir" userId="065951d4-4781-441f-ab30-2019f0b03826" providerId="ADAL" clId="{1D48DFC2-D5F9-4FD6-955B-0B473925755E}" dt="2020-09-03T02:38:19.201" v="3890" actId="115"/>
        <pc:sldMkLst>
          <pc:docMk/>
          <pc:sldMk cId="170706587" sldId="420"/>
        </pc:sldMkLst>
        <pc:spChg chg="mod">
          <ac:chgData name="Amir" userId="065951d4-4781-441f-ab30-2019f0b03826" providerId="ADAL" clId="{1D48DFC2-D5F9-4FD6-955B-0B473925755E}" dt="2020-09-03T02:38:19.201" v="3890" actId="115"/>
          <ac:spMkLst>
            <pc:docMk/>
            <pc:sldMk cId="170706587" sldId="420"/>
            <ac:spMk id="87043" creationId="{00000000-0000-0000-0000-000000000000}"/>
          </ac:spMkLst>
        </pc:spChg>
        <pc:spChg chg="mod">
          <ac:chgData name="Amir" userId="065951d4-4781-441f-ab30-2019f0b03826" providerId="ADAL" clId="{1D48DFC2-D5F9-4FD6-955B-0B473925755E}" dt="2020-09-01T16:15:35.929" v="1136" actId="20577"/>
          <ac:spMkLst>
            <pc:docMk/>
            <pc:sldMk cId="170706587" sldId="420"/>
            <ac:spMk id="87044" creationId="{00000000-0000-0000-0000-000000000000}"/>
          </ac:spMkLst>
        </pc:spChg>
      </pc:sldChg>
      <pc:sldChg chg="modSp modAnim">
        <pc:chgData name="Amir" userId="065951d4-4781-441f-ab30-2019f0b03826" providerId="ADAL" clId="{1D48DFC2-D5F9-4FD6-955B-0B473925755E}" dt="2020-09-09T02:28:51.272" v="8287"/>
        <pc:sldMkLst>
          <pc:docMk/>
          <pc:sldMk cId="574399542" sldId="427"/>
        </pc:sldMkLst>
        <pc:spChg chg="mod">
          <ac:chgData name="Amir" userId="065951d4-4781-441f-ab30-2019f0b03826" providerId="ADAL" clId="{1D48DFC2-D5F9-4FD6-955B-0B473925755E}" dt="2020-09-09T02:27:39.462" v="8281" actId="20577"/>
          <ac:spMkLst>
            <pc:docMk/>
            <pc:sldMk cId="574399542" sldId="427"/>
            <ac:spMk id="93188" creationId="{00000000-0000-0000-0000-000000000000}"/>
          </ac:spMkLst>
        </pc:spChg>
      </pc:sldChg>
      <pc:sldChg chg="mod modShow">
        <pc:chgData name="Amir" userId="065951d4-4781-441f-ab30-2019f0b03826" providerId="ADAL" clId="{1D48DFC2-D5F9-4FD6-955B-0B473925755E}" dt="2020-09-09T02:23:59.626" v="8085" actId="729"/>
        <pc:sldMkLst>
          <pc:docMk/>
          <pc:sldMk cId="3809507535" sldId="431"/>
        </pc:sldMkLst>
      </pc:sldChg>
      <pc:sldChg chg="addSp delSp modSp mod">
        <pc:chgData name="Amir" userId="065951d4-4781-441f-ab30-2019f0b03826" providerId="ADAL" clId="{1D48DFC2-D5F9-4FD6-955B-0B473925755E}" dt="2020-09-03T00:27:01.395" v="1383" actId="26606"/>
        <pc:sldMkLst>
          <pc:docMk/>
          <pc:sldMk cId="1946519313" sldId="437"/>
        </pc:sldMkLst>
        <pc:spChg chg="mod">
          <ac:chgData name="Amir" userId="065951d4-4781-441f-ab30-2019f0b03826" providerId="ADAL" clId="{1D48DFC2-D5F9-4FD6-955B-0B473925755E}" dt="2020-09-03T00:27:01.395" v="1383" actId="26606"/>
          <ac:spMkLst>
            <pc:docMk/>
            <pc:sldMk cId="1946519313" sldId="437"/>
            <ac:spMk id="2" creationId="{00000000-0000-0000-0000-000000000000}"/>
          </ac:spMkLst>
        </pc:spChg>
        <pc:spChg chg="add del mod">
          <ac:chgData name="Amir" userId="065951d4-4781-441f-ab30-2019f0b03826" providerId="ADAL" clId="{1D48DFC2-D5F9-4FD6-955B-0B473925755E}" dt="2020-09-03T00:27:01.395" v="1383" actId="26606"/>
          <ac:spMkLst>
            <pc:docMk/>
            <pc:sldMk cId="1946519313" sldId="437"/>
            <ac:spMk id="3" creationId="{00000000-0000-0000-0000-000000000000}"/>
          </ac:spMkLst>
        </pc:spChg>
        <pc:graphicFrameChg chg="add del">
          <ac:chgData name="Amir" userId="065951d4-4781-441f-ab30-2019f0b03826" providerId="ADAL" clId="{1D48DFC2-D5F9-4FD6-955B-0B473925755E}" dt="2020-09-03T00:27:01.395" v="1383" actId="26606"/>
          <ac:graphicFrameMkLst>
            <pc:docMk/>
            <pc:sldMk cId="1946519313" sldId="437"/>
            <ac:graphicFrameMk id="5" creationId="{023769CD-59C1-435E-90FC-91E98AFDCAB1}"/>
          </ac:graphicFrameMkLst>
        </pc:graphicFrameChg>
      </pc:sldChg>
      <pc:sldChg chg="mod modShow">
        <pc:chgData name="Amir" userId="065951d4-4781-441f-ab30-2019f0b03826" providerId="ADAL" clId="{1D48DFC2-D5F9-4FD6-955B-0B473925755E}" dt="2020-09-03T02:47:11.463" v="3950" actId="729"/>
        <pc:sldMkLst>
          <pc:docMk/>
          <pc:sldMk cId="2739153238" sldId="440"/>
        </pc:sldMkLst>
      </pc:sldChg>
      <pc:sldChg chg="modSp mod">
        <pc:chgData name="Amir" userId="065951d4-4781-441f-ab30-2019f0b03826" providerId="ADAL" clId="{1D48DFC2-D5F9-4FD6-955B-0B473925755E}" dt="2020-09-01T12:27:55.017" v="465" actId="20577"/>
        <pc:sldMkLst>
          <pc:docMk/>
          <pc:sldMk cId="380032717" sldId="447"/>
        </pc:sldMkLst>
        <pc:spChg chg="mod">
          <ac:chgData name="Amir" userId="065951d4-4781-441f-ab30-2019f0b03826" providerId="ADAL" clId="{1D48DFC2-D5F9-4FD6-955B-0B473925755E}" dt="2020-09-01T12:27:55.017" v="465" actId="20577"/>
          <ac:spMkLst>
            <pc:docMk/>
            <pc:sldMk cId="380032717" sldId="447"/>
            <ac:spMk id="2051" creationId="{00000000-0000-0000-0000-000000000000}"/>
          </ac:spMkLst>
        </pc:spChg>
      </pc:sldChg>
      <pc:sldChg chg="mod modShow">
        <pc:chgData name="Amir" userId="065951d4-4781-441f-ab30-2019f0b03826" providerId="ADAL" clId="{1D48DFC2-D5F9-4FD6-955B-0B473925755E}" dt="2020-09-03T02:36:48.855" v="3834" actId="729"/>
        <pc:sldMkLst>
          <pc:docMk/>
          <pc:sldMk cId="720947172" sldId="452"/>
        </pc:sldMkLst>
      </pc:sldChg>
      <pc:sldChg chg="addSp modSp mod modShow">
        <pc:chgData name="Amir" userId="065951d4-4781-441f-ab30-2019f0b03826" providerId="ADAL" clId="{1D48DFC2-D5F9-4FD6-955B-0B473925755E}" dt="2020-09-03T10:42:17.547" v="5998" actId="729"/>
        <pc:sldMkLst>
          <pc:docMk/>
          <pc:sldMk cId="891643214" sldId="453"/>
        </pc:sldMkLst>
        <pc:spChg chg="add mod">
          <ac:chgData name="Amir" userId="065951d4-4781-441f-ab30-2019f0b03826" providerId="ADAL" clId="{1D48DFC2-D5F9-4FD6-955B-0B473925755E}" dt="2020-09-01T16:19:24.925" v="1165" actId="20577"/>
          <ac:spMkLst>
            <pc:docMk/>
            <pc:sldMk cId="891643214" sldId="453"/>
            <ac:spMk id="2" creationId="{95BA164F-1B88-46D3-A930-2E3CB17C1639}"/>
          </ac:spMkLst>
        </pc:spChg>
        <pc:spChg chg="add mod">
          <ac:chgData name="Amir" userId="065951d4-4781-441f-ab30-2019f0b03826" providerId="ADAL" clId="{1D48DFC2-D5F9-4FD6-955B-0B473925755E}" dt="2020-09-01T16:20:11.847" v="1240" actId="20577"/>
          <ac:spMkLst>
            <pc:docMk/>
            <pc:sldMk cId="891643214" sldId="453"/>
            <ac:spMk id="3" creationId="{0CD8532F-5FDF-4F24-9C05-A5AF48DD8518}"/>
          </ac:spMkLst>
        </pc:spChg>
        <pc:spChg chg="mod">
          <ac:chgData name="Amir" userId="065951d4-4781-441f-ab30-2019f0b03826" providerId="ADAL" clId="{1D48DFC2-D5F9-4FD6-955B-0B473925755E}" dt="2020-09-03T10:27:08.631" v="5919" actId="20577"/>
          <ac:spMkLst>
            <pc:docMk/>
            <pc:sldMk cId="891643214" sldId="453"/>
            <ac:spMk id="87043" creationId="{00000000-0000-0000-0000-000000000000}"/>
          </ac:spMkLst>
        </pc:spChg>
        <pc:spChg chg="mod">
          <ac:chgData name="Amir" userId="065951d4-4781-441f-ab30-2019f0b03826" providerId="ADAL" clId="{1D48DFC2-D5F9-4FD6-955B-0B473925755E}" dt="2020-09-01T16:21:04.278" v="1358" actId="20577"/>
          <ac:spMkLst>
            <pc:docMk/>
            <pc:sldMk cId="891643214" sldId="453"/>
            <ac:spMk id="87044" creationId="{00000000-0000-0000-0000-000000000000}"/>
          </ac:spMkLst>
        </pc:spChg>
      </pc:sldChg>
      <pc:sldChg chg="modSp mod modShow">
        <pc:chgData name="Amir" userId="065951d4-4781-441f-ab30-2019f0b03826" providerId="ADAL" clId="{1D48DFC2-D5F9-4FD6-955B-0B473925755E}" dt="2020-09-03T10:42:17.547" v="5998" actId="729"/>
        <pc:sldMkLst>
          <pc:docMk/>
          <pc:sldMk cId="3535668591" sldId="459"/>
        </pc:sldMkLst>
        <pc:spChg chg="mod">
          <ac:chgData name="Amir" userId="065951d4-4781-441f-ab30-2019f0b03826" providerId="ADAL" clId="{1D48DFC2-D5F9-4FD6-955B-0B473925755E}" dt="2020-09-03T10:38:39.671" v="5920"/>
          <ac:spMkLst>
            <pc:docMk/>
            <pc:sldMk cId="3535668591" sldId="459"/>
            <ac:spMk id="87043" creationId="{00000000-0000-0000-0000-000000000000}"/>
          </ac:spMkLst>
        </pc:spChg>
      </pc:sldChg>
      <pc:sldChg chg="modSp mod modShow">
        <pc:chgData name="Amir" userId="065951d4-4781-441f-ab30-2019f0b03826" providerId="ADAL" clId="{1D48DFC2-D5F9-4FD6-955B-0B473925755E}" dt="2020-09-03T10:42:17.547" v="5998" actId="729"/>
        <pc:sldMkLst>
          <pc:docMk/>
          <pc:sldMk cId="4266452277" sldId="460"/>
        </pc:sldMkLst>
        <pc:spChg chg="mod">
          <ac:chgData name="Amir" userId="065951d4-4781-441f-ab30-2019f0b03826" providerId="ADAL" clId="{1D48DFC2-D5F9-4FD6-955B-0B473925755E}" dt="2020-09-03T10:39:20.776" v="5942" actId="404"/>
          <ac:spMkLst>
            <pc:docMk/>
            <pc:sldMk cId="4266452277" sldId="460"/>
            <ac:spMk id="87043" creationId="{00000000-0000-0000-0000-000000000000}"/>
          </ac:spMkLst>
        </pc:spChg>
      </pc:sldChg>
      <pc:sldChg chg="addSp delSp modSp mod">
        <pc:chgData name="Amir" userId="065951d4-4781-441f-ab30-2019f0b03826" providerId="ADAL" clId="{1D48DFC2-D5F9-4FD6-955B-0B473925755E}" dt="2020-09-03T12:09:11.718" v="6887" actId="20577"/>
        <pc:sldMkLst>
          <pc:docMk/>
          <pc:sldMk cId="1280478878" sldId="461"/>
        </pc:sldMkLst>
        <pc:spChg chg="del">
          <ac:chgData name="Amir" userId="065951d4-4781-441f-ab30-2019f0b03826" providerId="ADAL" clId="{1D48DFC2-D5F9-4FD6-955B-0B473925755E}" dt="2020-09-03T12:08:19.815" v="6871" actId="478"/>
          <ac:spMkLst>
            <pc:docMk/>
            <pc:sldMk cId="1280478878" sldId="461"/>
            <ac:spMk id="8" creationId="{00000000-0000-0000-0000-000000000000}"/>
          </ac:spMkLst>
        </pc:spChg>
        <pc:spChg chg="del">
          <ac:chgData name="Amir" userId="065951d4-4781-441f-ab30-2019f0b03826" providerId="ADAL" clId="{1D48DFC2-D5F9-4FD6-955B-0B473925755E}" dt="2020-09-03T12:08:19.815" v="6871" actId="478"/>
          <ac:spMkLst>
            <pc:docMk/>
            <pc:sldMk cId="1280478878" sldId="461"/>
            <ac:spMk id="11" creationId="{00000000-0000-0000-0000-000000000000}"/>
          </ac:spMkLst>
        </pc:spChg>
        <pc:spChg chg="del">
          <ac:chgData name="Amir" userId="065951d4-4781-441f-ab30-2019f0b03826" providerId="ADAL" clId="{1D48DFC2-D5F9-4FD6-955B-0B473925755E}" dt="2020-09-03T12:08:19.815" v="6871" actId="478"/>
          <ac:spMkLst>
            <pc:docMk/>
            <pc:sldMk cId="1280478878" sldId="461"/>
            <ac:spMk id="12" creationId="{00000000-0000-0000-0000-000000000000}"/>
          </ac:spMkLst>
        </pc:spChg>
        <pc:spChg chg="del mod">
          <ac:chgData name="Amir" userId="065951d4-4781-441f-ab30-2019f0b03826" providerId="ADAL" clId="{1D48DFC2-D5F9-4FD6-955B-0B473925755E}" dt="2020-09-03T12:08:34.327" v="6874" actId="478"/>
          <ac:spMkLst>
            <pc:docMk/>
            <pc:sldMk cId="1280478878" sldId="461"/>
            <ac:spMk id="13" creationId="{00000000-0000-0000-0000-000000000000}"/>
          </ac:spMkLst>
        </pc:spChg>
        <pc:spChg chg="del">
          <ac:chgData name="Amir" userId="065951d4-4781-441f-ab30-2019f0b03826" providerId="ADAL" clId="{1D48DFC2-D5F9-4FD6-955B-0B473925755E}" dt="2020-09-03T12:08:19.815" v="6871" actId="478"/>
          <ac:spMkLst>
            <pc:docMk/>
            <pc:sldMk cId="1280478878" sldId="461"/>
            <ac:spMk id="14" creationId="{00000000-0000-0000-0000-000000000000}"/>
          </ac:spMkLst>
        </pc:spChg>
        <pc:spChg chg="del">
          <ac:chgData name="Amir" userId="065951d4-4781-441f-ab30-2019f0b03826" providerId="ADAL" clId="{1D48DFC2-D5F9-4FD6-955B-0B473925755E}" dt="2020-09-03T12:08:19.815" v="6871" actId="478"/>
          <ac:spMkLst>
            <pc:docMk/>
            <pc:sldMk cId="1280478878" sldId="461"/>
            <ac:spMk id="15" creationId="{00000000-0000-0000-0000-000000000000}"/>
          </ac:spMkLst>
        </pc:spChg>
        <pc:spChg chg="del">
          <ac:chgData name="Amir" userId="065951d4-4781-441f-ab30-2019f0b03826" providerId="ADAL" clId="{1D48DFC2-D5F9-4FD6-955B-0B473925755E}" dt="2020-09-03T12:08:19.815" v="6871" actId="478"/>
          <ac:spMkLst>
            <pc:docMk/>
            <pc:sldMk cId="1280478878" sldId="461"/>
            <ac:spMk id="16" creationId="{00000000-0000-0000-0000-000000000000}"/>
          </ac:spMkLst>
        </pc:spChg>
        <pc:spChg chg="del">
          <ac:chgData name="Amir" userId="065951d4-4781-441f-ab30-2019f0b03826" providerId="ADAL" clId="{1D48DFC2-D5F9-4FD6-955B-0B473925755E}" dt="2020-09-03T12:08:19.815" v="6871" actId="478"/>
          <ac:spMkLst>
            <pc:docMk/>
            <pc:sldMk cId="1280478878" sldId="461"/>
            <ac:spMk id="17" creationId="{00000000-0000-0000-0000-000000000000}"/>
          </ac:spMkLst>
        </pc:spChg>
        <pc:spChg chg="del">
          <ac:chgData name="Amir" userId="065951d4-4781-441f-ab30-2019f0b03826" providerId="ADAL" clId="{1D48DFC2-D5F9-4FD6-955B-0B473925755E}" dt="2020-09-03T12:08:19.815" v="6871" actId="478"/>
          <ac:spMkLst>
            <pc:docMk/>
            <pc:sldMk cId="1280478878" sldId="461"/>
            <ac:spMk id="18" creationId="{00000000-0000-0000-0000-000000000000}"/>
          </ac:spMkLst>
        </pc:spChg>
        <pc:spChg chg="mod">
          <ac:chgData name="Amir" userId="065951d4-4781-441f-ab30-2019f0b03826" providerId="ADAL" clId="{1D48DFC2-D5F9-4FD6-955B-0B473925755E}" dt="2020-09-03T12:07:19.615" v="6868" actId="6549"/>
          <ac:spMkLst>
            <pc:docMk/>
            <pc:sldMk cId="1280478878" sldId="461"/>
            <ac:spMk id="87043" creationId="{00000000-0000-0000-0000-000000000000}"/>
          </ac:spMkLst>
        </pc:spChg>
        <pc:spChg chg="mod">
          <ac:chgData name="Amir" userId="065951d4-4781-441f-ab30-2019f0b03826" providerId="ADAL" clId="{1D48DFC2-D5F9-4FD6-955B-0B473925755E}" dt="2020-09-03T12:09:11.718" v="6887" actId="20577"/>
          <ac:spMkLst>
            <pc:docMk/>
            <pc:sldMk cId="1280478878" sldId="461"/>
            <ac:spMk id="87044" creationId="{00000000-0000-0000-0000-000000000000}"/>
          </ac:spMkLst>
        </pc:spChg>
        <pc:picChg chg="add mod">
          <ac:chgData name="Amir" userId="065951d4-4781-441f-ab30-2019f0b03826" providerId="ADAL" clId="{1D48DFC2-D5F9-4FD6-955B-0B473925755E}" dt="2020-09-03T12:09:01.081" v="6883" actId="1076"/>
          <ac:picMkLst>
            <pc:docMk/>
            <pc:sldMk cId="1280478878" sldId="461"/>
            <ac:picMk id="2" creationId="{6A895E07-23CB-4001-ADE7-54C33471CB0B}"/>
          </ac:picMkLst>
        </pc:picChg>
        <pc:cxnChg chg="del mod">
          <ac:chgData name="Amir" userId="065951d4-4781-441f-ab30-2019f0b03826" providerId="ADAL" clId="{1D48DFC2-D5F9-4FD6-955B-0B473925755E}" dt="2020-09-03T12:08:19.815" v="6871" actId="478"/>
          <ac:cxnSpMkLst>
            <pc:docMk/>
            <pc:sldMk cId="1280478878" sldId="461"/>
            <ac:cxnSpMk id="3" creationId="{00000000-0000-0000-0000-000000000000}"/>
          </ac:cxnSpMkLst>
        </pc:cxnChg>
        <pc:cxnChg chg="del mod">
          <ac:chgData name="Amir" userId="065951d4-4781-441f-ab30-2019f0b03826" providerId="ADAL" clId="{1D48DFC2-D5F9-4FD6-955B-0B473925755E}" dt="2020-09-03T12:08:19.815" v="6871" actId="478"/>
          <ac:cxnSpMkLst>
            <pc:docMk/>
            <pc:sldMk cId="1280478878" sldId="461"/>
            <ac:cxnSpMk id="21" creationId="{00000000-0000-0000-0000-000000000000}"/>
          </ac:cxnSpMkLst>
        </pc:cxnChg>
      </pc:sldChg>
      <pc:sldChg chg="del">
        <pc:chgData name="Amir" userId="065951d4-4781-441f-ab30-2019f0b03826" providerId="ADAL" clId="{1D48DFC2-D5F9-4FD6-955B-0B473925755E}" dt="2020-09-03T12:14:38.720" v="7100" actId="47"/>
        <pc:sldMkLst>
          <pc:docMk/>
          <pc:sldMk cId="3195162735" sldId="462"/>
        </pc:sldMkLst>
      </pc:sldChg>
      <pc:sldChg chg="addSp modSp mod modAnim">
        <pc:chgData name="Amir" userId="065951d4-4781-441f-ab30-2019f0b03826" providerId="ADAL" clId="{1D48DFC2-D5F9-4FD6-955B-0B473925755E}" dt="2020-09-01T12:59:30.542" v="1000"/>
        <pc:sldMkLst>
          <pc:docMk/>
          <pc:sldMk cId="1859294086" sldId="484"/>
        </pc:sldMkLst>
        <pc:spChg chg="add mod">
          <ac:chgData name="Amir" userId="065951d4-4781-441f-ab30-2019f0b03826" providerId="ADAL" clId="{1D48DFC2-D5F9-4FD6-955B-0B473925755E}" dt="2020-09-01T12:58:00.762" v="972" actId="20577"/>
          <ac:spMkLst>
            <pc:docMk/>
            <pc:sldMk cId="1859294086" sldId="484"/>
            <ac:spMk id="3" creationId="{7229A024-46A8-466F-9E2A-B19918906113}"/>
          </ac:spMkLst>
        </pc:spChg>
        <pc:spChg chg="mod">
          <ac:chgData name="Amir" userId="065951d4-4781-441f-ab30-2019f0b03826" providerId="ADAL" clId="{1D48DFC2-D5F9-4FD6-955B-0B473925755E}" dt="2020-09-01T12:59:23.654" v="999" actId="1582"/>
          <ac:spMkLst>
            <pc:docMk/>
            <pc:sldMk cId="1859294086" sldId="484"/>
            <ac:spMk id="10" creationId="{00000000-0000-0000-0000-000000000000}"/>
          </ac:spMkLst>
        </pc:spChg>
      </pc:sldChg>
      <pc:sldChg chg="modSp mod">
        <pc:chgData name="Amir" userId="065951d4-4781-441f-ab30-2019f0b03826" providerId="ADAL" clId="{1D48DFC2-D5F9-4FD6-955B-0B473925755E}" dt="2020-09-01T13:03:36.799" v="1075" actId="20577"/>
        <pc:sldMkLst>
          <pc:docMk/>
          <pc:sldMk cId="2528007352" sldId="496"/>
        </pc:sldMkLst>
        <pc:spChg chg="mod">
          <ac:chgData name="Amir" userId="065951d4-4781-441f-ab30-2019f0b03826" providerId="ADAL" clId="{1D48DFC2-D5F9-4FD6-955B-0B473925755E}" dt="2020-09-01T13:03:36.799" v="1075" actId="20577"/>
          <ac:spMkLst>
            <pc:docMk/>
            <pc:sldMk cId="2528007352" sldId="496"/>
            <ac:spMk id="3076" creationId="{00000000-0000-0000-0000-000000000000}"/>
          </ac:spMkLst>
        </pc:spChg>
      </pc:sldChg>
      <pc:sldChg chg="modSp mod">
        <pc:chgData name="Amir" userId="065951d4-4781-441f-ab30-2019f0b03826" providerId="ADAL" clId="{1D48DFC2-D5F9-4FD6-955B-0B473925755E}" dt="2020-09-01T03:45:33.723" v="300" actId="14100"/>
        <pc:sldMkLst>
          <pc:docMk/>
          <pc:sldMk cId="3083867816" sldId="498"/>
        </pc:sldMkLst>
        <pc:spChg chg="mod">
          <ac:chgData name="Amir" userId="065951d4-4781-441f-ab30-2019f0b03826" providerId="ADAL" clId="{1D48DFC2-D5F9-4FD6-955B-0B473925755E}" dt="2020-09-01T03:45:33.723" v="300" actId="14100"/>
          <ac:spMkLst>
            <pc:docMk/>
            <pc:sldMk cId="3083867816" sldId="498"/>
            <ac:spMk id="19459" creationId="{00000000-0000-0000-0000-000000000000}"/>
          </ac:spMkLst>
        </pc:spChg>
      </pc:sldChg>
      <pc:sldChg chg="modSp mod">
        <pc:chgData name="Amir" userId="065951d4-4781-441f-ab30-2019f0b03826" providerId="ADAL" clId="{1D48DFC2-D5F9-4FD6-955B-0B473925755E}" dt="2020-09-01T12:52:22.124" v="869" actId="6549"/>
        <pc:sldMkLst>
          <pc:docMk/>
          <pc:sldMk cId="2880552492" sldId="499"/>
        </pc:sldMkLst>
        <pc:spChg chg="mod">
          <ac:chgData name="Amir" userId="065951d4-4781-441f-ab30-2019f0b03826" providerId="ADAL" clId="{1D48DFC2-D5F9-4FD6-955B-0B473925755E}" dt="2020-09-01T12:52:09.772" v="867" actId="20577"/>
          <ac:spMkLst>
            <pc:docMk/>
            <pc:sldMk cId="2880552492" sldId="499"/>
            <ac:spMk id="6147" creationId="{00000000-0000-0000-0000-000000000000}"/>
          </ac:spMkLst>
        </pc:spChg>
        <pc:spChg chg="mod">
          <ac:chgData name="Amir" userId="065951d4-4781-441f-ab30-2019f0b03826" providerId="ADAL" clId="{1D48DFC2-D5F9-4FD6-955B-0B473925755E}" dt="2020-09-01T12:52:22.124" v="869" actId="6549"/>
          <ac:spMkLst>
            <pc:docMk/>
            <pc:sldMk cId="2880552492" sldId="499"/>
            <ac:spMk id="316419" creationId="{00000000-0000-0000-0000-000000000000}"/>
          </ac:spMkLst>
        </pc:spChg>
      </pc:sldChg>
      <pc:sldChg chg="modSp mod ord modShow">
        <pc:chgData name="Amir" userId="065951d4-4781-441f-ab30-2019f0b03826" providerId="ADAL" clId="{1D48DFC2-D5F9-4FD6-955B-0B473925755E}" dt="2020-09-01T12:51:46.098" v="841"/>
        <pc:sldMkLst>
          <pc:docMk/>
          <pc:sldMk cId="2975390928" sldId="502"/>
        </pc:sldMkLst>
        <pc:spChg chg="mod">
          <ac:chgData name="Amir" userId="065951d4-4781-441f-ab30-2019f0b03826" providerId="ADAL" clId="{1D48DFC2-D5F9-4FD6-955B-0B473925755E}" dt="2020-09-01T12:51:18.475" v="838" actId="6549"/>
          <ac:spMkLst>
            <pc:docMk/>
            <pc:sldMk cId="2975390928" sldId="502"/>
            <ac:spMk id="4100" creationId="{00000000-0000-0000-0000-000000000000}"/>
          </ac:spMkLst>
        </pc:spChg>
      </pc:sldChg>
      <pc:sldChg chg="modSp mod">
        <pc:chgData name="Amir" userId="065951d4-4781-441f-ab30-2019f0b03826" providerId="ADAL" clId="{1D48DFC2-D5F9-4FD6-955B-0B473925755E}" dt="2020-09-01T03:43:37.076" v="296" actId="6549"/>
        <pc:sldMkLst>
          <pc:docMk/>
          <pc:sldMk cId="1417520250" sldId="504"/>
        </pc:sldMkLst>
        <pc:spChg chg="mod">
          <ac:chgData name="Amir" userId="065951d4-4781-441f-ab30-2019f0b03826" providerId="ADAL" clId="{1D48DFC2-D5F9-4FD6-955B-0B473925755E}" dt="2020-09-01T03:43:37.076" v="296" actId="6549"/>
          <ac:spMkLst>
            <pc:docMk/>
            <pc:sldMk cId="1417520250" sldId="504"/>
            <ac:spMk id="6" creationId="{00000000-0000-0000-0000-000000000000}"/>
          </ac:spMkLst>
        </pc:spChg>
      </pc:sldChg>
      <pc:sldChg chg="addSp delSp modSp mod setBg modClrScheme chgLayout">
        <pc:chgData name="Amir" userId="065951d4-4781-441f-ab30-2019f0b03826" providerId="ADAL" clId="{1D48DFC2-D5F9-4FD6-955B-0B473925755E}" dt="2020-09-01T12:49:07.560" v="636" actId="27614"/>
        <pc:sldMkLst>
          <pc:docMk/>
          <pc:sldMk cId="1776473716" sldId="505"/>
        </pc:sldMkLst>
        <pc:spChg chg="add del mod">
          <ac:chgData name="Amir" userId="065951d4-4781-441f-ab30-2019f0b03826" providerId="ADAL" clId="{1D48DFC2-D5F9-4FD6-955B-0B473925755E}" dt="2020-09-01T12:48:52.397" v="634" actId="700"/>
          <ac:spMkLst>
            <pc:docMk/>
            <pc:sldMk cId="1776473716" sldId="505"/>
            <ac:spMk id="2" creationId="{A473A401-C953-4861-8F70-56150347D3F4}"/>
          </ac:spMkLst>
        </pc:spChg>
        <pc:spChg chg="mod ord">
          <ac:chgData name="Amir" userId="065951d4-4781-441f-ab30-2019f0b03826" providerId="ADAL" clId="{1D48DFC2-D5F9-4FD6-955B-0B473925755E}" dt="2020-09-01T12:48:58.024" v="635" actId="26606"/>
          <ac:spMkLst>
            <pc:docMk/>
            <pc:sldMk cId="1776473716" sldId="505"/>
            <ac:spMk id="5" creationId="{00000000-0000-0000-0000-000000000000}"/>
          </ac:spMkLst>
        </pc:spChg>
        <pc:spChg chg="add">
          <ac:chgData name="Amir" userId="065951d4-4781-441f-ab30-2019f0b03826" providerId="ADAL" clId="{1D48DFC2-D5F9-4FD6-955B-0B473925755E}" dt="2020-09-01T12:48:58.024" v="635" actId="26606"/>
          <ac:spMkLst>
            <pc:docMk/>
            <pc:sldMk cId="1776473716" sldId="505"/>
            <ac:spMk id="10" creationId="{1707FC24-6981-43D9-B525-C7832BA22463}"/>
          </ac:spMkLst>
        </pc:spChg>
        <pc:picChg chg="add mod">
          <ac:chgData name="Amir" userId="065951d4-4781-441f-ab30-2019f0b03826" providerId="ADAL" clId="{1D48DFC2-D5F9-4FD6-955B-0B473925755E}" dt="2020-09-01T12:49:07.560" v="636" actId="27614"/>
          <ac:picMkLst>
            <pc:docMk/>
            <pc:sldMk cId="1776473716" sldId="505"/>
            <ac:picMk id="4" creationId="{3A890277-4AD5-4365-9ADE-982FE198D3E3}"/>
          </ac:picMkLst>
        </pc:picChg>
        <pc:picChg chg="del">
          <ac:chgData name="Amir" userId="065951d4-4781-441f-ab30-2019f0b03826" providerId="ADAL" clId="{1D48DFC2-D5F9-4FD6-955B-0B473925755E}" dt="2020-09-01T04:14:28.510" v="413" actId="478"/>
          <ac:picMkLst>
            <pc:docMk/>
            <pc:sldMk cId="1776473716" sldId="505"/>
            <ac:picMk id="7" creationId="{00000000-0000-0000-0000-000000000000}"/>
          </ac:picMkLst>
        </pc:picChg>
      </pc:sldChg>
      <pc:sldChg chg="modSp modAnim">
        <pc:chgData name="Amir" userId="065951d4-4781-441f-ab30-2019f0b03826" providerId="ADAL" clId="{1D48DFC2-D5F9-4FD6-955B-0B473925755E}" dt="2020-09-05T21:42:49.622" v="8083" actId="13926"/>
        <pc:sldMkLst>
          <pc:docMk/>
          <pc:sldMk cId="1451493402" sldId="519"/>
        </pc:sldMkLst>
        <pc:spChg chg="mod">
          <ac:chgData name="Amir" userId="065951d4-4781-441f-ab30-2019f0b03826" providerId="ADAL" clId="{1D48DFC2-D5F9-4FD6-955B-0B473925755E}" dt="2020-09-05T21:42:49.622" v="8083" actId="13926"/>
          <ac:spMkLst>
            <pc:docMk/>
            <pc:sldMk cId="1451493402" sldId="519"/>
            <ac:spMk id="20482" creationId="{00000000-0000-0000-0000-000000000000}"/>
          </ac:spMkLst>
        </pc:spChg>
      </pc:sldChg>
      <pc:sldChg chg="modSp mod">
        <pc:chgData name="Amir" userId="065951d4-4781-441f-ab30-2019f0b03826" providerId="ADAL" clId="{1D48DFC2-D5F9-4FD6-955B-0B473925755E}" dt="2020-09-01T12:56:00.471" v="964" actId="20577"/>
        <pc:sldMkLst>
          <pc:docMk/>
          <pc:sldMk cId="3993949618" sldId="529"/>
        </pc:sldMkLst>
        <pc:spChg chg="mod">
          <ac:chgData name="Amir" userId="065951d4-4781-441f-ab30-2019f0b03826" providerId="ADAL" clId="{1D48DFC2-D5F9-4FD6-955B-0B473925755E}" dt="2020-09-01T12:56:00.471" v="964" actId="20577"/>
          <ac:spMkLst>
            <pc:docMk/>
            <pc:sldMk cId="3993949618" sldId="529"/>
            <ac:spMk id="10244" creationId="{00000000-0000-0000-0000-000000000000}"/>
          </ac:spMkLst>
        </pc:spChg>
        <pc:spChg chg="mod">
          <ac:chgData name="Amir" userId="065951d4-4781-441f-ab30-2019f0b03826" providerId="ADAL" clId="{1D48DFC2-D5F9-4FD6-955B-0B473925755E}" dt="2020-09-01T12:55:01.984" v="919" actId="20577"/>
          <ac:spMkLst>
            <pc:docMk/>
            <pc:sldMk cId="3993949618" sldId="529"/>
            <ac:spMk id="19459" creationId="{00000000-0000-0000-0000-000000000000}"/>
          </ac:spMkLst>
        </pc:spChg>
      </pc:sldChg>
      <pc:sldChg chg="modSp mod">
        <pc:chgData name="Amir" userId="065951d4-4781-441f-ab30-2019f0b03826" providerId="ADAL" clId="{1D48DFC2-D5F9-4FD6-955B-0B473925755E}" dt="2020-09-03T00:41:35.606" v="1490" actId="122"/>
        <pc:sldMkLst>
          <pc:docMk/>
          <pc:sldMk cId="1744060812" sldId="531"/>
        </pc:sldMkLst>
        <pc:spChg chg="mod">
          <ac:chgData name="Amir" userId="065951d4-4781-441f-ab30-2019f0b03826" providerId="ADAL" clId="{1D48DFC2-D5F9-4FD6-955B-0B473925755E}" dt="2020-09-03T00:41:35.606" v="1490" actId="122"/>
          <ac:spMkLst>
            <pc:docMk/>
            <pc:sldMk cId="1744060812" sldId="531"/>
            <ac:spMk id="4" creationId="{00000000-0000-0000-0000-000000000000}"/>
          </ac:spMkLst>
        </pc:spChg>
      </pc:sldChg>
      <pc:sldChg chg="del">
        <pc:chgData name="Amir" userId="065951d4-4781-441f-ab30-2019f0b03826" providerId="ADAL" clId="{1D48DFC2-D5F9-4FD6-955B-0B473925755E}" dt="2020-09-09T02:23:47.544" v="8084" actId="47"/>
        <pc:sldMkLst>
          <pc:docMk/>
          <pc:sldMk cId="1418855304" sldId="534"/>
        </pc:sldMkLst>
      </pc:sldChg>
      <pc:sldChg chg="mod modShow">
        <pc:chgData name="Amir" userId="065951d4-4781-441f-ab30-2019f0b03826" providerId="ADAL" clId="{1D48DFC2-D5F9-4FD6-955B-0B473925755E}" dt="2020-09-03T01:25:42.478" v="2339" actId="729"/>
        <pc:sldMkLst>
          <pc:docMk/>
          <pc:sldMk cId="1332624395" sldId="543"/>
        </pc:sldMkLst>
      </pc:sldChg>
      <pc:sldChg chg="addSp modSp mod modAnim">
        <pc:chgData name="Amir" userId="065951d4-4781-441f-ab30-2019f0b03826" providerId="ADAL" clId="{1D48DFC2-D5F9-4FD6-955B-0B473925755E}" dt="2020-09-03T01:31:57.486" v="2696"/>
        <pc:sldMkLst>
          <pc:docMk/>
          <pc:sldMk cId="2520190568" sldId="544"/>
        </pc:sldMkLst>
        <pc:spChg chg="add mod">
          <ac:chgData name="Amir" userId="065951d4-4781-441f-ab30-2019f0b03826" providerId="ADAL" clId="{1D48DFC2-D5F9-4FD6-955B-0B473925755E}" dt="2020-09-03T01:24:32.533" v="2334" actId="113"/>
          <ac:spMkLst>
            <pc:docMk/>
            <pc:sldMk cId="2520190568" sldId="544"/>
            <ac:spMk id="2" creationId="{E164CE4C-A0E7-488F-BD39-423556CB3267}"/>
          </ac:spMkLst>
        </pc:spChg>
        <pc:spChg chg="mod">
          <ac:chgData name="Amir" userId="065951d4-4781-441f-ab30-2019f0b03826" providerId="ADAL" clId="{1D48DFC2-D5F9-4FD6-955B-0B473925755E}" dt="2020-09-03T00:52:25.325" v="1599" actId="1036"/>
          <ac:spMkLst>
            <pc:docMk/>
            <pc:sldMk cId="2520190568" sldId="544"/>
            <ac:spMk id="9" creationId="{AC60DAC6-349D-4664-9B00-060BDB4E990B}"/>
          </ac:spMkLst>
        </pc:spChg>
        <pc:spChg chg="mod">
          <ac:chgData name="Amir" userId="065951d4-4781-441f-ab30-2019f0b03826" providerId="ADAL" clId="{1D48DFC2-D5F9-4FD6-955B-0B473925755E}" dt="2020-09-03T00:52:25.325" v="1599" actId="1036"/>
          <ac:spMkLst>
            <pc:docMk/>
            <pc:sldMk cId="2520190568" sldId="544"/>
            <ac:spMk id="10" creationId="{ECF903B5-86D2-4F14-A86E-EC8DDF377C31}"/>
          </ac:spMkLst>
        </pc:spChg>
        <pc:spChg chg="mod">
          <ac:chgData name="Amir" userId="065951d4-4781-441f-ab30-2019f0b03826" providerId="ADAL" clId="{1D48DFC2-D5F9-4FD6-955B-0B473925755E}" dt="2020-09-03T00:52:25.325" v="1599" actId="1036"/>
          <ac:spMkLst>
            <pc:docMk/>
            <pc:sldMk cId="2520190568" sldId="544"/>
            <ac:spMk id="16" creationId="{FBF7E052-21E1-4120-9B1A-6EBB2B7A630D}"/>
          </ac:spMkLst>
        </pc:spChg>
        <pc:spChg chg="mod">
          <ac:chgData name="Amir" userId="065951d4-4781-441f-ab30-2019f0b03826" providerId="ADAL" clId="{1D48DFC2-D5F9-4FD6-955B-0B473925755E}" dt="2020-09-03T00:52:25.325" v="1599" actId="1036"/>
          <ac:spMkLst>
            <pc:docMk/>
            <pc:sldMk cId="2520190568" sldId="544"/>
            <ac:spMk id="17" creationId="{7466C30D-84B4-4F2C-AE43-705EFDC0FAB1}"/>
          </ac:spMkLst>
        </pc:spChg>
        <pc:spChg chg="mod">
          <ac:chgData name="Amir" userId="065951d4-4781-441f-ab30-2019f0b03826" providerId="ADAL" clId="{1D48DFC2-D5F9-4FD6-955B-0B473925755E}" dt="2020-09-03T00:52:25.325" v="1599" actId="1036"/>
          <ac:spMkLst>
            <pc:docMk/>
            <pc:sldMk cId="2520190568" sldId="544"/>
            <ac:spMk id="24" creationId="{C0F8CB2B-7920-4E38-B7F3-F3BA23DFCA42}"/>
          </ac:spMkLst>
        </pc:spChg>
        <pc:spChg chg="mod">
          <ac:chgData name="Amir" userId="065951d4-4781-441f-ab30-2019f0b03826" providerId="ADAL" clId="{1D48DFC2-D5F9-4FD6-955B-0B473925755E}" dt="2020-09-03T00:52:25.325" v="1599" actId="1036"/>
          <ac:spMkLst>
            <pc:docMk/>
            <pc:sldMk cId="2520190568" sldId="544"/>
            <ac:spMk id="27" creationId="{E622D5F4-E974-4444-99DC-15DEDA0B5E02}"/>
          </ac:spMkLst>
        </pc:spChg>
        <pc:spChg chg="mod">
          <ac:chgData name="Amir" userId="065951d4-4781-441f-ab30-2019f0b03826" providerId="ADAL" clId="{1D48DFC2-D5F9-4FD6-955B-0B473925755E}" dt="2020-09-03T00:52:25.325" v="1599" actId="1036"/>
          <ac:spMkLst>
            <pc:docMk/>
            <pc:sldMk cId="2520190568" sldId="544"/>
            <ac:spMk id="28" creationId="{BDAA17CD-2B6D-4EA1-9D4B-DF1235C9456F}"/>
          </ac:spMkLst>
        </pc:spChg>
        <pc:spChg chg="mod">
          <ac:chgData name="Amir" userId="065951d4-4781-441f-ab30-2019f0b03826" providerId="ADAL" clId="{1D48DFC2-D5F9-4FD6-955B-0B473925755E}" dt="2020-09-03T00:52:25.325" v="1599" actId="1036"/>
          <ac:spMkLst>
            <pc:docMk/>
            <pc:sldMk cId="2520190568" sldId="544"/>
            <ac:spMk id="29" creationId="{4E3B88B7-A416-420F-810F-E8750494C7B6}"/>
          </ac:spMkLst>
        </pc:spChg>
        <pc:spChg chg="mod">
          <ac:chgData name="Amir" userId="065951d4-4781-441f-ab30-2019f0b03826" providerId="ADAL" clId="{1D48DFC2-D5F9-4FD6-955B-0B473925755E}" dt="2020-09-03T00:52:25.325" v="1599" actId="1036"/>
          <ac:spMkLst>
            <pc:docMk/>
            <pc:sldMk cId="2520190568" sldId="544"/>
            <ac:spMk id="32" creationId="{AAB0FE98-0429-43F9-9EB5-934DCB2756B0}"/>
          </ac:spMkLst>
        </pc:spChg>
        <pc:spChg chg="mod">
          <ac:chgData name="Amir" userId="065951d4-4781-441f-ab30-2019f0b03826" providerId="ADAL" clId="{1D48DFC2-D5F9-4FD6-955B-0B473925755E}" dt="2020-09-03T00:52:25.325" v="1599" actId="1036"/>
          <ac:spMkLst>
            <pc:docMk/>
            <pc:sldMk cId="2520190568" sldId="544"/>
            <ac:spMk id="33" creationId="{CD127D6D-FA01-4B49-AA6D-561E28F80D6D}"/>
          </ac:spMkLst>
        </pc:spChg>
        <pc:spChg chg="mod">
          <ac:chgData name="Amir" userId="065951d4-4781-441f-ab30-2019f0b03826" providerId="ADAL" clId="{1D48DFC2-D5F9-4FD6-955B-0B473925755E}" dt="2020-09-03T01:22:27.801" v="2263" actId="207"/>
          <ac:spMkLst>
            <pc:docMk/>
            <pc:sldMk cId="2520190568" sldId="544"/>
            <ac:spMk id="87044" creationId="{00000000-0000-0000-0000-000000000000}"/>
          </ac:spMkLst>
        </pc:spChg>
        <pc:picChg chg="mod">
          <ac:chgData name="Amir" userId="065951d4-4781-441f-ab30-2019f0b03826" providerId="ADAL" clId="{1D48DFC2-D5F9-4FD6-955B-0B473925755E}" dt="2020-09-03T00:52:25.325" v="1599" actId="1036"/>
          <ac:picMkLst>
            <pc:docMk/>
            <pc:sldMk cId="2520190568" sldId="544"/>
            <ac:picMk id="4" creationId="{068C1760-2C53-44B8-84B1-5A6AE1588B83}"/>
          </ac:picMkLst>
        </pc:picChg>
        <pc:picChg chg="mod">
          <ac:chgData name="Amir" userId="065951d4-4781-441f-ab30-2019f0b03826" providerId="ADAL" clId="{1D48DFC2-D5F9-4FD6-955B-0B473925755E}" dt="2020-09-03T00:52:25.325" v="1599" actId="1036"/>
          <ac:picMkLst>
            <pc:docMk/>
            <pc:sldMk cId="2520190568" sldId="544"/>
            <ac:picMk id="7" creationId="{76495708-801A-4D16-8C02-F14D536AF17F}"/>
          </ac:picMkLst>
        </pc:picChg>
        <pc:picChg chg="mod">
          <ac:chgData name="Amir" userId="065951d4-4781-441f-ab30-2019f0b03826" providerId="ADAL" clId="{1D48DFC2-D5F9-4FD6-955B-0B473925755E}" dt="2020-09-03T00:52:25.325" v="1599" actId="1036"/>
          <ac:picMkLst>
            <pc:docMk/>
            <pc:sldMk cId="2520190568" sldId="544"/>
            <ac:picMk id="21" creationId="{D5CD4CFC-8971-411F-9EB3-F2B4542FC43E}"/>
          </ac:picMkLst>
        </pc:picChg>
        <pc:cxnChg chg="mod">
          <ac:chgData name="Amir" userId="065951d4-4781-441f-ab30-2019f0b03826" providerId="ADAL" clId="{1D48DFC2-D5F9-4FD6-955B-0B473925755E}" dt="2020-09-03T00:52:25.325" v="1599" actId="1036"/>
          <ac:cxnSpMkLst>
            <pc:docMk/>
            <pc:sldMk cId="2520190568" sldId="544"/>
            <ac:cxnSpMk id="14" creationId="{BEE10EED-E1C9-4663-BDE2-5238317E67B8}"/>
          </ac:cxnSpMkLst>
        </pc:cxnChg>
        <pc:cxnChg chg="mod">
          <ac:chgData name="Amir" userId="065951d4-4781-441f-ab30-2019f0b03826" providerId="ADAL" clId="{1D48DFC2-D5F9-4FD6-955B-0B473925755E}" dt="2020-09-03T00:52:25.325" v="1599" actId="1036"/>
          <ac:cxnSpMkLst>
            <pc:docMk/>
            <pc:sldMk cId="2520190568" sldId="544"/>
            <ac:cxnSpMk id="18" creationId="{9E84267B-EF5E-4ECE-A6CE-32DF5E95D1CE}"/>
          </ac:cxnSpMkLst>
        </pc:cxnChg>
        <pc:cxnChg chg="mod">
          <ac:chgData name="Amir" userId="065951d4-4781-441f-ab30-2019f0b03826" providerId="ADAL" clId="{1D48DFC2-D5F9-4FD6-955B-0B473925755E}" dt="2020-09-03T00:52:25.325" v="1599" actId="1036"/>
          <ac:cxnSpMkLst>
            <pc:docMk/>
            <pc:sldMk cId="2520190568" sldId="544"/>
            <ac:cxnSpMk id="26" creationId="{29EC882C-A852-43A4-A02F-CEE59A90C25E}"/>
          </ac:cxnSpMkLst>
        </pc:cxnChg>
        <pc:cxnChg chg="mod">
          <ac:chgData name="Amir" userId="065951d4-4781-441f-ab30-2019f0b03826" providerId="ADAL" clId="{1D48DFC2-D5F9-4FD6-955B-0B473925755E}" dt="2020-09-03T00:52:25.325" v="1599" actId="1036"/>
          <ac:cxnSpMkLst>
            <pc:docMk/>
            <pc:sldMk cId="2520190568" sldId="544"/>
            <ac:cxnSpMk id="31" creationId="{41D41929-8EE5-4D61-B4FA-9F252B0F0525}"/>
          </ac:cxnSpMkLst>
        </pc:cxnChg>
      </pc:sldChg>
      <pc:sldChg chg="modSp mod">
        <pc:chgData name="Amir" userId="065951d4-4781-441f-ab30-2019f0b03826" providerId="ADAL" clId="{1D48DFC2-D5F9-4FD6-955B-0B473925755E}" dt="2020-09-09T02:32:29.887" v="8323" actId="20577"/>
        <pc:sldMkLst>
          <pc:docMk/>
          <pc:sldMk cId="710160062" sldId="545"/>
        </pc:sldMkLst>
        <pc:spChg chg="mod">
          <ac:chgData name="Amir" userId="065951d4-4781-441f-ab30-2019f0b03826" providerId="ADAL" clId="{1D48DFC2-D5F9-4FD6-955B-0B473925755E}" dt="2020-09-09T02:32:29.887" v="8323" actId="20577"/>
          <ac:spMkLst>
            <pc:docMk/>
            <pc:sldMk cId="710160062" sldId="545"/>
            <ac:spMk id="87044" creationId="{00000000-0000-0000-0000-000000000000}"/>
          </ac:spMkLst>
        </pc:spChg>
      </pc:sldChg>
      <pc:sldChg chg="addSp delSp modSp mod delAnim modAnim">
        <pc:chgData name="Amir" userId="065951d4-4781-441f-ab30-2019f0b03826" providerId="ADAL" clId="{1D48DFC2-D5F9-4FD6-955B-0B473925755E}" dt="2020-09-09T02:39:00.770" v="8735" actId="20577"/>
        <pc:sldMkLst>
          <pc:docMk/>
          <pc:sldMk cId="3929748425" sldId="546"/>
        </pc:sldMkLst>
        <pc:spChg chg="mod">
          <ac:chgData name="Amir" userId="065951d4-4781-441f-ab30-2019f0b03826" providerId="ADAL" clId="{1D48DFC2-D5F9-4FD6-955B-0B473925755E}" dt="2020-09-09T02:39:00.770" v="8735" actId="20577"/>
          <ac:spMkLst>
            <pc:docMk/>
            <pc:sldMk cId="3929748425" sldId="546"/>
            <ac:spMk id="20" creationId="{00000000-0000-0000-0000-000000000000}"/>
          </ac:spMkLst>
        </pc:spChg>
        <pc:spChg chg="mod">
          <ac:chgData name="Amir" userId="065951d4-4781-441f-ab30-2019f0b03826" providerId="ADAL" clId="{1D48DFC2-D5F9-4FD6-955B-0B473925755E}" dt="2020-09-09T02:33:49.692" v="8338" actId="20577"/>
          <ac:spMkLst>
            <pc:docMk/>
            <pc:sldMk cId="3929748425" sldId="546"/>
            <ac:spMk id="93187" creationId="{00000000-0000-0000-0000-000000000000}"/>
          </ac:spMkLst>
        </pc:spChg>
        <pc:spChg chg="mod">
          <ac:chgData name="Amir" userId="065951d4-4781-441f-ab30-2019f0b03826" providerId="ADAL" clId="{1D48DFC2-D5F9-4FD6-955B-0B473925755E}" dt="2020-09-09T02:37:06.360" v="8699" actId="1076"/>
          <ac:spMkLst>
            <pc:docMk/>
            <pc:sldMk cId="3929748425" sldId="546"/>
            <ac:spMk id="93188" creationId="{00000000-0000-0000-0000-000000000000}"/>
          </ac:spMkLst>
        </pc:spChg>
        <pc:picChg chg="add mod">
          <ac:chgData name="Amir" userId="065951d4-4781-441f-ab30-2019f0b03826" providerId="ADAL" clId="{1D48DFC2-D5F9-4FD6-955B-0B473925755E}" dt="2020-09-09T02:33:08.816" v="8327" actId="14100"/>
          <ac:picMkLst>
            <pc:docMk/>
            <pc:sldMk cId="3929748425" sldId="546"/>
            <ac:picMk id="3" creationId="{4629D1AF-47F3-4B3C-A4DC-5BC37CE5A1B4}"/>
          </ac:picMkLst>
        </pc:picChg>
        <pc:picChg chg="del">
          <ac:chgData name="Amir" userId="065951d4-4781-441f-ab30-2019f0b03826" providerId="ADAL" clId="{1D48DFC2-D5F9-4FD6-955B-0B473925755E}" dt="2020-09-09T02:32:55.972" v="8324" actId="478"/>
          <ac:picMkLst>
            <pc:docMk/>
            <pc:sldMk cId="3929748425" sldId="546"/>
            <ac:picMk id="11" creationId="{00000000-0000-0000-0000-000000000000}"/>
          </ac:picMkLst>
        </pc:picChg>
      </pc:sldChg>
      <pc:sldChg chg="modSp">
        <pc:chgData name="Amir" userId="065951d4-4781-441f-ab30-2019f0b03826" providerId="ADAL" clId="{1D48DFC2-D5F9-4FD6-955B-0B473925755E}" dt="2020-09-09T02:30:14.140" v="8311" actId="6549"/>
        <pc:sldMkLst>
          <pc:docMk/>
          <pc:sldMk cId="4141138918" sldId="562"/>
        </pc:sldMkLst>
        <pc:spChg chg="mod">
          <ac:chgData name="Amir" userId="065951d4-4781-441f-ab30-2019f0b03826" providerId="ADAL" clId="{1D48DFC2-D5F9-4FD6-955B-0B473925755E}" dt="2020-09-09T02:30:14.140" v="8311" actId="6549"/>
          <ac:spMkLst>
            <pc:docMk/>
            <pc:sldMk cId="4141138918" sldId="562"/>
            <ac:spMk id="87044" creationId="{00000000-0000-0000-0000-000000000000}"/>
          </ac:spMkLst>
        </pc:spChg>
      </pc:sldChg>
      <pc:sldChg chg="modSp add mod">
        <pc:chgData name="Amir" userId="065951d4-4781-441f-ab30-2019f0b03826" providerId="ADAL" clId="{1D48DFC2-D5F9-4FD6-955B-0B473925755E}" dt="2020-09-01T12:29:47.565" v="467" actId="12"/>
        <pc:sldMkLst>
          <pc:docMk/>
          <pc:sldMk cId="1726400962" sldId="565"/>
        </pc:sldMkLst>
        <pc:spChg chg="mod">
          <ac:chgData name="Amir" userId="065951d4-4781-441f-ab30-2019f0b03826" providerId="ADAL" clId="{1D48DFC2-D5F9-4FD6-955B-0B473925755E}" dt="2020-09-01T12:29:47.565" v="467" actId="12"/>
          <ac:spMkLst>
            <pc:docMk/>
            <pc:sldMk cId="1726400962" sldId="565"/>
            <ac:spMk id="7172" creationId="{00000000-0000-0000-0000-000000000000}"/>
          </ac:spMkLst>
        </pc:spChg>
      </pc:sldChg>
      <pc:sldChg chg="modSp new mod">
        <pc:chgData name="Amir" userId="065951d4-4781-441f-ab30-2019f0b03826" providerId="ADAL" clId="{1D48DFC2-D5F9-4FD6-955B-0B473925755E}" dt="2020-09-01T12:42:52.420" v="633" actId="20577"/>
        <pc:sldMkLst>
          <pc:docMk/>
          <pc:sldMk cId="2073306517" sldId="566"/>
        </pc:sldMkLst>
        <pc:spChg chg="mod">
          <ac:chgData name="Amir" userId="065951d4-4781-441f-ab30-2019f0b03826" providerId="ADAL" clId="{1D48DFC2-D5F9-4FD6-955B-0B473925755E}" dt="2020-09-01T12:31:48.123" v="503" actId="20577"/>
          <ac:spMkLst>
            <pc:docMk/>
            <pc:sldMk cId="2073306517" sldId="566"/>
            <ac:spMk id="2" creationId="{FF3B5503-B65E-41A9-B8FE-F81EA54D81C3}"/>
          </ac:spMkLst>
        </pc:spChg>
        <pc:spChg chg="mod">
          <ac:chgData name="Amir" userId="065951d4-4781-441f-ab30-2019f0b03826" providerId="ADAL" clId="{1D48DFC2-D5F9-4FD6-955B-0B473925755E}" dt="2020-09-01T12:42:52.420" v="633" actId="20577"/>
          <ac:spMkLst>
            <pc:docMk/>
            <pc:sldMk cId="2073306517" sldId="566"/>
            <ac:spMk id="3" creationId="{A6818713-1F25-4E70-912E-437CE52A0D62}"/>
          </ac:spMkLst>
        </pc:spChg>
      </pc:sldChg>
      <pc:sldChg chg="modSp new del mod">
        <pc:chgData name="Amir" userId="065951d4-4781-441f-ab30-2019f0b03826" providerId="ADAL" clId="{1D48DFC2-D5F9-4FD6-955B-0B473925755E}" dt="2020-09-03T00:54:54.326" v="1656" actId="47"/>
        <pc:sldMkLst>
          <pc:docMk/>
          <pc:sldMk cId="2647931320" sldId="567"/>
        </pc:sldMkLst>
        <pc:spChg chg="mod">
          <ac:chgData name="Amir" userId="065951d4-4781-441f-ab30-2019f0b03826" providerId="ADAL" clId="{1D48DFC2-D5F9-4FD6-955B-0B473925755E}" dt="2020-09-03T00:54:51.040" v="1655" actId="21"/>
          <ac:spMkLst>
            <pc:docMk/>
            <pc:sldMk cId="2647931320" sldId="567"/>
            <ac:spMk id="2" creationId="{693790A1-D5AC-426A-A0ED-12927BF8AF89}"/>
          </ac:spMkLst>
        </pc:spChg>
      </pc:sldChg>
      <pc:sldChg chg="addSp delSp modSp new mod chgLayout">
        <pc:chgData name="Amir" userId="065951d4-4781-441f-ab30-2019f0b03826" providerId="ADAL" clId="{1D48DFC2-D5F9-4FD6-955B-0B473925755E}" dt="2020-09-04T12:50:45.327" v="8057" actId="20577"/>
        <pc:sldMkLst>
          <pc:docMk/>
          <pc:sldMk cId="3997651574" sldId="568"/>
        </pc:sldMkLst>
        <pc:spChg chg="mod ord">
          <ac:chgData name="Amir" userId="065951d4-4781-441f-ab30-2019f0b03826" providerId="ADAL" clId="{1D48DFC2-D5F9-4FD6-955B-0B473925755E}" dt="2020-09-03T00:55:38.600" v="1658" actId="700"/>
          <ac:spMkLst>
            <pc:docMk/>
            <pc:sldMk cId="3997651574" sldId="568"/>
            <ac:spMk id="2" creationId="{BA916B94-0200-444F-9D20-0FABDE87B399}"/>
          </ac:spMkLst>
        </pc:spChg>
        <pc:spChg chg="del">
          <ac:chgData name="Amir" userId="065951d4-4781-441f-ab30-2019f0b03826" providerId="ADAL" clId="{1D48DFC2-D5F9-4FD6-955B-0B473925755E}" dt="2020-09-03T00:55:38.600" v="1658" actId="700"/>
          <ac:spMkLst>
            <pc:docMk/>
            <pc:sldMk cId="3997651574" sldId="568"/>
            <ac:spMk id="3" creationId="{265A6B99-D1B4-4190-A207-6D9797996882}"/>
          </ac:spMkLst>
        </pc:spChg>
        <pc:spChg chg="add mod ord">
          <ac:chgData name="Amir" userId="065951d4-4781-441f-ab30-2019f0b03826" providerId="ADAL" clId="{1D48DFC2-D5F9-4FD6-955B-0B473925755E}" dt="2020-09-04T12:50:45.327" v="8057" actId="20577"/>
          <ac:spMkLst>
            <pc:docMk/>
            <pc:sldMk cId="3997651574" sldId="568"/>
            <ac:spMk id="4" creationId="{87FD88D3-7A26-443A-88DE-9C2C37E1A5E5}"/>
          </ac:spMkLst>
        </pc:spChg>
      </pc:sldChg>
      <pc:sldChg chg="addSp modSp add mod modAnim">
        <pc:chgData name="Amir" userId="065951d4-4781-441f-ab30-2019f0b03826" providerId="ADAL" clId="{1D48DFC2-D5F9-4FD6-955B-0B473925755E}" dt="2020-09-03T02:29:01.724" v="3707"/>
        <pc:sldMkLst>
          <pc:docMk/>
          <pc:sldMk cId="1845203218" sldId="569"/>
        </pc:sldMkLst>
        <pc:spChg chg="add mod">
          <ac:chgData name="Amir" userId="065951d4-4781-441f-ab30-2019f0b03826" providerId="ADAL" clId="{1D48DFC2-D5F9-4FD6-955B-0B473925755E}" dt="2020-09-03T02:28:51.002" v="3706" actId="1076"/>
          <ac:spMkLst>
            <pc:docMk/>
            <pc:sldMk cId="1845203218" sldId="569"/>
            <ac:spMk id="3" creationId="{5CE1F1BB-7B99-49CF-B149-46FA495A7217}"/>
          </ac:spMkLst>
        </pc:spChg>
        <pc:spChg chg="mod">
          <ac:chgData name="Amir" userId="065951d4-4781-441f-ab30-2019f0b03826" providerId="ADAL" clId="{1D48DFC2-D5F9-4FD6-955B-0B473925755E}" dt="2020-09-03T02:28:42.299" v="3705" actId="313"/>
          <ac:spMkLst>
            <pc:docMk/>
            <pc:sldMk cId="1845203218" sldId="569"/>
            <ac:spMk id="4" creationId="{87FD88D3-7A26-443A-88DE-9C2C37E1A5E5}"/>
          </ac:spMkLst>
        </pc:spChg>
      </pc:sldChg>
      <pc:sldChg chg="addSp delSp modSp new mod modAnim">
        <pc:chgData name="Amir" userId="065951d4-4781-441f-ab30-2019f0b03826" providerId="ADAL" clId="{1D48DFC2-D5F9-4FD6-955B-0B473925755E}" dt="2020-09-03T02:32:35.354" v="3833" actId="478"/>
        <pc:sldMkLst>
          <pc:docMk/>
          <pc:sldMk cId="3901992280" sldId="570"/>
        </pc:sldMkLst>
        <pc:spChg chg="mod">
          <ac:chgData name="Amir" userId="065951d4-4781-441f-ab30-2019f0b03826" providerId="ADAL" clId="{1D48DFC2-D5F9-4FD6-955B-0B473925755E}" dt="2020-09-03T02:00:05.328" v="3222" actId="20577"/>
          <ac:spMkLst>
            <pc:docMk/>
            <pc:sldMk cId="3901992280" sldId="570"/>
            <ac:spMk id="2" creationId="{7D9743D0-16D5-441A-A9B9-374BCFFA4F9C}"/>
          </ac:spMkLst>
        </pc:spChg>
        <pc:spChg chg="add del mod">
          <ac:chgData name="Amir" userId="065951d4-4781-441f-ab30-2019f0b03826" providerId="ADAL" clId="{1D48DFC2-D5F9-4FD6-955B-0B473925755E}" dt="2020-09-03T02:32:22.447" v="3830" actId="20577"/>
          <ac:spMkLst>
            <pc:docMk/>
            <pc:sldMk cId="3901992280" sldId="570"/>
            <ac:spMk id="3" creationId="{34607D26-334F-460F-8A1A-185B0BCD09B4}"/>
          </ac:spMkLst>
        </pc:spChg>
        <pc:spChg chg="mod topLvl">
          <ac:chgData name="Amir" userId="065951d4-4781-441f-ab30-2019f0b03826" providerId="ADAL" clId="{1D48DFC2-D5F9-4FD6-955B-0B473925755E}" dt="2020-09-03T02:02:51.832" v="3237" actId="1076"/>
          <ac:spMkLst>
            <pc:docMk/>
            <pc:sldMk cId="3901992280" sldId="570"/>
            <ac:spMk id="9" creationId="{A4FE7B51-B265-4BA1-A29B-C39E7A01EF30}"/>
          </ac:spMkLst>
        </pc:spChg>
        <pc:spChg chg="del mod topLvl">
          <ac:chgData name="Amir" userId="065951d4-4781-441f-ab30-2019f0b03826" providerId="ADAL" clId="{1D48DFC2-D5F9-4FD6-955B-0B473925755E}" dt="2020-09-03T02:03:03.068" v="3239" actId="478"/>
          <ac:spMkLst>
            <pc:docMk/>
            <pc:sldMk cId="3901992280" sldId="570"/>
            <ac:spMk id="10" creationId="{A7713D8D-78BE-4710-B27C-5762C5DBD9A7}"/>
          </ac:spMkLst>
        </pc:spChg>
        <pc:grpChg chg="add del mod">
          <ac:chgData name="Amir" userId="065951d4-4781-441f-ab30-2019f0b03826" providerId="ADAL" clId="{1D48DFC2-D5F9-4FD6-955B-0B473925755E}" dt="2020-09-03T02:02:45.953" v="3236" actId="165"/>
          <ac:grpSpMkLst>
            <pc:docMk/>
            <pc:sldMk cId="3901992280" sldId="570"/>
            <ac:grpSpMk id="8" creationId="{93B57387-B561-4A9B-91E4-CA147FDD9201}"/>
          </ac:grpSpMkLst>
        </pc:grpChg>
        <pc:picChg chg="add del mod ord">
          <ac:chgData name="Amir" userId="065951d4-4781-441f-ab30-2019f0b03826" providerId="ADAL" clId="{1D48DFC2-D5F9-4FD6-955B-0B473925755E}" dt="2020-09-03T02:01:25.893" v="3227" actId="22"/>
          <ac:picMkLst>
            <pc:docMk/>
            <pc:sldMk cId="3901992280" sldId="570"/>
            <ac:picMk id="5" creationId="{099132E1-107F-4D1C-A85E-ED0758B8313C}"/>
          </ac:picMkLst>
        </pc:picChg>
        <pc:picChg chg="add mod">
          <ac:chgData name="Amir" userId="065951d4-4781-441f-ab30-2019f0b03826" providerId="ADAL" clId="{1D48DFC2-D5F9-4FD6-955B-0B473925755E}" dt="2020-09-03T02:01:46.164" v="3231" actId="1076"/>
          <ac:picMkLst>
            <pc:docMk/>
            <pc:sldMk cId="3901992280" sldId="570"/>
            <ac:picMk id="7" creationId="{4DC54A2F-7004-498B-97B1-A0CF904C2C6F}"/>
          </ac:picMkLst>
        </pc:picChg>
        <pc:picChg chg="del mod topLvl">
          <ac:chgData name="Amir" userId="065951d4-4781-441f-ab30-2019f0b03826" providerId="ADAL" clId="{1D48DFC2-D5F9-4FD6-955B-0B473925755E}" dt="2020-09-03T02:32:35.354" v="3833" actId="478"/>
          <ac:picMkLst>
            <pc:docMk/>
            <pc:sldMk cId="3901992280" sldId="570"/>
            <ac:picMk id="11" creationId="{17438CC5-3547-47BF-8C0E-5D26EFD4C72F}"/>
          </ac:picMkLst>
        </pc:picChg>
      </pc:sldChg>
      <pc:sldChg chg="addSp modSp add mod ord">
        <pc:chgData name="Amir" userId="065951d4-4781-441f-ab30-2019f0b03826" providerId="ADAL" clId="{1D48DFC2-D5F9-4FD6-955B-0B473925755E}" dt="2020-09-03T01:32:18.798" v="2698" actId="113"/>
        <pc:sldMkLst>
          <pc:docMk/>
          <pc:sldMk cId="3565703027" sldId="571"/>
        </pc:sldMkLst>
        <pc:spChg chg="mod">
          <ac:chgData name="Amir" userId="065951d4-4781-441f-ab30-2019f0b03826" providerId="ADAL" clId="{1D48DFC2-D5F9-4FD6-955B-0B473925755E}" dt="2020-09-03T01:32:18.798" v="2698" actId="113"/>
          <ac:spMkLst>
            <pc:docMk/>
            <pc:sldMk cId="3565703027" sldId="571"/>
            <ac:spMk id="2" creationId="{E164CE4C-A0E7-488F-BD39-423556CB3267}"/>
          </ac:spMkLst>
        </pc:spChg>
        <pc:spChg chg="mod">
          <ac:chgData name="Amir" userId="065951d4-4781-441f-ab30-2019f0b03826" providerId="ADAL" clId="{1D48DFC2-D5F9-4FD6-955B-0B473925755E}" dt="2020-09-03T01:30:50.338" v="2695" actId="20577"/>
          <ac:spMkLst>
            <pc:docMk/>
            <pc:sldMk cId="3565703027" sldId="571"/>
            <ac:spMk id="87043" creationId="{00000000-0000-0000-0000-000000000000}"/>
          </ac:spMkLst>
        </pc:spChg>
        <pc:spChg chg="mod">
          <ac:chgData name="Amir" userId="065951d4-4781-441f-ab30-2019f0b03826" providerId="ADAL" clId="{1D48DFC2-D5F9-4FD6-955B-0B473925755E}" dt="2020-09-03T01:28:53.545" v="2685" actId="20577"/>
          <ac:spMkLst>
            <pc:docMk/>
            <pc:sldMk cId="3565703027" sldId="571"/>
            <ac:spMk id="87044" creationId="{00000000-0000-0000-0000-000000000000}"/>
          </ac:spMkLst>
        </pc:spChg>
        <pc:picChg chg="add mod">
          <ac:chgData name="Amir" userId="065951d4-4781-441f-ab30-2019f0b03826" providerId="ADAL" clId="{1D48DFC2-D5F9-4FD6-955B-0B473925755E}" dt="2020-09-03T01:30:18.090" v="2694" actId="207"/>
          <ac:picMkLst>
            <pc:docMk/>
            <pc:sldMk cId="3565703027" sldId="571"/>
            <ac:picMk id="5" creationId="{36832C5C-9DD2-4593-AAF7-810C71493038}"/>
          </ac:picMkLst>
        </pc:picChg>
      </pc:sldChg>
      <pc:sldChg chg="addSp delSp modSp add mod modAnim">
        <pc:chgData name="Amir" userId="065951d4-4781-441f-ab30-2019f0b03826" providerId="ADAL" clId="{1D48DFC2-D5F9-4FD6-955B-0B473925755E}" dt="2020-09-03T02:30:50.512" v="3712"/>
        <pc:sldMkLst>
          <pc:docMk/>
          <pc:sldMk cId="1474259728" sldId="572"/>
        </pc:sldMkLst>
        <pc:spChg chg="add mod">
          <ac:chgData name="Amir" userId="065951d4-4781-441f-ab30-2019f0b03826" providerId="ADAL" clId="{1D48DFC2-D5F9-4FD6-955B-0B473925755E}" dt="2020-09-03T01:50:58.350" v="3102" actId="164"/>
          <ac:spMkLst>
            <pc:docMk/>
            <pc:sldMk cId="1474259728" sldId="572"/>
            <ac:spMk id="6" creationId="{411B5E1F-1F09-47B6-973A-3F1CA7184544}"/>
          </ac:spMkLst>
        </pc:spChg>
        <pc:spChg chg="add del mod">
          <ac:chgData name="Amir" userId="065951d4-4781-441f-ab30-2019f0b03826" providerId="ADAL" clId="{1D48DFC2-D5F9-4FD6-955B-0B473925755E}" dt="2020-09-03T01:56:09.686" v="3158" actId="478"/>
          <ac:spMkLst>
            <pc:docMk/>
            <pc:sldMk cId="1474259728" sldId="572"/>
            <ac:spMk id="11" creationId="{401E755D-DCD8-449E-AB17-78017671F11B}"/>
          </ac:spMkLst>
        </pc:spChg>
        <pc:spChg chg="add mod">
          <ac:chgData name="Amir" userId="065951d4-4781-441f-ab30-2019f0b03826" providerId="ADAL" clId="{1D48DFC2-D5F9-4FD6-955B-0B473925755E}" dt="2020-09-03T01:50:58.350" v="3102" actId="164"/>
          <ac:spMkLst>
            <pc:docMk/>
            <pc:sldMk cId="1474259728" sldId="572"/>
            <ac:spMk id="13" creationId="{97BF521D-E7E2-41A5-98C0-6490B33FD1F8}"/>
          </ac:spMkLst>
        </pc:spChg>
        <pc:spChg chg="mod topLvl">
          <ac:chgData name="Amir" userId="065951d4-4781-441f-ab30-2019f0b03826" providerId="ADAL" clId="{1D48DFC2-D5F9-4FD6-955B-0B473925755E}" dt="2020-09-03T01:55:43.852" v="3153" actId="164"/>
          <ac:spMkLst>
            <pc:docMk/>
            <pc:sldMk cId="1474259728" sldId="572"/>
            <ac:spMk id="35" creationId="{68FB4C85-D304-4C7D-8A21-4E46BB46FE70}"/>
          </ac:spMkLst>
        </pc:spChg>
        <pc:spChg chg="mod topLvl">
          <ac:chgData name="Amir" userId="065951d4-4781-441f-ab30-2019f0b03826" providerId="ADAL" clId="{1D48DFC2-D5F9-4FD6-955B-0B473925755E}" dt="2020-09-03T01:55:43.852" v="3153" actId="164"/>
          <ac:spMkLst>
            <pc:docMk/>
            <pc:sldMk cId="1474259728" sldId="572"/>
            <ac:spMk id="36" creationId="{401A65DD-D8D1-4F13-94DF-F644FEB1F09F}"/>
          </ac:spMkLst>
        </pc:spChg>
        <pc:spChg chg="mod topLvl">
          <ac:chgData name="Amir" userId="065951d4-4781-441f-ab30-2019f0b03826" providerId="ADAL" clId="{1D48DFC2-D5F9-4FD6-955B-0B473925755E}" dt="2020-09-03T01:58:44.631" v="3174" actId="164"/>
          <ac:spMkLst>
            <pc:docMk/>
            <pc:sldMk cId="1474259728" sldId="572"/>
            <ac:spMk id="39" creationId="{573357AF-9C2C-40B0-9CB5-A6A774EF4338}"/>
          </ac:spMkLst>
        </pc:spChg>
        <pc:spChg chg="mod topLvl">
          <ac:chgData name="Amir" userId="065951d4-4781-441f-ab30-2019f0b03826" providerId="ADAL" clId="{1D48DFC2-D5F9-4FD6-955B-0B473925755E}" dt="2020-09-03T01:58:44.631" v="3174" actId="164"/>
          <ac:spMkLst>
            <pc:docMk/>
            <pc:sldMk cId="1474259728" sldId="572"/>
            <ac:spMk id="40" creationId="{C5C175D5-1E03-4519-9D53-2A6800C80509}"/>
          </ac:spMkLst>
        </pc:spChg>
        <pc:spChg chg="mod">
          <ac:chgData name="Amir" userId="065951d4-4781-441f-ab30-2019f0b03826" providerId="ADAL" clId="{1D48DFC2-D5F9-4FD6-955B-0B473925755E}" dt="2020-09-03T01:33:59.143" v="2735" actId="5793"/>
          <ac:spMkLst>
            <pc:docMk/>
            <pc:sldMk cId="1474259728" sldId="572"/>
            <ac:spMk id="87043" creationId="{00000000-0000-0000-0000-000000000000}"/>
          </ac:spMkLst>
        </pc:spChg>
        <pc:spChg chg="mod">
          <ac:chgData name="Amir" userId="065951d4-4781-441f-ab30-2019f0b03826" providerId="ADAL" clId="{1D48DFC2-D5F9-4FD6-955B-0B473925755E}" dt="2020-09-03T01:55:25.780" v="3152" actId="207"/>
          <ac:spMkLst>
            <pc:docMk/>
            <pc:sldMk cId="1474259728" sldId="572"/>
            <ac:spMk id="87044" creationId="{00000000-0000-0000-0000-000000000000}"/>
          </ac:spMkLst>
        </pc:spChg>
        <pc:grpChg chg="add mod">
          <ac:chgData name="Amir" userId="065951d4-4781-441f-ab30-2019f0b03826" providerId="ADAL" clId="{1D48DFC2-D5F9-4FD6-955B-0B473925755E}" dt="2020-09-03T01:52:15.555" v="3108" actId="1076"/>
          <ac:grpSpMkLst>
            <pc:docMk/>
            <pc:sldMk cId="1474259728" sldId="572"/>
            <ac:grpSpMk id="15" creationId="{AF00A922-41AA-4939-8B0A-5D21017DA4A1}"/>
          </ac:grpSpMkLst>
        </pc:grpChg>
        <pc:grpChg chg="add mod">
          <ac:chgData name="Amir" userId="065951d4-4781-441f-ab30-2019f0b03826" providerId="ADAL" clId="{1D48DFC2-D5F9-4FD6-955B-0B473925755E}" dt="2020-09-03T01:56:00.961" v="3157" actId="1076"/>
          <ac:grpSpMkLst>
            <pc:docMk/>
            <pc:sldMk cId="1474259728" sldId="572"/>
            <ac:grpSpMk id="19" creationId="{0C375C9D-11C8-441C-AC47-BF726D3F91D0}"/>
          </ac:grpSpMkLst>
        </pc:grpChg>
        <pc:grpChg chg="add mod">
          <ac:chgData name="Amir" userId="065951d4-4781-441f-ab30-2019f0b03826" providerId="ADAL" clId="{1D48DFC2-D5F9-4FD6-955B-0B473925755E}" dt="2020-09-03T01:59:08.364" v="3176" actId="1076"/>
          <ac:grpSpMkLst>
            <pc:docMk/>
            <pc:sldMk cId="1474259728" sldId="572"/>
            <ac:grpSpMk id="20" creationId="{F3151473-B4C8-4D60-B9D3-CD8285668387}"/>
          </ac:grpSpMkLst>
        </pc:grpChg>
        <pc:grpChg chg="add del mod">
          <ac:chgData name="Amir" userId="065951d4-4781-441f-ab30-2019f0b03826" providerId="ADAL" clId="{1D48DFC2-D5F9-4FD6-955B-0B473925755E}" dt="2020-09-03T01:52:51.816" v="3112" actId="165"/>
          <ac:grpSpMkLst>
            <pc:docMk/>
            <pc:sldMk cId="1474259728" sldId="572"/>
            <ac:grpSpMk id="34" creationId="{9A5E072D-7727-41B9-B5EF-11783210AB69}"/>
          </ac:grpSpMkLst>
        </pc:grpChg>
        <pc:grpChg chg="add del mod">
          <ac:chgData name="Amir" userId="065951d4-4781-441f-ab30-2019f0b03826" providerId="ADAL" clId="{1D48DFC2-D5F9-4FD6-955B-0B473925755E}" dt="2020-09-03T01:56:43.547" v="3161" actId="165"/>
          <ac:grpSpMkLst>
            <pc:docMk/>
            <pc:sldMk cId="1474259728" sldId="572"/>
            <ac:grpSpMk id="38" creationId="{92086044-E021-4714-BCC4-9E59A4A1EB32}"/>
          </ac:grpSpMkLst>
        </pc:grpChg>
        <pc:picChg chg="add mod">
          <ac:chgData name="Amir" userId="065951d4-4781-441f-ab30-2019f0b03826" providerId="ADAL" clId="{1D48DFC2-D5F9-4FD6-955B-0B473925755E}" dt="2020-09-03T01:52:23.238" v="3109" actId="1076"/>
          <ac:picMkLst>
            <pc:docMk/>
            <pc:sldMk cId="1474259728" sldId="572"/>
            <ac:picMk id="3" creationId="{43FF1744-449F-4C48-80F0-7E8CE8C105C9}"/>
          </ac:picMkLst>
        </pc:picChg>
        <pc:picChg chg="del mod">
          <ac:chgData name="Amir" userId="065951d4-4781-441f-ab30-2019f0b03826" providerId="ADAL" clId="{1D48DFC2-D5F9-4FD6-955B-0B473925755E}" dt="2020-09-03T01:35:35.622" v="2861" actId="478"/>
          <ac:picMkLst>
            <pc:docMk/>
            <pc:sldMk cId="1474259728" sldId="572"/>
            <ac:picMk id="5" creationId="{36832C5C-9DD2-4593-AAF7-810C71493038}"/>
          </ac:picMkLst>
        </pc:picChg>
        <pc:picChg chg="mod">
          <ac:chgData name="Amir" userId="065951d4-4781-441f-ab30-2019f0b03826" providerId="ADAL" clId="{1D48DFC2-D5F9-4FD6-955B-0B473925755E}" dt="2020-09-03T01:55:54.749" v="3156" actId="1076"/>
          <ac:picMkLst>
            <pc:docMk/>
            <pc:sldMk cId="1474259728" sldId="572"/>
            <ac:picMk id="7" creationId="{76495708-801A-4D16-8C02-F14D536AF17F}"/>
          </ac:picMkLst>
        </pc:picChg>
        <pc:picChg chg="add mod ord modCrop">
          <ac:chgData name="Amir" userId="065951d4-4781-441f-ab30-2019f0b03826" providerId="ADAL" clId="{1D48DFC2-D5F9-4FD6-955B-0B473925755E}" dt="2020-09-03T01:50:58.350" v="3102" actId="164"/>
          <ac:picMkLst>
            <pc:docMk/>
            <pc:sldMk cId="1474259728" sldId="572"/>
            <ac:picMk id="8" creationId="{040BECF6-D942-4518-B221-9A731B22B44D}"/>
          </ac:picMkLst>
        </pc:picChg>
        <pc:picChg chg="mod topLvl modCrop">
          <ac:chgData name="Amir" userId="065951d4-4781-441f-ab30-2019f0b03826" providerId="ADAL" clId="{1D48DFC2-D5F9-4FD6-955B-0B473925755E}" dt="2020-09-03T01:55:43.852" v="3153" actId="164"/>
          <ac:picMkLst>
            <pc:docMk/>
            <pc:sldMk cId="1474259728" sldId="572"/>
            <ac:picMk id="37" creationId="{D9750E5B-4A94-46D4-9EFA-CB8FD0D9F4FD}"/>
          </ac:picMkLst>
        </pc:picChg>
        <pc:picChg chg="mod topLvl modCrop">
          <ac:chgData name="Amir" userId="065951d4-4781-441f-ab30-2019f0b03826" providerId="ADAL" clId="{1D48DFC2-D5F9-4FD6-955B-0B473925755E}" dt="2020-09-03T01:58:44.631" v="3174" actId="164"/>
          <ac:picMkLst>
            <pc:docMk/>
            <pc:sldMk cId="1474259728" sldId="572"/>
            <ac:picMk id="41" creationId="{F92C3762-95B4-4C03-ABC5-FC45E057F655}"/>
          </ac:picMkLst>
        </pc:picChg>
      </pc:sldChg>
      <pc:sldChg chg="delSp modSp add mod ord modAnim">
        <pc:chgData name="Amir" userId="065951d4-4781-441f-ab30-2019f0b03826" providerId="ADAL" clId="{1D48DFC2-D5F9-4FD6-955B-0B473925755E}" dt="2020-09-03T03:14:06.211" v="5523" actId="20577"/>
        <pc:sldMkLst>
          <pc:docMk/>
          <pc:sldMk cId="152956316" sldId="573"/>
        </pc:sldMkLst>
        <pc:spChg chg="mod">
          <ac:chgData name="Amir" userId="065951d4-4781-441f-ab30-2019f0b03826" providerId="ADAL" clId="{1D48DFC2-D5F9-4FD6-955B-0B473925755E}" dt="2020-09-03T03:14:06.211" v="5523" actId="20577"/>
          <ac:spMkLst>
            <pc:docMk/>
            <pc:sldMk cId="152956316" sldId="573"/>
            <ac:spMk id="2" creationId="{7D9743D0-16D5-441A-A9B9-374BCFFA4F9C}"/>
          </ac:spMkLst>
        </pc:spChg>
        <pc:spChg chg="mod">
          <ac:chgData name="Amir" userId="065951d4-4781-441f-ab30-2019f0b03826" providerId="ADAL" clId="{1D48DFC2-D5F9-4FD6-955B-0B473925755E}" dt="2020-09-03T03:14:01.340" v="5521" actId="20577"/>
          <ac:spMkLst>
            <pc:docMk/>
            <pc:sldMk cId="152956316" sldId="573"/>
            <ac:spMk id="3" creationId="{34607D26-334F-460F-8A1A-185B0BCD09B4}"/>
          </ac:spMkLst>
        </pc:spChg>
        <pc:spChg chg="del mod">
          <ac:chgData name="Amir" userId="065951d4-4781-441f-ab30-2019f0b03826" providerId="ADAL" clId="{1D48DFC2-D5F9-4FD6-955B-0B473925755E}" dt="2020-09-03T03:03:27.123" v="5116" actId="478"/>
          <ac:spMkLst>
            <pc:docMk/>
            <pc:sldMk cId="152956316" sldId="573"/>
            <ac:spMk id="9" creationId="{A4FE7B51-B265-4BA1-A29B-C39E7A01EF30}"/>
          </ac:spMkLst>
        </pc:spChg>
        <pc:picChg chg="del">
          <ac:chgData name="Amir" userId="065951d4-4781-441f-ab30-2019f0b03826" providerId="ADAL" clId="{1D48DFC2-D5F9-4FD6-955B-0B473925755E}" dt="2020-09-03T02:50:58.352" v="4103" actId="478"/>
          <ac:picMkLst>
            <pc:docMk/>
            <pc:sldMk cId="152956316" sldId="573"/>
            <ac:picMk id="7" creationId="{4DC54A2F-7004-498B-97B1-A0CF904C2C6F}"/>
          </ac:picMkLst>
        </pc:picChg>
      </pc:sldChg>
      <pc:sldChg chg="addSp modSp add mod modAnim">
        <pc:chgData name="Amir" userId="065951d4-4781-441f-ab30-2019f0b03826" providerId="ADAL" clId="{1D48DFC2-D5F9-4FD6-955B-0B473925755E}" dt="2020-09-03T03:23:57.035" v="5874"/>
        <pc:sldMkLst>
          <pc:docMk/>
          <pc:sldMk cId="729791540" sldId="574"/>
        </pc:sldMkLst>
        <pc:spChg chg="mod">
          <ac:chgData name="Amir" userId="065951d4-4781-441f-ab30-2019f0b03826" providerId="ADAL" clId="{1D48DFC2-D5F9-4FD6-955B-0B473925755E}" dt="2020-09-03T03:13:17.950" v="5501" actId="20577"/>
          <ac:spMkLst>
            <pc:docMk/>
            <pc:sldMk cId="729791540" sldId="574"/>
            <ac:spMk id="2" creationId="{7D9743D0-16D5-441A-A9B9-374BCFFA4F9C}"/>
          </ac:spMkLst>
        </pc:spChg>
        <pc:spChg chg="mod">
          <ac:chgData name="Amir" userId="065951d4-4781-441f-ab30-2019f0b03826" providerId="ADAL" clId="{1D48DFC2-D5F9-4FD6-955B-0B473925755E}" dt="2020-09-03T03:23:02.056" v="5867" actId="14100"/>
          <ac:spMkLst>
            <pc:docMk/>
            <pc:sldMk cId="729791540" sldId="574"/>
            <ac:spMk id="3" creationId="{34607D26-334F-460F-8A1A-185B0BCD09B4}"/>
          </ac:spMkLst>
        </pc:spChg>
        <pc:picChg chg="add mod">
          <ac:chgData name="Amir" userId="065951d4-4781-441f-ab30-2019f0b03826" providerId="ADAL" clId="{1D48DFC2-D5F9-4FD6-955B-0B473925755E}" dt="2020-09-03T03:21:04.998" v="5832" actId="1076"/>
          <ac:picMkLst>
            <pc:docMk/>
            <pc:sldMk cId="729791540" sldId="574"/>
            <ac:picMk id="5" creationId="{C70C48CA-801D-4143-9A0F-842F4540B4E3}"/>
          </ac:picMkLst>
        </pc:picChg>
        <pc:picChg chg="add mod ord">
          <ac:chgData name="Amir" userId="065951d4-4781-441f-ab30-2019f0b03826" providerId="ADAL" clId="{1D48DFC2-D5F9-4FD6-955B-0B473925755E}" dt="2020-09-03T03:23:28.386" v="5870" actId="1076"/>
          <ac:picMkLst>
            <pc:docMk/>
            <pc:sldMk cId="729791540" sldId="574"/>
            <ac:picMk id="7" creationId="{D6ACFF5B-EAD3-4F93-9D57-A8B90EA40F6D}"/>
          </ac:picMkLst>
        </pc:picChg>
      </pc:sldChg>
      <pc:sldChg chg="addSp delSp modSp new mod modClrScheme chgLayout">
        <pc:chgData name="Amir" userId="065951d4-4781-441f-ab30-2019f0b03826" providerId="ADAL" clId="{1D48DFC2-D5F9-4FD6-955B-0B473925755E}" dt="2020-09-03T10:59:37.667" v="6580" actId="207"/>
        <pc:sldMkLst>
          <pc:docMk/>
          <pc:sldMk cId="2801272433" sldId="575"/>
        </pc:sldMkLst>
        <pc:spChg chg="mod ord">
          <ac:chgData name="Amir" userId="065951d4-4781-441f-ab30-2019f0b03826" providerId="ADAL" clId="{1D48DFC2-D5F9-4FD6-955B-0B473925755E}" dt="2020-09-03T10:46:12.858" v="6107" actId="700"/>
          <ac:spMkLst>
            <pc:docMk/>
            <pc:sldMk cId="2801272433" sldId="575"/>
            <ac:spMk id="2" creationId="{BECA6C07-8D66-43A6-A865-1F8A30B14338}"/>
          </ac:spMkLst>
        </pc:spChg>
        <pc:spChg chg="del mod ord">
          <ac:chgData name="Amir" userId="065951d4-4781-441f-ab30-2019f0b03826" providerId="ADAL" clId="{1D48DFC2-D5F9-4FD6-955B-0B473925755E}" dt="2020-09-03T10:46:12.858" v="6107" actId="700"/>
          <ac:spMkLst>
            <pc:docMk/>
            <pc:sldMk cId="2801272433" sldId="575"/>
            <ac:spMk id="3" creationId="{62A70228-F841-4CAC-8C90-A8363329C8BD}"/>
          </ac:spMkLst>
        </pc:spChg>
        <pc:spChg chg="add del">
          <ac:chgData name="Amir" userId="065951d4-4781-441f-ab30-2019f0b03826" providerId="ADAL" clId="{1D48DFC2-D5F9-4FD6-955B-0B473925755E}" dt="2020-09-03T10:43:04.070" v="6051" actId="22"/>
          <ac:spMkLst>
            <pc:docMk/>
            <pc:sldMk cId="2801272433" sldId="575"/>
            <ac:spMk id="5" creationId="{B9176D3C-2921-4CCF-A15F-3938D1A0F647}"/>
          </ac:spMkLst>
        </pc:spChg>
        <pc:spChg chg="add mod ord">
          <ac:chgData name="Amir" userId="065951d4-4781-441f-ab30-2019f0b03826" providerId="ADAL" clId="{1D48DFC2-D5F9-4FD6-955B-0B473925755E}" dt="2020-09-03T10:47:11.896" v="6196" actId="20577"/>
          <ac:spMkLst>
            <pc:docMk/>
            <pc:sldMk cId="2801272433" sldId="575"/>
            <ac:spMk id="8" creationId="{AECF43D0-9578-46E3-A9B6-48337884BBFC}"/>
          </ac:spMkLst>
        </pc:spChg>
        <pc:spChg chg="add mod ord">
          <ac:chgData name="Amir" userId="065951d4-4781-441f-ab30-2019f0b03826" providerId="ADAL" clId="{1D48DFC2-D5F9-4FD6-955B-0B473925755E}" dt="2020-09-03T10:59:37.667" v="6580" actId="207"/>
          <ac:spMkLst>
            <pc:docMk/>
            <pc:sldMk cId="2801272433" sldId="575"/>
            <ac:spMk id="9" creationId="{EF085519-3849-4CBF-B24A-E67E1404A753}"/>
          </ac:spMkLst>
        </pc:spChg>
        <pc:spChg chg="add mod ord">
          <ac:chgData name="Amir" userId="065951d4-4781-441f-ab30-2019f0b03826" providerId="ADAL" clId="{1D48DFC2-D5F9-4FD6-955B-0B473925755E}" dt="2020-09-03T10:47:06.907" v="6195" actId="20577"/>
          <ac:spMkLst>
            <pc:docMk/>
            <pc:sldMk cId="2801272433" sldId="575"/>
            <ac:spMk id="10" creationId="{93BA2D6B-F88F-498E-A419-9FAEF734B422}"/>
          </ac:spMkLst>
        </pc:spChg>
        <pc:spChg chg="add mod ord">
          <ac:chgData name="Amir" userId="065951d4-4781-441f-ab30-2019f0b03826" providerId="ADAL" clId="{1D48DFC2-D5F9-4FD6-955B-0B473925755E}" dt="2020-09-03T10:58:32.092" v="6526" actId="207"/>
          <ac:spMkLst>
            <pc:docMk/>
            <pc:sldMk cId="2801272433" sldId="575"/>
            <ac:spMk id="11" creationId="{8D17AB94-9618-4D34-A9EB-10E97D958C13}"/>
          </ac:spMkLst>
        </pc:spChg>
        <pc:spChg chg="add del mod">
          <ac:chgData name="Amir" userId="065951d4-4781-441f-ab30-2019f0b03826" providerId="ADAL" clId="{1D48DFC2-D5F9-4FD6-955B-0B473925755E}" dt="2020-09-03T10:44:15.988" v="6077" actId="26606"/>
          <ac:spMkLst>
            <pc:docMk/>
            <pc:sldMk cId="2801272433" sldId="575"/>
            <ac:spMk id="12" creationId="{BA1881FB-B254-489C-A7D1-22D15C5D08AF}"/>
          </ac:spMkLst>
        </pc:spChg>
        <pc:spChg chg="add del mod">
          <ac:chgData name="Amir" userId="065951d4-4781-441f-ab30-2019f0b03826" providerId="ADAL" clId="{1D48DFC2-D5F9-4FD6-955B-0B473925755E}" dt="2020-09-03T10:44:15.988" v="6077" actId="26606"/>
          <ac:spMkLst>
            <pc:docMk/>
            <pc:sldMk cId="2801272433" sldId="575"/>
            <ac:spMk id="14" creationId="{825BCF61-2E03-4C21-9A65-7B8E770D11D7}"/>
          </ac:spMkLst>
        </pc:spChg>
        <pc:picChg chg="add mod modCrop">
          <ac:chgData name="Amir" userId="065951d4-4781-441f-ab30-2019f0b03826" providerId="ADAL" clId="{1D48DFC2-D5F9-4FD6-955B-0B473925755E}" dt="2020-09-03T10:50:06.458" v="6214" actId="1440"/>
          <ac:picMkLst>
            <pc:docMk/>
            <pc:sldMk cId="2801272433" sldId="575"/>
            <ac:picMk id="7" creationId="{D35B94F8-3C37-4133-94D9-453BB96CDF42}"/>
          </ac:picMkLst>
        </pc:picChg>
        <pc:picChg chg="add mod modCrop">
          <ac:chgData name="Amir" userId="065951d4-4781-441f-ab30-2019f0b03826" providerId="ADAL" clId="{1D48DFC2-D5F9-4FD6-955B-0B473925755E}" dt="2020-09-03T10:48:47.236" v="6205" actId="1440"/>
          <ac:picMkLst>
            <pc:docMk/>
            <pc:sldMk cId="2801272433" sldId="575"/>
            <ac:picMk id="13" creationId="{E87A9C4E-5E7F-41A4-8F6E-EB37914EA89B}"/>
          </ac:picMkLst>
        </pc:picChg>
      </pc:sldChg>
      <pc:sldChg chg="addSp delSp modSp add mod modClrScheme chgLayout">
        <pc:chgData name="Amir" userId="065951d4-4781-441f-ab30-2019f0b03826" providerId="ADAL" clId="{1D48DFC2-D5F9-4FD6-955B-0B473925755E}" dt="2020-09-03T11:03:25.753" v="6800" actId="6549"/>
        <pc:sldMkLst>
          <pc:docMk/>
          <pc:sldMk cId="486328829" sldId="576"/>
        </pc:sldMkLst>
        <pc:spChg chg="mod ord">
          <ac:chgData name="Amir" userId="065951d4-4781-441f-ab30-2019f0b03826" providerId="ADAL" clId="{1D48DFC2-D5F9-4FD6-955B-0B473925755E}" dt="2020-09-03T11:03:25.753" v="6800" actId="6549"/>
          <ac:spMkLst>
            <pc:docMk/>
            <pc:sldMk cId="486328829" sldId="576"/>
            <ac:spMk id="2" creationId="{BECA6C07-8D66-43A6-A865-1F8A30B14338}"/>
          </ac:spMkLst>
        </pc:spChg>
        <pc:spChg chg="add del mod">
          <ac:chgData name="Amir" userId="065951d4-4781-441f-ab30-2019f0b03826" providerId="ADAL" clId="{1D48DFC2-D5F9-4FD6-955B-0B473925755E}" dt="2020-09-03T11:00:36.906" v="6589" actId="478"/>
          <ac:spMkLst>
            <pc:docMk/>
            <pc:sldMk cId="486328829" sldId="576"/>
            <ac:spMk id="3" creationId="{444EB224-E55F-472F-BFA9-3C5486C2529C}"/>
          </ac:spMkLst>
        </pc:spChg>
        <pc:spChg chg="mod ord">
          <ac:chgData name="Amir" userId="065951d4-4781-441f-ab30-2019f0b03826" providerId="ADAL" clId="{1D48DFC2-D5F9-4FD6-955B-0B473925755E}" dt="2020-09-03T11:00:31.682" v="6588" actId="700"/>
          <ac:spMkLst>
            <pc:docMk/>
            <pc:sldMk cId="486328829" sldId="576"/>
            <ac:spMk id="8" creationId="{AECF43D0-9578-46E3-A9B6-48337884BBFC}"/>
          </ac:spMkLst>
        </pc:spChg>
        <pc:spChg chg="mod ord">
          <ac:chgData name="Amir" userId="065951d4-4781-441f-ab30-2019f0b03826" providerId="ADAL" clId="{1D48DFC2-D5F9-4FD6-955B-0B473925755E}" dt="2020-09-03T11:02:49.011" v="6784" actId="6549"/>
          <ac:spMkLst>
            <pc:docMk/>
            <pc:sldMk cId="486328829" sldId="576"/>
            <ac:spMk id="9" creationId="{EF085519-3849-4CBF-B24A-E67E1404A753}"/>
          </ac:spMkLst>
        </pc:spChg>
        <pc:spChg chg="mod ord">
          <ac:chgData name="Amir" userId="065951d4-4781-441f-ab30-2019f0b03826" providerId="ADAL" clId="{1D48DFC2-D5F9-4FD6-955B-0B473925755E}" dt="2020-09-03T11:00:31.682" v="6588" actId="700"/>
          <ac:spMkLst>
            <pc:docMk/>
            <pc:sldMk cId="486328829" sldId="576"/>
            <ac:spMk id="10" creationId="{93BA2D6B-F88F-498E-A419-9FAEF734B422}"/>
          </ac:spMkLst>
        </pc:spChg>
        <pc:spChg chg="del">
          <ac:chgData name="Amir" userId="065951d4-4781-441f-ab30-2019f0b03826" providerId="ADAL" clId="{1D48DFC2-D5F9-4FD6-955B-0B473925755E}" dt="2020-09-03T10:59:57.051" v="6582" actId="478"/>
          <ac:spMkLst>
            <pc:docMk/>
            <pc:sldMk cId="486328829" sldId="576"/>
            <ac:spMk id="11" creationId="{8D17AB94-9618-4D34-A9EB-10E97D958C13}"/>
          </ac:spMkLst>
        </pc:spChg>
      </pc:sldChg>
      <pc:sldChg chg="addSp delSp modSp new del mod">
        <pc:chgData name="Amir" userId="065951d4-4781-441f-ab30-2019f0b03826" providerId="ADAL" clId="{1D48DFC2-D5F9-4FD6-955B-0B473925755E}" dt="2020-09-03T12:13:29.148" v="7092" actId="47"/>
        <pc:sldMkLst>
          <pc:docMk/>
          <pc:sldMk cId="4237460784" sldId="577"/>
        </pc:sldMkLst>
        <pc:spChg chg="mod">
          <ac:chgData name="Amir" userId="065951d4-4781-441f-ab30-2019f0b03826" providerId="ADAL" clId="{1D48DFC2-D5F9-4FD6-955B-0B473925755E}" dt="2020-09-03T12:06:21.946" v="6850" actId="20577"/>
          <ac:spMkLst>
            <pc:docMk/>
            <pc:sldMk cId="4237460784" sldId="577"/>
            <ac:spMk id="2" creationId="{03B5DB39-C0C3-424F-96F9-037FBC732D94}"/>
          </ac:spMkLst>
        </pc:spChg>
        <pc:picChg chg="add del">
          <ac:chgData name="Amir" userId="065951d4-4781-441f-ab30-2019f0b03826" providerId="ADAL" clId="{1D48DFC2-D5F9-4FD6-955B-0B473925755E}" dt="2020-09-03T12:08:45.901" v="6879" actId="21"/>
          <ac:picMkLst>
            <pc:docMk/>
            <pc:sldMk cId="4237460784" sldId="577"/>
            <ac:picMk id="5" creationId="{7CCBC60F-8514-4C3E-A817-1D8B4E1A6B5D}"/>
          </ac:picMkLst>
        </pc:picChg>
      </pc:sldChg>
      <pc:sldChg chg="addSp modSp new del mod">
        <pc:chgData name="Amir" userId="065951d4-4781-441f-ab30-2019f0b03826" providerId="ADAL" clId="{1D48DFC2-D5F9-4FD6-955B-0B473925755E}" dt="2020-09-03T12:13:30.474" v="7093" actId="47"/>
        <pc:sldMkLst>
          <pc:docMk/>
          <pc:sldMk cId="2905853024" sldId="578"/>
        </pc:sldMkLst>
        <pc:spChg chg="mod">
          <ac:chgData name="Amir" userId="065951d4-4781-441f-ab30-2019f0b03826" providerId="ADAL" clId="{1D48DFC2-D5F9-4FD6-955B-0B473925755E}" dt="2020-09-03T12:06:51.312" v="6853" actId="1076"/>
          <ac:spMkLst>
            <pc:docMk/>
            <pc:sldMk cId="2905853024" sldId="578"/>
            <ac:spMk id="3" creationId="{6893F576-864B-411C-B7E8-564E366A9EBB}"/>
          </ac:spMkLst>
        </pc:spChg>
        <pc:picChg chg="add">
          <ac:chgData name="Amir" userId="065951d4-4781-441f-ab30-2019f0b03826" providerId="ADAL" clId="{1D48DFC2-D5F9-4FD6-955B-0B473925755E}" dt="2020-09-03T12:06:48.822" v="6852" actId="22"/>
          <ac:picMkLst>
            <pc:docMk/>
            <pc:sldMk cId="2905853024" sldId="578"/>
            <ac:picMk id="5" creationId="{E02DFA23-6D04-4252-B71B-FF82AF8AB873}"/>
          </ac:picMkLst>
        </pc:picChg>
      </pc:sldChg>
      <pc:sldChg chg="addSp modSp add mod">
        <pc:chgData name="Amir" userId="065951d4-4781-441f-ab30-2019f0b03826" providerId="ADAL" clId="{1D48DFC2-D5F9-4FD6-955B-0B473925755E}" dt="2020-09-03T12:14:30.200" v="7099" actId="20577"/>
        <pc:sldMkLst>
          <pc:docMk/>
          <pc:sldMk cId="2250908641" sldId="579"/>
        </pc:sldMkLst>
        <pc:spChg chg="add mod">
          <ac:chgData name="Amir" userId="065951d4-4781-441f-ab30-2019f0b03826" providerId="ADAL" clId="{1D48DFC2-D5F9-4FD6-955B-0B473925755E}" dt="2020-09-03T12:14:30.200" v="7099" actId="20577"/>
          <ac:spMkLst>
            <pc:docMk/>
            <pc:sldMk cId="2250908641" sldId="579"/>
            <ac:spMk id="3" creationId="{8CF020C8-539B-4EB1-989C-1BA286D8B2CC}"/>
          </ac:spMkLst>
        </pc:spChg>
        <pc:spChg chg="mod">
          <ac:chgData name="Amir" userId="065951d4-4781-441f-ab30-2019f0b03826" providerId="ADAL" clId="{1D48DFC2-D5F9-4FD6-955B-0B473925755E}" dt="2020-09-03T12:10:47.728" v="6982" actId="404"/>
          <ac:spMkLst>
            <pc:docMk/>
            <pc:sldMk cId="2250908641" sldId="579"/>
            <ac:spMk id="87043" creationId="{00000000-0000-0000-0000-000000000000}"/>
          </ac:spMkLst>
        </pc:spChg>
        <pc:spChg chg="mod">
          <ac:chgData name="Amir" userId="065951d4-4781-441f-ab30-2019f0b03826" providerId="ADAL" clId="{1D48DFC2-D5F9-4FD6-955B-0B473925755E}" dt="2020-09-03T12:13:14.434" v="7089" actId="403"/>
          <ac:spMkLst>
            <pc:docMk/>
            <pc:sldMk cId="2250908641" sldId="579"/>
            <ac:spMk id="87044" creationId="{00000000-0000-0000-0000-000000000000}"/>
          </ac:spMkLst>
        </pc:spChg>
        <pc:picChg chg="mod">
          <ac:chgData name="Amir" userId="065951d4-4781-441f-ab30-2019f0b03826" providerId="ADAL" clId="{1D48DFC2-D5F9-4FD6-955B-0B473925755E}" dt="2020-09-03T12:13:21.245" v="7091" actId="14100"/>
          <ac:picMkLst>
            <pc:docMk/>
            <pc:sldMk cId="2250908641" sldId="579"/>
            <ac:picMk id="2" creationId="{6A895E07-23CB-4001-ADE7-54C33471CB0B}"/>
          </ac:picMkLst>
        </pc:picChg>
      </pc:sldChg>
      <pc:sldChg chg="addSp delSp modSp new mod modAnim">
        <pc:chgData name="Amir" userId="065951d4-4781-441f-ab30-2019f0b03826" providerId="ADAL" clId="{1D48DFC2-D5F9-4FD6-955B-0B473925755E}" dt="2020-09-05T21:40:40.022" v="8063" actId="1582"/>
        <pc:sldMkLst>
          <pc:docMk/>
          <pc:sldMk cId="1837670551" sldId="580"/>
        </pc:sldMkLst>
        <pc:spChg chg="mod">
          <ac:chgData name="Amir" userId="065951d4-4781-441f-ab30-2019f0b03826" providerId="ADAL" clId="{1D48DFC2-D5F9-4FD6-955B-0B473925755E}" dt="2020-09-03T21:48:29.307" v="7167" actId="20577"/>
          <ac:spMkLst>
            <pc:docMk/>
            <pc:sldMk cId="1837670551" sldId="580"/>
            <ac:spMk id="2" creationId="{6EB6F150-5EA1-40C2-ABDA-E7DD89D4B486}"/>
          </ac:spMkLst>
        </pc:spChg>
        <pc:spChg chg="mod">
          <ac:chgData name="Amir" userId="065951d4-4781-441f-ab30-2019f0b03826" providerId="ADAL" clId="{1D48DFC2-D5F9-4FD6-955B-0B473925755E}" dt="2020-09-05T21:40:40.022" v="8063" actId="1582"/>
          <ac:spMkLst>
            <pc:docMk/>
            <pc:sldMk cId="1837670551" sldId="580"/>
            <ac:spMk id="3" creationId="{DF253F30-0372-4E2A-8AE1-2A4F7643C9CE}"/>
          </ac:spMkLst>
        </pc:spChg>
        <pc:spChg chg="add mod">
          <ac:chgData name="Amir" userId="065951d4-4781-441f-ab30-2019f0b03826" providerId="ADAL" clId="{1D48DFC2-D5F9-4FD6-955B-0B473925755E}" dt="2020-09-04T00:57:36.534" v="8056" actId="14100"/>
          <ac:spMkLst>
            <pc:docMk/>
            <pc:sldMk cId="1837670551" sldId="580"/>
            <ac:spMk id="5" creationId="{E43084BE-7CFB-4812-853A-F9A3ED437EF5}"/>
          </ac:spMkLst>
        </pc:spChg>
        <pc:spChg chg="add mod">
          <ac:chgData name="Amir" userId="065951d4-4781-441f-ab30-2019f0b03826" providerId="ADAL" clId="{1D48DFC2-D5F9-4FD6-955B-0B473925755E}" dt="2020-09-03T22:06:05.680" v="7686" actId="1076"/>
          <ac:spMkLst>
            <pc:docMk/>
            <pc:sldMk cId="1837670551" sldId="580"/>
            <ac:spMk id="7" creationId="{43DD61C3-FFBD-4958-84DB-26B93FC6DA6F}"/>
          </ac:spMkLst>
        </pc:spChg>
        <pc:spChg chg="add mod">
          <ac:chgData name="Amir" userId="065951d4-4781-441f-ab30-2019f0b03826" providerId="ADAL" clId="{1D48DFC2-D5F9-4FD6-955B-0B473925755E}" dt="2020-09-03T22:06:16.257" v="7688" actId="1076"/>
          <ac:spMkLst>
            <pc:docMk/>
            <pc:sldMk cId="1837670551" sldId="580"/>
            <ac:spMk id="12" creationId="{0A487294-DADE-44FA-B77D-CF2F7136B2EA}"/>
          </ac:spMkLst>
        </pc:spChg>
        <pc:spChg chg="add mod">
          <ac:chgData name="Amir" userId="065951d4-4781-441f-ab30-2019f0b03826" providerId="ADAL" clId="{1D48DFC2-D5F9-4FD6-955B-0B473925755E}" dt="2020-09-03T22:04:16.863" v="7678" actId="1035"/>
          <ac:spMkLst>
            <pc:docMk/>
            <pc:sldMk cId="1837670551" sldId="580"/>
            <ac:spMk id="14" creationId="{6E7C3D45-E533-43F3-8B71-EA010AA14344}"/>
          </ac:spMkLst>
        </pc:spChg>
        <pc:spChg chg="add mod">
          <ac:chgData name="Amir" userId="065951d4-4781-441f-ab30-2019f0b03826" providerId="ADAL" clId="{1D48DFC2-D5F9-4FD6-955B-0B473925755E}" dt="2020-09-04T00:57:10.613" v="8054"/>
          <ac:spMkLst>
            <pc:docMk/>
            <pc:sldMk cId="1837670551" sldId="580"/>
            <ac:spMk id="15" creationId="{D8917907-900D-49BF-984D-5D5881DE0132}"/>
          </ac:spMkLst>
        </pc:spChg>
        <pc:spChg chg="add del mod">
          <ac:chgData name="Amir" userId="065951d4-4781-441f-ab30-2019f0b03826" providerId="ADAL" clId="{1D48DFC2-D5F9-4FD6-955B-0B473925755E}" dt="2020-09-04T00:57:19.685" v="8055" actId="478"/>
          <ac:spMkLst>
            <pc:docMk/>
            <pc:sldMk cId="1837670551" sldId="580"/>
            <ac:spMk id="16" creationId="{0B8F46B7-2A89-4295-921F-8129F7203916}"/>
          </ac:spMkLst>
        </pc:spChg>
        <pc:spChg chg="add mod">
          <ac:chgData name="Amir" userId="065951d4-4781-441f-ab30-2019f0b03826" providerId="ADAL" clId="{1D48DFC2-D5F9-4FD6-955B-0B473925755E}" dt="2020-09-03T22:09:20.185" v="7745" actId="20577"/>
          <ac:spMkLst>
            <pc:docMk/>
            <pc:sldMk cId="1837670551" sldId="580"/>
            <ac:spMk id="17" creationId="{8198B1B7-5F5A-487A-B90F-ACA18C337E08}"/>
          </ac:spMkLst>
        </pc:spChg>
        <pc:spChg chg="add mod">
          <ac:chgData name="Amir" userId="065951d4-4781-441f-ab30-2019f0b03826" providerId="ADAL" clId="{1D48DFC2-D5F9-4FD6-955B-0B473925755E}" dt="2020-09-04T00:56:42.597" v="8053" actId="20577"/>
          <ac:spMkLst>
            <pc:docMk/>
            <pc:sldMk cId="1837670551" sldId="580"/>
            <ac:spMk id="18" creationId="{CEF87C03-54BE-422E-8E0B-A350EE8E5D56}"/>
          </ac:spMkLst>
        </pc:spChg>
        <pc:spChg chg="add mod">
          <ac:chgData name="Amir" userId="065951d4-4781-441f-ab30-2019f0b03826" providerId="ADAL" clId="{1D48DFC2-D5F9-4FD6-955B-0B473925755E}" dt="2020-09-03T22:10:02.814" v="7752"/>
          <ac:spMkLst>
            <pc:docMk/>
            <pc:sldMk cId="1837670551" sldId="580"/>
            <ac:spMk id="19" creationId="{0C6F7EE0-9EDB-468B-B274-4B491342CF88}"/>
          </ac:spMkLst>
        </pc:spChg>
        <pc:spChg chg="add mod">
          <ac:chgData name="Amir" userId="065951d4-4781-441f-ab30-2019f0b03826" providerId="ADAL" clId="{1D48DFC2-D5F9-4FD6-955B-0B473925755E}" dt="2020-09-03T22:11:22.307" v="7762" actId="14100"/>
          <ac:spMkLst>
            <pc:docMk/>
            <pc:sldMk cId="1837670551" sldId="580"/>
            <ac:spMk id="21" creationId="{01AC2CE1-1C1A-4705-BBB1-84C2EF6778C2}"/>
          </ac:spMkLst>
        </pc:spChg>
        <pc:spChg chg="add del mod">
          <ac:chgData name="Amir" userId="065951d4-4781-441f-ab30-2019f0b03826" providerId="ADAL" clId="{1D48DFC2-D5F9-4FD6-955B-0B473925755E}" dt="2020-09-03T22:03:57.186" v="7625" actId="478"/>
          <ac:spMkLst>
            <pc:docMk/>
            <pc:sldMk cId="1837670551" sldId="580"/>
            <ac:spMk id="22" creationId="{D7BF59A0-7B72-4448-9D35-E8C5B8DA8B25}"/>
          </ac:spMkLst>
        </pc:spChg>
        <pc:picChg chg="add mod">
          <ac:chgData name="Amir" userId="065951d4-4781-441f-ab30-2019f0b03826" providerId="ADAL" clId="{1D48DFC2-D5F9-4FD6-955B-0B473925755E}" dt="2020-09-04T00:56:19.481" v="8052" actId="1076"/>
          <ac:picMkLst>
            <pc:docMk/>
            <pc:sldMk cId="1837670551" sldId="580"/>
            <ac:picMk id="4" creationId="{5E39E44B-34BD-4699-8F7C-34DEF3731B7E}"/>
          </ac:picMkLst>
        </pc:picChg>
        <pc:picChg chg="add mod">
          <ac:chgData name="Amir" userId="065951d4-4781-441f-ab30-2019f0b03826" providerId="ADAL" clId="{1D48DFC2-D5F9-4FD6-955B-0B473925755E}" dt="2020-09-03T22:07:07.644" v="7730" actId="1076"/>
          <ac:picMkLst>
            <pc:docMk/>
            <pc:sldMk cId="1837670551" sldId="580"/>
            <ac:picMk id="6" creationId="{7A54DB96-C11D-4700-A595-72FA15395E5B}"/>
          </ac:picMkLst>
        </pc:picChg>
        <pc:picChg chg="add mod">
          <ac:chgData name="Amir" userId="065951d4-4781-441f-ab30-2019f0b03826" providerId="ADAL" clId="{1D48DFC2-D5F9-4FD6-955B-0B473925755E}" dt="2020-09-03T22:06:08.883" v="7687" actId="1076"/>
          <ac:picMkLst>
            <pc:docMk/>
            <pc:sldMk cId="1837670551" sldId="580"/>
            <ac:picMk id="10" creationId="{558E5955-0698-4E9A-8C46-573D5609FE66}"/>
          </ac:picMkLst>
        </pc:picChg>
        <pc:picChg chg="add mod">
          <ac:chgData name="Amir" userId="065951d4-4781-441f-ab30-2019f0b03826" providerId="ADAL" clId="{1D48DFC2-D5F9-4FD6-955B-0B473925755E}" dt="2020-09-03T22:04:16.863" v="7678" actId="1035"/>
          <ac:picMkLst>
            <pc:docMk/>
            <pc:sldMk cId="1837670551" sldId="580"/>
            <ac:picMk id="11" creationId="{934611D8-8635-41C0-9095-FF587982CE43}"/>
          </ac:picMkLst>
        </pc:picChg>
        <pc:cxnChg chg="add mod">
          <ac:chgData name="Amir" userId="065951d4-4781-441f-ab30-2019f0b03826" providerId="ADAL" clId="{1D48DFC2-D5F9-4FD6-955B-0B473925755E}" dt="2020-09-03T22:10:02.814" v="7752"/>
          <ac:cxnSpMkLst>
            <pc:docMk/>
            <pc:sldMk cId="1837670551" sldId="580"/>
            <ac:cxnSpMk id="8" creationId="{B4240006-DDB0-4804-A613-6189AAD72856}"/>
          </ac:cxnSpMkLst>
        </pc:cxnChg>
        <pc:cxnChg chg="add mod">
          <ac:chgData name="Amir" userId="065951d4-4781-441f-ab30-2019f0b03826" providerId="ADAL" clId="{1D48DFC2-D5F9-4FD6-955B-0B473925755E}" dt="2020-09-03T22:06:39.648" v="7724" actId="1076"/>
          <ac:cxnSpMkLst>
            <pc:docMk/>
            <pc:sldMk cId="1837670551" sldId="580"/>
            <ac:cxnSpMk id="9" creationId="{5715E416-BFD6-4E05-830E-6C53EDD95380}"/>
          </ac:cxnSpMkLst>
        </pc:cxnChg>
        <pc:cxnChg chg="add mod">
          <ac:chgData name="Amir" userId="065951d4-4781-441f-ab30-2019f0b03826" providerId="ADAL" clId="{1D48DFC2-D5F9-4FD6-955B-0B473925755E}" dt="2020-09-03T22:04:16.863" v="7678" actId="1035"/>
          <ac:cxnSpMkLst>
            <pc:docMk/>
            <pc:sldMk cId="1837670551" sldId="580"/>
            <ac:cxnSpMk id="13" creationId="{2DDA0278-33AD-42FD-AB8D-14EF813FE50A}"/>
          </ac:cxnSpMkLst>
        </pc:cxnChg>
        <pc:cxnChg chg="add mod">
          <ac:chgData name="Amir" userId="065951d4-4781-441f-ab30-2019f0b03826" providerId="ADAL" clId="{1D48DFC2-D5F9-4FD6-955B-0B473925755E}" dt="2020-09-03T22:10:02.814" v="7752"/>
          <ac:cxnSpMkLst>
            <pc:docMk/>
            <pc:sldMk cId="1837670551" sldId="580"/>
            <ac:cxnSpMk id="20" creationId="{16C4F0D1-D1F0-41F9-B1B3-1602AF085C57}"/>
          </ac:cxnSpMkLst>
        </pc:cxnChg>
      </pc:sldChg>
      <pc:sldChg chg="addSp delSp modSp add mod">
        <pc:chgData name="Amir" userId="065951d4-4781-441f-ab30-2019f0b03826" providerId="ADAL" clId="{1D48DFC2-D5F9-4FD6-955B-0B473925755E}" dt="2020-09-09T02:45:58.185" v="8914" actId="16959"/>
        <pc:sldMkLst>
          <pc:docMk/>
          <pc:sldMk cId="1334989806" sldId="581"/>
        </pc:sldMkLst>
        <pc:spChg chg="mod">
          <ac:chgData name="Amir" userId="065951d4-4781-441f-ab30-2019f0b03826" providerId="ADAL" clId="{1D48DFC2-D5F9-4FD6-955B-0B473925755E}" dt="2020-09-09T02:45:58.185" v="8914" actId="16959"/>
          <ac:spMkLst>
            <pc:docMk/>
            <pc:sldMk cId="1334989806" sldId="581"/>
            <ac:spMk id="20" creationId="{00000000-0000-0000-0000-000000000000}"/>
          </ac:spMkLst>
        </pc:spChg>
        <pc:spChg chg="mod">
          <ac:chgData name="Amir" userId="065951d4-4781-441f-ab30-2019f0b03826" providerId="ADAL" clId="{1D48DFC2-D5F9-4FD6-955B-0B473925755E}" dt="2020-09-09T02:40:45.039" v="8753" actId="20577"/>
          <ac:spMkLst>
            <pc:docMk/>
            <pc:sldMk cId="1334989806" sldId="581"/>
            <ac:spMk id="93187" creationId="{00000000-0000-0000-0000-000000000000}"/>
          </ac:spMkLst>
        </pc:spChg>
        <pc:spChg chg="mod">
          <ac:chgData name="Amir" userId="065951d4-4781-441f-ab30-2019f0b03826" providerId="ADAL" clId="{1D48DFC2-D5F9-4FD6-955B-0B473925755E}" dt="2020-09-09T02:45:11.379" v="8892" actId="20577"/>
          <ac:spMkLst>
            <pc:docMk/>
            <pc:sldMk cId="1334989806" sldId="581"/>
            <ac:spMk id="93188" creationId="{00000000-0000-0000-0000-000000000000}"/>
          </ac:spMkLst>
        </pc:spChg>
        <pc:picChg chg="del">
          <ac:chgData name="Amir" userId="065951d4-4781-441f-ab30-2019f0b03826" providerId="ADAL" clId="{1D48DFC2-D5F9-4FD6-955B-0B473925755E}" dt="2020-09-09T02:43:41.507" v="8856" actId="478"/>
          <ac:picMkLst>
            <pc:docMk/>
            <pc:sldMk cId="1334989806" sldId="581"/>
            <ac:picMk id="3" creationId="{4629D1AF-47F3-4B3C-A4DC-5BC37CE5A1B4}"/>
          </ac:picMkLst>
        </pc:picChg>
        <pc:picChg chg="add mod">
          <ac:chgData name="Amir" userId="065951d4-4781-441f-ab30-2019f0b03826" providerId="ADAL" clId="{1D48DFC2-D5F9-4FD6-955B-0B473925755E}" dt="2020-09-09T02:43:54.992" v="8859" actId="14100"/>
          <ac:picMkLst>
            <pc:docMk/>
            <pc:sldMk cId="1334989806" sldId="581"/>
            <ac:picMk id="4" creationId="{7E814C58-4280-4191-98F3-B68B205FEF7F}"/>
          </ac:picMkLst>
        </pc:picChg>
      </pc:sldChg>
      <pc:sldChg chg="modSp add mod modAnim">
        <pc:chgData name="Amir" userId="065951d4-4781-441f-ab30-2019f0b03826" providerId="ADAL" clId="{1D48DFC2-D5F9-4FD6-955B-0B473925755E}" dt="2020-09-09T02:48:14.492" v="8987" actId="20577"/>
        <pc:sldMkLst>
          <pc:docMk/>
          <pc:sldMk cId="1266910558" sldId="582"/>
        </pc:sldMkLst>
        <pc:spChg chg="mod">
          <ac:chgData name="Amir" userId="065951d4-4781-441f-ab30-2019f0b03826" providerId="ADAL" clId="{1D48DFC2-D5F9-4FD6-955B-0B473925755E}" dt="2020-09-09T02:47:23.393" v="8950" actId="20577"/>
          <ac:spMkLst>
            <pc:docMk/>
            <pc:sldMk cId="1266910558" sldId="582"/>
            <ac:spMk id="93187" creationId="{00000000-0000-0000-0000-000000000000}"/>
          </ac:spMkLst>
        </pc:spChg>
        <pc:spChg chg="mod">
          <ac:chgData name="Amir" userId="065951d4-4781-441f-ab30-2019f0b03826" providerId="ADAL" clId="{1D48DFC2-D5F9-4FD6-955B-0B473925755E}" dt="2020-09-09T02:48:14.492" v="8987" actId="20577"/>
          <ac:spMkLst>
            <pc:docMk/>
            <pc:sldMk cId="1266910558" sldId="582"/>
            <ac:spMk id="93188" creationId="{00000000-0000-0000-0000-000000000000}"/>
          </ac:spMkLst>
        </pc:spChg>
      </pc:sldChg>
    </pc:docChg>
  </pc:docChgLst>
  <pc:docChgLst>
    <pc:chgData name="Herzberg, Amir" userId="065951d4-4781-441f-ab30-2019f0b03826" providerId="ADAL" clId="{1D48DFC2-D5F9-4FD6-955B-0B473925755E}"/>
    <pc:docChg chg="undo redo custSel addSld delSld modSld sldOrd">
      <pc:chgData name="Herzberg, Amir" userId="065951d4-4781-441f-ab30-2019f0b03826" providerId="ADAL" clId="{1D48DFC2-D5F9-4FD6-955B-0B473925755E}" dt="2020-09-10T02:46:36.334" v="4549" actId="14100"/>
      <pc:docMkLst>
        <pc:docMk/>
      </pc:docMkLst>
      <pc:sldChg chg="del">
        <pc:chgData name="Herzberg, Amir" userId="065951d4-4781-441f-ab30-2019f0b03826" providerId="ADAL" clId="{1D48DFC2-D5F9-4FD6-955B-0B473925755E}" dt="2020-09-10T02:26:56.212" v="4260" actId="47"/>
        <pc:sldMkLst>
          <pc:docMk/>
          <pc:sldMk cId="0" sldId="278"/>
        </pc:sldMkLst>
      </pc:sldChg>
      <pc:sldChg chg="del">
        <pc:chgData name="Herzberg, Amir" userId="065951d4-4781-441f-ab30-2019f0b03826" providerId="ADAL" clId="{1D48DFC2-D5F9-4FD6-955B-0B473925755E}" dt="2020-09-09T20:20:45.166" v="958" actId="2696"/>
        <pc:sldMkLst>
          <pc:docMk/>
          <pc:sldMk cId="3402041686" sldId="298"/>
        </pc:sldMkLst>
        <pc:spChg chg="mod">
          <ac:chgData name="Herzberg, Amir" userId="065951d4-4781-441f-ab30-2019f0b03826" providerId="ADAL" clId="{1D48DFC2-D5F9-4FD6-955B-0B473925755E}" dt="2020-09-09T22:47:38.175" v="2717" actId="20577"/>
          <ac:spMkLst>
            <pc:docMk/>
            <pc:sldMk cId="3402041686" sldId="298"/>
            <ac:spMk id="101380" creationId="{00000000-0000-0000-0000-000000000000}"/>
          </ac:spMkLst>
        </pc:spChg>
        <pc:picChg chg="mod">
          <ac:chgData name="Herzberg, Amir" userId="065951d4-4781-441f-ab30-2019f0b03826" providerId="ADAL" clId="{1D48DFC2-D5F9-4FD6-955B-0B473925755E}" dt="2020-09-09T22:47:43" v="2718" actId="1076"/>
          <ac:picMkLst>
            <pc:docMk/>
            <pc:sldMk cId="3402041686" sldId="298"/>
            <ac:picMk id="10" creationId="{9EB0BD1E-CF11-40B7-8BE4-E4CFDE6DCAF0}"/>
          </ac:picMkLst>
        </pc:picChg>
      </pc:sldChg>
      <pc:sldChg chg="modSp add mod">
        <pc:chgData name="Herzberg, Amir" userId="065951d4-4781-441f-ab30-2019f0b03826" providerId="ADAL" clId="{1D48DFC2-D5F9-4FD6-955B-0B473925755E}" dt="2020-09-09T22:38:37.067" v="2385" actId="1036"/>
        <pc:sldMkLst>
          <pc:docMk/>
          <pc:sldMk cId="1002588031" sldId="373"/>
        </pc:sldMkLst>
        <pc:spChg chg="mod">
          <ac:chgData name="Herzberg, Amir" userId="065951d4-4781-441f-ab30-2019f0b03826" providerId="ADAL" clId="{1D48DFC2-D5F9-4FD6-955B-0B473925755E}" dt="2020-09-09T22:38:21.327" v="2352" actId="20577"/>
          <ac:spMkLst>
            <pc:docMk/>
            <pc:sldMk cId="1002588031" sldId="373"/>
            <ac:spMk id="3" creationId="{00000000-0000-0000-0000-000000000000}"/>
          </ac:spMkLst>
        </pc:spChg>
        <pc:spChg chg="mod">
          <ac:chgData name="Herzberg, Amir" userId="065951d4-4781-441f-ab30-2019f0b03826" providerId="ADAL" clId="{1D48DFC2-D5F9-4FD6-955B-0B473925755E}" dt="2020-09-09T22:38:37.067" v="2385" actId="1036"/>
          <ac:spMkLst>
            <pc:docMk/>
            <pc:sldMk cId="1002588031" sldId="373"/>
            <ac:spMk id="32" creationId="{00000000-0000-0000-0000-000000000000}"/>
          </ac:spMkLst>
        </pc:spChg>
        <pc:spChg chg="mod">
          <ac:chgData name="Herzberg, Amir" userId="065951d4-4781-441f-ab30-2019f0b03826" providerId="ADAL" clId="{1D48DFC2-D5F9-4FD6-955B-0B473925755E}" dt="2020-09-09T22:38:37.067" v="2385" actId="1036"/>
          <ac:spMkLst>
            <pc:docMk/>
            <pc:sldMk cId="1002588031" sldId="373"/>
            <ac:spMk id="36" creationId="{00000000-0000-0000-0000-000000000000}"/>
          </ac:spMkLst>
        </pc:spChg>
        <pc:spChg chg="mod">
          <ac:chgData name="Herzberg, Amir" userId="065951d4-4781-441f-ab30-2019f0b03826" providerId="ADAL" clId="{1D48DFC2-D5F9-4FD6-955B-0B473925755E}" dt="2020-09-09T22:38:37.067" v="2385" actId="1036"/>
          <ac:spMkLst>
            <pc:docMk/>
            <pc:sldMk cId="1002588031" sldId="373"/>
            <ac:spMk id="37" creationId="{00000000-0000-0000-0000-000000000000}"/>
          </ac:spMkLst>
        </pc:spChg>
        <pc:spChg chg="mod">
          <ac:chgData name="Herzberg, Amir" userId="065951d4-4781-441f-ab30-2019f0b03826" providerId="ADAL" clId="{1D48DFC2-D5F9-4FD6-955B-0B473925755E}" dt="2020-09-09T22:38:37.067" v="2385" actId="1036"/>
          <ac:spMkLst>
            <pc:docMk/>
            <pc:sldMk cId="1002588031" sldId="373"/>
            <ac:spMk id="38" creationId="{00000000-0000-0000-0000-000000000000}"/>
          </ac:spMkLst>
        </pc:spChg>
        <pc:spChg chg="mod">
          <ac:chgData name="Herzberg, Amir" userId="065951d4-4781-441f-ab30-2019f0b03826" providerId="ADAL" clId="{1D48DFC2-D5F9-4FD6-955B-0B473925755E}" dt="2020-09-09T22:38:37.067" v="2385" actId="1036"/>
          <ac:spMkLst>
            <pc:docMk/>
            <pc:sldMk cId="1002588031" sldId="373"/>
            <ac:spMk id="39" creationId="{00000000-0000-0000-0000-000000000000}"/>
          </ac:spMkLst>
        </pc:spChg>
        <pc:spChg chg="mod">
          <ac:chgData name="Herzberg, Amir" userId="065951d4-4781-441f-ab30-2019f0b03826" providerId="ADAL" clId="{1D48DFC2-D5F9-4FD6-955B-0B473925755E}" dt="2020-09-09T22:38:37.067" v="2385" actId="1036"/>
          <ac:spMkLst>
            <pc:docMk/>
            <pc:sldMk cId="1002588031" sldId="373"/>
            <ac:spMk id="43" creationId="{00000000-0000-0000-0000-000000000000}"/>
          </ac:spMkLst>
        </pc:spChg>
        <pc:spChg chg="mod">
          <ac:chgData name="Herzberg, Amir" userId="065951d4-4781-441f-ab30-2019f0b03826" providerId="ADAL" clId="{1D48DFC2-D5F9-4FD6-955B-0B473925755E}" dt="2020-09-09T22:38:37.067" v="2385" actId="1036"/>
          <ac:spMkLst>
            <pc:docMk/>
            <pc:sldMk cId="1002588031" sldId="373"/>
            <ac:spMk id="44" creationId="{00000000-0000-0000-0000-000000000000}"/>
          </ac:spMkLst>
        </pc:spChg>
        <pc:spChg chg="mod">
          <ac:chgData name="Herzberg, Amir" userId="065951d4-4781-441f-ab30-2019f0b03826" providerId="ADAL" clId="{1D48DFC2-D5F9-4FD6-955B-0B473925755E}" dt="2020-09-09T22:38:37.067" v="2385" actId="1036"/>
          <ac:spMkLst>
            <pc:docMk/>
            <pc:sldMk cId="1002588031" sldId="373"/>
            <ac:spMk id="45" creationId="{00000000-0000-0000-0000-000000000000}"/>
          </ac:spMkLst>
        </pc:spChg>
        <pc:cxnChg chg="mod">
          <ac:chgData name="Herzberg, Amir" userId="065951d4-4781-441f-ab30-2019f0b03826" providerId="ADAL" clId="{1D48DFC2-D5F9-4FD6-955B-0B473925755E}" dt="2020-09-09T22:38:37.067" v="2385" actId="1036"/>
          <ac:cxnSpMkLst>
            <pc:docMk/>
            <pc:sldMk cId="1002588031" sldId="373"/>
            <ac:cxnSpMk id="33" creationId="{00000000-0000-0000-0000-000000000000}"/>
          </ac:cxnSpMkLst>
        </pc:cxnChg>
        <pc:cxnChg chg="mod">
          <ac:chgData name="Herzberg, Amir" userId="065951d4-4781-441f-ab30-2019f0b03826" providerId="ADAL" clId="{1D48DFC2-D5F9-4FD6-955B-0B473925755E}" dt="2020-09-09T22:38:37.067" v="2385" actId="1036"/>
          <ac:cxnSpMkLst>
            <pc:docMk/>
            <pc:sldMk cId="1002588031" sldId="373"/>
            <ac:cxnSpMk id="34" creationId="{00000000-0000-0000-0000-000000000000}"/>
          </ac:cxnSpMkLst>
        </pc:cxnChg>
        <pc:cxnChg chg="mod">
          <ac:chgData name="Herzberg, Amir" userId="065951d4-4781-441f-ab30-2019f0b03826" providerId="ADAL" clId="{1D48DFC2-D5F9-4FD6-955B-0B473925755E}" dt="2020-09-09T22:38:37.067" v="2385" actId="1036"/>
          <ac:cxnSpMkLst>
            <pc:docMk/>
            <pc:sldMk cId="1002588031" sldId="373"/>
            <ac:cxnSpMk id="35" creationId="{00000000-0000-0000-0000-000000000000}"/>
          </ac:cxnSpMkLst>
        </pc:cxnChg>
        <pc:cxnChg chg="mod">
          <ac:chgData name="Herzberg, Amir" userId="065951d4-4781-441f-ab30-2019f0b03826" providerId="ADAL" clId="{1D48DFC2-D5F9-4FD6-955B-0B473925755E}" dt="2020-09-09T22:38:37.067" v="2385" actId="1036"/>
          <ac:cxnSpMkLst>
            <pc:docMk/>
            <pc:sldMk cId="1002588031" sldId="373"/>
            <ac:cxnSpMk id="40" creationId="{00000000-0000-0000-0000-000000000000}"/>
          </ac:cxnSpMkLst>
        </pc:cxnChg>
        <pc:cxnChg chg="mod">
          <ac:chgData name="Herzberg, Amir" userId="065951d4-4781-441f-ab30-2019f0b03826" providerId="ADAL" clId="{1D48DFC2-D5F9-4FD6-955B-0B473925755E}" dt="2020-09-09T22:38:37.067" v="2385" actId="1036"/>
          <ac:cxnSpMkLst>
            <pc:docMk/>
            <pc:sldMk cId="1002588031" sldId="373"/>
            <ac:cxnSpMk id="41" creationId="{00000000-0000-0000-0000-000000000000}"/>
          </ac:cxnSpMkLst>
        </pc:cxnChg>
        <pc:cxnChg chg="mod">
          <ac:chgData name="Herzberg, Amir" userId="065951d4-4781-441f-ab30-2019f0b03826" providerId="ADAL" clId="{1D48DFC2-D5F9-4FD6-955B-0B473925755E}" dt="2020-09-09T22:38:37.067" v="2385" actId="1036"/>
          <ac:cxnSpMkLst>
            <pc:docMk/>
            <pc:sldMk cId="1002588031" sldId="373"/>
            <ac:cxnSpMk id="42" creationId="{00000000-0000-0000-0000-000000000000}"/>
          </ac:cxnSpMkLst>
        </pc:cxnChg>
      </pc:sldChg>
      <pc:sldChg chg="del">
        <pc:chgData name="Herzberg, Amir" userId="065951d4-4781-441f-ab30-2019f0b03826" providerId="ADAL" clId="{1D48DFC2-D5F9-4FD6-955B-0B473925755E}" dt="2020-09-09T20:20:45.166" v="958" actId="2696"/>
        <pc:sldMkLst>
          <pc:docMk/>
          <pc:sldMk cId="1845571897" sldId="373"/>
        </pc:sldMkLst>
      </pc:sldChg>
      <pc:sldChg chg="modSp mod">
        <pc:chgData name="Herzberg, Amir" userId="065951d4-4781-441f-ab30-2019f0b03826" providerId="ADAL" clId="{1D48DFC2-D5F9-4FD6-955B-0B473925755E}" dt="2020-09-09T22:19:56.304" v="1861" actId="113"/>
        <pc:sldMkLst>
          <pc:docMk/>
          <pc:sldMk cId="1048986011" sldId="375"/>
        </pc:sldMkLst>
        <pc:spChg chg="mod">
          <ac:chgData name="Herzberg, Amir" userId="065951d4-4781-441f-ab30-2019f0b03826" providerId="ADAL" clId="{1D48DFC2-D5F9-4FD6-955B-0B473925755E}" dt="2020-09-09T22:12:26.388" v="1807" actId="20577"/>
          <ac:spMkLst>
            <pc:docMk/>
            <pc:sldMk cId="1048986011" sldId="375"/>
            <ac:spMk id="2" creationId="{00000000-0000-0000-0000-000000000000}"/>
          </ac:spMkLst>
        </pc:spChg>
        <pc:spChg chg="mod">
          <ac:chgData name="Herzberg, Amir" userId="065951d4-4781-441f-ab30-2019f0b03826" providerId="ADAL" clId="{1D48DFC2-D5F9-4FD6-955B-0B473925755E}" dt="2020-09-09T19:59:40.619" v="488" actId="20577"/>
          <ac:spMkLst>
            <pc:docMk/>
            <pc:sldMk cId="1048986011" sldId="375"/>
            <ac:spMk id="93187" creationId="{00000000-0000-0000-0000-000000000000}"/>
          </ac:spMkLst>
        </pc:spChg>
        <pc:spChg chg="mod">
          <ac:chgData name="Herzberg, Amir" userId="065951d4-4781-441f-ab30-2019f0b03826" providerId="ADAL" clId="{1D48DFC2-D5F9-4FD6-955B-0B473925755E}" dt="2020-09-09T22:19:56.304" v="1861" actId="113"/>
          <ac:spMkLst>
            <pc:docMk/>
            <pc:sldMk cId="1048986011" sldId="375"/>
            <ac:spMk id="93188" creationId="{00000000-0000-0000-0000-000000000000}"/>
          </ac:spMkLst>
        </pc:spChg>
      </pc:sldChg>
      <pc:sldChg chg="del">
        <pc:chgData name="Herzberg, Amir" userId="065951d4-4781-441f-ab30-2019f0b03826" providerId="ADAL" clId="{1D48DFC2-D5F9-4FD6-955B-0B473925755E}" dt="2020-09-09T22:53:52.925" v="2728" actId="47"/>
        <pc:sldMkLst>
          <pc:docMk/>
          <pc:sldMk cId="3845615544" sldId="376"/>
        </pc:sldMkLst>
      </pc:sldChg>
      <pc:sldChg chg="modSp">
        <pc:chgData name="Herzberg, Amir" userId="065951d4-4781-441f-ab30-2019f0b03826" providerId="ADAL" clId="{1D48DFC2-D5F9-4FD6-955B-0B473925755E}" dt="2020-09-10T02:32:18.245" v="4263"/>
        <pc:sldMkLst>
          <pc:docMk/>
          <pc:sldMk cId="2078160232" sldId="377"/>
        </pc:sldMkLst>
        <pc:spChg chg="mod">
          <ac:chgData name="Herzberg, Amir" userId="065951d4-4781-441f-ab30-2019f0b03826" providerId="ADAL" clId="{1D48DFC2-D5F9-4FD6-955B-0B473925755E}" dt="2020-09-10T02:32:18.245" v="4263"/>
          <ac:spMkLst>
            <pc:docMk/>
            <pc:sldMk cId="2078160232" sldId="377"/>
            <ac:spMk id="3" creationId="{00000000-0000-0000-0000-000000000000}"/>
          </ac:spMkLst>
        </pc:spChg>
      </pc:sldChg>
      <pc:sldChg chg="modSp add">
        <pc:chgData name="Herzberg, Amir" userId="065951d4-4781-441f-ab30-2019f0b03826" providerId="ADAL" clId="{1D48DFC2-D5F9-4FD6-955B-0B473925755E}" dt="2020-09-09T20:23:32.516" v="1019" actId="20577"/>
        <pc:sldMkLst>
          <pc:docMk/>
          <pc:sldMk cId="1029797192" sldId="380"/>
        </pc:sldMkLst>
        <pc:spChg chg="mod">
          <ac:chgData name="Herzberg, Amir" userId="065951d4-4781-441f-ab30-2019f0b03826" providerId="ADAL" clId="{1D48DFC2-D5F9-4FD6-955B-0B473925755E}" dt="2020-09-09T20:23:32.516" v="1019" actId="20577"/>
          <ac:spMkLst>
            <pc:docMk/>
            <pc:sldMk cId="1029797192" sldId="380"/>
            <ac:spMk id="3" creationId="{00000000-0000-0000-0000-000000000000}"/>
          </ac:spMkLst>
        </pc:spChg>
      </pc:sldChg>
      <pc:sldChg chg="del">
        <pc:chgData name="Herzberg, Amir" userId="065951d4-4781-441f-ab30-2019f0b03826" providerId="ADAL" clId="{1D48DFC2-D5F9-4FD6-955B-0B473925755E}" dt="2020-09-09T20:20:45.166" v="958" actId="2696"/>
        <pc:sldMkLst>
          <pc:docMk/>
          <pc:sldMk cId="1585774872" sldId="380"/>
        </pc:sldMkLst>
      </pc:sldChg>
      <pc:sldChg chg="del">
        <pc:chgData name="Herzberg, Amir" userId="065951d4-4781-441f-ab30-2019f0b03826" providerId="ADAL" clId="{1D48DFC2-D5F9-4FD6-955B-0B473925755E}" dt="2020-09-09T22:54:07.900" v="2729" actId="47"/>
        <pc:sldMkLst>
          <pc:docMk/>
          <pc:sldMk cId="1090516318" sldId="417"/>
        </pc:sldMkLst>
      </pc:sldChg>
      <pc:sldChg chg="modSp mod">
        <pc:chgData name="Herzberg, Amir" userId="065951d4-4781-441f-ab30-2019f0b03826" providerId="ADAL" clId="{1D48DFC2-D5F9-4FD6-955B-0B473925755E}" dt="2020-09-09T20:05:45.198" v="896" actId="1076"/>
        <pc:sldMkLst>
          <pc:docMk/>
          <pc:sldMk cId="3172784587" sldId="421"/>
        </pc:sldMkLst>
        <pc:spChg chg="mod">
          <ac:chgData name="Herzberg, Amir" userId="065951d4-4781-441f-ab30-2019f0b03826" providerId="ADAL" clId="{1D48DFC2-D5F9-4FD6-955B-0B473925755E}" dt="2020-09-09T20:05:37.534" v="895" actId="6549"/>
          <ac:spMkLst>
            <pc:docMk/>
            <pc:sldMk cId="3172784587" sldId="421"/>
            <ac:spMk id="4" creationId="{00000000-0000-0000-0000-000000000000}"/>
          </ac:spMkLst>
        </pc:spChg>
        <pc:spChg chg="mod">
          <ac:chgData name="Herzberg, Amir" userId="065951d4-4781-441f-ab30-2019f0b03826" providerId="ADAL" clId="{1D48DFC2-D5F9-4FD6-955B-0B473925755E}" dt="2020-09-09T20:05:45.198" v="896" actId="1076"/>
          <ac:spMkLst>
            <pc:docMk/>
            <pc:sldMk cId="3172784587" sldId="421"/>
            <ac:spMk id="5" creationId="{00000000-0000-0000-0000-000000000000}"/>
          </ac:spMkLst>
        </pc:spChg>
      </pc:sldChg>
      <pc:sldChg chg="modSp">
        <pc:chgData name="Herzberg, Amir" userId="065951d4-4781-441f-ab30-2019f0b03826" providerId="ADAL" clId="{1D48DFC2-D5F9-4FD6-955B-0B473925755E}" dt="2020-09-10T02:32:18.245" v="4263"/>
        <pc:sldMkLst>
          <pc:docMk/>
          <pc:sldMk cId="489864360" sldId="424"/>
        </pc:sldMkLst>
        <pc:spChg chg="mod">
          <ac:chgData name="Herzberg, Amir" userId="065951d4-4781-441f-ab30-2019f0b03826" providerId="ADAL" clId="{1D48DFC2-D5F9-4FD6-955B-0B473925755E}" dt="2020-09-10T02:32:18.245" v="4263"/>
          <ac:spMkLst>
            <pc:docMk/>
            <pc:sldMk cId="489864360" sldId="424"/>
            <ac:spMk id="3" creationId="{00000000-0000-0000-0000-000000000000}"/>
          </ac:spMkLst>
        </pc:spChg>
      </pc:sldChg>
      <pc:sldChg chg="modSp add">
        <pc:chgData name="Herzberg, Amir" userId="065951d4-4781-441f-ab30-2019f0b03826" providerId="ADAL" clId="{1D48DFC2-D5F9-4FD6-955B-0B473925755E}" dt="2020-09-09T20:25:11.318" v="1158" actId="20577"/>
        <pc:sldMkLst>
          <pc:docMk/>
          <pc:sldMk cId="272870578" sldId="430"/>
        </pc:sldMkLst>
        <pc:spChg chg="mod">
          <ac:chgData name="Herzberg, Amir" userId="065951d4-4781-441f-ab30-2019f0b03826" providerId="ADAL" clId="{1D48DFC2-D5F9-4FD6-955B-0B473925755E}" dt="2020-09-09T20:25:11.318" v="1158" actId="20577"/>
          <ac:spMkLst>
            <pc:docMk/>
            <pc:sldMk cId="272870578" sldId="430"/>
            <ac:spMk id="109572" creationId="{00000000-0000-0000-0000-000000000000}"/>
          </ac:spMkLst>
        </pc:spChg>
      </pc:sldChg>
      <pc:sldChg chg="del">
        <pc:chgData name="Herzberg, Amir" userId="065951d4-4781-441f-ab30-2019f0b03826" providerId="ADAL" clId="{1D48DFC2-D5F9-4FD6-955B-0B473925755E}" dt="2020-09-09T20:20:45.166" v="958" actId="2696"/>
        <pc:sldMkLst>
          <pc:docMk/>
          <pc:sldMk cId="4099287312" sldId="430"/>
        </pc:sldMkLst>
      </pc:sldChg>
      <pc:sldChg chg="modSp modAnim">
        <pc:chgData name="Herzberg, Amir" userId="065951d4-4781-441f-ab30-2019f0b03826" providerId="ADAL" clId="{1D48DFC2-D5F9-4FD6-955B-0B473925755E}" dt="2020-09-09T23:02:02.898" v="2732" actId="20577"/>
        <pc:sldMkLst>
          <pc:docMk/>
          <pc:sldMk cId="726219747" sldId="532"/>
        </pc:sldMkLst>
        <pc:spChg chg="mod">
          <ac:chgData name="Herzberg, Amir" userId="065951d4-4781-441f-ab30-2019f0b03826" providerId="ADAL" clId="{1D48DFC2-D5F9-4FD6-955B-0B473925755E}" dt="2020-09-09T23:02:02.898" v="2732" actId="20577"/>
          <ac:spMkLst>
            <pc:docMk/>
            <pc:sldMk cId="726219747" sldId="532"/>
            <ac:spMk id="56323" creationId="{00000000-0000-0000-0000-000000000000}"/>
          </ac:spMkLst>
        </pc:spChg>
      </pc:sldChg>
      <pc:sldChg chg="del">
        <pc:chgData name="Herzberg, Amir" userId="065951d4-4781-441f-ab30-2019f0b03826" providerId="ADAL" clId="{1D48DFC2-D5F9-4FD6-955B-0B473925755E}" dt="2020-09-10T02:27:10.607" v="4261" actId="47"/>
        <pc:sldMkLst>
          <pc:docMk/>
          <pc:sldMk cId="555083562" sldId="536"/>
        </pc:sldMkLst>
      </pc:sldChg>
      <pc:sldChg chg="modSp del mod">
        <pc:chgData name="Herzberg, Amir" userId="065951d4-4781-441f-ab30-2019f0b03826" providerId="ADAL" clId="{1D48DFC2-D5F9-4FD6-955B-0B473925755E}" dt="2020-09-09T20:20:45.166" v="958" actId="2696"/>
        <pc:sldMkLst>
          <pc:docMk/>
          <pc:sldMk cId="113469257" sldId="538"/>
        </pc:sldMkLst>
        <pc:spChg chg="mod">
          <ac:chgData name="Herzberg, Amir" userId="065951d4-4781-441f-ab30-2019f0b03826" providerId="ADAL" clId="{1D48DFC2-D5F9-4FD6-955B-0B473925755E}" dt="2020-09-09T20:20:07.791" v="957" actId="20577"/>
          <ac:spMkLst>
            <pc:docMk/>
            <pc:sldMk cId="113469257" sldId="538"/>
            <ac:spMk id="3" creationId="{00000000-0000-0000-0000-000000000000}"/>
          </ac:spMkLst>
        </pc:spChg>
      </pc:sldChg>
      <pc:sldChg chg="add mod modShow">
        <pc:chgData name="Herzberg, Amir" userId="065951d4-4781-441f-ab30-2019f0b03826" providerId="ADAL" clId="{1D48DFC2-D5F9-4FD6-955B-0B473925755E}" dt="2020-09-09T20:21:22.846" v="960" actId="729"/>
        <pc:sldMkLst>
          <pc:docMk/>
          <pc:sldMk cId="939218180" sldId="538"/>
        </pc:sldMkLst>
      </pc:sldChg>
      <pc:sldChg chg="modSp">
        <pc:chgData name="Herzberg, Amir" userId="065951d4-4781-441f-ab30-2019f0b03826" providerId="ADAL" clId="{1D48DFC2-D5F9-4FD6-955B-0B473925755E}" dt="2020-09-10T02:32:18.245" v="4263"/>
        <pc:sldMkLst>
          <pc:docMk/>
          <pc:sldMk cId="98738920" sldId="553"/>
        </pc:sldMkLst>
        <pc:spChg chg="mod">
          <ac:chgData name="Herzberg, Amir" userId="065951d4-4781-441f-ab30-2019f0b03826" providerId="ADAL" clId="{1D48DFC2-D5F9-4FD6-955B-0B473925755E}" dt="2020-09-10T02:32:18.245" v="4263"/>
          <ac:spMkLst>
            <pc:docMk/>
            <pc:sldMk cId="98738920" sldId="553"/>
            <ac:spMk id="10" creationId="{A4F3FE8E-BEF3-408D-AA12-6902612FA99E}"/>
          </ac:spMkLst>
        </pc:spChg>
        <pc:spChg chg="mod">
          <ac:chgData name="Herzberg, Amir" userId="065951d4-4781-441f-ab30-2019f0b03826" providerId="ADAL" clId="{1D48DFC2-D5F9-4FD6-955B-0B473925755E}" dt="2020-09-10T02:32:18.245" v="4263"/>
          <ac:spMkLst>
            <pc:docMk/>
            <pc:sldMk cId="98738920" sldId="553"/>
            <ac:spMk id="87043" creationId="{00000000-0000-0000-0000-000000000000}"/>
          </ac:spMkLst>
        </pc:spChg>
      </pc:sldChg>
      <pc:sldChg chg="modSp mod">
        <pc:chgData name="Herzberg, Amir" userId="065951d4-4781-441f-ab30-2019f0b03826" providerId="ADAL" clId="{1D48DFC2-D5F9-4FD6-955B-0B473925755E}" dt="2020-09-10T02:41:04.526" v="4439" actId="6549"/>
        <pc:sldMkLst>
          <pc:docMk/>
          <pc:sldMk cId="2603816425" sldId="556"/>
        </pc:sldMkLst>
        <pc:spChg chg="mod">
          <ac:chgData name="Herzberg, Amir" userId="065951d4-4781-441f-ab30-2019f0b03826" providerId="ADAL" clId="{1D48DFC2-D5F9-4FD6-955B-0B473925755E}" dt="2020-09-10T02:41:04.526" v="4439" actId="6549"/>
          <ac:spMkLst>
            <pc:docMk/>
            <pc:sldMk cId="2603816425" sldId="556"/>
            <ac:spMk id="87043" creationId="{00000000-0000-0000-0000-000000000000}"/>
          </ac:spMkLst>
        </pc:spChg>
        <pc:spChg chg="mod">
          <ac:chgData name="Herzberg, Amir" userId="065951d4-4781-441f-ab30-2019f0b03826" providerId="ADAL" clId="{1D48DFC2-D5F9-4FD6-955B-0B473925755E}" dt="2020-09-10T02:32:18.245" v="4263"/>
          <ac:spMkLst>
            <pc:docMk/>
            <pc:sldMk cId="2603816425" sldId="556"/>
            <ac:spMk id="87044" creationId="{00000000-0000-0000-0000-000000000000}"/>
          </ac:spMkLst>
        </pc:spChg>
      </pc:sldChg>
      <pc:sldChg chg="addSp delSp modSp mod modAnim modNotesTx">
        <pc:chgData name="Herzberg, Amir" userId="065951d4-4781-441f-ab30-2019f0b03826" providerId="ADAL" clId="{1D48DFC2-D5F9-4FD6-955B-0B473925755E}" dt="2020-09-10T00:16:29.925" v="4238" actId="20577"/>
        <pc:sldMkLst>
          <pc:docMk/>
          <pc:sldMk cId="3475145260" sldId="558"/>
        </pc:sldMkLst>
        <pc:spChg chg="add mod">
          <ac:chgData name="Herzberg, Amir" userId="065951d4-4781-441f-ab30-2019f0b03826" providerId="ADAL" clId="{1D48DFC2-D5F9-4FD6-955B-0B473925755E}" dt="2020-09-10T00:05:00.934" v="3952" actId="1076"/>
          <ac:spMkLst>
            <pc:docMk/>
            <pc:sldMk cId="3475145260" sldId="558"/>
            <ac:spMk id="6" creationId="{58304E5D-1974-42DD-A0C9-1B9413392C15}"/>
          </ac:spMkLst>
        </pc:spChg>
        <pc:spChg chg="mod">
          <ac:chgData name="Herzberg, Amir" userId="065951d4-4781-441f-ab30-2019f0b03826" providerId="ADAL" clId="{1D48DFC2-D5F9-4FD6-955B-0B473925755E}" dt="2020-09-09T23:55:25.901" v="3811" actId="20577"/>
          <ac:spMkLst>
            <pc:docMk/>
            <pc:sldMk cId="3475145260" sldId="558"/>
            <ac:spMk id="23" creationId="{05E40356-A8C9-4021-8333-497B1EB84E93}"/>
          </ac:spMkLst>
        </pc:spChg>
        <pc:spChg chg="del">
          <ac:chgData name="Herzberg, Amir" userId="065951d4-4781-441f-ab30-2019f0b03826" providerId="ADAL" clId="{1D48DFC2-D5F9-4FD6-955B-0B473925755E}" dt="2020-09-09T23:55:16.353" v="3805" actId="478"/>
          <ac:spMkLst>
            <pc:docMk/>
            <pc:sldMk cId="3475145260" sldId="558"/>
            <ac:spMk id="26" creationId="{838E588C-58EE-44FB-9392-F6513CAE9E43}"/>
          </ac:spMkLst>
        </pc:spChg>
        <pc:spChg chg="del">
          <ac:chgData name="Herzberg, Amir" userId="065951d4-4781-441f-ab30-2019f0b03826" providerId="ADAL" clId="{1D48DFC2-D5F9-4FD6-955B-0B473925755E}" dt="2020-09-09T23:55:02.568" v="3802" actId="478"/>
          <ac:spMkLst>
            <pc:docMk/>
            <pc:sldMk cId="3475145260" sldId="558"/>
            <ac:spMk id="27" creationId="{2B36F3E0-E831-4797-BC39-492B8B470DC2}"/>
          </ac:spMkLst>
        </pc:spChg>
        <pc:spChg chg="mod">
          <ac:chgData name="Herzberg, Amir" userId="065951d4-4781-441f-ab30-2019f0b03826" providerId="ADAL" clId="{1D48DFC2-D5F9-4FD6-955B-0B473925755E}" dt="2020-09-10T00:12:21.820" v="4173" actId="1076"/>
          <ac:spMkLst>
            <pc:docMk/>
            <pc:sldMk cId="3475145260" sldId="558"/>
            <ac:spMk id="30" creationId="{CF888A1C-B32B-4740-8E88-8E805F8AFBD9}"/>
          </ac:spMkLst>
        </pc:spChg>
        <pc:spChg chg="del">
          <ac:chgData name="Herzberg, Amir" userId="065951d4-4781-441f-ab30-2019f0b03826" providerId="ADAL" clId="{1D48DFC2-D5F9-4FD6-955B-0B473925755E}" dt="2020-09-09T23:55:16.353" v="3805" actId="478"/>
          <ac:spMkLst>
            <pc:docMk/>
            <pc:sldMk cId="3475145260" sldId="558"/>
            <ac:spMk id="31" creationId="{F9B13D2E-BA54-4F95-9EA7-E90033FA6436}"/>
          </ac:spMkLst>
        </pc:spChg>
        <pc:spChg chg="add del">
          <ac:chgData name="Herzberg, Amir" userId="065951d4-4781-441f-ab30-2019f0b03826" providerId="ADAL" clId="{1D48DFC2-D5F9-4FD6-955B-0B473925755E}" dt="2020-09-09T23:33:44.660" v="3232" actId="22"/>
          <ac:spMkLst>
            <pc:docMk/>
            <pc:sldMk cId="3475145260" sldId="558"/>
            <ac:spMk id="32" creationId="{EF9DF270-1663-41B0-BC60-043885A0A422}"/>
          </ac:spMkLst>
        </pc:spChg>
        <pc:spChg chg="del mod">
          <ac:chgData name="Herzberg, Amir" userId="065951d4-4781-441f-ab30-2019f0b03826" providerId="ADAL" clId="{1D48DFC2-D5F9-4FD6-955B-0B473925755E}" dt="2020-09-09T23:58:17.688" v="3884"/>
          <ac:spMkLst>
            <pc:docMk/>
            <pc:sldMk cId="3475145260" sldId="558"/>
            <ac:spMk id="34" creationId="{030ABA18-AE9A-409F-9EF7-251B43DC7BC7}"/>
          </ac:spMkLst>
        </pc:spChg>
        <pc:spChg chg="mod">
          <ac:chgData name="Herzberg, Amir" userId="065951d4-4781-441f-ab30-2019f0b03826" providerId="ADAL" clId="{1D48DFC2-D5F9-4FD6-955B-0B473925755E}" dt="2020-09-10T00:02:36.057" v="3928" actId="14100"/>
          <ac:spMkLst>
            <pc:docMk/>
            <pc:sldMk cId="3475145260" sldId="558"/>
            <ac:spMk id="35" creationId="{29F81633-F46D-47F3-ABB4-86DF9FAFBFBE}"/>
          </ac:spMkLst>
        </pc:spChg>
        <pc:spChg chg="mod">
          <ac:chgData name="Herzberg, Amir" userId="065951d4-4781-441f-ab30-2019f0b03826" providerId="ADAL" clId="{1D48DFC2-D5F9-4FD6-955B-0B473925755E}" dt="2020-09-10T00:01:07.704" v="3889" actId="1076"/>
          <ac:spMkLst>
            <pc:docMk/>
            <pc:sldMk cId="3475145260" sldId="558"/>
            <ac:spMk id="38" creationId="{46D9DFF8-D10B-41BC-B8E1-4BFD670CC4BF}"/>
          </ac:spMkLst>
        </pc:spChg>
        <pc:spChg chg="del mod">
          <ac:chgData name="Herzberg, Amir" userId="065951d4-4781-441f-ab30-2019f0b03826" providerId="ADAL" clId="{1D48DFC2-D5F9-4FD6-955B-0B473925755E}" dt="2020-09-09T23:54:49.664" v="3800" actId="478"/>
          <ac:spMkLst>
            <pc:docMk/>
            <pc:sldMk cId="3475145260" sldId="558"/>
            <ac:spMk id="39" creationId="{4BA17023-3C50-44AD-935E-4832BACF1C95}"/>
          </ac:spMkLst>
        </pc:spChg>
        <pc:spChg chg="mod">
          <ac:chgData name="Herzberg, Amir" userId="065951d4-4781-441f-ab30-2019f0b03826" providerId="ADAL" clId="{1D48DFC2-D5F9-4FD6-955B-0B473925755E}" dt="2020-09-10T00:03:28.309" v="3931" actId="1076"/>
          <ac:spMkLst>
            <pc:docMk/>
            <pc:sldMk cId="3475145260" sldId="558"/>
            <ac:spMk id="41" creationId="{018B8A70-C31F-46AD-BAFA-A01EE32B8AC2}"/>
          </ac:spMkLst>
        </pc:spChg>
        <pc:spChg chg="del mod">
          <ac:chgData name="Herzberg, Amir" userId="065951d4-4781-441f-ab30-2019f0b03826" providerId="ADAL" clId="{1D48DFC2-D5F9-4FD6-955B-0B473925755E}" dt="2020-09-10T00:02:25.864" v="3926" actId="478"/>
          <ac:spMkLst>
            <pc:docMk/>
            <pc:sldMk cId="3475145260" sldId="558"/>
            <ac:spMk id="44" creationId="{6D477CFE-AF61-4111-BC8D-102ABBB4C15C}"/>
          </ac:spMkLst>
        </pc:spChg>
        <pc:spChg chg="del">
          <ac:chgData name="Herzberg, Amir" userId="065951d4-4781-441f-ab30-2019f0b03826" providerId="ADAL" clId="{1D48DFC2-D5F9-4FD6-955B-0B473925755E}" dt="2020-09-09T23:55:16.353" v="3805" actId="478"/>
          <ac:spMkLst>
            <pc:docMk/>
            <pc:sldMk cId="3475145260" sldId="558"/>
            <ac:spMk id="45" creationId="{244600EF-8210-43C4-A074-7F49A1F12221}"/>
          </ac:spMkLst>
        </pc:spChg>
        <pc:spChg chg="del">
          <ac:chgData name="Herzberg, Amir" userId="065951d4-4781-441f-ab30-2019f0b03826" providerId="ADAL" clId="{1D48DFC2-D5F9-4FD6-955B-0B473925755E}" dt="2020-09-09T23:55:37.807" v="3812" actId="478"/>
          <ac:spMkLst>
            <pc:docMk/>
            <pc:sldMk cId="3475145260" sldId="558"/>
            <ac:spMk id="50" creationId="{7169D132-CC2E-476A-9BA6-1B801F0E6B4A}"/>
          </ac:spMkLst>
        </pc:spChg>
        <pc:spChg chg="mod">
          <ac:chgData name="Herzberg, Amir" userId="065951d4-4781-441f-ab30-2019f0b03826" providerId="ADAL" clId="{1D48DFC2-D5F9-4FD6-955B-0B473925755E}" dt="2020-09-09T23:38:54.047" v="3372" actId="20577"/>
          <ac:spMkLst>
            <pc:docMk/>
            <pc:sldMk cId="3475145260" sldId="558"/>
            <ac:spMk id="87043" creationId="{00000000-0000-0000-0000-000000000000}"/>
          </ac:spMkLst>
        </pc:spChg>
        <pc:spChg chg="mod">
          <ac:chgData name="Herzberg, Amir" userId="065951d4-4781-441f-ab30-2019f0b03826" providerId="ADAL" clId="{1D48DFC2-D5F9-4FD6-955B-0B473925755E}" dt="2020-09-10T00:16:29.925" v="4238" actId="20577"/>
          <ac:spMkLst>
            <pc:docMk/>
            <pc:sldMk cId="3475145260" sldId="558"/>
            <ac:spMk id="87044" creationId="{00000000-0000-0000-0000-000000000000}"/>
          </ac:spMkLst>
        </pc:spChg>
        <pc:picChg chg="add mod">
          <ac:chgData name="Herzberg, Amir" userId="065951d4-4781-441f-ab30-2019f0b03826" providerId="ADAL" clId="{1D48DFC2-D5F9-4FD6-955B-0B473925755E}" dt="2020-09-10T00:03:11.695" v="3930" actId="1076"/>
          <ac:picMkLst>
            <pc:docMk/>
            <pc:sldMk cId="3475145260" sldId="558"/>
            <ac:picMk id="3" creationId="{1D4F8A67-E6F9-4128-92D5-78A6B27253E0}"/>
          </ac:picMkLst>
        </pc:picChg>
        <pc:picChg chg="add mod">
          <ac:chgData name="Herzberg, Amir" userId="065951d4-4781-441f-ab30-2019f0b03826" providerId="ADAL" clId="{1D48DFC2-D5F9-4FD6-955B-0B473925755E}" dt="2020-09-10T00:03:48.762" v="3933" actId="1076"/>
          <ac:picMkLst>
            <pc:docMk/>
            <pc:sldMk cId="3475145260" sldId="558"/>
            <ac:picMk id="4" creationId="{53605930-260A-4E49-B8A7-6577BF2BAF00}"/>
          </ac:picMkLst>
        </pc:picChg>
        <pc:picChg chg="add mod">
          <ac:chgData name="Herzberg, Amir" userId="065951d4-4781-441f-ab30-2019f0b03826" providerId="ADAL" clId="{1D48DFC2-D5F9-4FD6-955B-0B473925755E}" dt="2020-09-10T00:03:55.441" v="3935" actId="1076"/>
          <ac:picMkLst>
            <pc:docMk/>
            <pc:sldMk cId="3475145260" sldId="558"/>
            <ac:picMk id="5" creationId="{2D29DB6F-9B21-43DD-839A-2A18BF6FA798}"/>
          </ac:picMkLst>
        </pc:picChg>
        <pc:picChg chg="add mod">
          <ac:chgData name="Herzberg, Amir" userId="065951d4-4781-441f-ab30-2019f0b03826" providerId="ADAL" clId="{1D48DFC2-D5F9-4FD6-955B-0B473925755E}" dt="2020-09-09T23:50:16.523" v="3733" actId="1076"/>
          <ac:picMkLst>
            <pc:docMk/>
            <pc:sldMk cId="3475145260" sldId="558"/>
            <ac:picMk id="1026" creationId="{EF89AF12-0B3F-497B-A695-DFE5E5A658B1}"/>
          </ac:picMkLst>
        </pc:picChg>
        <pc:picChg chg="add mod">
          <ac:chgData name="Herzberg, Amir" userId="065951d4-4781-441f-ab30-2019f0b03826" providerId="ADAL" clId="{1D48DFC2-D5F9-4FD6-955B-0B473925755E}" dt="2020-09-09T23:50:21.188" v="3734" actId="1076"/>
          <ac:picMkLst>
            <pc:docMk/>
            <pc:sldMk cId="3475145260" sldId="558"/>
            <ac:picMk id="1028" creationId="{F9A9872E-95BB-4167-9A11-446588AFA94B}"/>
          </ac:picMkLst>
        </pc:picChg>
        <pc:picChg chg="add mod">
          <ac:chgData name="Herzberg, Amir" userId="065951d4-4781-441f-ab30-2019f0b03826" providerId="ADAL" clId="{1D48DFC2-D5F9-4FD6-955B-0B473925755E}" dt="2020-09-09T23:50:23.420" v="3735" actId="1076"/>
          <ac:picMkLst>
            <pc:docMk/>
            <pc:sldMk cId="3475145260" sldId="558"/>
            <ac:picMk id="1030" creationId="{FFFD27A0-1868-47C9-BBA3-74731361A723}"/>
          </ac:picMkLst>
        </pc:picChg>
        <pc:picChg chg="add mod">
          <ac:chgData name="Herzberg, Amir" userId="065951d4-4781-441f-ab30-2019f0b03826" providerId="ADAL" clId="{1D48DFC2-D5F9-4FD6-955B-0B473925755E}" dt="2020-09-10T00:01:17.278" v="3891" actId="1076"/>
          <ac:picMkLst>
            <pc:docMk/>
            <pc:sldMk cId="3475145260" sldId="558"/>
            <ac:picMk id="1032" creationId="{6C32259D-24F6-4ED5-BAB1-7499510A2A4F}"/>
          </ac:picMkLst>
        </pc:picChg>
        <pc:picChg chg="add mod">
          <ac:chgData name="Herzberg, Amir" userId="065951d4-4781-441f-ab30-2019f0b03826" providerId="ADAL" clId="{1D48DFC2-D5F9-4FD6-955B-0B473925755E}" dt="2020-09-10T00:01:44.370" v="3899" actId="1076"/>
          <ac:picMkLst>
            <pc:docMk/>
            <pc:sldMk cId="3475145260" sldId="558"/>
            <ac:picMk id="1034" creationId="{20F9267F-93B9-4E12-94E3-A11A1BE3F2D3}"/>
          </ac:picMkLst>
        </pc:picChg>
        <pc:cxnChg chg="del">
          <ac:chgData name="Herzberg, Amir" userId="065951d4-4781-441f-ab30-2019f0b03826" providerId="ADAL" clId="{1D48DFC2-D5F9-4FD6-955B-0B473925755E}" dt="2020-09-09T23:55:16.353" v="3805" actId="478"/>
          <ac:cxnSpMkLst>
            <pc:docMk/>
            <pc:sldMk cId="3475145260" sldId="558"/>
            <ac:cxnSpMk id="25" creationId="{C873D120-DE34-4157-898A-8774D30C6A85}"/>
          </ac:cxnSpMkLst>
        </pc:cxnChg>
        <pc:cxnChg chg="mod">
          <ac:chgData name="Herzberg, Amir" userId="065951d4-4781-441f-ab30-2019f0b03826" providerId="ADAL" clId="{1D48DFC2-D5F9-4FD6-955B-0B473925755E}" dt="2020-09-09T23:57:17.912" v="3874" actId="1076"/>
          <ac:cxnSpMkLst>
            <pc:docMk/>
            <pc:sldMk cId="3475145260" sldId="558"/>
            <ac:cxnSpMk id="28" creationId="{5D204EFF-E301-42CA-84A1-1684BD9CE9A4}"/>
          </ac:cxnSpMkLst>
        </pc:cxnChg>
        <pc:cxnChg chg="mod">
          <ac:chgData name="Herzberg, Amir" userId="065951d4-4781-441f-ab30-2019f0b03826" providerId="ADAL" clId="{1D48DFC2-D5F9-4FD6-955B-0B473925755E}" dt="2020-09-10T00:01:36.964" v="3898" actId="1076"/>
          <ac:cxnSpMkLst>
            <pc:docMk/>
            <pc:sldMk cId="3475145260" sldId="558"/>
            <ac:cxnSpMk id="29" creationId="{5D221908-496E-46C2-841B-EEE33B5C7966}"/>
          </ac:cxnSpMkLst>
        </pc:cxnChg>
        <pc:cxnChg chg="mod">
          <ac:chgData name="Herzberg, Amir" userId="065951d4-4781-441f-ab30-2019f0b03826" providerId="ADAL" clId="{1D48DFC2-D5F9-4FD6-955B-0B473925755E}" dt="2020-09-10T00:01:20.113" v="3892" actId="1076"/>
          <ac:cxnSpMkLst>
            <pc:docMk/>
            <pc:sldMk cId="3475145260" sldId="558"/>
            <ac:cxnSpMk id="36" creationId="{3005C7FA-5239-4303-8D69-A1FA526408FC}"/>
          </ac:cxnSpMkLst>
        </pc:cxnChg>
        <pc:cxnChg chg="mod">
          <ac:chgData name="Herzberg, Amir" userId="065951d4-4781-441f-ab30-2019f0b03826" providerId="ADAL" clId="{1D48DFC2-D5F9-4FD6-955B-0B473925755E}" dt="2020-09-10T00:01:11.973" v="3890" actId="1076"/>
          <ac:cxnSpMkLst>
            <pc:docMk/>
            <pc:sldMk cId="3475145260" sldId="558"/>
            <ac:cxnSpMk id="37" creationId="{ED160489-434A-4D3C-B769-AE469BC71C34}"/>
          </ac:cxnSpMkLst>
        </pc:cxnChg>
      </pc:sldChg>
      <pc:sldChg chg="modSp">
        <pc:chgData name="Herzberg, Amir" userId="065951d4-4781-441f-ab30-2019f0b03826" providerId="ADAL" clId="{1D48DFC2-D5F9-4FD6-955B-0B473925755E}" dt="2020-09-10T02:32:18.245" v="4263"/>
        <pc:sldMkLst>
          <pc:docMk/>
          <pc:sldMk cId="72891256" sldId="559"/>
        </pc:sldMkLst>
        <pc:spChg chg="mod">
          <ac:chgData name="Herzberg, Amir" userId="065951d4-4781-441f-ab30-2019f0b03826" providerId="ADAL" clId="{1D48DFC2-D5F9-4FD6-955B-0B473925755E}" dt="2020-09-10T02:32:18.245" v="4263"/>
          <ac:spMkLst>
            <pc:docMk/>
            <pc:sldMk cId="72891256" sldId="559"/>
            <ac:spMk id="87043" creationId="{00000000-0000-0000-0000-000000000000}"/>
          </ac:spMkLst>
        </pc:spChg>
      </pc:sldChg>
      <pc:sldChg chg="modSp">
        <pc:chgData name="Herzberg, Amir" userId="065951d4-4781-441f-ab30-2019f0b03826" providerId="ADAL" clId="{1D48DFC2-D5F9-4FD6-955B-0B473925755E}" dt="2020-09-10T02:32:18.245" v="4263"/>
        <pc:sldMkLst>
          <pc:docMk/>
          <pc:sldMk cId="451796925" sldId="560"/>
        </pc:sldMkLst>
        <pc:spChg chg="mod">
          <ac:chgData name="Herzberg, Amir" userId="065951d4-4781-441f-ab30-2019f0b03826" providerId="ADAL" clId="{1D48DFC2-D5F9-4FD6-955B-0B473925755E}" dt="2020-09-10T02:32:18.245" v="4263"/>
          <ac:spMkLst>
            <pc:docMk/>
            <pc:sldMk cId="451796925" sldId="560"/>
            <ac:spMk id="87043" creationId="{00000000-0000-0000-0000-000000000000}"/>
          </ac:spMkLst>
        </pc:spChg>
      </pc:sldChg>
      <pc:sldChg chg="modSp">
        <pc:chgData name="Herzberg, Amir" userId="065951d4-4781-441f-ab30-2019f0b03826" providerId="ADAL" clId="{1D48DFC2-D5F9-4FD6-955B-0B473925755E}" dt="2020-09-10T02:32:18.245" v="4263"/>
        <pc:sldMkLst>
          <pc:docMk/>
          <pc:sldMk cId="3755214838" sldId="561"/>
        </pc:sldMkLst>
        <pc:spChg chg="mod">
          <ac:chgData name="Herzberg, Amir" userId="065951d4-4781-441f-ab30-2019f0b03826" providerId="ADAL" clId="{1D48DFC2-D5F9-4FD6-955B-0B473925755E}" dt="2020-09-10T02:32:18.245" v="4263"/>
          <ac:spMkLst>
            <pc:docMk/>
            <pc:sldMk cId="3755214838" sldId="561"/>
            <ac:spMk id="87043" creationId="{00000000-0000-0000-0000-000000000000}"/>
          </ac:spMkLst>
        </pc:spChg>
      </pc:sldChg>
      <pc:sldChg chg="modSp ord">
        <pc:chgData name="Herzberg, Amir" userId="065951d4-4781-441f-ab30-2019f0b03826" providerId="ADAL" clId="{1D48DFC2-D5F9-4FD6-955B-0B473925755E}" dt="2020-09-09T20:08:06.440" v="921" actId="20577"/>
        <pc:sldMkLst>
          <pc:docMk/>
          <pc:sldMk cId="4141138918" sldId="562"/>
        </pc:sldMkLst>
        <pc:spChg chg="mod">
          <ac:chgData name="Herzberg, Amir" userId="065951d4-4781-441f-ab30-2019f0b03826" providerId="ADAL" clId="{1D48DFC2-D5F9-4FD6-955B-0B473925755E}" dt="2020-09-09T20:08:06.440" v="921" actId="20577"/>
          <ac:spMkLst>
            <pc:docMk/>
            <pc:sldMk cId="4141138918" sldId="562"/>
            <ac:spMk id="87043" creationId="{00000000-0000-0000-0000-000000000000}"/>
          </ac:spMkLst>
        </pc:spChg>
        <pc:spChg chg="mod">
          <ac:chgData name="Herzberg, Amir" userId="065951d4-4781-441f-ab30-2019f0b03826" providerId="ADAL" clId="{1D48DFC2-D5F9-4FD6-955B-0B473925755E}" dt="2020-09-09T20:07:38.533" v="900" actId="14100"/>
          <ac:spMkLst>
            <pc:docMk/>
            <pc:sldMk cId="4141138918" sldId="562"/>
            <ac:spMk id="87044" creationId="{00000000-0000-0000-0000-000000000000}"/>
          </ac:spMkLst>
        </pc:spChg>
      </pc:sldChg>
      <pc:sldChg chg="modSp add del mod ord">
        <pc:chgData name="Herzberg, Amir" userId="065951d4-4781-441f-ab30-2019f0b03826" providerId="ADAL" clId="{1D48DFC2-D5F9-4FD6-955B-0B473925755E}" dt="2020-09-09T22:20:18.158" v="1862" actId="47"/>
        <pc:sldMkLst>
          <pc:docMk/>
          <pc:sldMk cId="97569913" sldId="563"/>
        </pc:sldMkLst>
        <pc:spChg chg="mod">
          <ac:chgData name="Herzberg, Amir" userId="065951d4-4781-441f-ab30-2019f0b03826" providerId="ADAL" clId="{1D48DFC2-D5F9-4FD6-955B-0B473925755E}" dt="2020-09-09T22:04:00.441" v="1747" actId="113"/>
          <ac:spMkLst>
            <pc:docMk/>
            <pc:sldMk cId="97569913" sldId="563"/>
            <ac:spMk id="93188" creationId="{00000000-0000-0000-0000-000000000000}"/>
          </ac:spMkLst>
        </pc:spChg>
      </pc:sldChg>
      <pc:sldChg chg="del">
        <pc:chgData name="Herzberg, Amir" userId="065951d4-4781-441f-ab30-2019f0b03826" providerId="ADAL" clId="{1D48DFC2-D5F9-4FD6-955B-0B473925755E}" dt="2020-09-09T20:20:45.166" v="958" actId="2696"/>
        <pc:sldMkLst>
          <pc:docMk/>
          <pc:sldMk cId="2861487067" sldId="563"/>
        </pc:sldMkLst>
      </pc:sldChg>
      <pc:sldChg chg="modSp modAnim">
        <pc:chgData name="Herzberg, Amir" userId="065951d4-4781-441f-ab30-2019f0b03826" providerId="ADAL" clId="{1D48DFC2-D5F9-4FD6-955B-0B473925755E}" dt="2020-09-09T20:06:45.092" v="897" actId="313"/>
        <pc:sldMkLst>
          <pc:docMk/>
          <pc:sldMk cId="1334989806" sldId="581"/>
        </pc:sldMkLst>
        <pc:spChg chg="mod">
          <ac:chgData name="Herzberg, Amir" userId="065951d4-4781-441f-ab30-2019f0b03826" providerId="ADAL" clId="{1D48DFC2-D5F9-4FD6-955B-0B473925755E}" dt="2020-09-09T20:06:45.092" v="897" actId="313"/>
          <ac:spMkLst>
            <pc:docMk/>
            <pc:sldMk cId="1334989806" sldId="581"/>
            <ac:spMk id="93187" creationId="{00000000-0000-0000-0000-000000000000}"/>
          </ac:spMkLst>
        </pc:spChg>
      </pc:sldChg>
      <pc:sldChg chg="addSp delSp modSp mod delAnim modAnim">
        <pc:chgData name="Herzberg, Amir" userId="065951d4-4781-441f-ab30-2019f0b03826" providerId="ADAL" clId="{1D48DFC2-D5F9-4FD6-955B-0B473925755E}" dt="2020-09-09T13:29:07.277" v="459" actId="1076"/>
        <pc:sldMkLst>
          <pc:docMk/>
          <pc:sldMk cId="1266910558" sldId="582"/>
        </pc:sldMkLst>
        <pc:spChg chg="mod">
          <ac:chgData name="Herzberg, Amir" userId="065951d4-4781-441f-ab30-2019f0b03826" providerId="ADAL" clId="{1D48DFC2-D5F9-4FD6-955B-0B473925755E}" dt="2020-09-09T13:20:49.618" v="396" actId="1036"/>
          <ac:spMkLst>
            <pc:docMk/>
            <pc:sldMk cId="1266910558" sldId="582"/>
            <ac:spMk id="3" creationId="{00000000-0000-0000-0000-000000000000}"/>
          </ac:spMkLst>
        </pc:spChg>
        <pc:spChg chg="add mod">
          <ac:chgData name="Herzberg, Amir" userId="065951d4-4781-441f-ab30-2019f0b03826" providerId="ADAL" clId="{1D48DFC2-D5F9-4FD6-955B-0B473925755E}" dt="2020-09-09T13:20:59.331" v="398" actId="1076"/>
          <ac:spMkLst>
            <pc:docMk/>
            <pc:sldMk cId="1266910558" sldId="582"/>
            <ac:spMk id="8" creationId="{B2F1CED8-B8B7-4384-BFB2-432D3E10BA3D}"/>
          </ac:spMkLst>
        </pc:spChg>
        <pc:spChg chg="add del mod">
          <ac:chgData name="Herzberg, Amir" userId="065951d4-4781-441f-ab30-2019f0b03826" providerId="ADAL" clId="{1D48DFC2-D5F9-4FD6-955B-0B473925755E}" dt="2020-09-09T13:23:12.587" v="429" actId="478"/>
          <ac:spMkLst>
            <pc:docMk/>
            <pc:sldMk cId="1266910558" sldId="582"/>
            <ac:spMk id="10" creationId="{4970E9B8-47ED-4458-8F77-6581F8DC9852}"/>
          </ac:spMkLst>
        </pc:spChg>
        <pc:spChg chg="del">
          <ac:chgData name="Herzberg, Amir" userId="065951d4-4781-441f-ab30-2019f0b03826" providerId="ADAL" clId="{1D48DFC2-D5F9-4FD6-955B-0B473925755E}" dt="2020-09-09T13:20:24.811" v="357" actId="478"/>
          <ac:spMkLst>
            <pc:docMk/>
            <pc:sldMk cId="1266910558" sldId="582"/>
            <ac:spMk id="12" creationId="{00000000-0000-0000-0000-000000000000}"/>
          </ac:spMkLst>
        </pc:spChg>
        <pc:spChg chg="add del mod">
          <ac:chgData name="Herzberg, Amir" userId="065951d4-4781-441f-ab30-2019f0b03826" providerId="ADAL" clId="{1D48DFC2-D5F9-4FD6-955B-0B473925755E}" dt="2020-09-09T13:24:54.364" v="438"/>
          <ac:spMkLst>
            <pc:docMk/>
            <pc:sldMk cId="1266910558" sldId="582"/>
            <ac:spMk id="13" creationId="{B46F1B84-A3DD-4C4F-8496-1C335B6CBBDF}"/>
          </ac:spMkLst>
        </pc:spChg>
        <pc:spChg chg="mod">
          <ac:chgData name="Herzberg, Amir" userId="065951d4-4781-441f-ab30-2019f0b03826" providerId="ADAL" clId="{1D48DFC2-D5F9-4FD6-955B-0B473925755E}" dt="2020-09-09T13:21:02.519" v="399" actId="20577"/>
          <ac:spMkLst>
            <pc:docMk/>
            <pc:sldMk cId="1266910558" sldId="582"/>
            <ac:spMk id="93188" creationId="{00000000-0000-0000-0000-000000000000}"/>
          </ac:spMkLst>
        </pc:spChg>
        <pc:graphicFrameChg chg="mod modGraphic">
          <ac:chgData name="Herzberg, Amir" userId="065951d4-4781-441f-ab30-2019f0b03826" providerId="ADAL" clId="{1D48DFC2-D5F9-4FD6-955B-0B473925755E}" dt="2020-09-09T13:25:21.819" v="443" actId="6549"/>
          <ac:graphicFrameMkLst>
            <pc:docMk/>
            <pc:sldMk cId="1266910558" sldId="582"/>
            <ac:graphicFrameMk id="5" creationId="{00000000-0000-0000-0000-000000000000}"/>
          </ac:graphicFrameMkLst>
        </pc:graphicFrameChg>
        <pc:graphicFrameChg chg="add mod modGraphic">
          <ac:chgData name="Herzberg, Amir" userId="065951d4-4781-441f-ab30-2019f0b03826" providerId="ADAL" clId="{1D48DFC2-D5F9-4FD6-955B-0B473925755E}" dt="2020-09-09T13:28:50.887" v="458" actId="1076"/>
          <ac:graphicFrameMkLst>
            <pc:docMk/>
            <pc:sldMk cId="1266910558" sldId="582"/>
            <ac:graphicFrameMk id="9" creationId="{D9D0021D-A50E-4E12-AC2F-4FC9CC75B914}"/>
          </ac:graphicFrameMkLst>
        </pc:graphicFrameChg>
        <pc:graphicFrameChg chg="add mod ord modGraphic">
          <ac:chgData name="Herzberg, Amir" userId="065951d4-4781-441f-ab30-2019f0b03826" providerId="ADAL" clId="{1D48DFC2-D5F9-4FD6-955B-0B473925755E}" dt="2020-09-09T13:24:10.092" v="435" actId="167"/>
          <ac:graphicFrameMkLst>
            <pc:docMk/>
            <pc:sldMk cId="1266910558" sldId="582"/>
            <ac:graphicFrameMk id="11" creationId="{EC00075C-2AD5-49F2-8FF0-498657C36F87}"/>
          </ac:graphicFrameMkLst>
        </pc:graphicFrameChg>
        <pc:graphicFrameChg chg="add del mod">
          <ac:chgData name="Herzberg, Amir" userId="065951d4-4781-441f-ab30-2019f0b03826" providerId="ADAL" clId="{1D48DFC2-D5F9-4FD6-955B-0B473925755E}" dt="2020-09-09T13:24:54.364" v="438"/>
          <ac:graphicFrameMkLst>
            <pc:docMk/>
            <pc:sldMk cId="1266910558" sldId="582"/>
            <ac:graphicFrameMk id="14" creationId="{5887265B-7709-4E57-859E-A3B56ED4E161}"/>
          </ac:graphicFrameMkLst>
        </pc:graphicFrameChg>
        <pc:graphicFrameChg chg="add mod">
          <ac:chgData name="Herzberg, Amir" userId="065951d4-4781-441f-ab30-2019f0b03826" providerId="ADAL" clId="{1D48DFC2-D5F9-4FD6-955B-0B473925755E}" dt="2020-09-09T13:29:07.277" v="459" actId="1076"/>
          <ac:graphicFrameMkLst>
            <pc:docMk/>
            <pc:sldMk cId="1266910558" sldId="582"/>
            <ac:graphicFrameMk id="15" creationId="{EDD843F7-9587-48B0-9470-1675D11B8F4B}"/>
          </ac:graphicFrameMkLst>
        </pc:graphicFrameChg>
        <pc:picChg chg="del">
          <ac:chgData name="Herzberg, Amir" userId="065951d4-4781-441f-ab30-2019f0b03826" providerId="ADAL" clId="{1D48DFC2-D5F9-4FD6-955B-0B473925755E}" dt="2020-09-09T13:19:53.203" v="356" actId="478"/>
          <ac:picMkLst>
            <pc:docMk/>
            <pc:sldMk cId="1266910558" sldId="582"/>
            <ac:picMk id="6" creationId="{00000000-0000-0000-0000-000000000000}"/>
          </ac:picMkLst>
        </pc:picChg>
      </pc:sldChg>
      <pc:sldChg chg="modSp new del mod ord">
        <pc:chgData name="Herzberg, Amir" userId="065951d4-4781-441f-ab30-2019f0b03826" providerId="ADAL" clId="{1D48DFC2-D5F9-4FD6-955B-0B473925755E}" dt="2020-09-09T22:51:41.537" v="2727" actId="47"/>
        <pc:sldMkLst>
          <pc:docMk/>
          <pc:sldMk cId="3965449454" sldId="583"/>
        </pc:sldMkLst>
        <pc:spChg chg="mod">
          <ac:chgData name="Herzberg, Amir" userId="065951d4-4781-441f-ab30-2019f0b03826" providerId="ADAL" clId="{1D48DFC2-D5F9-4FD6-955B-0B473925755E}" dt="2020-09-09T20:25:58.370" v="1207" actId="20577"/>
          <ac:spMkLst>
            <pc:docMk/>
            <pc:sldMk cId="3965449454" sldId="583"/>
            <ac:spMk id="2" creationId="{A90C3C52-5A7F-42EF-804C-87B8037ABF57}"/>
          </ac:spMkLst>
        </pc:spChg>
        <pc:spChg chg="mod">
          <ac:chgData name="Herzberg, Amir" userId="065951d4-4781-441f-ab30-2019f0b03826" providerId="ADAL" clId="{1D48DFC2-D5F9-4FD6-955B-0B473925755E}" dt="2020-09-09T22:02:29.883" v="1742" actId="20577"/>
          <ac:spMkLst>
            <pc:docMk/>
            <pc:sldMk cId="3965449454" sldId="583"/>
            <ac:spMk id="3" creationId="{2FC88C7A-9099-47A1-8136-D2BC7DA3322F}"/>
          </ac:spMkLst>
        </pc:spChg>
      </pc:sldChg>
      <pc:sldChg chg="addSp modSp add mod ord addAnim delAnim modAnim">
        <pc:chgData name="Herzberg, Amir" userId="065951d4-4781-441f-ab30-2019f0b03826" providerId="ADAL" clId="{1D48DFC2-D5F9-4FD6-955B-0B473925755E}" dt="2020-09-09T22:34:56.413" v="2289" actId="1076"/>
        <pc:sldMkLst>
          <pc:docMk/>
          <pc:sldMk cId="1604613608" sldId="584"/>
        </pc:sldMkLst>
        <pc:spChg chg="add mod">
          <ac:chgData name="Herzberg, Amir" userId="065951d4-4781-441f-ab30-2019f0b03826" providerId="ADAL" clId="{1D48DFC2-D5F9-4FD6-955B-0B473925755E}" dt="2020-09-09T22:34:56.413" v="2289" actId="1076"/>
          <ac:spMkLst>
            <pc:docMk/>
            <pc:sldMk cId="1604613608" sldId="584"/>
            <ac:spMk id="4" creationId="{D3185E4E-DB8B-48CE-9BAC-44731EB90EA3}"/>
          </ac:spMkLst>
        </pc:spChg>
        <pc:spChg chg="mod">
          <ac:chgData name="Herzberg, Amir" userId="065951d4-4781-441f-ab30-2019f0b03826" providerId="ADAL" clId="{1D48DFC2-D5F9-4FD6-955B-0B473925755E}" dt="2020-09-09T22:20:59.490" v="1891" actId="20577"/>
          <ac:spMkLst>
            <pc:docMk/>
            <pc:sldMk cId="1604613608" sldId="584"/>
            <ac:spMk id="93187" creationId="{00000000-0000-0000-0000-000000000000}"/>
          </ac:spMkLst>
        </pc:spChg>
        <pc:spChg chg="mod">
          <ac:chgData name="Herzberg, Amir" userId="065951d4-4781-441f-ab30-2019f0b03826" providerId="ADAL" clId="{1D48DFC2-D5F9-4FD6-955B-0B473925755E}" dt="2020-09-09T22:34:47.503" v="2288" actId="403"/>
          <ac:spMkLst>
            <pc:docMk/>
            <pc:sldMk cId="1604613608" sldId="584"/>
            <ac:spMk id="93188" creationId="{00000000-0000-0000-0000-000000000000}"/>
          </ac:spMkLst>
        </pc:spChg>
        <pc:picChg chg="add mod">
          <ac:chgData name="Herzberg, Amir" userId="065951d4-4781-441f-ab30-2019f0b03826" providerId="ADAL" clId="{1D48DFC2-D5F9-4FD6-955B-0B473925755E}" dt="2020-09-09T22:32:17.173" v="2273" actId="208"/>
          <ac:picMkLst>
            <pc:docMk/>
            <pc:sldMk cId="1604613608" sldId="584"/>
            <ac:picMk id="3" creationId="{77C802FB-F045-439D-A885-385A66A171A1}"/>
          </ac:picMkLst>
        </pc:picChg>
      </pc:sldChg>
      <pc:sldChg chg="add del">
        <pc:chgData name="Herzberg, Amir" userId="065951d4-4781-441f-ab30-2019f0b03826" providerId="ADAL" clId="{1D48DFC2-D5F9-4FD6-955B-0B473925755E}" dt="2020-09-09T22:13:31.462" v="1811" actId="47"/>
        <pc:sldMkLst>
          <pc:docMk/>
          <pc:sldMk cId="2935535729" sldId="585"/>
        </pc:sldMkLst>
      </pc:sldChg>
      <pc:sldChg chg="delSp modSp add mod delAnim modAnim">
        <pc:chgData name="Herzberg, Amir" userId="065951d4-4781-441f-ab30-2019f0b03826" providerId="ADAL" clId="{1D48DFC2-D5F9-4FD6-955B-0B473925755E}" dt="2020-09-09T22:42:13.572" v="2528" actId="20577"/>
        <pc:sldMkLst>
          <pc:docMk/>
          <pc:sldMk cId="3069152987" sldId="585"/>
        </pc:sldMkLst>
        <pc:spChg chg="del">
          <ac:chgData name="Herzberg, Amir" userId="065951d4-4781-441f-ab30-2019f0b03826" providerId="ADAL" clId="{1D48DFC2-D5F9-4FD6-955B-0B473925755E}" dt="2020-09-09T22:37:00.874" v="2294" actId="478"/>
          <ac:spMkLst>
            <pc:docMk/>
            <pc:sldMk cId="3069152987" sldId="585"/>
            <ac:spMk id="4" creationId="{D3185E4E-DB8B-48CE-9BAC-44731EB90EA3}"/>
          </ac:spMkLst>
        </pc:spChg>
        <pc:spChg chg="mod">
          <ac:chgData name="Herzberg, Amir" userId="065951d4-4781-441f-ab30-2019f0b03826" providerId="ADAL" clId="{1D48DFC2-D5F9-4FD6-955B-0B473925755E}" dt="2020-09-09T22:42:13.572" v="2528" actId="20577"/>
          <ac:spMkLst>
            <pc:docMk/>
            <pc:sldMk cId="3069152987" sldId="585"/>
            <ac:spMk id="93188" creationId="{00000000-0000-0000-0000-000000000000}"/>
          </ac:spMkLst>
        </pc:spChg>
        <pc:picChg chg="del">
          <ac:chgData name="Herzberg, Amir" userId="065951d4-4781-441f-ab30-2019f0b03826" providerId="ADAL" clId="{1D48DFC2-D5F9-4FD6-955B-0B473925755E}" dt="2020-09-09T22:36:56.674" v="2293" actId="478"/>
          <ac:picMkLst>
            <pc:docMk/>
            <pc:sldMk cId="3069152987" sldId="585"/>
            <ac:picMk id="3" creationId="{77C802FB-F045-439D-A885-385A66A171A1}"/>
          </ac:picMkLst>
        </pc:picChg>
      </pc:sldChg>
      <pc:sldChg chg="modSp add">
        <pc:chgData name="Herzberg, Amir" userId="065951d4-4781-441f-ab30-2019f0b03826" providerId="ADAL" clId="{1D48DFC2-D5F9-4FD6-955B-0B473925755E}" dt="2020-09-10T02:32:18.245" v="4263"/>
        <pc:sldMkLst>
          <pc:docMk/>
          <pc:sldMk cId="2373172750" sldId="586"/>
        </pc:sldMkLst>
        <pc:spChg chg="mod">
          <ac:chgData name="Herzberg, Amir" userId="065951d4-4781-441f-ab30-2019f0b03826" providerId="ADAL" clId="{1D48DFC2-D5F9-4FD6-955B-0B473925755E}" dt="2020-09-10T02:32:18.245" v="4263"/>
          <ac:spMkLst>
            <pc:docMk/>
            <pc:sldMk cId="2373172750" sldId="586"/>
            <ac:spMk id="87043" creationId="{00000000-0000-0000-0000-000000000000}"/>
          </ac:spMkLst>
        </pc:spChg>
      </pc:sldChg>
      <pc:sldChg chg="new del">
        <pc:chgData name="Herzberg, Amir" userId="065951d4-4781-441f-ab30-2019f0b03826" providerId="ADAL" clId="{1D48DFC2-D5F9-4FD6-955B-0B473925755E}" dt="2020-09-09T22:47:29.751" v="2716" actId="47"/>
        <pc:sldMkLst>
          <pc:docMk/>
          <pc:sldMk cId="2833550238" sldId="586"/>
        </pc:sldMkLst>
      </pc:sldChg>
      <pc:sldChg chg="new del">
        <pc:chgData name="Herzberg, Amir" userId="065951d4-4781-441f-ab30-2019f0b03826" providerId="ADAL" clId="{1D48DFC2-D5F9-4FD6-955B-0B473925755E}" dt="2020-09-09T22:47:13.687" v="2714" actId="47"/>
        <pc:sldMkLst>
          <pc:docMk/>
          <pc:sldMk cId="3629439617" sldId="586"/>
        </pc:sldMkLst>
      </pc:sldChg>
      <pc:sldChg chg="add del">
        <pc:chgData name="Herzberg, Amir" userId="065951d4-4781-441f-ab30-2019f0b03826" providerId="ADAL" clId="{1D48DFC2-D5F9-4FD6-955B-0B473925755E}" dt="2020-09-09T22:12:45.907" v="1810" actId="47"/>
        <pc:sldMkLst>
          <pc:docMk/>
          <pc:sldMk cId="4243143474" sldId="586"/>
        </pc:sldMkLst>
      </pc:sldChg>
      <pc:sldChg chg="delSp modSp add mod">
        <pc:chgData name="Herzberg, Amir" userId="065951d4-4781-441f-ab30-2019f0b03826" providerId="ADAL" clId="{1D48DFC2-D5F9-4FD6-955B-0B473925755E}" dt="2020-09-10T00:17:08.695" v="4259" actId="20577"/>
        <pc:sldMkLst>
          <pc:docMk/>
          <pc:sldMk cId="74707902" sldId="587"/>
        </pc:sldMkLst>
        <pc:spChg chg="mod">
          <ac:chgData name="Herzberg, Amir" userId="065951d4-4781-441f-ab30-2019f0b03826" providerId="ADAL" clId="{1D48DFC2-D5F9-4FD6-955B-0B473925755E}" dt="2020-09-10T00:17:08.695" v="4259" actId="20577"/>
          <ac:spMkLst>
            <pc:docMk/>
            <pc:sldMk cId="74707902" sldId="587"/>
            <ac:spMk id="87044" creationId="{00000000-0000-0000-0000-000000000000}"/>
          </ac:spMkLst>
        </pc:spChg>
        <pc:picChg chg="del">
          <ac:chgData name="Herzberg, Amir" userId="065951d4-4781-441f-ab30-2019f0b03826" providerId="ADAL" clId="{1D48DFC2-D5F9-4FD6-955B-0B473925755E}" dt="2020-09-10T00:07:35.808" v="4157" actId="478"/>
          <ac:picMkLst>
            <pc:docMk/>
            <pc:sldMk cId="74707902" sldId="587"/>
            <ac:picMk id="3" creationId="{1D4F8A67-E6F9-4128-92D5-78A6B27253E0}"/>
          </ac:picMkLst>
        </pc:picChg>
      </pc:sldChg>
      <pc:sldChg chg="addSp delSp modSp add mod modAnim">
        <pc:chgData name="Herzberg, Amir" userId="065951d4-4781-441f-ab30-2019f0b03826" providerId="ADAL" clId="{1D48DFC2-D5F9-4FD6-955B-0B473925755E}" dt="2020-09-10T02:44:37.551" v="4520" actId="14100"/>
        <pc:sldMkLst>
          <pc:docMk/>
          <pc:sldMk cId="1138948402" sldId="588"/>
        </pc:sldMkLst>
        <pc:spChg chg="del">
          <ac:chgData name="Herzberg, Amir" userId="065951d4-4781-441f-ab30-2019f0b03826" providerId="ADAL" clId="{1D48DFC2-D5F9-4FD6-955B-0B473925755E}" dt="2020-09-10T02:34:18.810" v="4281" actId="478"/>
          <ac:spMkLst>
            <pc:docMk/>
            <pc:sldMk cId="1138948402" sldId="588"/>
            <ac:spMk id="2" creationId="{105D997E-CB77-4097-89B6-53D695B04A34}"/>
          </ac:spMkLst>
        </pc:spChg>
        <pc:spChg chg="add mod">
          <ac:chgData name="Herzberg, Amir" userId="065951d4-4781-441f-ab30-2019f0b03826" providerId="ADAL" clId="{1D48DFC2-D5F9-4FD6-955B-0B473925755E}" dt="2020-09-10T02:44:24.415" v="4518" actId="1036"/>
          <ac:spMkLst>
            <pc:docMk/>
            <pc:sldMk cId="1138948402" sldId="588"/>
            <ac:spMk id="5" creationId="{378AB893-90D8-4E9F-AF2B-4EDDBF1104F8}"/>
          </ac:spMkLst>
        </pc:spChg>
        <pc:spChg chg="del">
          <ac:chgData name="Herzberg, Amir" userId="065951d4-4781-441f-ab30-2019f0b03826" providerId="ADAL" clId="{1D48DFC2-D5F9-4FD6-955B-0B473925755E}" dt="2020-09-10T02:34:18.810" v="4281" actId="478"/>
          <ac:spMkLst>
            <pc:docMk/>
            <pc:sldMk cId="1138948402" sldId="588"/>
            <ac:spMk id="6" creationId="{61BB8011-5B24-4591-9477-630E9703A36A}"/>
          </ac:spMkLst>
        </pc:spChg>
        <pc:spChg chg="del">
          <ac:chgData name="Herzberg, Amir" userId="065951d4-4781-441f-ab30-2019f0b03826" providerId="ADAL" clId="{1D48DFC2-D5F9-4FD6-955B-0B473925755E}" dt="2020-09-10T02:34:18.810" v="4281" actId="478"/>
          <ac:spMkLst>
            <pc:docMk/>
            <pc:sldMk cId="1138948402" sldId="588"/>
            <ac:spMk id="8" creationId="{A7D1AD2E-182A-43CF-88F6-3A8E780F636F}"/>
          </ac:spMkLst>
        </pc:spChg>
        <pc:spChg chg="del">
          <ac:chgData name="Herzberg, Amir" userId="065951d4-4781-441f-ab30-2019f0b03826" providerId="ADAL" clId="{1D48DFC2-D5F9-4FD6-955B-0B473925755E}" dt="2020-09-10T02:34:18.810" v="4281" actId="478"/>
          <ac:spMkLst>
            <pc:docMk/>
            <pc:sldMk cId="1138948402" sldId="588"/>
            <ac:spMk id="9" creationId="{46B6F3C2-C563-4801-BA32-01420D024616}"/>
          </ac:spMkLst>
        </pc:spChg>
        <pc:spChg chg="del">
          <ac:chgData name="Herzberg, Amir" userId="065951d4-4781-441f-ab30-2019f0b03826" providerId="ADAL" clId="{1D48DFC2-D5F9-4FD6-955B-0B473925755E}" dt="2020-09-10T02:33:49.442" v="4280" actId="478"/>
          <ac:spMkLst>
            <pc:docMk/>
            <pc:sldMk cId="1138948402" sldId="588"/>
            <ac:spMk id="11" creationId="{4D62D73E-CA5E-4D15-A895-B3E471BC706C}"/>
          </ac:spMkLst>
        </pc:spChg>
        <pc:spChg chg="del">
          <ac:chgData name="Herzberg, Amir" userId="065951d4-4781-441f-ab30-2019f0b03826" providerId="ADAL" clId="{1D48DFC2-D5F9-4FD6-955B-0B473925755E}" dt="2020-09-10T02:34:18.810" v="4281" actId="478"/>
          <ac:spMkLst>
            <pc:docMk/>
            <pc:sldMk cId="1138948402" sldId="588"/>
            <ac:spMk id="12" creationId="{D4F4BCC2-7228-4046-BB6B-3DEC377CDD93}"/>
          </ac:spMkLst>
        </pc:spChg>
        <pc:spChg chg="del">
          <ac:chgData name="Herzberg, Amir" userId="065951d4-4781-441f-ab30-2019f0b03826" providerId="ADAL" clId="{1D48DFC2-D5F9-4FD6-955B-0B473925755E}" dt="2020-09-10T02:34:18.810" v="4281" actId="478"/>
          <ac:spMkLst>
            <pc:docMk/>
            <pc:sldMk cId="1138948402" sldId="588"/>
            <ac:spMk id="32" creationId="{E8C68719-CEF9-4009-93AB-492F9C8A5306}"/>
          </ac:spMkLst>
        </pc:spChg>
        <pc:spChg chg="del">
          <ac:chgData name="Herzberg, Amir" userId="065951d4-4781-441f-ab30-2019f0b03826" providerId="ADAL" clId="{1D48DFC2-D5F9-4FD6-955B-0B473925755E}" dt="2020-09-10T02:34:18.810" v="4281" actId="478"/>
          <ac:spMkLst>
            <pc:docMk/>
            <pc:sldMk cId="1138948402" sldId="588"/>
            <ac:spMk id="33" creationId="{BBB2A9FD-CC38-49C2-9269-75237B90953E}"/>
          </ac:spMkLst>
        </pc:spChg>
        <pc:spChg chg="del">
          <ac:chgData name="Herzberg, Amir" userId="065951d4-4781-441f-ab30-2019f0b03826" providerId="ADAL" clId="{1D48DFC2-D5F9-4FD6-955B-0B473925755E}" dt="2020-09-10T02:34:18.810" v="4281" actId="478"/>
          <ac:spMkLst>
            <pc:docMk/>
            <pc:sldMk cId="1138948402" sldId="588"/>
            <ac:spMk id="43" creationId="{A8D370C7-1344-430B-8CC1-AD16C95D2178}"/>
          </ac:spMkLst>
        </pc:spChg>
        <pc:spChg chg="del">
          <ac:chgData name="Herzberg, Amir" userId="065951d4-4781-441f-ab30-2019f0b03826" providerId="ADAL" clId="{1D48DFC2-D5F9-4FD6-955B-0B473925755E}" dt="2020-09-10T02:34:18.810" v="4281" actId="478"/>
          <ac:spMkLst>
            <pc:docMk/>
            <pc:sldMk cId="1138948402" sldId="588"/>
            <ac:spMk id="46" creationId="{AC314D5D-0991-4921-AD5E-3148E9D8052E}"/>
          </ac:spMkLst>
        </pc:spChg>
        <pc:spChg chg="del">
          <ac:chgData name="Herzberg, Amir" userId="065951d4-4781-441f-ab30-2019f0b03826" providerId="ADAL" clId="{1D48DFC2-D5F9-4FD6-955B-0B473925755E}" dt="2020-09-10T02:34:18.810" v="4281" actId="478"/>
          <ac:spMkLst>
            <pc:docMk/>
            <pc:sldMk cId="1138948402" sldId="588"/>
            <ac:spMk id="47" creationId="{93B7415D-16B4-4DD2-9D48-5BFE2AA37BA5}"/>
          </ac:spMkLst>
        </pc:spChg>
        <pc:spChg chg="del">
          <ac:chgData name="Herzberg, Amir" userId="065951d4-4781-441f-ab30-2019f0b03826" providerId="ADAL" clId="{1D48DFC2-D5F9-4FD6-955B-0B473925755E}" dt="2020-09-10T02:34:18.810" v="4281" actId="478"/>
          <ac:spMkLst>
            <pc:docMk/>
            <pc:sldMk cId="1138948402" sldId="588"/>
            <ac:spMk id="48" creationId="{32C901DB-2626-404A-9B70-779BE423AD03}"/>
          </ac:spMkLst>
        </pc:spChg>
        <pc:spChg chg="del">
          <ac:chgData name="Herzberg, Amir" userId="065951d4-4781-441f-ab30-2019f0b03826" providerId="ADAL" clId="{1D48DFC2-D5F9-4FD6-955B-0B473925755E}" dt="2020-09-10T02:34:18.810" v="4281" actId="478"/>
          <ac:spMkLst>
            <pc:docMk/>
            <pc:sldMk cId="1138948402" sldId="588"/>
            <ac:spMk id="49" creationId="{193472D7-55F4-401E-8386-FF9371995BD6}"/>
          </ac:spMkLst>
        </pc:spChg>
        <pc:spChg chg="del">
          <ac:chgData name="Herzberg, Amir" userId="065951d4-4781-441f-ab30-2019f0b03826" providerId="ADAL" clId="{1D48DFC2-D5F9-4FD6-955B-0B473925755E}" dt="2020-09-10T02:34:18.810" v="4281" actId="478"/>
          <ac:spMkLst>
            <pc:docMk/>
            <pc:sldMk cId="1138948402" sldId="588"/>
            <ac:spMk id="67" creationId="{F3E8C257-CD7B-4D4C-B6D1-59F9031C22D5}"/>
          </ac:spMkLst>
        </pc:spChg>
        <pc:spChg chg="mod">
          <ac:chgData name="Herzberg, Amir" userId="065951d4-4781-441f-ab30-2019f0b03826" providerId="ADAL" clId="{1D48DFC2-D5F9-4FD6-955B-0B473925755E}" dt="2020-09-10T02:40:32.110" v="4436" actId="20577"/>
          <ac:spMkLst>
            <pc:docMk/>
            <pc:sldMk cId="1138948402" sldId="588"/>
            <ac:spMk id="87043" creationId="{00000000-0000-0000-0000-000000000000}"/>
          </ac:spMkLst>
        </pc:spChg>
        <pc:spChg chg="mod">
          <ac:chgData name="Herzberg, Amir" userId="065951d4-4781-441f-ab30-2019f0b03826" providerId="ADAL" clId="{1D48DFC2-D5F9-4FD6-955B-0B473925755E}" dt="2020-09-10T02:33:41.207" v="4279" actId="6549"/>
          <ac:spMkLst>
            <pc:docMk/>
            <pc:sldMk cId="1138948402" sldId="588"/>
            <ac:spMk id="87044" creationId="{00000000-0000-0000-0000-000000000000}"/>
          </ac:spMkLst>
        </pc:spChg>
        <pc:picChg chg="del">
          <ac:chgData name="Herzberg, Amir" userId="065951d4-4781-441f-ab30-2019f0b03826" providerId="ADAL" clId="{1D48DFC2-D5F9-4FD6-955B-0B473925755E}" dt="2020-09-10T02:34:18.810" v="4281" actId="478"/>
          <ac:picMkLst>
            <pc:docMk/>
            <pc:sldMk cId="1138948402" sldId="588"/>
            <ac:picMk id="4" creationId="{068C1760-2C53-44B8-84B1-5A6AE1588B83}"/>
          </ac:picMkLst>
        </pc:picChg>
        <pc:picChg chg="add mod">
          <ac:chgData name="Herzberg, Amir" userId="065951d4-4781-441f-ab30-2019f0b03826" providerId="ADAL" clId="{1D48DFC2-D5F9-4FD6-955B-0B473925755E}" dt="2020-09-10T02:44:24.415" v="4518" actId="1036"/>
          <ac:picMkLst>
            <pc:docMk/>
            <pc:sldMk cId="1138948402" sldId="588"/>
            <ac:picMk id="10" creationId="{ACC4CFBD-9094-4495-9066-2F5847F12FFC}"/>
          </ac:picMkLst>
        </pc:picChg>
        <pc:picChg chg="mod">
          <ac:chgData name="Herzberg, Amir" userId="065951d4-4781-441f-ab30-2019f0b03826" providerId="ADAL" clId="{1D48DFC2-D5F9-4FD6-955B-0B473925755E}" dt="2020-09-10T02:44:37.551" v="4520" actId="14100"/>
          <ac:picMkLst>
            <pc:docMk/>
            <pc:sldMk cId="1138948402" sldId="588"/>
            <ac:picMk id="14" creationId="{CA8A7E0C-D603-4E4A-9320-08CF7C2E0E52}"/>
          </ac:picMkLst>
        </pc:picChg>
        <pc:cxnChg chg="del">
          <ac:chgData name="Herzberg, Amir" userId="065951d4-4781-441f-ab30-2019f0b03826" providerId="ADAL" clId="{1D48DFC2-D5F9-4FD6-955B-0B473925755E}" dt="2020-09-10T02:34:18.810" v="4281" actId="478"/>
          <ac:cxnSpMkLst>
            <pc:docMk/>
            <pc:sldMk cId="1138948402" sldId="588"/>
            <ac:cxnSpMk id="3" creationId="{20518B38-C752-4868-9866-5962B1AD4463}"/>
          </ac:cxnSpMkLst>
        </pc:cxnChg>
        <pc:cxnChg chg="del">
          <ac:chgData name="Herzberg, Amir" userId="065951d4-4781-441f-ab30-2019f0b03826" providerId="ADAL" clId="{1D48DFC2-D5F9-4FD6-955B-0B473925755E}" dt="2020-09-10T02:34:18.810" v="4281" actId="478"/>
          <ac:cxnSpMkLst>
            <pc:docMk/>
            <pc:sldMk cId="1138948402" sldId="588"/>
            <ac:cxnSpMk id="40" creationId="{CDA50C83-F55A-4223-B2E1-FD2C3E06655A}"/>
          </ac:cxnSpMkLst>
        </pc:cxnChg>
        <pc:cxnChg chg="del">
          <ac:chgData name="Herzberg, Amir" userId="065951d4-4781-441f-ab30-2019f0b03826" providerId="ADAL" clId="{1D48DFC2-D5F9-4FD6-955B-0B473925755E}" dt="2020-09-10T02:34:18.810" v="4281" actId="478"/>
          <ac:cxnSpMkLst>
            <pc:docMk/>
            <pc:sldMk cId="1138948402" sldId="588"/>
            <ac:cxnSpMk id="42" creationId="{7B9D95FE-7CF0-4835-AFD3-78D63160F173}"/>
          </ac:cxnSpMkLst>
        </pc:cxnChg>
        <pc:cxnChg chg="del">
          <ac:chgData name="Herzberg, Amir" userId="065951d4-4781-441f-ab30-2019f0b03826" providerId="ADAL" clId="{1D48DFC2-D5F9-4FD6-955B-0B473925755E}" dt="2020-09-10T02:34:18.810" v="4281" actId="478"/>
          <ac:cxnSpMkLst>
            <pc:docMk/>
            <pc:sldMk cId="1138948402" sldId="588"/>
            <ac:cxnSpMk id="62" creationId="{6A512C49-B37A-45FE-8E61-5B1D4D205C65}"/>
          </ac:cxnSpMkLst>
        </pc:cxnChg>
        <pc:cxnChg chg="del">
          <ac:chgData name="Herzberg, Amir" userId="065951d4-4781-441f-ab30-2019f0b03826" providerId="ADAL" clId="{1D48DFC2-D5F9-4FD6-955B-0B473925755E}" dt="2020-09-10T02:34:18.810" v="4281" actId="478"/>
          <ac:cxnSpMkLst>
            <pc:docMk/>
            <pc:sldMk cId="1138948402" sldId="588"/>
            <ac:cxnSpMk id="64" creationId="{C1187C5F-4D48-4109-BA79-104BB183DD20}"/>
          </ac:cxnSpMkLst>
        </pc:cxnChg>
      </pc:sldChg>
      <pc:sldChg chg="modSp add del mod">
        <pc:chgData name="Herzberg, Amir" userId="065951d4-4781-441f-ab30-2019f0b03826" providerId="ADAL" clId="{1D48DFC2-D5F9-4FD6-955B-0B473925755E}" dt="2020-09-10T02:44:49.182" v="4521" actId="47"/>
        <pc:sldMkLst>
          <pc:docMk/>
          <pc:sldMk cId="1200359713" sldId="589"/>
        </pc:sldMkLst>
        <pc:spChg chg="mod">
          <ac:chgData name="Herzberg, Amir" userId="065951d4-4781-441f-ab30-2019f0b03826" providerId="ADAL" clId="{1D48DFC2-D5F9-4FD6-955B-0B473925755E}" dt="2020-09-10T02:43:23.046" v="4447" actId="20577"/>
          <ac:spMkLst>
            <pc:docMk/>
            <pc:sldMk cId="1200359713" sldId="589"/>
            <ac:spMk id="5" creationId="{378AB893-90D8-4E9F-AF2B-4EDDBF1104F8}"/>
          </ac:spMkLst>
        </pc:spChg>
        <pc:spChg chg="mod">
          <ac:chgData name="Herzberg, Amir" userId="065951d4-4781-441f-ab30-2019f0b03826" providerId="ADAL" clId="{1D48DFC2-D5F9-4FD6-955B-0B473925755E}" dt="2020-09-10T02:43:13.870" v="4444" actId="20577"/>
          <ac:spMkLst>
            <pc:docMk/>
            <pc:sldMk cId="1200359713" sldId="589"/>
            <ac:spMk id="87043" creationId="{00000000-0000-0000-0000-000000000000}"/>
          </ac:spMkLst>
        </pc:spChg>
      </pc:sldChg>
      <pc:sldChg chg="addSp delSp modSp add mod">
        <pc:chgData name="Herzberg, Amir" userId="065951d4-4781-441f-ab30-2019f0b03826" providerId="ADAL" clId="{1D48DFC2-D5F9-4FD6-955B-0B473925755E}" dt="2020-09-10T02:46:36.334" v="4549" actId="14100"/>
        <pc:sldMkLst>
          <pc:docMk/>
          <pc:sldMk cId="2627156152" sldId="589"/>
        </pc:sldMkLst>
        <pc:spChg chg="mod">
          <ac:chgData name="Herzberg, Amir" userId="065951d4-4781-441f-ab30-2019f0b03826" providerId="ADAL" clId="{1D48DFC2-D5F9-4FD6-955B-0B473925755E}" dt="2020-09-10T02:45:12.052" v="4541" actId="20577"/>
          <ac:spMkLst>
            <pc:docMk/>
            <pc:sldMk cId="2627156152" sldId="589"/>
            <ac:spMk id="5" creationId="{378AB893-90D8-4E9F-AF2B-4EDDBF1104F8}"/>
          </ac:spMkLst>
        </pc:spChg>
        <pc:spChg chg="mod">
          <ac:chgData name="Herzberg, Amir" userId="065951d4-4781-441f-ab30-2019f0b03826" providerId="ADAL" clId="{1D48DFC2-D5F9-4FD6-955B-0B473925755E}" dt="2020-09-10T02:45:01.406" v="4532" actId="20577"/>
          <ac:spMkLst>
            <pc:docMk/>
            <pc:sldMk cId="2627156152" sldId="589"/>
            <ac:spMk id="87043" creationId="{00000000-0000-0000-0000-000000000000}"/>
          </ac:spMkLst>
        </pc:spChg>
        <pc:picChg chg="add mod">
          <ac:chgData name="Herzberg, Amir" userId="065951d4-4781-441f-ab30-2019f0b03826" providerId="ADAL" clId="{1D48DFC2-D5F9-4FD6-955B-0B473925755E}" dt="2020-09-10T02:45:58.459" v="4545" actId="14100"/>
          <ac:picMkLst>
            <pc:docMk/>
            <pc:sldMk cId="2627156152" sldId="589"/>
            <ac:picMk id="3" creationId="{0BC98074-98A7-43A2-9754-87049FDB8B23}"/>
          </ac:picMkLst>
        </pc:picChg>
        <pc:picChg chg="add mod">
          <ac:chgData name="Herzberg, Amir" userId="065951d4-4781-441f-ab30-2019f0b03826" providerId="ADAL" clId="{1D48DFC2-D5F9-4FD6-955B-0B473925755E}" dt="2020-09-10T02:46:36.334" v="4549" actId="14100"/>
          <ac:picMkLst>
            <pc:docMk/>
            <pc:sldMk cId="2627156152" sldId="589"/>
            <ac:picMk id="6" creationId="{11F14E84-8082-4397-97E9-0B858BF8F706}"/>
          </ac:picMkLst>
        </pc:picChg>
        <pc:picChg chg="del">
          <ac:chgData name="Herzberg, Amir" userId="065951d4-4781-441f-ab30-2019f0b03826" providerId="ADAL" clId="{1D48DFC2-D5F9-4FD6-955B-0B473925755E}" dt="2020-09-10T02:45:47.162" v="4542" actId="478"/>
          <ac:picMkLst>
            <pc:docMk/>
            <pc:sldMk cId="2627156152" sldId="589"/>
            <ac:picMk id="10" creationId="{ACC4CFBD-9094-4495-9066-2F5847F12FFC}"/>
          </ac:picMkLst>
        </pc:picChg>
        <pc:picChg chg="del">
          <ac:chgData name="Herzberg, Amir" userId="065951d4-4781-441f-ab30-2019f0b03826" providerId="ADAL" clId="{1D48DFC2-D5F9-4FD6-955B-0B473925755E}" dt="2020-09-10T02:46:02.964" v="4546" actId="478"/>
          <ac:picMkLst>
            <pc:docMk/>
            <pc:sldMk cId="2627156152" sldId="589"/>
            <ac:picMk id="14" creationId="{CA8A7E0C-D603-4E4A-9320-08CF7C2E0E52}"/>
          </ac:picMkLst>
        </pc:picChg>
      </pc:sldChg>
    </pc:docChg>
  </pc:docChgLst>
  <pc:docChgLst>
    <pc:chgData name="Amir" userId="065951d4-4781-441f-ab30-2019f0b03826" providerId="ADAL" clId="{CDDA02A7-3E7A-4854-B387-D77CA314F20D}"/>
    <pc:docChg chg="custSel modSld">
      <pc:chgData name="Amir" userId="065951d4-4781-441f-ab30-2019f0b03826" providerId="ADAL" clId="{CDDA02A7-3E7A-4854-B387-D77CA314F20D}" dt="2020-06-27T16:53:58.070" v="307" actId="313"/>
      <pc:docMkLst>
        <pc:docMk/>
      </pc:docMkLst>
      <pc:sldChg chg="modSp mod">
        <pc:chgData name="Amir" userId="065951d4-4781-441f-ab30-2019f0b03826" providerId="ADAL" clId="{CDDA02A7-3E7A-4854-B387-D77CA314F20D}" dt="2020-06-27T16:02:58.684" v="148" actId="14100"/>
        <pc:sldMkLst>
          <pc:docMk/>
          <pc:sldMk cId="891643214" sldId="453"/>
        </pc:sldMkLst>
        <pc:spChg chg="mod">
          <ac:chgData name="Amir" userId="065951d4-4781-441f-ab30-2019f0b03826" providerId="ADAL" clId="{CDDA02A7-3E7A-4854-B387-D77CA314F20D}" dt="2020-06-27T16:02:58.684" v="148" actId="14100"/>
          <ac:spMkLst>
            <pc:docMk/>
            <pc:sldMk cId="891643214" sldId="453"/>
            <ac:spMk id="87044" creationId="{00000000-0000-0000-0000-000000000000}"/>
          </ac:spMkLst>
        </pc:spChg>
      </pc:sldChg>
      <pc:sldChg chg="modSp">
        <pc:chgData name="Amir" userId="065951d4-4781-441f-ab30-2019f0b03826" providerId="ADAL" clId="{CDDA02A7-3E7A-4854-B387-D77CA314F20D}" dt="2020-06-27T16:00:07.397" v="140" actId="6549"/>
        <pc:sldMkLst>
          <pc:docMk/>
          <pc:sldMk cId="3781256833" sldId="530"/>
        </pc:sldMkLst>
        <pc:spChg chg="mod">
          <ac:chgData name="Amir" userId="065951d4-4781-441f-ab30-2019f0b03826" providerId="ADAL" clId="{CDDA02A7-3E7A-4854-B387-D77CA314F20D}" dt="2020-06-27T16:00:07.397" v="140" actId="6549"/>
          <ac:spMkLst>
            <pc:docMk/>
            <pc:sldMk cId="3781256833" sldId="530"/>
            <ac:spMk id="87044" creationId="{00000000-0000-0000-0000-000000000000}"/>
          </ac:spMkLst>
        </pc:spChg>
      </pc:sldChg>
      <pc:sldChg chg="addSp delSp modSp mod">
        <pc:chgData name="Amir" userId="065951d4-4781-441f-ab30-2019f0b03826" providerId="ADAL" clId="{CDDA02A7-3E7A-4854-B387-D77CA314F20D}" dt="2020-06-27T16:53:58.070" v="307" actId="313"/>
        <pc:sldMkLst>
          <pc:docMk/>
          <pc:sldMk cId="710160062" sldId="545"/>
        </pc:sldMkLst>
        <pc:spChg chg="add mod">
          <ac:chgData name="Amir" userId="065951d4-4781-441f-ab30-2019f0b03826" providerId="ADAL" clId="{CDDA02A7-3E7A-4854-B387-D77CA314F20D}" dt="2020-06-27T16:53:58.070" v="307" actId="313"/>
          <ac:spMkLst>
            <pc:docMk/>
            <pc:sldMk cId="710160062" sldId="545"/>
            <ac:spMk id="2" creationId="{A04E65CF-4CE7-4B99-9E02-240E0F1136ED}"/>
          </ac:spMkLst>
        </pc:spChg>
        <pc:spChg chg="add mod">
          <ac:chgData name="Amir" userId="065951d4-4781-441f-ab30-2019f0b03826" providerId="ADAL" clId="{CDDA02A7-3E7A-4854-B387-D77CA314F20D}" dt="2020-06-27T16:52:49.804" v="237" actId="1076"/>
          <ac:spMkLst>
            <pc:docMk/>
            <pc:sldMk cId="710160062" sldId="545"/>
            <ac:spMk id="5" creationId="{1F8DC5D7-50FC-4B1F-8F5D-8D86745A475B}"/>
          </ac:spMkLst>
        </pc:spChg>
        <pc:spChg chg="mod">
          <ac:chgData name="Amir" userId="065951d4-4781-441f-ab30-2019f0b03826" providerId="ADAL" clId="{CDDA02A7-3E7A-4854-B387-D77CA314F20D}" dt="2020-06-27T16:46:33.170" v="153" actId="6549"/>
          <ac:spMkLst>
            <pc:docMk/>
            <pc:sldMk cId="710160062" sldId="545"/>
            <ac:spMk id="17" creationId="{7466C30D-84B4-4F2C-AE43-705EFDC0FAB1}"/>
          </ac:spMkLst>
        </pc:spChg>
        <pc:spChg chg="mod">
          <ac:chgData name="Amir" userId="065951d4-4781-441f-ab30-2019f0b03826" providerId="ADAL" clId="{CDDA02A7-3E7A-4854-B387-D77CA314F20D}" dt="2020-06-27T16:46:42.194" v="154" actId="20577"/>
          <ac:spMkLst>
            <pc:docMk/>
            <pc:sldMk cId="710160062" sldId="545"/>
            <ac:spMk id="27" creationId="{E622D5F4-E974-4444-99DC-15DEDA0B5E02}"/>
          </ac:spMkLst>
        </pc:spChg>
        <pc:spChg chg="mod">
          <ac:chgData name="Amir" userId="065951d4-4781-441f-ab30-2019f0b03826" providerId="ADAL" clId="{CDDA02A7-3E7A-4854-B387-D77CA314F20D}" dt="2020-06-27T16:46:51.274" v="157" actId="1076"/>
          <ac:spMkLst>
            <pc:docMk/>
            <pc:sldMk cId="710160062" sldId="545"/>
            <ac:spMk id="31" creationId="{6CF8123B-B771-45D3-949C-891EB6FF511F}"/>
          </ac:spMkLst>
        </pc:spChg>
        <pc:spChg chg="add mod">
          <ac:chgData name="Amir" userId="065951d4-4781-441f-ab30-2019f0b03826" providerId="ADAL" clId="{CDDA02A7-3E7A-4854-B387-D77CA314F20D}" dt="2020-06-27T16:53:17.731" v="240" actId="20577"/>
          <ac:spMkLst>
            <pc:docMk/>
            <pc:sldMk cId="710160062" sldId="545"/>
            <ac:spMk id="32" creationId="{FB44AE00-D61D-4EDE-805C-FBC8011F3B8B}"/>
          </ac:spMkLst>
        </pc:spChg>
        <pc:spChg chg="mod">
          <ac:chgData name="Amir" userId="065951d4-4781-441f-ab30-2019f0b03826" providerId="ADAL" clId="{CDDA02A7-3E7A-4854-B387-D77CA314F20D}" dt="2020-06-27T16:47:59.374" v="170" actId="20577"/>
          <ac:spMkLst>
            <pc:docMk/>
            <pc:sldMk cId="710160062" sldId="545"/>
            <ac:spMk id="34" creationId="{AB17378F-23F0-4BAA-A758-8540B230DE44}"/>
          </ac:spMkLst>
        </pc:spChg>
        <pc:spChg chg="mod">
          <ac:chgData name="Amir" userId="065951d4-4781-441f-ab30-2019f0b03826" providerId="ADAL" clId="{CDDA02A7-3E7A-4854-B387-D77CA314F20D}" dt="2020-06-27T16:47:22.110" v="168" actId="6549"/>
          <ac:spMkLst>
            <pc:docMk/>
            <pc:sldMk cId="710160062" sldId="545"/>
            <ac:spMk id="87044" creationId="{00000000-0000-0000-0000-000000000000}"/>
          </ac:spMkLst>
        </pc:spChg>
        <pc:cxnChg chg="mod">
          <ac:chgData name="Amir" userId="065951d4-4781-441f-ab30-2019f0b03826" providerId="ADAL" clId="{CDDA02A7-3E7A-4854-B387-D77CA314F20D}" dt="2020-06-27T16:46:42.194" v="154" actId="20577"/>
          <ac:cxnSpMkLst>
            <pc:docMk/>
            <pc:sldMk cId="710160062" sldId="545"/>
            <ac:cxnSpMk id="18" creationId="{9E84267B-EF5E-4ECE-A6CE-32DF5E95D1CE}"/>
          </ac:cxnSpMkLst>
        </pc:cxnChg>
        <pc:cxnChg chg="add del mod">
          <ac:chgData name="Amir" userId="065951d4-4781-441f-ab30-2019f0b03826" providerId="ADAL" clId="{CDDA02A7-3E7A-4854-B387-D77CA314F20D}" dt="2020-06-27T16:48:23.775" v="173" actId="478"/>
          <ac:cxnSpMkLst>
            <pc:docMk/>
            <pc:sldMk cId="710160062" sldId="545"/>
            <ac:cxnSpMk id="23" creationId="{BD3FB848-163C-441C-BABD-A8623E090CA7}"/>
          </ac:cxnSpMkLst>
        </pc:cxnChg>
      </pc:sldChg>
    </pc:docChg>
  </pc:docChgLst>
  <pc:docChgLst>
    <pc:chgData name="Amir" userId="065951d4-4781-441f-ab30-2019f0b03826" providerId="ADAL" clId="{55748AF5-C37D-430C-8A41-D1AED7EB88C0}"/>
    <pc:docChg chg="undo redo custSel mod addSld delSld modSld sldOrd">
      <pc:chgData name="Amir" userId="065951d4-4781-441f-ab30-2019f0b03826" providerId="ADAL" clId="{55748AF5-C37D-430C-8A41-D1AED7EB88C0}" dt="2020-08-18T22:24:33.732" v="4787" actId="1076"/>
      <pc:docMkLst>
        <pc:docMk/>
      </pc:docMkLst>
      <pc:sldChg chg="addSp delSp modSp mod modAnim">
        <pc:chgData name="Amir" userId="065951d4-4781-441f-ab30-2019f0b03826" providerId="ADAL" clId="{55748AF5-C37D-430C-8A41-D1AED7EB88C0}" dt="2020-08-17T20:20:32.955" v="4757" actId="1076"/>
        <pc:sldMkLst>
          <pc:docMk/>
          <pc:sldMk cId="3402041686" sldId="298"/>
        </pc:sldMkLst>
        <pc:spChg chg="add del mod">
          <ac:chgData name="Amir" userId="065951d4-4781-441f-ab30-2019f0b03826" providerId="ADAL" clId="{55748AF5-C37D-430C-8A41-D1AED7EB88C0}" dt="2020-08-17T20:05:27.121" v="4445" actId="478"/>
          <ac:spMkLst>
            <pc:docMk/>
            <pc:sldMk cId="3402041686" sldId="298"/>
            <ac:spMk id="2" creationId="{9D678F36-5D45-4B2B-AFCA-EAD412A2715E}"/>
          </ac:spMkLst>
        </pc:spChg>
        <pc:spChg chg="add mod">
          <ac:chgData name="Amir" userId="065951d4-4781-441f-ab30-2019f0b03826" providerId="ADAL" clId="{55748AF5-C37D-430C-8A41-D1AED7EB88C0}" dt="2020-08-17T20:10:29.031" v="4492"/>
          <ac:spMkLst>
            <pc:docMk/>
            <pc:sldMk cId="3402041686" sldId="298"/>
            <ac:spMk id="3" creationId="{DFFAC89A-E40B-450C-B456-AA97F9ACE00F}"/>
          </ac:spMkLst>
        </pc:spChg>
        <pc:spChg chg="add mod">
          <ac:chgData name="Amir" userId="065951d4-4781-441f-ab30-2019f0b03826" providerId="ADAL" clId="{55748AF5-C37D-430C-8A41-D1AED7EB88C0}" dt="2020-08-17T20:09:59.669" v="4489" actId="20577"/>
          <ac:spMkLst>
            <pc:docMk/>
            <pc:sldMk cId="3402041686" sldId="298"/>
            <ac:spMk id="4" creationId="{0623109F-DB8C-4FFA-BC93-D32D22D6A7DE}"/>
          </ac:spMkLst>
        </pc:spChg>
        <pc:spChg chg="add mod">
          <ac:chgData name="Amir" userId="065951d4-4781-441f-ab30-2019f0b03826" providerId="ADAL" clId="{55748AF5-C37D-430C-8A41-D1AED7EB88C0}" dt="2020-08-17T20:11:55.557" v="4504" actId="1076"/>
          <ac:spMkLst>
            <pc:docMk/>
            <pc:sldMk cId="3402041686" sldId="298"/>
            <ac:spMk id="6" creationId="{53A9981E-3503-44B8-96EB-1B80518FAC02}"/>
          </ac:spMkLst>
        </pc:spChg>
        <pc:spChg chg="add mod">
          <ac:chgData name="Amir" userId="065951d4-4781-441f-ab30-2019f0b03826" providerId="ADAL" clId="{55748AF5-C37D-430C-8A41-D1AED7EB88C0}" dt="2020-08-17T20:12:05.087" v="4507" actId="1076"/>
          <ac:spMkLst>
            <pc:docMk/>
            <pc:sldMk cId="3402041686" sldId="298"/>
            <ac:spMk id="7" creationId="{882DB148-9341-4537-B458-56E594EC1159}"/>
          </ac:spMkLst>
        </pc:spChg>
        <pc:spChg chg="add mod">
          <ac:chgData name="Amir" userId="065951d4-4781-441f-ab30-2019f0b03826" providerId="ADAL" clId="{55748AF5-C37D-430C-8A41-D1AED7EB88C0}" dt="2020-08-17T20:14:01.609" v="4539" actId="20577"/>
          <ac:spMkLst>
            <pc:docMk/>
            <pc:sldMk cId="3402041686" sldId="298"/>
            <ac:spMk id="8" creationId="{D10B0A08-F4CF-42FD-BD93-849B010A486A}"/>
          </ac:spMkLst>
        </pc:spChg>
        <pc:spChg chg="add mod">
          <ac:chgData name="Amir" userId="065951d4-4781-441f-ab30-2019f0b03826" providerId="ADAL" clId="{55748AF5-C37D-430C-8A41-D1AED7EB88C0}" dt="2020-08-17T20:13:48.785" v="4536" actId="1076"/>
          <ac:spMkLst>
            <pc:docMk/>
            <pc:sldMk cId="3402041686" sldId="298"/>
            <ac:spMk id="35" creationId="{EBD09515-49B0-4F8D-A8E5-7EC24B4F43B9}"/>
          </ac:spMkLst>
        </pc:spChg>
        <pc:spChg chg="mod">
          <ac:chgData name="Amir" userId="065951d4-4781-441f-ab30-2019f0b03826" providerId="ADAL" clId="{55748AF5-C37D-430C-8A41-D1AED7EB88C0}" dt="2020-08-17T20:18:01.797" v="4747" actId="20577"/>
          <ac:spMkLst>
            <pc:docMk/>
            <pc:sldMk cId="3402041686" sldId="298"/>
            <ac:spMk id="101380" creationId="{00000000-0000-0000-0000-000000000000}"/>
          </ac:spMkLst>
        </pc:spChg>
        <pc:spChg chg="del">
          <ac:chgData name="Amir" userId="065951d4-4781-441f-ab30-2019f0b03826" providerId="ADAL" clId="{55748AF5-C37D-430C-8A41-D1AED7EB88C0}" dt="2020-08-17T20:11:33.772" v="4501" actId="478"/>
          <ac:spMkLst>
            <pc:docMk/>
            <pc:sldMk cId="3402041686" sldId="298"/>
            <ac:spMk id="101381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7T19:54:31.271" v="4403" actId="403"/>
          <ac:spMkLst>
            <pc:docMk/>
            <pc:sldMk cId="3402041686" sldId="298"/>
            <ac:spMk id="101382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7T20:09:25.897" v="4483" actId="14100"/>
          <ac:spMkLst>
            <pc:docMk/>
            <pc:sldMk cId="3402041686" sldId="298"/>
            <ac:spMk id="101383" creationId="{00000000-0000-0000-0000-000000000000}"/>
          </ac:spMkLst>
        </pc:spChg>
        <pc:spChg chg="del mod">
          <ac:chgData name="Amir" userId="065951d4-4781-441f-ab30-2019f0b03826" providerId="ADAL" clId="{55748AF5-C37D-430C-8A41-D1AED7EB88C0}" dt="2020-08-17T20:09:28.213" v="4484" actId="478"/>
          <ac:spMkLst>
            <pc:docMk/>
            <pc:sldMk cId="3402041686" sldId="298"/>
            <ac:spMk id="101384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7T20:12:26.868" v="4511" actId="14100"/>
          <ac:spMkLst>
            <pc:docMk/>
            <pc:sldMk cId="3402041686" sldId="298"/>
            <ac:spMk id="101388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7T20:11:23.105" v="4499" actId="14100"/>
          <ac:spMkLst>
            <pc:docMk/>
            <pc:sldMk cId="3402041686" sldId="298"/>
            <ac:spMk id="101390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7T19:55:18.028" v="4426" actId="403"/>
          <ac:spMkLst>
            <pc:docMk/>
            <pc:sldMk cId="3402041686" sldId="298"/>
            <ac:spMk id="101391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7T20:11:28.778" v="4500" actId="14100"/>
          <ac:spMkLst>
            <pc:docMk/>
            <pc:sldMk cId="3402041686" sldId="298"/>
            <ac:spMk id="101395" creationId="{00000000-0000-0000-0000-000000000000}"/>
          </ac:spMkLst>
        </pc:spChg>
        <pc:spChg chg="del">
          <ac:chgData name="Amir" userId="065951d4-4781-441f-ab30-2019f0b03826" providerId="ADAL" clId="{55748AF5-C37D-430C-8A41-D1AED7EB88C0}" dt="2020-08-17T20:11:58.467" v="4505" actId="478"/>
          <ac:spMkLst>
            <pc:docMk/>
            <pc:sldMk cId="3402041686" sldId="298"/>
            <ac:spMk id="101396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7T19:55:04.750" v="4420" actId="403"/>
          <ac:spMkLst>
            <pc:docMk/>
            <pc:sldMk cId="3402041686" sldId="298"/>
            <ac:spMk id="101397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7T20:13:08.528" v="4532" actId="14100"/>
          <ac:spMkLst>
            <pc:docMk/>
            <pc:sldMk cId="3402041686" sldId="298"/>
            <ac:spMk id="101398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7T20:05:43.413" v="4448" actId="14100"/>
          <ac:spMkLst>
            <pc:docMk/>
            <pc:sldMk cId="3402041686" sldId="298"/>
            <ac:spMk id="101400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7T20:12:34.612" v="4512" actId="14100"/>
          <ac:spMkLst>
            <pc:docMk/>
            <pc:sldMk cId="3402041686" sldId="298"/>
            <ac:spMk id="101401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7T20:11:40.893" v="4502" actId="14100"/>
          <ac:spMkLst>
            <pc:docMk/>
            <pc:sldMk cId="3402041686" sldId="298"/>
            <ac:spMk id="101403" creationId="{00000000-0000-0000-0000-000000000000}"/>
          </ac:spMkLst>
        </pc:spChg>
        <pc:picChg chg="add mod">
          <ac:chgData name="Amir" userId="065951d4-4781-441f-ab30-2019f0b03826" providerId="ADAL" clId="{55748AF5-C37D-430C-8A41-D1AED7EB88C0}" dt="2020-08-17T20:20:32.955" v="4757" actId="1076"/>
          <ac:picMkLst>
            <pc:docMk/>
            <pc:sldMk cId="3402041686" sldId="298"/>
            <ac:picMk id="10" creationId="{9EB0BD1E-CF11-40B7-8BE4-E4CFDE6DCAF0}"/>
          </ac:picMkLst>
        </pc:picChg>
      </pc:sldChg>
      <pc:sldChg chg="addSp delSp mod">
        <pc:chgData name="Amir" userId="065951d4-4781-441f-ab30-2019f0b03826" providerId="ADAL" clId="{55748AF5-C37D-430C-8A41-D1AED7EB88C0}" dt="2020-08-18T22:21:57.072" v="4764" actId="22"/>
        <pc:sldMkLst>
          <pc:docMk/>
          <pc:sldMk cId="0" sldId="302"/>
        </pc:sldMkLst>
        <pc:picChg chg="add del">
          <ac:chgData name="Amir" userId="065951d4-4781-441f-ab30-2019f0b03826" providerId="ADAL" clId="{55748AF5-C37D-430C-8A41-D1AED7EB88C0}" dt="2020-08-18T22:21:57.072" v="4764" actId="22"/>
          <ac:picMkLst>
            <pc:docMk/>
            <pc:sldMk cId="0" sldId="302"/>
            <ac:picMk id="3" creationId="{CF6291B2-4F01-4AF5-8BEB-19E1371EAC6A}"/>
          </ac:picMkLst>
        </pc:picChg>
      </pc:sldChg>
      <pc:sldChg chg="delSp modSp mod">
        <pc:chgData name="Amir" userId="065951d4-4781-441f-ab30-2019f0b03826" providerId="ADAL" clId="{55748AF5-C37D-430C-8A41-D1AED7EB88C0}" dt="2020-08-17T19:40:10.435" v="4396" actId="404"/>
        <pc:sldMkLst>
          <pc:docMk/>
          <pc:sldMk cId="1845571897" sldId="373"/>
        </pc:sldMkLst>
        <pc:spChg chg="del">
          <ac:chgData name="Amir" userId="065951d4-4781-441f-ab30-2019f0b03826" providerId="ADAL" clId="{55748AF5-C37D-430C-8A41-D1AED7EB88C0}" dt="2020-08-16T19:50:01.846" v="4291" actId="478"/>
          <ac:spMkLst>
            <pc:docMk/>
            <pc:sldMk cId="1845571897" sldId="373"/>
            <ac:spMk id="4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7T19:40:10.435" v="4396" actId="404"/>
          <ac:spMkLst>
            <pc:docMk/>
            <pc:sldMk cId="1845571897" sldId="373"/>
            <ac:spMk id="32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6T19:49:25.713" v="4290" actId="14100"/>
          <ac:spMkLst>
            <pc:docMk/>
            <pc:sldMk cId="1845571897" sldId="373"/>
            <ac:spMk id="38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7T19:39:39.680" v="4383" actId="404"/>
          <ac:spMkLst>
            <pc:docMk/>
            <pc:sldMk cId="1845571897" sldId="373"/>
            <ac:spMk id="39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6T19:49:17.597" v="4289" actId="1036"/>
          <ac:spMkLst>
            <pc:docMk/>
            <pc:sldMk cId="1845571897" sldId="373"/>
            <ac:spMk id="45" creationId="{00000000-0000-0000-0000-000000000000}"/>
          </ac:spMkLst>
        </pc:spChg>
        <pc:grpChg chg="del mod">
          <ac:chgData name="Amir" userId="065951d4-4781-441f-ab30-2019f0b03826" providerId="ADAL" clId="{55748AF5-C37D-430C-8A41-D1AED7EB88C0}" dt="2020-08-17T19:39:50.657" v="4385" actId="478"/>
          <ac:grpSpMkLst>
            <pc:docMk/>
            <pc:sldMk cId="1845571897" sldId="373"/>
            <ac:grpSpMk id="46" creationId="{00000000-0000-0000-0000-000000000000}"/>
          </ac:grpSpMkLst>
        </pc:grpChg>
      </pc:sldChg>
      <pc:sldChg chg="add">
        <pc:chgData name="Amir" userId="065951d4-4781-441f-ab30-2019f0b03826" providerId="ADAL" clId="{55748AF5-C37D-430C-8A41-D1AED7EB88C0}" dt="2020-08-16T22:37:53.346" v="4295"/>
        <pc:sldMkLst>
          <pc:docMk/>
          <pc:sldMk cId="1048986011" sldId="375"/>
        </pc:sldMkLst>
      </pc:sldChg>
      <pc:sldChg chg="modSp del mod">
        <pc:chgData name="Amir" userId="065951d4-4781-441f-ab30-2019f0b03826" providerId="ADAL" clId="{55748AF5-C37D-430C-8A41-D1AED7EB88C0}" dt="2020-08-16T22:36:02.317" v="4292" actId="2696"/>
        <pc:sldMkLst>
          <pc:docMk/>
          <pc:sldMk cId="3148221023" sldId="375"/>
        </pc:sldMkLst>
        <pc:spChg chg="mod">
          <ac:chgData name="Amir" userId="065951d4-4781-441f-ab30-2019f0b03826" providerId="ADAL" clId="{55748AF5-C37D-430C-8A41-D1AED7EB88C0}" dt="2020-08-15T15:42:36.326" v="3773" actId="6549"/>
          <ac:spMkLst>
            <pc:docMk/>
            <pc:sldMk cId="3148221023" sldId="375"/>
            <ac:spMk id="93188" creationId="{00000000-0000-0000-0000-000000000000}"/>
          </ac:spMkLst>
        </pc:spChg>
      </pc:sldChg>
      <pc:sldChg chg="add del">
        <pc:chgData name="Amir" userId="065951d4-4781-441f-ab30-2019f0b03826" providerId="ADAL" clId="{55748AF5-C37D-430C-8A41-D1AED7EB88C0}" dt="2020-08-16T22:36:27.257" v="4294" actId="2696"/>
        <pc:sldMkLst>
          <pc:docMk/>
          <pc:sldMk cId="3762109121" sldId="375"/>
        </pc:sldMkLst>
      </pc:sldChg>
      <pc:sldChg chg="del">
        <pc:chgData name="Amir" userId="065951d4-4781-441f-ab30-2019f0b03826" providerId="ADAL" clId="{55748AF5-C37D-430C-8A41-D1AED7EB88C0}" dt="2020-08-16T22:36:27.257" v="4294" actId="2696"/>
        <pc:sldMkLst>
          <pc:docMk/>
          <pc:sldMk cId="867188980" sldId="376"/>
        </pc:sldMkLst>
      </pc:sldChg>
      <pc:sldChg chg="add">
        <pc:chgData name="Amir" userId="065951d4-4781-441f-ab30-2019f0b03826" providerId="ADAL" clId="{55748AF5-C37D-430C-8A41-D1AED7EB88C0}" dt="2020-08-16T22:37:53.346" v="4295"/>
        <pc:sldMkLst>
          <pc:docMk/>
          <pc:sldMk cId="3845615544" sldId="376"/>
        </pc:sldMkLst>
      </pc:sldChg>
      <pc:sldChg chg="addSp delSp modSp mod">
        <pc:chgData name="Amir" userId="065951d4-4781-441f-ab30-2019f0b03826" providerId="ADAL" clId="{55748AF5-C37D-430C-8A41-D1AED7EB88C0}" dt="2020-08-18T22:24:33.732" v="4787" actId="1076"/>
        <pc:sldMkLst>
          <pc:docMk/>
          <pc:sldMk cId="1076597010" sldId="383"/>
        </pc:sldMkLst>
        <pc:picChg chg="del">
          <ac:chgData name="Amir" userId="065951d4-4781-441f-ab30-2019f0b03826" providerId="ADAL" clId="{55748AF5-C37D-430C-8A41-D1AED7EB88C0}" dt="2020-08-18T22:23:33.515" v="4766" actId="478"/>
          <ac:picMkLst>
            <pc:docMk/>
            <pc:sldMk cId="1076597010" sldId="383"/>
            <ac:picMk id="3" creationId="{00000000-0000-0000-0000-000000000000}"/>
          </ac:picMkLst>
        </pc:picChg>
        <pc:picChg chg="add mod">
          <ac:chgData name="Amir" userId="065951d4-4781-441f-ab30-2019f0b03826" providerId="ADAL" clId="{55748AF5-C37D-430C-8A41-D1AED7EB88C0}" dt="2020-08-18T22:23:52.645" v="4784" actId="1037"/>
          <ac:picMkLst>
            <pc:docMk/>
            <pc:sldMk cId="1076597010" sldId="383"/>
            <ac:picMk id="4" creationId="{1EB2B9D8-3876-492B-8BA6-2F96E2A8DC3D}"/>
          </ac:picMkLst>
        </pc:picChg>
        <pc:picChg chg="add mod">
          <ac:chgData name="Amir" userId="065951d4-4781-441f-ab30-2019f0b03826" providerId="ADAL" clId="{55748AF5-C37D-430C-8A41-D1AED7EB88C0}" dt="2020-08-18T22:24:33.732" v="4787" actId="1076"/>
          <ac:picMkLst>
            <pc:docMk/>
            <pc:sldMk cId="1076597010" sldId="383"/>
            <ac:picMk id="6" creationId="{6EE23C9B-B892-499B-BCE4-FDF446489CFC}"/>
          </ac:picMkLst>
        </pc:picChg>
      </pc:sldChg>
      <pc:sldChg chg="modSp mod">
        <pc:chgData name="Amir" userId="065951d4-4781-441f-ab30-2019f0b03826" providerId="ADAL" clId="{55748AF5-C37D-430C-8A41-D1AED7EB88C0}" dt="2020-08-15T15:39:40.836" v="3724" actId="20577"/>
        <pc:sldMkLst>
          <pc:docMk/>
          <pc:sldMk cId="3428733852" sldId="422"/>
        </pc:sldMkLst>
        <pc:spChg chg="mod">
          <ac:chgData name="Amir" userId="065951d4-4781-441f-ab30-2019f0b03826" providerId="ADAL" clId="{55748AF5-C37D-430C-8A41-D1AED7EB88C0}" dt="2020-08-15T15:39:40.836" v="3724" actId="20577"/>
          <ac:spMkLst>
            <pc:docMk/>
            <pc:sldMk cId="3428733852" sldId="422"/>
            <ac:spMk id="2" creationId="{00000000-0000-0000-0000-000000000000}"/>
          </ac:spMkLst>
        </pc:spChg>
      </pc:sldChg>
      <pc:sldChg chg="addSp delSp modSp mod modClrScheme chgLayout">
        <pc:chgData name="Amir" userId="065951d4-4781-441f-ab30-2019f0b03826" providerId="ADAL" clId="{55748AF5-C37D-430C-8A41-D1AED7EB88C0}" dt="2020-08-18T22:20:12.242" v="4762" actId="27614"/>
        <pc:sldMkLst>
          <pc:docMk/>
          <pc:sldMk cId="2200870734" sldId="487"/>
        </pc:sldMkLst>
        <pc:spChg chg="mod">
          <ac:chgData name="Amir" userId="065951d4-4781-441f-ab30-2019f0b03826" providerId="ADAL" clId="{55748AF5-C37D-430C-8A41-D1AED7EB88C0}" dt="2020-08-18T22:20:01.661" v="4761" actId="26606"/>
          <ac:spMkLst>
            <pc:docMk/>
            <pc:sldMk cId="2200870734" sldId="487"/>
            <ac:spMk id="4" creationId="{00000000-0000-0000-0000-000000000000}"/>
          </ac:spMkLst>
        </pc:spChg>
        <pc:picChg chg="add mod">
          <ac:chgData name="Amir" userId="065951d4-4781-441f-ab30-2019f0b03826" providerId="ADAL" clId="{55748AF5-C37D-430C-8A41-D1AED7EB88C0}" dt="2020-08-18T22:20:12.242" v="4762" actId="27614"/>
          <ac:picMkLst>
            <pc:docMk/>
            <pc:sldMk cId="2200870734" sldId="487"/>
            <ac:picMk id="3" creationId="{24E31959-45EC-4E8A-8452-402F18F32D92}"/>
          </ac:picMkLst>
        </pc:picChg>
        <pc:picChg chg="del">
          <ac:chgData name="Amir" userId="065951d4-4781-441f-ab30-2019f0b03826" providerId="ADAL" clId="{55748AF5-C37D-430C-8A41-D1AED7EB88C0}" dt="2020-08-18T22:19:49.138" v="4758" actId="478"/>
          <ac:picMkLst>
            <pc:docMk/>
            <pc:sldMk cId="2200870734" sldId="487"/>
            <ac:picMk id="5" creationId="{00000000-0000-0000-0000-000000000000}"/>
          </ac:picMkLst>
        </pc:picChg>
      </pc:sldChg>
      <pc:sldChg chg="mod modShow">
        <pc:chgData name="Amir" userId="065951d4-4781-441f-ab30-2019f0b03826" providerId="ADAL" clId="{55748AF5-C37D-430C-8A41-D1AED7EB88C0}" dt="2020-08-15T15:38:47.835" v="3651" actId="729"/>
        <pc:sldMkLst>
          <pc:docMk/>
          <pc:sldMk cId="1100346928" sldId="537"/>
        </pc:sldMkLst>
      </pc:sldChg>
      <pc:sldChg chg="mod modShow">
        <pc:chgData name="Amir" userId="065951d4-4781-441f-ab30-2019f0b03826" providerId="ADAL" clId="{55748AF5-C37D-430C-8A41-D1AED7EB88C0}" dt="2020-08-15T15:40:06.096" v="3725" actId="729"/>
        <pc:sldMkLst>
          <pc:docMk/>
          <pc:sldMk cId="113469257" sldId="538"/>
        </pc:sldMkLst>
      </pc:sldChg>
      <pc:sldChg chg="addSp delSp modSp mod">
        <pc:chgData name="Amir" userId="065951d4-4781-441f-ab30-2019f0b03826" providerId="ADAL" clId="{55748AF5-C37D-430C-8A41-D1AED7EB88C0}" dt="2020-08-11T22:45:46.425" v="216" actId="14100"/>
        <pc:sldMkLst>
          <pc:docMk/>
          <pc:sldMk cId="2520190568" sldId="544"/>
        </pc:sldMkLst>
        <pc:spChg chg="add mod">
          <ac:chgData name="Amir" userId="065951d4-4781-441f-ab30-2019f0b03826" providerId="ADAL" clId="{55748AF5-C37D-430C-8A41-D1AED7EB88C0}" dt="2020-08-11T22:40:16.377" v="14" actId="1076"/>
          <ac:spMkLst>
            <pc:docMk/>
            <pc:sldMk cId="2520190568" sldId="544"/>
            <ac:spMk id="9" creationId="{AC60DAC6-349D-4664-9B00-060BDB4E990B}"/>
          </ac:spMkLst>
        </pc:spChg>
        <pc:spChg chg="add mod">
          <ac:chgData name="Amir" userId="065951d4-4781-441f-ab30-2019f0b03826" providerId="ADAL" clId="{55748AF5-C37D-430C-8A41-D1AED7EB88C0}" dt="2020-08-11T22:43:19.859" v="134" actId="1076"/>
          <ac:spMkLst>
            <pc:docMk/>
            <pc:sldMk cId="2520190568" sldId="544"/>
            <ac:spMk id="10" creationId="{ECF903B5-86D2-4F14-A86E-EC8DDF377C31}"/>
          </ac:spMkLst>
        </pc:spChg>
        <pc:spChg chg="add mod">
          <ac:chgData name="Amir" userId="065951d4-4781-441f-ab30-2019f0b03826" providerId="ADAL" clId="{55748AF5-C37D-430C-8A41-D1AED7EB88C0}" dt="2020-08-11T22:45:46.425" v="216" actId="14100"/>
          <ac:spMkLst>
            <pc:docMk/>
            <pc:sldMk cId="2520190568" sldId="544"/>
            <ac:spMk id="16" creationId="{FBF7E052-21E1-4120-9B1A-6EBB2B7A630D}"/>
          </ac:spMkLst>
        </pc:spChg>
        <pc:spChg chg="del mod">
          <ac:chgData name="Amir" userId="065951d4-4781-441f-ab30-2019f0b03826" providerId="ADAL" clId="{55748AF5-C37D-430C-8A41-D1AED7EB88C0}" dt="2020-08-11T22:40:21.754" v="15" actId="478"/>
          <ac:spMkLst>
            <pc:docMk/>
            <pc:sldMk cId="2520190568" sldId="544"/>
            <ac:spMk id="23" creationId="{513057EE-6A80-4FC6-95ED-574090892517}"/>
          </ac:spMkLst>
        </pc:spChg>
        <pc:spChg chg="mod">
          <ac:chgData name="Amir" userId="065951d4-4781-441f-ab30-2019f0b03826" providerId="ADAL" clId="{55748AF5-C37D-430C-8A41-D1AED7EB88C0}" dt="2020-08-11T22:40:06.184" v="12" actId="1076"/>
          <ac:spMkLst>
            <pc:docMk/>
            <pc:sldMk cId="2520190568" sldId="544"/>
            <ac:spMk id="33" creationId="{CD127D6D-FA01-4B49-AA6D-561E28F80D6D}"/>
          </ac:spMkLst>
        </pc:spChg>
        <pc:spChg chg="mod">
          <ac:chgData name="Amir" userId="065951d4-4781-441f-ab30-2019f0b03826" providerId="ADAL" clId="{55748AF5-C37D-430C-8A41-D1AED7EB88C0}" dt="2020-08-11T22:42:43.221" v="127" actId="20577"/>
          <ac:spMkLst>
            <pc:docMk/>
            <pc:sldMk cId="2520190568" sldId="544"/>
            <ac:spMk id="87044" creationId="{00000000-0000-0000-0000-000000000000}"/>
          </ac:spMkLst>
        </pc:spChg>
        <pc:picChg chg="mod">
          <ac:chgData name="Amir" userId="065951d4-4781-441f-ab30-2019f0b03826" providerId="ADAL" clId="{55748AF5-C37D-430C-8A41-D1AED7EB88C0}" dt="2020-08-11T22:44:32.851" v="148" actId="1076"/>
          <ac:picMkLst>
            <pc:docMk/>
            <pc:sldMk cId="2520190568" sldId="544"/>
            <ac:picMk id="4" creationId="{068C1760-2C53-44B8-84B1-5A6AE1588B83}"/>
          </ac:picMkLst>
        </pc:picChg>
        <pc:cxnChg chg="mod">
          <ac:chgData name="Amir" userId="065951d4-4781-441f-ab30-2019f0b03826" providerId="ADAL" clId="{55748AF5-C37D-430C-8A41-D1AED7EB88C0}" dt="2020-08-11T22:39:44.255" v="9" actId="14100"/>
          <ac:cxnSpMkLst>
            <pc:docMk/>
            <pc:sldMk cId="2520190568" sldId="544"/>
            <ac:cxnSpMk id="14" creationId="{BEE10EED-E1C9-4663-BDE2-5238317E67B8}"/>
          </ac:cxnSpMkLst>
        </pc:cxnChg>
        <pc:cxnChg chg="mod">
          <ac:chgData name="Amir" userId="065951d4-4781-441f-ab30-2019f0b03826" providerId="ADAL" clId="{55748AF5-C37D-430C-8A41-D1AED7EB88C0}" dt="2020-08-11T22:39:40.563" v="7" actId="14100"/>
          <ac:cxnSpMkLst>
            <pc:docMk/>
            <pc:sldMk cId="2520190568" sldId="544"/>
            <ac:cxnSpMk id="26" creationId="{29EC882C-A852-43A4-A02F-CEE59A90C25E}"/>
          </ac:cxnSpMkLst>
        </pc:cxnChg>
        <pc:cxnChg chg="add mod">
          <ac:chgData name="Amir" userId="065951d4-4781-441f-ab30-2019f0b03826" providerId="ADAL" clId="{55748AF5-C37D-430C-8A41-D1AED7EB88C0}" dt="2020-08-11T22:44:32.851" v="148" actId="1076"/>
          <ac:cxnSpMkLst>
            <pc:docMk/>
            <pc:sldMk cId="2520190568" sldId="544"/>
            <ac:cxnSpMk id="31" creationId="{41D41929-8EE5-4D61-B4FA-9F252B0F0525}"/>
          </ac:cxnSpMkLst>
        </pc:cxnChg>
      </pc:sldChg>
      <pc:sldChg chg="addSp delSp modSp mod">
        <pc:chgData name="Amir" userId="065951d4-4781-441f-ab30-2019f0b03826" providerId="ADAL" clId="{55748AF5-C37D-430C-8A41-D1AED7EB88C0}" dt="2020-08-15T15:53:45.340" v="4207" actId="1076"/>
        <pc:sldMkLst>
          <pc:docMk/>
          <pc:sldMk cId="710160062" sldId="545"/>
        </pc:sldMkLst>
        <pc:spChg chg="add mod">
          <ac:chgData name="Amir" userId="065951d4-4781-441f-ab30-2019f0b03826" providerId="ADAL" clId="{55748AF5-C37D-430C-8A41-D1AED7EB88C0}" dt="2020-08-15T15:53:45.340" v="4207" actId="1076"/>
          <ac:spMkLst>
            <pc:docMk/>
            <pc:sldMk cId="710160062" sldId="545"/>
            <ac:spMk id="2" creationId="{84EFDCF1-3861-4D0B-8764-CE8718CEC59E}"/>
          </ac:spMkLst>
        </pc:spChg>
        <pc:spChg chg="del">
          <ac:chgData name="Amir" userId="065951d4-4781-441f-ab30-2019f0b03826" providerId="ADAL" clId="{55748AF5-C37D-430C-8A41-D1AED7EB88C0}" dt="2020-08-11T23:10:22.249" v="789" actId="478"/>
          <ac:spMkLst>
            <pc:docMk/>
            <pc:sldMk cId="710160062" sldId="545"/>
            <ac:spMk id="2" creationId="{A04E65CF-4CE7-4B99-9E02-240E0F1136ED}"/>
          </ac:spMkLst>
        </pc:spChg>
        <pc:spChg chg="mod">
          <ac:chgData name="Amir" userId="065951d4-4781-441f-ab30-2019f0b03826" providerId="ADAL" clId="{55748AF5-C37D-430C-8A41-D1AED7EB88C0}" dt="2020-08-12T03:03:51.774" v="897" actId="1037"/>
          <ac:spMkLst>
            <pc:docMk/>
            <pc:sldMk cId="710160062" sldId="545"/>
            <ac:spMk id="5" creationId="{1F8DC5D7-50FC-4B1F-8F5D-8D86745A475B}"/>
          </ac:spMkLst>
        </pc:spChg>
        <pc:spChg chg="add del mod">
          <ac:chgData name="Amir" userId="065951d4-4781-441f-ab30-2019f0b03826" providerId="ADAL" clId="{55748AF5-C37D-430C-8A41-D1AED7EB88C0}" dt="2020-08-15T15:53:29.332" v="4202" actId="478"/>
          <ac:spMkLst>
            <pc:docMk/>
            <pc:sldMk cId="710160062" sldId="545"/>
            <ac:spMk id="6" creationId="{4AE237E0-F004-4A0C-8862-01FE90D7724B}"/>
          </ac:spMkLst>
        </pc:spChg>
        <pc:spChg chg="mod">
          <ac:chgData name="Amir" userId="065951d4-4781-441f-ab30-2019f0b03826" providerId="ADAL" clId="{55748AF5-C37D-430C-8A41-D1AED7EB88C0}" dt="2020-08-11T23:08:03.640" v="769" actId="1035"/>
          <ac:spMkLst>
            <pc:docMk/>
            <pc:sldMk cId="710160062" sldId="545"/>
            <ac:spMk id="9" creationId="{E8999B0D-D01C-4EC9-8FD2-2C1183F24CD5}"/>
          </ac:spMkLst>
        </pc:spChg>
        <pc:spChg chg="mod">
          <ac:chgData name="Amir" userId="065951d4-4781-441f-ab30-2019f0b03826" providerId="ADAL" clId="{55748AF5-C37D-430C-8A41-D1AED7EB88C0}" dt="2020-08-11T23:06:59.842" v="754" actId="20577"/>
          <ac:spMkLst>
            <pc:docMk/>
            <pc:sldMk cId="710160062" sldId="545"/>
            <ac:spMk id="17" creationId="{7466C30D-84B4-4F2C-AE43-705EFDC0FAB1}"/>
          </ac:spMkLst>
        </pc:spChg>
        <pc:spChg chg="add del mod">
          <ac:chgData name="Amir" userId="065951d4-4781-441f-ab30-2019f0b03826" providerId="ADAL" clId="{55748AF5-C37D-430C-8A41-D1AED7EB88C0}" dt="2020-08-11T23:04:48.768" v="716" actId="478"/>
          <ac:spMkLst>
            <pc:docMk/>
            <pc:sldMk cId="710160062" sldId="545"/>
            <ac:spMk id="22" creationId="{F7BB2BE0-0BDE-4D8C-8DCC-6AE66C255160}"/>
          </ac:spMkLst>
        </pc:spChg>
        <pc:spChg chg="mod">
          <ac:chgData name="Amir" userId="065951d4-4781-441f-ab30-2019f0b03826" providerId="ADAL" clId="{55748AF5-C37D-430C-8A41-D1AED7EB88C0}" dt="2020-08-11T23:03:51.937" v="705" actId="14100"/>
          <ac:spMkLst>
            <pc:docMk/>
            <pc:sldMk cId="710160062" sldId="545"/>
            <ac:spMk id="24" creationId="{C0F8CB2B-7920-4E38-B7F3-F3BA23DFCA42}"/>
          </ac:spMkLst>
        </pc:spChg>
        <pc:spChg chg="mod">
          <ac:chgData name="Amir" userId="065951d4-4781-441f-ab30-2019f0b03826" providerId="ADAL" clId="{55748AF5-C37D-430C-8A41-D1AED7EB88C0}" dt="2020-08-11T23:08:14.322" v="770" actId="14100"/>
          <ac:spMkLst>
            <pc:docMk/>
            <pc:sldMk cId="710160062" sldId="545"/>
            <ac:spMk id="27" creationId="{E622D5F4-E974-4444-99DC-15DEDA0B5E02}"/>
          </ac:spMkLst>
        </pc:spChg>
        <pc:spChg chg="mod">
          <ac:chgData name="Amir" userId="065951d4-4781-441f-ab30-2019f0b03826" providerId="ADAL" clId="{55748AF5-C37D-430C-8A41-D1AED7EB88C0}" dt="2020-08-11T23:03:42.175" v="702" actId="404"/>
          <ac:spMkLst>
            <pc:docMk/>
            <pc:sldMk cId="710160062" sldId="545"/>
            <ac:spMk id="29" creationId="{4E3B88B7-A416-420F-810F-E8750494C7B6}"/>
          </ac:spMkLst>
        </pc:spChg>
        <pc:spChg chg="mod">
          <ac:chgData name="Amir" userId="065951d4-4781-441f-ab30-2019f0b03826" providerId="ADAL" clId="{55748AF5-C37D-430C-8A41-D1AED7EB88C0}" dt="2020-08-11T23:09:07.827" v="782" actId="1076"/>
          <ac:spMkLst>
            <pc:docMk/>
            <pc:sldMk cId="710160062" sldId="545"/>
            <ac:spMk id="31" creationId="{6CF8123B-B771-45D3-949C-891EB6FF511F}"/>
          </ac:spMkLst>
        </pc:spChg>
        <pc:spChg chg="mod">
          <ac:chgData name="Amir" userId="065951d4-4781-441f-ab30-2019f0b03826" providerId="ADAL" clId="{55748AF5-C37D-430C-8A41-D1AED7EB88C0}" dt="2020-08-12T03:04:25.601" v="899" actId="1076"/>
          <ac:spMkLst>
            <pc:docMk/>
            <pc:sldMk cId="710160062" sldId="545"/>
            <ac:spMk id="32" creationId="{FB44AE00-D61D-4EDE-805C-FBC8011F3B8B}"/>
          </ac:spMkLst>
        </pc:spChg>
        <pc:spChg chg="del">
          <ac:chgData name="Amir" userId="065951d4-4781-441f-ab30-2019f0b03826" providerId="ADAL" clId="{55748AF5-C37D-430C-8A41-D1AED7EB88C0}" dt="2020-08-11T23:09:40.242" v="788" actId="478"/>
          <ac:spMkLst>
            <pc:docMk/>
            <pc:sldMk cId="710160062" sldId="545"/>
            <ac:spMk id="34" creationId="{AB17378F-23F0-4BAA-A758-8540B230DE44}"/>
          </ac:spMkLst>
        </pc:spChg>
        <pc:spChg chg="add mod">
          <ac:chgData name="Amir" userId="065951d4-4781-441f-ab30-2019f0b03826" providerId="ADAL" clId="{55748AF5-C37D-430C-8A41-D1AED7EB88C0}" dt="2020-08-11T23:03:13.447" v="698" actId="1037"/>
          <ac:spMkLst>
            <pc:docMk/>
            <pc:sldMk cId="710160062" sldId="545"/>
            <ac:spMk id="36" creationId="{85B571AE-02FD-4255-8467-FB025B33A31F}"/>
          </ac:spMkLst>
        </pc:spChg>
        <pc:spChg chg="add mod">
          <ac:chgData name="Amir" userId="065951d4-4781-441f-ab30-2019f0b03826" providerId="ADAL" clId="{55748AF5-C37D-430C-8A41-D1AED7EB88C0}" dt="2020-08-11T23:05:40.138" v="730" actId="1076"/>
          <ac:spMkLst>
            <pc:docMk/>
            <pc:sldMk cId="710160062" sldId="545"/>
            <ac:spMk id="42" creationId="{F500B406-D6E2-42FB-B43B-8FC96734EA92}"/>
          </ac:spMkLst>
        </pc:spChg>
        <pc:spChg chg="add mod">
          <ac:chgData name="Amir" userId="065951d4-4781-441f-ab30-2019f0b03826" providerId="ADAL" clId="{55748AF5-C37D-430C-8A41-D1AED7EB88C0}" dt="2020-08-11T23:05:54.818" v="733" actId="20577"/>
          <ac:spMkLst>
            <pc:docMk/>
            <pc:sldMk cId="710160062" sldId="545"/>
            <ac:spMk id="43" creationId="{F08DD12F-12D7-4C15-BCEF-B0323FA041DB}"/>
          </ac:spMkLst>
        </pc:spChg>
        <pc:spChg chg="add mod">
          <ac:chgData name="Amir" userId="065951d4-4781-441f-ab30-2019f0b03826" providerId="ADAL" clId="{55748AF5-C37D-430C-8A41-D1AED7EB88C0}" dt="2020-08-11T23:07:46.097" v="765" actId="1076"/>
          <ac:spMkLst>
            <pc:docMk/>
            <pc:sldMk cId="710160062" sldId="545"/>
            <ac:spMk id="46" creationId="{35E4B4F3-BEB4-474C-A8A8-BB244A656A1A}"/>
          </ac:spMkLst>
        </pc:spChg>
        <pc:spChg chg="add mod">
          <ac:chgData name="Amir" userId="065951d4-4781-441f-ab30-2019f0b03826" providerId="ADAL" clId="{55748AF5-C37D-430C-8A41-D1AED7EB88C0}" dt="2020-08-11T23:11:31.313" v="833" actId="14100"/>
          <ac:spMkLst>
            <pc:docMk/>
            <pc:sldMk cId="710160062" sldId="545"/>
            <ac:spMk id="53" creationId="{43D95987-EBD6-4D12-92B1-61DF19D34B11}"/>
          </ac:spMkLst>
        </pc:spChg>
        <pc:spChg chg="mod">
          <ac:chgData name="Amir" userId="065951d4-4781-441f-ab30-2019f0b03826" providerId="ADAL" clId="{55748AF5-C37D-430C-8A41-D1AED7EB88C0}" dt="2020-08-15T15:52:51.274" v="4197" actId="20577"/>
          <ac:spMkLst>
            <pc:docMk/>
            <pc:sldMk cId="710160062" sldId="545"/>
            <ac:spMk id="87044" creationId="{00000000-0000-0000-0000-000000000000}"/>
          </ac:spMkLst>
        </pc:spChg>
        <pc:picChg chg="mod">
          <ac:chgData name="Amir" userId="065951d4-4781-441f-ab30-2019f0b03826" providerId="ADAL" clId="{55748AF5-C37D-430C-8A41-D1AED7EB88C0}" dt="2020-08-11T23:09:12.631" v="785" actId="1037"/>
          <ac:picMkLst>
            <pc:docMk/>
            <pc:sldMk cId="710160062" sldId="545"/>
            <ac:picMk id="4" creationId="{068C1760-2C53-44B8-84B1-5A6AE1588B83}"/>
          </ac:picMkLst>
        </pc:picChg>
        <pc:picChg chg="add del">
          <ac:chgData name="Amir" userId="065951d4-4781-441f-ab30-2019f0b03826" providerId="ADAL" clId="{55748AF5-C37D-430C-8A41-D1AED7EB88C0}" dt="2020-08-11T22:52:25.824" v="224" actId="22"/>
          <ac:picMkLst>
            <pc:docMk/>
            <pc:sldMk cId="710160062" sldId="545"/>
            <ac:picMk id="8" creationId="{95A2F94B-BCC4-4C2C-B7E3-397BA7D8C60F}"/>
          </ac:picMkLst>
        </pc:picChg>
        <pc:picChg chg="mod">
          <ac:chgData name="Amir" userId="065951d4-4781-441f-ab30-2019f0b03826" providerId="ADAL" clId="{55748AF5-C37D-430C-8A41-D1AED7EB88C0}" dt="2020-08-11T23:00:42.720" v="667" actId="1035"/>
          <ac:picMkLst>
            <pc:docMk/>
            <pc:sldMk cId="710160062" sldId="545"/>
            <ac:picMk id="21" creationId="{D5CD4CFC-8971-411F-9EB3-F2B4542FC43E}"/>
          </ac:picMkLst>
        </pc:picChg>
        <pc:cxnChg chg="mod">
          <ac:chgData name="Amir" userId="065951d4-4781-441f-ab30-2019f0b03826" providerId="ADAL" clId="{55748AF5-C37D-430C-8A41-D1AED7EB88C0}" dt="2020-08-11T23:06:24.796" v="736" actId="1076"/>
          <ac:cxnSpMkLst>
            <pc:docMk/>
            <pc:sldMk cId="710160062" sldId="545"/>
            <ac:cxnSpMk id="3" creationId="{20518B38-C752-4868-9866-5962B1AD4463}"/>
          </ac:cxnSpMkLst>
        </pc:cxnChg>
        <pc:cxnChg chg="mod">
          <ac:chgData name="Amir" userId="065951d4-4781-441f-ab30-2019f0b03826" providerId="ADAL" clId="{55748AF5-C37D-430C-8A41-D1AED7EB88C0}" dt="2020-08-11T22:59:35.509" v="629" actId="1035"/>
          <ac:cxnSpMkLst>
            <pc:docMk/>
            <pc:sldMk cId="710160062" sldId="545"/>
            <ac:cxnSpMk id="14" creationId="{BEE10EED-E1C9-4663-BDE2-5238317E67B8}"/>
          </ac:cxnSpMkLst>
        </pc:cxnChg>
        <pc:cxnChg chg="mod">
          <ac:chgData name="Amir" userId="065951d4-4781-441f-ab30-2019f0b03826" providerId="ADAL" clId="{55748AF5-C37D-430C-8A41-D1AED7EB88C0}" dt="2020-08-11T23:03:42.175" v="702" actId="404"/>
          <ac:cxnSpMkLst>
            <pc:docMk/>
            <pc:sldMk cId="710160062" sldId="545"/>
            <ac:cxnSpMk id="18" creationId="{9E84267B-EF5E-4ECE-A6CE-32DF5E95D1CE}"/>
          </ac:cxnSpMkLst>
        </pc:cxnChg>
        <pc:cxnChg chg="mod">
          <ac:chgData name="Amir" userId="065951d4-4781-441f-ab30-2019f0b03826" providerId="ADAL" clId="{55748AF5-C37D-430C-8A41-D1AED7EB88C0}" dt="2020-08-11T23:08:03.640" v="769" actId="1035"/>
          <ac:cxnSpMkLst>
            <pc:docMk/>
            <pc:sldMk cId="710160062" sldId="545"/>
            <ac:cxnSpMk id="25" creationId="{68236AFB-E333-460F-A6D9-461226E62616}"/>
          </ac:cxnSpMkLst>
        </pc:cxnChg>
        <pc:cxnChg chg="mod">
          <ac:chgData name="Amir" userId="065951d4-4781-441f-ab30-2019f0b03826" providerId="ADAL" clId="{55748AF5-C37D-430C-8A41-D1AED7EB88C0}" dt="2020-08-11T23:04:54.800" v="718" actId="14100"/>
          <ac:cxnSpMkLst>
            <pc:docMk/>
            <pc:sldMk cId="710160062" sldId="545"/>
            <ac:cxnSpMk id="26" creationId="{29EC882C-A852-43A4-A02F-CEE59A90C25E}"/>
          </ac:cxnSpMkLst>
        </pc:cxnChg>
        <pc:cxnChg chg="mod">
          <ac:chgData name="Amir" userId="065951d4-4781-441f-ab30-2019f0b03826" providerId="ADAL" clId="{55748AF5-C37D-430C-8A41-D1AED7EB88C0}" dt="2020-08-11T23:06:19.189" v="735" actId="14100"/>
          <ac:cxnSpMkLst>
            <pc:docMk/>
            <pc:sldMk cId="710160062" sldId="545"/>
            <ac:cxnSpMk id="30" creationId="{BA683234-1738-4E98-9DF8-E2C4C4A154E3}"/>
          </ac:cxnSpMkLst>
        </pc:cxnChg>
        <pc:cxnChg chg="add mod">
          <ac:chgData name="Amir" userId="065951d4-4781-441f-ab30-2019f0b03826" providerId="ADAL" clId="{55748AF5-C37D-430C-8A41-D1AED7EB88C0}" dt="2020-08-11T23:02:42.684" v="690" actId="14100"/>
          <ac:cxnSpMkLst>
            <pc:docMk/>
            <pc:sldMk cId="710160062" sldId="545"/>
            <ac:cxnSpMk id="38" creationId="{EE2FC9A4-8512-4275-82CB-454870DFD857}"/>
          </ac:cxnSpMkLst>
        </pc:cxnChg>
        <pc:cxnChg chg="add mod">
          <ac:chgData name="Amir" userId="065951d4-4781-441f-ab30-2019f0b03826" providerId="ADAL" clId="{55748AF5-C37D-430C-8A41-D1AED7EB88C0}" dt="2020-08-11T23:09:29.668" v="787"/>
          <ac:cxnSpMkLst>
            <pc:docMk/>
            <pc:sldMk cId="710160062" sldId="545"/>
            <ac:cxnSpMk id="51" creationId="{F084167D-07F9-46A6-9DE5-2555C2BB4AAB}"/>
          </ac:cxnSpMkLst>
        </pc:cxnChg>
      </pc:sldChg>
      <pc:sldChg chg="addSp delSp modSp del mod">
        <pc:chgData name="Amir" userId="065951d4-4781-441f-ab30-2019f0b03826" providerId="ADAL" clId="{55748AF5-C37D-430C-8A41-D1AED7EB88C0}" dt="2020-08-14T02:57:40.877" v="1168" actId="47"/>
        <pc:sldMkLst>
          <pc:docMk/>
          <pc:sldMk cId="2655964397" sldId="547"/>
        </pc:sldMkLst>
        <pc:spChg chg="add mod">
          <ac:chgData name="Amir" userId="065951d4-4781-441f-ab30-2019f0b03826" providerId="ADAL" clId="{55748AF5-C37D-430C-8A41-D1AED7EB88C0}" dt="2020-08-13T16:56:39.551" v="976" actId="1076"/>
          <ac:spMkLst>
            <pc:docMk/>
            <pc:sldMk cId="2655964397" sldId="547"/>
            <ac:spMk id="8" creationId="{A7D1AD2E-182A-43CF-88F6-3A8E780F636F}"/>
          </ac:spMkLst>
        </pc:spChg>
        <pc:spChg chg="del">
          <ac:chgData name="Amir" userId="065951d4-4781-441f-ab30-2019f0b03826" providerId="ADAL" clId="{55748AF5-C37D-430C-8A41-D1AED7EB88C0}" dt="2020-08-13T16:53:05.017" v="949" actId="478"/>
          <ac:spMkLst>
            <pc:docMk/>
            <pc:sldMk cId="2655964397" sldId="547"/>
            <ac:spMk id="9" creationId="{E8999B0D-D01C-4EC9-8FD2-2C1183F24CD5}"/>
          </ac:spMkLst>
        </pc:spChg>
        <pc:spChg chg="del mod">
          <ac:chgData name="Amir" userId="065951d4-4781-441f-ab30-2019f0b03826" providerId="ADAL" clId="{55748AF5-C37D-430C-8A41-D1AED7EB88C0}" dt="2020-08-13T16:50:23.608" v="941" actId="478"/>
          <ac:spMkLst>
            <pc:docMk/>
            <pc:sldMk cId="2655964397" sldId="547"/>
            <ac:spMk id="18" creationId="{A9FDD9C3-F6B2-4AB6-8232-0DF3A34909F0}"/>
          </ac:spMkLst>
        </pc:spChg>
        <pc:spChg chg="mod">
          <ac:chgData name="Amir" userId="065951d4-4781-441f-ab30-2019f0b03826" providerId="ADAL" clId="{55748AF5-C37D-430C-8A41-D1AED7EB88C0}" dt="2020-08-13T16:54:39.058" v="972" actId="14100"/>
          <ac:spMkLst>
            <pc:docMk/>
            <pc:sldMk cId="2655964397" sldId="547"/>
            <ac:spMk id="24" creationId="{C0F8CB2B-7920-4E38-B7F3-F3BA23DFCA42}"/>
          </ac:spMkLst>
        </pc:spChg>
        <pc:spChg chg="mod">
          <ac:chgData name="Amir" userId="065951d4-4781-441f-ab30-2019f0b03826" providerId="ADAL" clId="{55748AF5-C37D-430C-8A41-D1AED7EB88C0}" dt="2020-08-13T16:54:29.270" v="970" actId="1076"/>
          <ac:spMkLst>
            <pc:docMk/>
            <pc:sldMk cId="2655964397" sldId="547"/>
            <ac:spMk id="31" creationId="{6CF8123B-B771-45D3-949C-891EB6FF511F}"/>
          </ac:spMkLst>
        </pc:spChg>
        <pc:spChg chg="add del mod">
          <ac:chgData name="Amir" userId="065951d4-4781-441f-ab30-2019f0b03826" providerId="ADAL" clId="{55748AF5-C37D-430C-8A41-D1AED7EB88C0}" dt="2020-08-13T16:49:38.969" v="936"/>
          <ac:spMkLst>
            <pc:docMk/>
            <pc:sldMk cId="2655964397" sldId="547"/>
            <ac:spMk id="33" creationId="{5ED1BAB7-BF88-4061-8243-D84136D7F1FE}"/>
          </ac:spMkLst>
        </pc:spChg>
        <pc:spChg chg="mod">
          <ac:chgData name="Amir" userId="065951d4-4781-441f-ab30-2019f0b03826" providerId="ADAL" clId="{55748AF5-C37D-430C-8A41-D1AED7EB88C0}" dt="2020-08-13T16:56:45.293" v="977" actId="14100"/>
          <ac:spMkLst>
            <pc:docMk/>
            <pc:sldMk cId="2655964397" sldId="547"/>
            <ac:spMk id="37" creationId="{28E7BDDD-3523-42C8-ABA2-D966F0A5B00C}"/>
          </ac:spMkLst>
        </pc:spChg>
        <pc:spChg chg="add del mod">
          <ac:chgData name="Amir" userId="065951d4-4781-441f-ab30-2019f0b03826" providerId="ADAL" clId="{55748AF5-C37D-430C-8A41-D1AED7EB88C0}" dt="2020-08-13T16:49:38.969" v="936"/>
          <ac:spMkLst>
            <pc:docMk/>
            <pc:sldMk cId="2655964397" sldId="547"/>
            <ac:spMk id="38" creationId="{E624735E-3A0C-4C14-9C2E-28B34FFF266C}"/>
          </ac:spMkLst>
        </pc:spChg>
        <pc:spChg chg="add del mod">
          <ac:chgData name="Amir" userId="065951d4-4781-441f-ab30-2019f0b03826" providerId="ADAL" clId="{55748AF5-C37D-430C-8A41-D1AED7EB88C0}" dt="2020-08-13T16:49:38.969" v="936"/>
          <ac:spMkLst>
            <pc:docMk/>
            <pc:sldMk cId="2655964397" sldId="547"/>
            <ac:spMk id="40" creationId="{11554001-F771-496B-8337-81F6E5EEE64E}"/>
          </ac:spMkLst>
        </pc:spChg>
        <pc:spChg chg="add del mod">
          <ac:chgData name="Amir" userId="065951d4-4781-441f-ab30-2019f0b03826" providerId="ADAL" clId="{55748AF5-C37D-430C-8A41-D1AED7EB88C0}" dt="2020-08-13T16:49:38.969" v="936"/>
          <ac:spMkLst>
            <pc:docMk/>
            <pc:sldMk cId="2655964397" sldId="547"/>
            <ac:spMk id="42" creationId="{DE897896-6B68-414E-99C9-4244C5821E40}"/>
          </ac:spMkLst>
        </pc:spChg>
        <pc:spChg chg="mod">
          <ac:chgData name="Amir" userId="065951d4-4781-441f-ab30-2019f0b03826" providerId="ADAL" clId="{55748AF5-C37D-430C-8A41-D1AED7EB88C0}" dt="2020-08-13T16:49:33.338" v="933" actId="1035"/>
          <ac:spMkLst>
            <pc:docMk/>
            <pc:sldMk cId="2655964397" sldId="547"/>
            <ac:spMk id="43" creationId="{A8D370C7-1344-430B-8CC1-AD16C95D2178}"/>
          </ac:spMkLst>
        </pc:spChg>
        <pc:spChg chg="mod">
          <ac:chgData name="Amir" userId="065951d4-4781-441f-ab30-2019f0b03826" providerId="ADAL" clId="{55748AF5-C37D-430C-8A41-D1AED7EB88C0}" dt="2020-08-13T16:49:32.059" v="931" actId="1035"/>
          <ac:spMkLst>
            <pc:docMk/>
            <pc:sldMk cId="2655964397" sldId="547"/>
            <ac:spMk id="44" creationId="{0D33B1C8-BA2A-4138-A154-959BBA378052}"/>
          </ac:spMkLst>
        </pc:spChg>
        <pc:spChg chg="mod">
          <ac:chgData name="Amir" userId="065951d4-4781-441f-ab30-2019f0b03826" providerId="ADAL" clId="{55748AF5-C37D-430C-8A41-D1AED7EB88C0}" dt="2020-08-13T16:47:07.903" v="908" actId="1076"/>
          <ac:spMkLst>
            <pc:docMk/>
            <pc:sldMk cId="2655964397" sldId="547"/>
            <ac:spMk id="47" creationId="{93B7415D-16B4-4DD2-9D48-5BFE2AA37BA5}"/>
          </ac:spMkLst>
        </pc:spChg>
        <pc:spChg chg="add del mod">
          <ac:chgData name="Amir" userId="065951d4-4781-441f-ab30-2019f0b03826" providerId="ADAL" clId="{55748AF5-C37D-430C-8A41-D1AED7EB88C0}" dt="2020-08-13T16:49:38.969" v="936"/>
          <ac:spMkLst>
            <pc:docMk/>
            <pc:sldMk cId="2655964397" sldId="547"/>
            <ac:spMk id="50" creationId="{F4DD391C-2D52-464E-806E-99BE69FE1516}"/>
          </ac:spMkLst>
        </pc:spChg>
        <pc:spChg chg="mod">
          <ac:chgData name="Amir" userId="065951d4-4781-441f-ab30-2019f0b03826" providerId="ADAL" clId="{55748AF5-C37D-430C-8A41-D1AED7EB88C0}" dt="2020-08-13T16:54:33.768" v="971" actId="1076"/>
          <ac:spMkLst>
            <pc:docMk/>
            <pc:sldMk cId="2655964397" sldId="547"/>
            <ac:spMk id="53" creationId="{EA8B8E57-496E-4F1F-B305-EF68663B0416}"/>
          </ac:spMkLst>
        </pc:spChg>
        <pc:spChg chg="add del mod">
          <ac:chgData name="Amir" userId="065951d4-4781-441f-ab30-2019f0b03826" providerId="ADAL" clId="{55748AF5-C37D-430C-8A41-D1AED7EB88C0}" dt="2020-08-13T16:50:38.814" v="943"/>
          <ac:spMkLst>
            <pc:docMk/>
            <pc:sldMk cId="2655964397" sldId="547"/>
            <ac:spMk id="54" creationId="{FAC06C08-D04D-481B-8CB4-0369CC3B62F7}"/>
          </ac:spMkLst>
        </pc:spChg>
        <pc:spChg chg="add del mod">
          <ac:chgData name="Amir" userId="065951d4-4781-441f-ab30-2019f0b03826" providerId="ADAL" clId="{55748AF5-C37D-430C-8A41-D1AED7EB88C0}" dt="2020-08-13T16:50:38.814" v="943"/>
          <ac:spMkLst>
            <pc:docMk/>
            <pc:sldMk cId="2655964397" sldId="547"/>
            <ac:spMk id="56" creationId="{DD46D94D-6328-40A4-8BF0-D603B12EC47D}"/>
          </ac:spMkLst>
        </pc:spChg>
        <pc:spChg chg="add del mod">
          <ac:chgData name="Amir" userId="065951d4-4781-441f-ab30-2019f0b03826" providerId="ADAL" clId="{55748AF5-C37D-430C-8A41-D1AED7EB88C0}" dt="2020-08-13T16:50:38.814" v="943"/>
          <ac:spMkLst>
            <pc:docMk/>
            <pc:sldMk cId="2655964397" sldId="547"/>
            <ac:spMk id="58" creationId="{620E2B84-7F59-4918-BFBE-0BA475F30372}"/>
          </ac:spMkLst>
        </pc:spChg>
        <pc:spChg chg="add del mod">
          <ac:chgData name="Amir" userId="065951d4-4781-441f-ab30-2019f0b03826" providerId="ADAL" clId="{55748AF5-C37D-430C-8A41-D1AED7EB88C0}" dt="2020-08-13T16:50:38.814" v="943"/>
          <ac:spMkLst>
            <pc:docMk/>
            <pc:sldMk cId="2655964397" sldId="547"/>
            <ac:spMk id="59" creationId="{26F1C653-4F4D-48C1-BF32-3AC95F208331}"/>
          </ac:spMkLst>
        </pc:spChg>
        <pc:spChg chg="add mod">
          <ac:chgData name="Amir" userId="065951d4-4781-441f-ab30-2019f0b03826" providerId="ADAL" clId="{55748AF5-C37D-430C-8A41-D1AED7EB88C0}" dt="2020-08-13T16:53:11.840" v="967" actId="1036"/>
          <ac:spMkLst>
            <pc:docMk/>
            <pc:sldMk cId="2655964397" sldId="547"/>
            <ac:spMk id="65" creationId="{25056BCF-66AC-4AC8-8AFE-6A705F5F9EFA}"/>
          </ac:spMkLst>
        </pc:spChg>
        <pc:spChg chg="add mod">
          <ac:chgData name="Amir" userId="065951d4-4781-441f-ab30-2019f0b03826" providerId="ADAL" clId="{55748AF5-C37D-430C-8A41-D1AED7EB88C0}" dt="2020-08-13T16:53:11.840" v="967" actId="1036"/>
          <ac:spMkLst>
            <pc:docMk/>
            <pc:sldMk cId="2655964397" sldId="547"/>
            <ac:spMk id="66" creationId="{D48EBF2F-EDE4-4BBA-8DC0-16356A1E4A9C}"/>
          </ac:spMkLst>
        </pc:spChg>
        <pc:spChg chg="add mod">
          <ac:chgData name="Amir" userId="065951d4-4781-441f-ab30-2019f0b03826" providerId="ADAL" clId="{55748AF5-C37D-430C-8A41-D1AED7EB88C0}" dt="2020-08-13T16:53:11.840" v="967" actId="1036"/>
          <ac:spMkLst>
            <pc:docMk/>
            <pc:sldMk cId="2655964397" sldId="547"/>
            <ac:spMk id="67" creationId="{F3E8C257-CD7B-4D4C-B6D1-59F9031C22D5}"/>
          </ac:spMkLst>
        </pc:spChg>
        <pc:spChg chg="add mod">
          <ac:chgData name="Amir" userId="065951d4-4781-441f-ab30-2019f0b03826" providerId="ADAL" clId="{55748AF5-C37D-430C-8A41-D1AED7EB88C0}" dt="2020-08-13T16:53:11.840" v="967" actId="1036"/>
          <ac:spMkLst>
            <pc:docMk/>
            <pc:sldMk cId="2655964397" sldId="547"/>
            <ac:spMk id="68" creationId="{0CA4F67E-A721-4CE5-9098-9075AC78ADA3}"/>
          </ac:spMkLst>
        </pc:spChg>
        <pc:picChg chg="add del mod">
          <ac:chgData name="Amir" userId="065951d4-4781-441f-ab30-2019f0b03826" providerId="ADAL" clId="{55748AF5-C37D-430C-8A41-D1AED7EB88C0}" dt="2020-08-13T16:49:38.969" v="936"/>
          <ac:picMkLst>
            <pc:docMk/>
            <pc:sldMk cId="2655964397" sldId="547"/>
            <ac:picMk id="48" creationId="{1B7AA8C6-84B7-48E2-8FEC-AB77B439E4A3}"/>
          </ac:picMkLst>
        </pc:picChg>
        <pc:picChg chg="add del mod">
          <ac:chgData name="Amir" userId="065951d4-4781-441f-ab30-2019f0b03826" providerId="ADAL" clId="{55748AF5-C37D-430C-8A41-D1AED7EB88C0}" dt="2020-08-13T16:50:38.814" v="943"/>
          <ac:picMkLst>
            <pc:docMk/>
            <pc:sldMk cId="2655964397" sldId="547"/>
            <ac:picMk id="60" creationId="{D3EC5DB3-1532-41A4-B578-A934D83DC4D8}"/>
          </ac:picMkLst>
        </pc:picChg>
        <pc:cxnChg chg="del mod">
          <ac:chgData name="Amir" userId="065951d4-4781-441f-ab30-2019f0b03826" providerId="ADAL" clId="{55748AF5-C37D-430C-8A41-D1AED7EB88C0}" dt="2020-08-13T16:53:05.017" v="949" actId="478"/>
          <ac:cxnSpMkLst>
            <pc:docMk/>
            <pc:sldMk cId="2655964397" sldId="547"/>
            <ac:cxnSpMk id="25" creationId="{68236AFB-E333-460F-A6D9-461226E62616}"/>
          </ac:cxnSpMkLst>
        </pc:cxnChg>
        <pc:cxnChg chg="del mod">
          <ac:chgData name="Amir" userId="065951d4-4781-441f-ab30-2019f0b03826" providerId="ADAL" clId="{55748AF5-C37D-430C-8A41-D1AED7EB88C0}" dt="2020-08-13T16:53:05.017" v="949" actId="478"/>
          <ac:cxnSpMkLst>
            <pc:docMk/>
            <pc:sldMk cId="2655964397" sldId="547"/>
            <ac:cxnSpMk id="30" creationId="{BA683234-1738-4E98-9DF8-E2C4C4A154E3}"/>
          </ac:cxnSpMkLst>
        </pc:cxnChg>
        <pc:cxnChg chg="add del mod">
          <ac:chgData name="Amir" userId="065951d4-4781-441f-ab30-2019f0b03826" providerId="ADAL" clId="{55748AF5-C37D-430C-8A41-D1AED7EB88C0}" dt="2020-08-13T16:49:38.969" v="936"/>
          <ac:cxnSpMkLst>
            <pc:docMk/>
            <pc:sldMk cId="2655964397" sldId="547"/>
            <ac:cxnSpMk id="32" creationId="{14576D43-A941-4579-924E-708F8A891C32}"/>
          </ac:cxnSpMkLst>
        </pc:cxnChg>
        <pc:cxnChg chg="add del mod">
          <ac:chgData name="Amir" userId="065951d4-4781-441f-ab30-2019f0b03826" providerId="ADAL" clId="{55748AF5-C37D-430C-8A41-D1AED7EB88C0}" dt="2020-08-13T16:49:38.969" v="936"/>
          <ac:cxnSpMkLst>
            <pc:docMk/>
            <pc:sldMk cId="2655964397" sldId="547"/>
            <ac:cxnSpMk id="34" creationId="{5D891381-5580-4A49-AE32-BE3C5A918731}"/>
          </ac:cxnSpMkLst>
        </pc:cxnChg>
        <pc:cxnChg chg="mod">
          <ac:chgData name="Amir" userId="065951d4-4781-441f-ab30-2019f0b03826" providerId="ADAL" clId="{55748AF5-C37D-430C-8A41-D1AED7EB88C0}" dt="2020-08-13T16:56:45.293" v="977" actId="14100"/>
          <ac:cxnSpMkLst>
            <pc:docMk/>
            <pc:sldMk cId="2655964397" sldId="547"/>
            <ac:cxnSpMk id="36" creationId="{8AF6B0F1-40B8-4465-809F-BF0A4F045880}"/>
          </ac:cxnSpMkLst>
        </pc:cxnChg>
        <pc:cxnChg chg="add del mod">
          <ac:chgData name="Amir" userId="065951d4-4781-441f-ab30-2019f0b03826" providerId="ADAL" clId="{55748AF5-C37D-430C-8A41-D1AED7EB88C0}" dt="2020-08-13T16:49:38.969" v="936"/>
          <ac:cxnSpMkLst>
            <pc:docMk/>
            <pc:sldMk cId="2655964397" sldId="547"/>
            <ac:cxnSpMk id="39" creationId="{8A15F2E9-8519-4822-B0F8-CCFE665876E2}"/>
          </ac:cxnSpMkLst>
        </pc:cxnChg>
        <pc:cxnChg chg="mod">
          <ac:chgData name="Amir" userId="065951d4-4781-441f-ab30-2019f0b03826" providerId="ADAL" clId="{55748AF5-C37D-430C-8A41-D1AED7EB88C0}" dt="2020-08-13T16:49:34.679" v="934" actId="1038"/>
          <ac:cxnSpMkLst>
            <pc:docMk/>
            <pc:sldMk cId="2655964397" sldId="547"/>
            <ac:cxnSpMk id="41" creationId="{240C081E-786A-48F4-8E7C-B60F7BE1661E}"/>
          </ac:cxnSpMkLst>
        </pc:cxnChg>
        <pc:cxnChg chg="del">
          <ac:chgData name="Amir" userId="065951d4-4781-441f-ab30-2019f0b03826" providerId="ADAL" clId="{55748AF5-C37D-430C-8A41-D1AED7EB88C0}" dt="2020-08-13T16:52:48.099" v="948" actId="478"/>
          <ac:cxnSpMkLst>
            <pc:docMk/>
            <pc:sldMk cId="2655964397" sldId="547"/>
            <ac:cxnSpMk id="46" creationId="{FBD543FD-D568-4DED-85F3-321B9D264114}"/>
          </ac:cxnSpMkLst>
        </pc:cxnChg>
        <pc:cxnChg chg="del">
          <ac:chgData name="Amir" userId="065951d4-4781-441f-ab30-2019f0b03826" providerId="ADAL" clId="{55748AF5-C37D-430C-8A41-D1AED7EB88C0}" dt="2020-08-13T16:53:05.017" v="949" actId="478"/>
          <ac:cxnSpMkLst>
            <pc:docMk/>
            <pc:sldMk cId="2655964397" sldId="547"/>
            <ac:cxnSpMk id="51" creationId="{2F57B3EF-487C-4FEE-A878-1A323846FD1B}"/>
          </ac:cxnSpMkLst>
        </pc:cxnChg>
        <pc:cxnChg chg="add del mod">
          <ac:chgData name="Amir" userId="065951d4-4781-441f-ab30-2019f0b03826" providerId="ADAL" clId="{55748AF5-C37D-430C-8A41-D1AED7EB88C0}" dt="2020-08-13T16:50:38.814" v="943"/>
          <ac:cxnSpMkLst>
            <pc:docMk/>
            <pc:sldMk cId="2655964397" sldId="547"/>
            <ac:cxnSpMk id="52" creationId="{86CF802A-B141-48A4-AA1A-F21E4D22B5DE}"/>
          </ac:cxnSpMkLst>
        </pc:cxnChg>
        <pc:cxnChg chg="add del mod">
          <ac:chgData name="Amir" userId="065951d4-4781-441f-ab30-2019f0b03826" providerId="ADAL" clId="{55748AF5-C37D-430C-8A41-D1AED7EB88C0}" dt="2020-08-13T16:50:38.814" v="943"/>
          <ac:cxnSpMkLst>
            <pc:docMk/>
            <pc:sldMk cId="2655964397" sldId="547"/>
            <ac:cxnSpMk id="55" creationId="{17215FAB-68F6-41D9-9FAD-C87805686922}"/>
          </ac:cxnSpMkLst>
        </pc:cxnChg>
        <pc:cxnChg chg="add del mod">
          <ac:chgData name="Amir" userId="065951d4-4781-441f-ab30-2019f0b03826" providerId="ADAL" clId="{55748AF5-C37D-430C-8A41-D1AED7EB88C0}" dt="2020-08-13T16:50:38.814" v="943"/>
          <ac:cxnSpMkLst>
            <pc:docMk/>
            <pc:sldMk cId="2655964397" sldId="547"/>
            <ac:cxnSpMk id="57" creationId="{917F5026-7B69-4C0C-BC68-57EEF6912B61}"/>
          </ac:cxnSpMkLst>
        </pc:cxnChg>
        <pc:cxnChg chg="add mod">
          <ac:chgData name="Amir" userId="065951d4-4781-441f-ab30-2019f0b03826" providerId="ADAL" clId="{55748AF5-C37D-430C-8A41-D1AED7EB88C0}" dt="2020-08-13T16:53:11.840" v="967" actId="1036"/>
          <ac:cxnSpMkLst>
            <pc:docMk/>
            <pc:sldMk cId="2655964397" sldId="547"/>
            <ac:cxnSpMk id="61" creationId="{496A5741-424D-4AA7-9F19-B53ED384F9C7}"/>
          </ac:cxnSpMkLst>
        </pc:cxnChg>
        <pc:cxnChg chg="add mod">
          <ac:chgData name="Amir" userId="065951d4-4781-441f-ab30-2019f0b03826" providerId="ADAL" clId="{55748AF5-C37D-430C-8A41-D1AED7EB88C0}" dt="2020-08-13T16:53:11.840" v="967" actId="1036"/>
          <ac:cxnSpMkLst>
            <pc:docMk/>
            <pc:sldMk cId="2655964397" sldId="547"/>
            <ac:cxnSpMk id="62" creationId="{6A512C49-B37A-45FE-8E61-5B1D4D205C65}"/>
          </ac:cxnSpMkLst>
        </pc:cxnChg>
        <pc:cxnChg chg="add mod">
          <ac:chgData name="Amir" userId="065951d4-4781-441f-ab30-2019f0b03826" providerId="ADAL" clId="{55748AF5-C37D-430C-8A41-D1AED7EB88C0}" dt="2020-08-13T16:53:11.840" v="967" actId="1036"/>
          <ac:cxnSpMkLst>
            <pc:docMk/>
            <pc:sldMk cId="2655964397" sldId="547"/>
            <ac:cxnSpMk id="63" creationId="{159A728B-2D26-4E66-940D-A406B6046773}"/>
          </ac:cxnSpMkLst>
        </pc:cxnChg>
        <pc:cxnChg chg="add mod">
          <ac:chgData name="Amir" userId="065951d4-4781-441f-ab30-2019f0b03826" providerId="ADAL" clId="{55748AF5-C37D-430C-8A41-D1AED7EB88C0}" dt="2020-08-13T16:53:11.840" v="967" actId="1036"/>
          <ac:cxnSpMkLst>
            <pc:docMk/>
            <pc:sldMk cId="2655964397" sldId="547"/>
            <ac:cxnSpMk id="64" creationId="{C1187C5F-4D48-4109-BA79-104BB183DD20}"/>
          </ac:cxnSpMkLst>
        </pc:cxnChg>
        <pc:cxnChg chg="add mod">
          <ac:chgData name="Amir" userId="065951d4-4781-441f-ab30-2019f0b03826" providerId="ADAL" clId="{55748AF5-C37D-430C-8A41-D1AED7EB88C0}" dt="2020-08-13T16:53:11.840" v="967" actId="1036"/>
          <ac:cxnSpMkLst>
            <pc:docMk/>
            <pc:sldMk cId="2655964397" sldId="547"/>
            <ac:cxnSpMk id="69" creationId="{83477873-CA0D-452D-878E-26F17ABE29E7}"/>
          </ac:cxnSpMkLst>
        </pc:cxnChg>
      </pc:sldChg>
      <pc:sldChg chg="del">
        <pc:chgData name="Amir" userId="065951d4-4781-441f-ab30-2019f0b03826" providerId="ADAL" clId="{55748AF5-C37D-430C-8A41-D1AED7EB88C0}" dt="2020-08-14T03:18:04.576" v="2011" actId="47"/>
        <pc:sldMkLst>
          <pc:docMk/>
          <pc:sldMk cId="2558632366" sldId="551"/>
        </pc:sldMkLst>
      </pc:sldChg>
      <pc:sldChg chg="addSp delSp del mod">
        <pc:chgData name="Amir" userId="065951d4-4781-441f-ab30-2019f0b03826" providerId="ADAL" clId="{55748AF5-C37D-430C-8A41-D1AED7EB88C0}" dt="2020-08-14T03:17:59.855" v="2010" actId="47"/>
        <pc:sldMkLst>
          <pc:docMk/>
          <pc:sldMk cId="1491586914" sldId="552"/>
        </pc:sldMkLst>
        <pc:spChg chg="add del">
          <ac:chgData name="Amir" userId="065951d4-4781-441f-ab30-2019f0b03826" providerId="ADAL" clId="{55748AF5-C37D-430C-8A41-D1AED7EB88C0}" dt="2020-08-13T16:54:10.592" v="969" actId="22"/>
          <ac:spMkLst>
            <pc:docMk/>
            <pc:sldMk cId="1491586914" sldId="552"/>
            <ac:spMk id="2" creationId="{85838911-0D09-4AB5-BBB6-F7AE6A8FBB64}"/>
          </ac:spMkLst>
        </pc:spChg>
      </pc:sldChg>
      <pc:sldChg chg="addSp delSp modSp mod delAnim modAnim">
        <pc:chgData name="Amir" userId="065951d4-4781-441f-ab30-2019f0b03826" providerId="ADAL" clId="{55748AF5-C37D-430C-8A41-D1AED7EB88C0}" dt="2020-08-14T22:30:38.140" v="3189" actId="1076"/>
        <pc:sldMkLst>
          <pc:docMk/>
          <pc:sldMk cId="98738920" sldId="553"/>
        </pc:sldMkLst>
        <pc:spChg chg="del">
          <ac:chgData name="Amir" userId="065951d4-4781-441f-ab30-2019f0b03826" providerId="ADAL" clId="{55748AF5-C37D-430C-8A41-D1AED7EB88C0}" dt="2020-08-14T03:25:39.015" v="2344" actId="478"/>
          <ac:spMkLst>
            <pc:docMk/>
            <pc:sldMk cId="98738920" sldId="553"/>
            <ac:spMk id="5" creationId="{AA971D85-F717-401C-8D12-C8C1B3C04839}"/>
          </ac:spMkLst>
        </pc:spChg>
        <pc:spChg chg="del">
          <ac:chgData name="Amir" userId="065951d4-4781-441f-ab30-2019f0b03826" providerId="ADAL" clId="{55748AF5-C37D-430C-8A41-D1AED7EB88C0}" dt="2020-08-14T03:25:39.015" v="2344" actId="478"/>
          <ac:spMkLst>
            <pc:docMk/>
            <pc:sldMk cId="98738920" sldId="553"/>
            <ac:spMk id="9" creationId="{E8999B0D-D01C-4EC9-8FD2-2C1183F24CD5}"/>
          </ac:spMkLst>
        </pc:spChg>
        <pc:spChg chg="mod">
          <ac:chgData name="Amir" userId="065951d4-4781-441f-ab30-2019f0b03826" providerId="ADAL" clId="{55748AF5-C37D-430C-8A41-D1AED7EB88C0}" dt="2020-08-14T03:26:21.780" v="2399" actId="166"/>
          <ac:spMkLst>
            <pc:docMk/>
            <pc:sldMk cId="98738920" sldId="553"/>
            <ac:spMk id="10" creationId="{A4F3FE8E-BEF3-408D-AA12-6902612FA99E}"/>
          </ac:spMkLst>
        </pc:spChg>
        <pc:spChg chg="add mod">
          <ac:chgData name="Amir" userId="065951d4-4781-441f-ab30-2019f0b03826" providerId="ADAL" clId="{55748AF5-C37D-430C-8A41-D1AED7EB88C0}" dt="2020-08-14T22:30:38.140" v="3189" actId="1076"/>
          <ac:spMkLst>
            <pc:docMk/>
            <pc:sldMk cId="98738920" sldId="553"/>
            <ac:spMk id="24" creationId="{559F21A4-6B52-4679-84AE-395B1264CD2A}"/>
          </ac:spMkLst>
        </pc:spChg>
        <pc:spChg chg="del">
          <ac:chgData name="Amir" userId="065951d4-4781-441f-ab30-2019f0b03826" providerId="ADAL" clId="{55748AF5-C37D-430C-8A41-D1AED7EB88C0}" dt="2020-08-14T03:25:39.015" v="2344" actId="478"/>
          <ac:spMkLst>
            <pc:docMk/>
            <pc:sldMk cId="98738920" sldId="553"/>
            <ac:spMk id="24" creationId="{C0F8CB2B-7920-4E38-B7F3-F3BA23DFCA42}"/>
          </ac:spMkLst>
        </pc:spChg>
        <pc:spChg chg="add del mod">
          <ac:chgData name="Amir" userId="065951d4-4781-441f-ab30-2019f0b03826" providerId="ADAL" clId="{55748AF5-C37D-430C-8A41-D1AED7EB88C0}" dt="2020-08-14T22:30:28.005" v="3187" actId="478"/>
          <ac:spMkLst>
            <pc:docMk/>
            <pc:sldMk cId="98738920" sldId="553"/>
            <ac:spMk id="27" creationId="{0BEA76BA-E301-48BA-947F-46248C0B0828}"/>
          </ac:spMkLst>
        </pc:spChg>
        <pc:spChg chg="add mod">
          <ac:chgData name="Amir" userId="065951d4-4781-441f-ab30-2019f0b03826" providerId="ADAL" clId="{55748AF5-C37D-430C-8A41-D1AED7EB88C0}" dt="2020-08-14T22:30:38.140" v="3189" actId="1076"/>
          <ac:spMkLst>
            <pc:docMk/>
            <pc:sldMk cId="98738920" sldId="553"/>
            <ac:spMk id="30" creationId="{185E7166-C9AC-40EC-8C8A-8A8ECAF79FB2}"/>
          </ac:spMkLst>
        </pc:spChg>
        <pc:spChg chg="add mod">
          <ac:chgData name="Amir" userId="065951d4-4781-441f-ab30-2019f0b03826" providerId="ADAL" clId="{55748AF5-C37D-430C-8A41-D1AED7EB88C0}" dt="2020-08-14T22:30:38.140" v="3189" actId="1076"/>
          <ac:spMkLst>
            <pc:docMk/>
            <pc:sldMk cId="98738920" sldId="553"/>
            <ac:spMk id="31" creationId="{436283E6-A731-4B6A-82C6-07AC4B71CD2F}"/>
          </ac:spMkLst>
        </pc:spChg>
        <pc:spChg chg="del">
          <ac:chgData name="Amir" userId="065951d4-4781-441f-ab30-2019f0b03826" providerId="ADAL" clId="{55748AF5-C37D-430C-8A41-D1AED7EB88C0}" dt="2020-08-14T03:25:39.015" v="2344" actId="478"/>
          <ac:spMkLst>
            <pc:docMk/>
            <pc:sldMk cId="98738920" sldId="553"/>
            <ac:spMk id="31" creationId="{6CF8123B-B771-45D3-949C-891EB6FF511F}"/>
          </ac:spMkLst>
        </pc:spChg>
        <pc:spChg chg="add del mod">
          <ac:chgData name="Amir" userId="065951d4-4781-441f-ab30-2019f0b03826" providerId="ADAL" clId="{55748AF5-C37D-430C-8A41-D1AED7EB88C0}" dt="2020-08-14T22:30:28.005" v="3187" actId="478"/>
          <ac:spMkLst>
            <pc:docMk/>
            <pc:sldMk cId="98738920" sldId="553"/>
            <ac:spMk id="32" creationId="{60F6173C-ADDD-4832-B8A4-7B0124BB9417}"/>
          </ac:spMkLst>
        </pc:spChg>
        <pc:spChg chg="add del mod">
          <ac:chgData name="Amir" userId="065951d4-4781-441f-ab30-2019f0b03826" providerId="ADAL" clId="{55748AF5-C37D-430C-8A41-D1AED7EB88C0}" dt="2020-08-14T22:30:28.005" v="3187" actId="478"/>
          <ac:spMkLst>
            <pc:docMk/>
            <pc:sldMk cId="98738920" sldId="553"/>
            <ac:spMk id="33" creationId="{827B71DF-4A10-408E-9093-FC6928AD0902}"/>
          </ac:spMkLst>
        </pc:spChg>
        <pc:spChg chg="del">
          <ac:chgData name="Amir" userId="065951d4-4781-441f-ab30-2019f0b03826" providerId="ADAL" clId="{55748AF5-C37D-430C-8A41-D1AED7EB88C0}" dt="2020-08-14T03:25:39.015" v="2344" actId="478"/>
          <ac:spMkLst>
            <pc:docMk/>
            <pc:sldMk cId="98738920" sldId="553"/>
            <ac:spMk id="35" creationId="{63A3B07B-E30E-404A-A5AF-E8CF730C14F7}"/>
          </ac:spMkLst>
        </pc:spChg>
        <pc:spChg chg="add mod">
          <ac:chgData name="Amir" userId="065951d4-4781-441f-ab30-2019f0b03826" providerId="ADAL" clId="{55748AF5-C37D-430C-8A41-D1AED7EB88C0}" dt="2020-08-14T22:30:38.140" v="3189" actId="1076"/>
          <ac:spMkLst>
            <pc:docMk/>
            <pc:sldMk cId="98738920" sldId="553"/>
            <ac:spMk id="37" creationId="{25516D45-FB07-487C-A9B3-13FB56079E3C}"/>
          </ac:spMkLst>
        </pc:spChg>
        <pc:spChg chg="del">
          <ac:chgData name="Amir" userId="065951d4-4781-441f-ab30-2019f0b03826" providerId="ADAL" clId="{55748AF5-C37D-430C-8A41-D1AED7EB88C0}" dt="2020-08-14T03:25:39.015" v="2344" actId="478"/>
          <ac:spMkLst>
            <pc:docMk/>
            <pc:sldMk cId="98738920" sldId="553"/>
            <ac:spMk id="37" creationId="{28E7BDDD-3523-42C8-ABA2-D966F0A5B00C}"/>
          </ac:spMkLst>
        </pc:spChg>
        <pc:spChg chg="add del mod">
          <ac:chgData name="Amir" userId="065951d4-4781-441f-ab30-2019f0b03826" providerId="ADAL" clId="{55748AF5-C37D-430C-8A41-D1AED7EB88C0}" dt="2020-08-14T22:30:28.005" v="3187" actId="478"/>
          <ac:spMkLst>
            <pc:docMk/>
            <pc:sldMk cId="98738920" sldId="553"/>
            <ac:spMk id="40" creationId="{E1F5E80D-67CB-439A-8371-2EB796E0DF64}"/>
          </ac:spMkLst>
        </pc:spChg>
        <pc:spChg chg="add mod">
          <ac:chgData name="Amir" userId="065951d4-4781-441f-ab30-2019f0b03826" providerId="ADAL" clId="{55748AF5-C37D-430C-8A41-D1AED7EB88C0}" dt="2020-08-14T22:30:38.140" v="3189" actId="1076"/>
          <ac:spMkLst>
            <pc:docMk/>
            <pc:sldMk cId="98738920" sldId="553"/>
            <ac:spMk id="41" creationId="{EED392F1-BFFE-474B-9B68-29DE34F2754B}"/>
          </ac:spMkLst>
        </pc:spChg>
        <pc:spChg chg="add del mod">
          <ac:chgData name="Amir" userId="065951d4-4781-441f-ab30-2019f0b03826" providerId="ADAL" clId="{55748AF5-C37D-430C-8A41-D1AED7EB88C0}" dt="2020-08-14T22:30:28.005" v="3187" actId="478"/>
          <ac:spMkLst>
            <pc:docMk/>
            <pc:sldMk cId="98738920" sldId="553"/>
            <ac:spMk id="42" creationId="{2C5AB8C0-1442-4541-9667-60282829FB62}"/>
          </ac:spMkLst>
        </pc:spChg>
        <pc:spChg chg="add mod">
          <ac:chgData name="Amir" userId="065951d4-4781-441f-ab30-2019f0b03826" providerId="ADAL" clId="{55748AF5-C37D-430C-8A41-D1AED7EB88C0}" dt="2020-08-14T22:30:38.140" v="3189" actId="1076"/>
          <ac:spMkLst>
            <pc:docMk/>
            <pc:sldMk cId="98738920" sldId="553"/>
            <ac:spMk id="43" creationId="{5DB1028F-0D72-4CD7-B672-850455D49DA0}"/>
          </ac:spMkLst>
        </pc:spChg>
        <pc:spChg chg="del">
          <ac:chgData name="Amir" userId="065951d4-4781-441f-ab30-2019f0b03826" providerId="ADAL" clId="{55748AF5-C37D-430C-8A41-D1AED7EB88C0}" dt="2020-08-14T03:25:39.015" v="2344" actId="478"/>
          <ac:spMkLst>
            <pc:docMk/>
            <pc:sldMk cId="98738920" sldId="553"/>
            <ac:spMk id="43" creationId="{A8D370C7-1344-430B-8CC1-AD16C95D2178}"/>
          </ac:spMkLst>
        </pc:spChg>
        <pc:spChg chg="del">
          <ac:chgData name="Amir" userId="065951d4-4781-441f-ab30-2019f0b03826" providerId="ADAL" clId="{55748AF5-C37D-430C-8A41-D1AED7EB88C0}" dt="2020-08-14T03:25:39.015" v="2344" actId="478"/>
          <ac:spMkLst>
            <pc:docMk/>
            <pc:sldMk cId="98738920" sldId="553"/>
            <ac:spMk id="44" creationId="{0D33B1C8-BA2A-4138-A154-959BBA378052}"/>
          </ac:spMkLst>
        </pc:spChg>
        <pc:spChg chg="add mod">
          <ac:chgData name="Amir" userId="065951d4-4781-441f-ab30-2019f0b03826" providerId="ADAL" clId="{55748AF5-C37D-430C-8A41-D1AED7EB88C0}" dt="2020-08-14T22:30:38.140" v="3189" actId="1076"/>
          <ac:spMkLst>
            <pc:docMk/>
            <pc:sldMk cId="98738920" sldId="553"/>
            <ac:spMk id="44" creationId="{2C112DC1-0802-44B0-8982-F94F3714FE12}"/>
          </ac:spMkLst>
        </pc:spChg>
        <pc:spChg chg="del">
          <ac:chgData name="Amir" userId="065951d4-4781-441f-ab30-2019f0b03826" providerId="ADAL" clId="{55748AF5-C37D-430C-8A41-D1AED7EB88C0}" dt="2020-08-14T03:25:39.015" v="2344" actId="478"/>
          <ac:spMkLst>
            <pc:docMk/>
            <pc:sldMk cId="98738920" sldId="553"/>
            <ac:spMk id="45" creationId="{CEA9C6A2-DB12-44B8-AB17-0DEFA312D5DE}"/>
          </ac:spMkLst>
        </pc:spChg>
        <pc:spChg chg="add mod">
          <ac:chgData name="Amir" userId="065951d4-4781-441f-ab30-2019f0b03826" providerId="ADAL" clId="{55748AF5-C37D-430C-8A41-D1AED7EB88C0}" dt="2020-08-14T22:30:38.140" v="3189" actId="1076"/>
          <ac:spMkLst>
            <pc:docMk/>
            <pc:sldMk cId="98738920" sldId="553"/>
            <ac:spMk id="47" creationId="{2EF290CC-CDEC-4D53-B05F-A210562B7854}"/>
          </ac:spMkLst>
        </pc:spChg>
        <pc:spChg chg="del">
          <ac:chgData name="Amir" userId="065951d4-4781-441f-ab30-2019f0b03826" providerId="ADAL" clId="{55748AF5-C37D-430C-8A41-D1AED7EB88C0}" dt="2020-08-14T03:25:39.015" v="2344" actId="478"/>
          <ac:spMkLst>
            <pc:docMk/>
            <pc:sldMk cId="98738920" sldId="553"/>
            <ac:spMk id="47" creationId="{93B7415D-16B4-4DD2-9D48-5BFE2AA37BA5}"/>
          </ac:spMkLst>
        </pc:spChg>
        <pc:spChg chg="add del mod">
          <ac:chgData name="Amir" userId="065951d4-4781-441f-ab30-2019f0b03826" providerId="ADAL" clId="{55748AF5-C37D-430C-8A41-D1AED7EB88C0}" dt="2020-08-14T22:30:28.005" v="3187" actId="478"/>
          <ac:spMkLst>
            <pc:docMk/>
            <pc:sldMk cId="98738920" sldId="553"/>
            <ac:spMk id="48" creationId="{0EAD531A-3616-4885-8D3F-616958065DE0}"/>
          </ac:spMkLst>
        </pc:spChg>
        <pc:spChg chg="del">
          <ac:chgData name="Amir" userId="065951d4-4781-441f-ab30-2019f0b03826" providerId="ADAL" clId="{55748AF5-C37D-430C-8A41-D1AED7EB88C0}" dt="2020-08-14T03:25:39.015" v="2344" actId="478"/>
          <ac:spMkLst>
            <pc:docMk/>
            <pc:sldMk cId="98738920" sldId="553"/>
            <ac:spMk id="49" creationId="{193472D7-55F4-401E-8386-FF9371995BD6}"/>
          </ac:spMkLst>
        </pc:spChg>
        <pc:spChg chg="add mod">
          <ac:chgData name="Amir" userId="065951d4-4781-441f-ab30-2019f0b03826" providerId="ADAL" clId="{55748AF5-C37D-430C-8A41-D1AED7EB88C0}" dt="2020-08-14T22:30:38.140" v="3189" actId="1076"/>
          <ac:spMkLst>
            <pc:docMk/>
            <pc:sldMk cId="98738920" sldId="553"/>
            <ac:spMk id="49" creationId="{E69737F5-8564-4D4C-A4EB-BD376850D7A5}"/>
          </ac:spMkLst>
        </pc:spChg>
        <pc:spChg chg="add del mod">
          <ac:chgData name="Amir" userId="065951d4-4781-441f-ab30-2019f0b03826" providerId="ADAL" clId="{55748AF5-C37D-430C-8A41-D1AED7EB88C0}" dt="2020-08-14T22:30:28.005" v="3187" actId="478"/>
          <ac:spMkLst>
            <pc:docMk/>
            <pc:sldMk cId="98738920" sldId="553"/>
            <ac:spMk id="50" creationId="{287388A0-918E-470D-AF52-52E3D16DF6CB}"/>
          </ac:spMkLst>
        </pc:spChg>
        <pc:spChg chg="add mod">
          <ac:chgData name="Amir" userId="065951d4-4781-441f-ab30-2019f0b03826" providerId="ADAL" clId="{55748AF5-C37D-430C-8A41-D1AED7EB88C0}" dt="2020-08-14T22:30:38.140" v="3189" actId="1076"/>
          <ac:spMkLst>
            <pc:docMk/>
            <pc:sldMk cId="98738920" sldId="553"/>
            <ac:spMk id="51" creationId="{826CBB2E-1E70-4145-83CA-6EF00698F5FB}"/>
          </ac:spMkLst>
        </pc:spChg>
        <pc:spChg chg="add mod">
          <ac:chgData name="Amir" userId="065951d4-4781-441f-ab30-2019f0b03826" providerId="ADAL" clId="{55748AF5-C37D-430C-8A41-D1AED7EB88C0}" dt="2020-08-14T22:30:38.140" v="3189" actId="1076"/>
          <ac:spMkLst>
            <pc:docMk/>
            <pc:sldMk cId="98738920" sldId="553"/>
            <ac:spMk id="53" creationId="{868E0473-9974-42D9-BF92-468C37167BE6}"/>
          </ac:spMkLst>
        </pc:spChg>
        <pc:spChg chg="del">
          <ac:chgData name="Amir" userId="065951d4-4781-441f-ab30-2019f0b03826" providerId="ADAL" clId="{55748AF5-C37D-430C-8A41-D1AED7EB88C0}" dt="2020-08-14T03:25:39.015" v="2344" actId="478"/>
          <ac:spMkLst>
            <pc:docMk/>
            <pc:sldMk cId="98738920" sldId="553"/>
            <ac:spMk id="53" creationId="{EA8B8E57-496E-4F1F-B305-EF68663B0416}"/>
          </ac:spMkLst>
        </pc:spChg>
        <pc:spChg chg="add del mod">
          <ac:chgData name="Amir" userId="065951d4-4781-441f-ab30-2019f0b03826" providerId="ADAL" clId="{55748AF5-C37D-430C-8A41-D1AED7EB88C0}" dt="2020-08-14T22:30:28.005" v="3187" actId="478"/>
          <ac:spMkLst>
            <pc:docMk/>
            <pc:sldMk cId="98738920" sldId="553"/>
            <ac:spMk id="55" creationId="{BCF0AC26-D2F1-419D-9B40-7DA83DA3D20E}"/>
          </ac:spMkLst>
        </pc:spChg>
        <pc:spChg chg="add del mod">
          <ac:chgData name="Amir" userId="065951d4-4781-441f-ab30-2019f0b03826" providerId="ADAL" clId="{55748AF5-C37D-430C-8A41-D1AED7EB88C0}" dt="2020-08-14T22:30:28.005" v="3187" actId="478"/>
          <ac:spMkLst>
            <pc:docMk/>
            <pc:sldMk cId="98738920" sldId="553"/>
            <ac:spMk id="56" creationId="{943B8A10-5BE5-4CD2-ACC4-D727A2E2A548}"/>
          </ac:spMkLst>
        </pc:spChg>
        <pc:spChg chg="add del mod">
          <ac:chgData name="Amir" userId="065951d4-4781-441f-ab30-2019f0b03826" providerId="ADAL" clId="{55748AF5-C37D-430C-8A41-D1AED7EB88C0}" dt="2020-08-14T22:30:28.005" v="3187" actId="478"/>
          <ac:spMkLst>
            <pc:docMk/>
            <pc:sldMk cId="98738920" sldId="553"/>
            <ac:spMk id="57" creationId="{0253A246-D3B2-4A66-A816-D653F07D40D4}"/>
          </ac:spMkLst>
        </pc:spChg>
        <pc:spChg chg="add del mod">
          <ac:chgData name="Amir" userId="065951d4-4781-441f-ab30-2019f0b03826" providerId="ADAL" clId="{55748AF5-C37D-430C-8A41-D1AED7EB88C0}" dt="2020-08-14T22:30:28.005" v="3187" actId="478"/>
          <ac:spMkLst>
            <pc:docMk/>
            <pc:sldMk cId="98738920" sldId="553"/>
            <ac:spMk id="58" creationId="{865872E1-F8B8-4A48-B6DF-A77DA93AF48E}"/>
          </ac:spMkLst>
        </pc:spChg>
        <pc:spChg chg="add mod">
          <ac:chgData name="Amir" userId="065951d4-4781-441f-ab30-2019f0b03826" providerId="ADAL" clId="{55748AF5-C37D-430C-8A41-D1AED7EB88C0}" dt="2020-08-14T22:30:38.140" v="3189" actId="1076"/>
          <ac:spMkLst>
            <pc:docMk/>
            <pc:sldMk cId="98738920" sldId="553"/>
            <ac:spMk id="59" creationId="{D82C793E-D2FC-42CF-9F91-D44831961E84}"/>
          </ac:spMkLst>
        </pc:spChg>
        <pc:spChg chg="add mod">
          <ac:chgData name="Amir" userId="065951d4-4781-441f-ab30-2019f0b03826" providerId="ADAL" clId="{55748AF5-C37D-430C-8A41-D1AED7EB88C0}" dt="2020-08-14T22:30:38.140" v="3189" actId="1076"/>
          <ac:spMkLst>
            <pc:docMk/>
            <pc:sldMk cId="98738920" sldId="553"/>
            <ac:spMk id="60" creationId="{0C3FD032-0976-42CE-AE39-881055325A54}"/>
          </ac:spMkLst>
        </pc:spChg>
        <pc:spChg chg="mod">
          <ac:chgData name="Amir" userId="065951d4-4781-441f-ab30-2019f0b03826" providerId="ADAL" clId="{55748AF5-C37D-430C-8A41-D1AED7EB88C0}" dt="2020-08-14T03:21:21.613" v="2080" actId="20577"/>
          <ac:spMkLst>
            <pc:docMk/>
            <pc:sldMk cId="98738920" sldId="553"/>
            <ac:spMk id="87043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4T03:25:19.463" v="2342" actId="20577"/>
          <ac:spMkLst>
            <pc:docMk/>
            <pc:sldMk cId="98738920" sldId="553"/>
            <ac:spMk id="87044" creationId="{00000000-0000-0000-0000-000000000000}"/>
          </ac:spMkLst>
        </pc:spChg>
        <pc:picChg chg="del">
          <ac:chgData name="Amir" userId="065951d4-4781-441f-ab30-2019f0b03826" providerId="ADAL" clId="{55748AF5-C37D-430C-8A41-D1AED7EB88C0}" dt="2020-08-14T03:25:39.015" v="2344" actId="478"/>
          <ac:picMkLst>
            <pc:docMk/>
            <pc:sldMk cId="98738920" sldId="553"/>
            <ac:picMk id="4" creationId="{068C1760-2C53-44B8-84B1-5A6AE1588B83}"/>
          </ac:picMkLst>
        </pc:picChg>
        <pc:picChg chg="del">
          <ac:chgData name="Amir" userId="065951d4-4781-441f-ab30-2019f0b03826" providerId="ADAL" clId="{55748AF5-C37D-430C-8A41-D1AED7EB88C0}" dt="2020-08-14T03:25:39.015" v="2344" actId="478"/>
          <ac:picMkLst>
            <pc:docMk/>
            <pc:sldMk cId="98738920" sldId="553"/>
            <ac:picMk id="17" creationId="{6E90C856-9E3C-4F26-A3EF-28742AC84716}"/>
          </ac:picMkLst>
        </pc:picChg>
        <pc:picChg chg="add mod">
          <ac:chgData name="Amir" userId="065951d4-4781-441f-ab30-2019f0b03826" providerId="ADAL" clId="{55748AF5-C37D-430C-8A41-D1AED7EB88C0}" dt="2020-08-14T22:30:38.140" v="3189" actId="1076"/>
          <ac:picMkLst>
            <pc:docMk/>
            <pc:sldMk cId="98738920" sldId="553"/>
            <ac:picMk id="25" creationId="{9175C230-A2EC-42C8-9072-FD30C1D9BFF5}"/>
          </ac:picMkLst>
        </pc:picChg>
        <pc:picChg chg="add del mod">
          <ac:chgData name="Amir" userId="065951d4-4781-441f-ab30-2019f0b03826" providerId="ADAL" clId="{55748AF5-C37D-430C-8A41-D1AED7EB88C0}" dt="2020-08-14T22:30:28.005" v="3187" actId="478"/>
          <ac:picMkLst>
            <pc:docMk/>
            <pc:sldMk cId="98738920" sldId="553"/>
            <ac:picMk id="28" creationId="{E42859A5-5749-4DFF-9112-50D3726D9408}"/>
          </ac:picMkLst>
        </pc:picChg>
        <pc:picChg chg="add del mod">
          <ac:chgData name="Amir" userId="065951d4-4781-441f-ab30-2019f0b03826" providerId="ADAL" clId="{55748AF5-C37D-430C-8A41-D1AED7EB88C0}" dt="2020-08-14T22:30:28.005" v="3187" actId="478"/>
          <ac:picMkLst>
            <pc:docMk/>
            <pc:sldMk cId="98738920" sldId="553"/>
            <ac:picMk id="34" creationId="{6990F809-6D6B-406A-A025-40650964708C}"/>
          </ac:picMkLst>
        </pc:picChg>
        <pc:cxnChg chg="del">
          <ac:chgData name="Amir" userId="065951d4-4781-441f-ab30-2019f0b03826" providerId="ADAL" clId="{55748AF5-C37D-430C-8A41-D1AED7EB88C0}" dt="2020-08-14T03:25:39.015" v="2344" actId="478"/>
          <ac:cxnSpMkLst>
            <pc:docMk/>
            <pc:sldMk cId="98738920" sldId="553"/>
            <ac:cxnSpMk id="3" creationId="{20518B38-C752-4868-9866-5962B1AD4463}"/>
          </ac:cxnSpMkLst>
        </pc:cxnChg>
        <pc:cxnChg chg="del mod">
          <ac:chgData name="Amir" userId="065951d4-4781-441f-ab30-2019f0b03826" providerId="ADAL" clId="{55748AF5-C37D-430C-8A41-D1AED7EB88C0}" dt="2020-08-14T03:25:39.015" v="2344" actId="478"/>
          <ac:cxnSpMkLst>
            <pc:docMk/>
            <pc:sldMk cId="98738920" sldId="553"/>
            <ac:cxnSpMk id="25" creationId="{68236AFB-E333-460F-A6D9-461226E62616}"/>
          </ac:cxnSpMkLst>
        </pc:cxnChg>
        <pc:cxnChg chg="add mod">
          <ac:chgData name="Amir" userId="065951d4-4781-441f-ab30-2019f0b03826" providerId="ADAL" clId="{55748AF5-C37D-430C-8A41-D1AED7EB88C0}" dt="2020-08-14T22:30:38.140" v="3189" actId="1076"/>
          <ac:cxnSpMkLst>
            <pc:docMk/>
            <pc:sldMk cId="98738920" sldId="553"/>
            <ac:cxnSpMk id="26" creationId="{9BDE730F-F7AD-4DDE-BD72-781E6BFB4FBD}"/>
          </ac:cxnSpMkLst>
        </pc:cxnChg>
        <pc:cxnChg chg="add del mod">
          <ac:chgData name="Amir" userId="065951d4-4781-441f-ab30-2019f0b03826" providerId="ADAL" clId="{55748AF5-C37D-430C-8A41-D1AED7EB88C0}" dt="2020-08-14T22:30:28.005" v="3187" actId="478"/>
          <ac:cxnSpMkLst>
            <pc:docMk/>
            <pc:sldMk cId="98738920" sldId="553"/>
            <ac:cxnSpMk id="29" creationId="{6A06617F-4C9A-4076-8EA9-D2EA0889E418}"/>
          </ac:cxnSpMkLst>
        </pc:cxnChg>
        <pc:cxnChg chg="del mod">
          <ac:chgData name="Amir" userId="065951d4-4781-441f-ab30-2019f0b03826" providerId="ADAL" clId="{55748AF5-C37D-430C-8A41-D1AED7EB88C0}" dt="2020-08-14T03:25:39.015" v="2344" actId="478"/>
          <ac:cxnSpMkLst>
            <pc:docMk/>
            <pc:sldMk cId="98738920" sldId="553"/>
            <ac:cxnSpMk id="30" creationId="{BA683234-1738-4E98-9DF8-E2C4C4A154E3}"/>
          </ac:cxnSpMkLst>
        </pc:cxnChg>
        <pc:cxnChg chg="add mod">
          <ac:chgData name="Amir" userId="065951d4-4781-441f-ab30-2019f0b03826" providerId="ADAL" clId="{55748AF5-C37D-430C-8A41-D1AED7EB88C0}" dt="2020-08-14T22:30:38.140" v="3189" actId="1076"/>
          <ac:cxnSpMkLst>
            <pc:docMk/>
            <pc:sldMk cId="98738920" sldId="553"/>
            <ac:cxnSpMk id="35" creationId="{80EF2266-CCDB-4AB3-95DE-B5C49796459D}"/>
          </ac:cxnSpMkLst>
        </pc:cxnChg>
        <pc:cxnChg chg="add mod">
          <ac:chgData name="Amir" userId="065951d4-4781-441f-ab30-2019f0b03826" providerId="ADAL" clId="{55748AF5-C37D-430C-8A41-D1AED7EB88C0}" dt="2020-08-14T22:30:38.140" v="3189" actId="1076"/>
          <ac:cxnSpMkLst>
            <pc:docMk/>
            <pc:sldMk cId="98738920" sldId="553"/>
            <ac:cxnSpMk id="36" creationId="{7E0088DB-E0C4-4378-9641-7D45EC767A43}"/>
          </ac:cxnSpMkLst>
        </pc:cxnChg>
        <pc:cxnChg chg="del mod">
          <ac:chgData name="Amir" userId="065951d4-4781-441f-ab30-2019f0b03826" providerId="ADAL" clId="{55748AF5-C37D-430C-8A41-D1AED7EB88C0}" dt="2020-08-14T03:25:39.015" v="2344" actId="478"/>
          <ac:cxnSpMkLst>
            <pc:docMk/>
            <pc:sldMk cId="98738920" sldId="553"/>
            <ac:cxnSpMk id="36" creationId="{8AF6B0F1-40B8-4465-809F-BF0A4F045880}"/>
          </ac:cxnSpMkLst>
        </pc:cxnChg>
        <pc:cxnChg chg="add del mod">
          <ac:chgData name="Amir" userId="065951d4-4781-441f-ab30-2019f0b03826" providerId="ADAL" clId="{55748AF5-C37D-430C-8A41-D1AED7EB88C0}" dt="2020-08-14T22:30:28.005" v="3187" actId="478"/>
          <ac:cxnSpMkLst>
            <pc:docMk/>
            <pc:sldMk cId="98738920" sldId="553"/>
            <ac:cxnSpMk id="38" creationId="{24AAAEF9-E664-46D3-85EC-A56F459DBC26}"/>
          </ac:cxnSpMkLst>
        </pc:cxnChg>
        <pc:cxnChg chg="add del mod">
          <ac:chgData name="Amir" userId="065951d4-4781-441f-ab30-2019f0b03826" providerId="ADAL" clId="{55748AF5-C37D-430C-8A41-D1AED7EB88C0}" dt="2020-08-14T22:30:28.005" v="3187" actId="478"/>
          <ac:cxnSpMkLst>
            <pc:docMk/>
            <pc:sldMk cId="98738920" sldId="553"/>
            <ac:cxnSpMk id="39" creationId="{0C5F2161-BF96-49EE-A3E2-A73089BEEC3B}"/>
          </ac:cxnSpMkLst>
        </pc:cxnChg>
        <pc:cxnChg chg="del mod">
          <ac:chgData name="Amir" userId="065951d4-4781-441f-ab30-2019f0b03826" providerId="ADAL" clId="{55748AF5-C37D-430C-8A41-D1AED7EB88C0}" dt="2020-08-14T03:25:39.015" v="2344" actId="478"/>
          <ac:cxnSpMkLst>
            <pc:docMk/>
            <pc:sldMk cId="98738920" sldId="553"/>
            <ac:cxnSpMk id="41" creationId="{240C081E-786A-48F4-8E7C-B60F7BE1661E}"/>
          </ac:cxnSpMkLst>
        </pc:cxnChg>
        <pc:cxnChg chg="add mod">
          <ac:chgData name="Amir" userId="065951d4-4781-441f-ab30-2019f0b03826" providerId="ADAL" clId="{55748AF5-C37D-430C-8A41-D1AED7EB88C0}" dt="2020-08-14T22:30:38.140" v="3189" actId="1076"/>
          <ac:cxnSpMkLst>
            <pc:docMk/>
            <pc:sldMk cId="98738920" sldId="553"/>
            <ac:cxnSpMk id="45" creationId="{43D58F40-242E-4FFF-89BE-54B1CB3277FD}"/>
          </ac:cxnSpMkLst>
        </pc:cxnChg>
        <pc:cxnChg chg="add mod">
          <ac:chgData name="Amir" userId="065951d4-4781-441f-ab30-2019f0b03826" providerId="ADAL" clId="{55748AF5-C37D-430C-8A41-D1AED7EB88C0}" dt="2020-08-14T22:30:38.140" v="3189" actId="1076"/>
          <ac:cxnSpMkLst>
            <pc:docMk/>
            <pc:sldMk cId="98738920" sldId="553"/>
            <ac:cxnSpMk id="46" creationId="{78F769ED-1847-4A3C-8BE1-A6AD03FFE353}"/>
          </ac:cxnSpMkLst>
        </pc:cxnChg>
        <pc:cxnChg chg="del">
          <ac:chgData name="Amir" userId="065951d4-4781-441f-ab30-2019f0b03826" providerId="ADAL" clId="{55748AF5-C37D-430C-8A41-D1AED7EB88C0}" dt="2020-08-14T03:25:39.015" v="2344" actId="478"/>
          <ac:cxnSpMkLst>
            <pc:docMk/>
            <pc:sldMk cId="98738920" sldId="553"/>
            <ac:cxnSpMk id="46" creationId="{FBD543FD-D568-4DED-85F3-321B9D264114}"/>
          </ac:cxnSpMkLst>
        </pc:cxnChg>
        <pc:cxnChg chg="del">
          <ac:chgData name="Amir" userId="065951d4-4781-441f-ab30-2019f0b03826" providerId="ADAL" clId="{55748AF5-C37D-430C-8A41-D1AED7EB88C0}" dt="2020-08-14T03:25:39.015" v="2344" actId="478"/>
          <ac:cxnSpMkLst>
            <pc:docMk/>
            <pc:sldMk cId="98738920" sldId="553"/>
            <ac:cxnSpMk id="51" creationId="{2F57B3EF-487C-4FEE-A878-1A323846FD1B}"/>
          </ac:cxnSpMkLst>
        </pc:cxnChg>
        <pc:cxnChg chg="add del mod">
          <ac:chgData name="Amir" userId="065951d4-4781-441f-ab30-2019f0b03826" providerId="ADAL" clId="{55748AF5-C37D-430C-8A41-D1AED7EB88C0}" dt="2020-08-14T22:30:28.005" v="3187" actId="478"/>
          <ac:cxnSpMkLst>
            <pc:docMk/>
            <pc:sldMk cId="98738920" sldId="553"/>
            <ac:cxnSpMk id="52" creationId="{1C246E77-F335-4B4E-B1E5-DC6BD4C91764}"/>
          </ac:cxnSpMkLst>
        </pc:cxnChg>
        <pc:cxnChg chg="add del mod">
          <ac:chgData name="Amir" userId="065951d4-4781-441f-ab30-2019f0b03826" providerId="ADAL" clId="{55748AF5-C37D-430C-8A41-D1AED7EB88C0}" dt="2020-08-14T22:30:28.005" v="3187" actId="478"/>
          <ac:cxnSpMkLst>
            <pc:docMk/>
            <pc:sldMk cId="98738920" sldId="553"/>
            <ac:cxnSpMk id="54" creationId="{8280D1CA-0031-402A-8622-BDEC3EAF20B2}"/>
          </ac:cxnSpMkLst>
        </pc:cxnChg>
      </pc:sldChg>
      <pc:sldChg chg="del">
        <pc:chgData name="Amir" userId="065951d4-4781-441f-ab30-2019f0b03826" providerId="ADAL" clId="{55748AF5-C37D-430C-8A41-D1AED7EB88C0}" dt="2020-08-14T03:18:43.886" v="2012" actId="47"/>
        <pc:sldMkLst>
          <pc:docMk/>
          <pc:sldMk cId="4283803182" sldId="554"/>
        </pc:sldMkLst>
      </pc:sldChg>
      <pc:sldChg chg="del">
        <pc:chgData name="Amir" userId="065951d4-4781-441f-ab30-2019f0b03826" providerId="ADAL" clId="{55748AF5-C37D-430C-8A41-D1AED7EB88C0}" dt="2020-08-14T03:18:54.503" v="2013" actId="47"/>
        <pc:sldMkLst>
          <pc:docMk/>
          <pc:sldMk cId="338260514" sldId="555"/>
        </pc:sldMkLst>
      </pc:sldChg>
      <pc:sldChg chg="addSp delSp modSp mod delAnim modAnim">
        <pc:chgData name="Amir" userId="065951d4-4781-441f-ab30-2019f0b03826" providerId="ADAL" clId="{55748AF5-C37D-430C-8A41-D1AED7EB88C0}" dt="2020-08-14T22:30:53.295" v="3191"/>
        <pc:sldMkLst>
          <pc:docMk/>
          <pc:sldMk cId="2603816425" sldId="556"/>
        </pc:sldMkLst>
        <pc:spChg chg="del">
          <ac:chgData name="Amir" userId="065951d4-4781-441f-ab30-2019f0b03826" providerId="ADAL" clId="{55748AF5-C37D-430C-8A41-D1AED7EB88C0}" dt="2020-08-14T03:26:54.580" v="2403" actId="478"/>
          <ac:spMkLst>
            <pc:docMk/>
            <pc:sldMk cId="2603816425" sldId="556"/>
            <ac:spMk id="9" creationId="{E8999B0D-D01C-4EC9-8FD2-2C1183F24CD5}"/>
          </ac:spMkLst>
        </pc:spChg>
        <pc:spChg chg="add mod">
          <ac:chgData name="Amir" userId="065951d4-4781-441f-ab30-2019f0b03826" providerId="ADAL" clId="{55748AF5-C37D-430C-8A41-D1AED7EB88C0}" dt="2020-08-14T22:30:53.295" v="3191"/>
          <ac:spMkLst>
            <pc:docMk/>
            <pc:sldMk cId="2603816425" sldId="556"/>
            <ac:spMk id="23" creationId="{3D64398C-0445-4CF4-AAC2-84CCB902B164}"/>
          </ac:spMkLst>
        </pc:spChg>
        <pc:spChg chg="del">
          <ac:chgData name="Amir" userId="065951d4-4781-441f-ab30-2019f0b03826" providerId="ADAL" clId="{55748AF5-C37D-430C-8A41-D1AED7EB88C0}" dt="2020-08-14T03:26:54.580" v="2403" actId="478"/>
          <ac:spMkLst>
            <pc:docMk/>
            <pc:sldMk cId="2603816425" sldId="556"/>
            <ac:spMk id="24" creationId="{C0F8CB2B-7920-4E38-B7F3-F3BA23DFCA42}"/>
          </ac:spMkLst>
        </pc:spChg>
        <pc:spChg chg="add del mod">
          <ac:chgData name="Amir" userId="065951d4-4781-441f-ab30-2019f0b03826" providerId="ADAL" clId="{55748AF5-C37D-430C-8A41-D1AED7EB88C0}" dt="2020-08-14T22:30:52.308" v="3190" actId="478"/>
          <ac:spMkLst>
            <pc:docMk/>
            <pc:sldMk cId="2603816425" sldId="556"/>
            <ac:spMk id="26" creationId="{2A09997D-41B6-4AB7-8752-4FE515E34AE1}"/>
          </ac:spMkLst>
        </pc:spChg>
        <pc:spChg chg="add del mod">
          <ac:chgData name="Amir" userId="065951d4-4781-441f-ab30-2019f0b03826" providerId="ADAL" clId="{55748AF5-C37D-430C-8A41-D1AED7EB88C0}" dt="2020-08-14T22:30:52.308" v="3190" actId="478"/>
          <ac:spMkLst>
            <pc:docMk/>
            <pc:sldMk cId="2603816425" sldId="556"/>
            <ac:spMk id="29" creationId="{88D36B13-ACA5-4758-B832-0EC59E368C79}"/>
          </ac:spMkLst>
        </pc:spChg>
        <pc:spChg chg="add mod">
          <ac:chgData name="Amir" userId="065951d4-4781-441f-ab30-2019f0b03826" providerId="ADAL" clId="{55748AF5-C37D-430C-8A41-D1AED7EB88C0}" dt="2020-08-14T22:30:53.295" v="3191"/>
          <ac:spMkLst>
            <pc:docMk/>
            <pc:sldMk cId="2603816425" sldId="556"/>
            <ac:spMk id="30" creationId="{87B84619-15BD-4E7F-AA16-E14BAEB3F856}"/>
          </ac:spMkLst>
        </pc:spChg>
        <pc:spChg chg="del">
          <ac:chgData name="Amir" userId="065951d4-4781-441f-ab30-2019f0b03826" providerId="ADAL" clId="{55748AF5-C37D-430C-8A41-D1AED7EB88C0}" dt="2020-08-14T03:26:54.580" v="2403" actId="478"/>
          <ac:spMkLst>
            <pc:docMk/>
            <pc:sldMk cId="2603816425" sldId="556"/>
            <ac:spMk id="31" creationId="{6CF8123B-B771-45D3-949C-891EB6FF511F}"/>
          </ac:spMkLst>
        </pc:spChg>
        <pc:spChg chg="add mod">
          <ac:chgData name="Amir" userId="065951d4-4781-441f-ab30-2019f0b03826" providerId="ADAL" clId="{55748AF5-C37D-430C-8A41-D1AED7EB88C0}" dt="2020-08-14T22:30:53.295" v="3191"/>
          <ac:spMkLst>
            <pc:docMk/>
            <pc:sldMk cId="2603816425" sldId="556"/>
            <ac:spMk id="31" creationId="{AB5ECC05-6BC1-4506-AC3A-0A0B3FD26AA8}"/>
          </ac:spMkLst>
        </pc:spChg>
        <pc:spChg chg="add del mod">
          <ac:chgData name="Amir" userId="065951d4-4781-441f-ab30-2019f0b03826" providerId="ADAL" clId="{55748AF5-C37D-430C-8A41-D1AED7EB88C0}" dt="2020-08-14T22:30:52.308" v="3190" actId="478"/>
          <ac:spMkLst>
            <pc:docMk/>
            <pc:sldMk cId="2603816425" sldId="556"/>
            <ac:spMk id="32" creationId="{52AFD9A9-244D-43D5-8D58-A7E25AA60F7D}"/>
          </ac:spMkLst>
        </pc:spChg>
        <pc:spChg chg="del">
          <ac:chgData name="Amir" userId="065951d4-4781-441f-ab30-2019f0b03826" providerId="ADAL" clId="{55748AF5-C37D-430C-8A41-D1AED7EB88C0}" dt="2020-08-14T03:26:54.580" v="2403" actId="478"/>
          <ac:spMkLst>
            <pc:docMk/>
            <pc:sldMk cId="2603816425" sldId="556"/>
            <ac:spMk id="35" creationId="{63A3B07B-E30E-404A-A5AF-E8CF730C14F7}"/>
          </ac:spMkLst>
        </pc:spChg>
        <pc:spChg chg="add mod">
          <ac:chgData name="Amir" userId="065951d4-4781-441f-ab30-2019f0b03826" providerId="ADAL" clId="{55748AF5-C37D-430C-8A41-D1AED7EB88C0}" dt="2020-08-14T22:30:53.295" v="3191"/>
          <ac:spMkLst>
            <pc:docMk/>
            <pc:sldMk cId="2603816425" sldId="556"/>
            <ac:spMk id="37" creationId="{2310D249-66BF-40B2-89AB-6E9C3F69F14D}"/>
          </ac:spMkLst>
        </pc:spChg>
        <pc:spChg chg="del">
          <ac:chgData name="Amir" userId="065951d4-4781-441f-ab30-2019f0b03826" providerId="ADAL" clId="{55748AF5-C37D-430C-8A41-D1AED7EB88C0}" dt="2020-08-14T03:26:54.580" v="2403" actId="478"/>
          <ac:spMkLst>
            <pc:docMk/>
            <pc:sldMk cId="2603816425" sldId="556"/>
            <ac:spMk id="37" creationId="{28E7BDDD-3523-42C8-ABA2-D966F0A5B00C}"/>
          </ac:spMkLst>
        </pc:spChg>
        <pc:spChg chg="add del mod">
          <ac:chgData name="Amir" userId="065951d4-4781-441f-ab30-2019f0b03826" providerId="ADAL" clId="{55748AF5-C37D-430C-8A41-D1AED7EB88C0}" dt="2020-08-14T22:30:52.308" v="3190" actId="478"/>
          <ac:spMkLst>
            <pc:docMk/>
            <pc:sldMk cId="2603816425" sldId="556"/>
            <ac:spMk id="39" creationId="{FFC3864A-F591-461D-B11B-039CC7C96BFB}"/>
          </ac:spMkLst>
        </pc:spChg>
        <pc:spChg chg="add del mod">
          <ac:chgData name="Amir" userId="065951d4-4781-441f-ab30-2019f0b03826" providerId="ADAL" clId="{55748AF5-C37D-430C-8A41-D1AED7EB88C0}" dt="2020-08-14T22:30:52.308" v="3190" actId="478"/>
          <ac:spMkLst>
            <pc:docMk/>
            <pc:sldMk cId="2603816425" sldId="556"/>
            <ac:spMk id="40" creationId="{77AFA8E2-3594-4E35-9811-1D8459796B23}"/>
          </ac:spMkLst>
        </pc:spChg>
        <pc:spChg chg="add mod">
          <ac:chgData name="Amir" userId="065951d4-4781-441f-ab30-2019f0b03826" providerId="ADAL" clId="{55748AF5-C37D-430C-8A41-D1AED7EB88C0}" dt="2020-08-14T22:30:53.295" v="3191"/>
          <ac:spMkLst>
            <pc:docMk/>
            <pc:sldMk cId="2603816425" sldId="556"/>
            <ac:spMk id="41" creationId="{89811D6E-8B33-4C2D-A1AA-35C300A664A9}"/>
          </ac:spMkLst>
        </pc:spChg>
        <pc:spChg chg="add del mod">
          <ac:chgData name="Amir" userId="065951d4-4781-441f-ab30-2019f0b03826" providerId="ADAL" clId="{55748AF5-C37D-430C-8A41-D1AED7EB88C0}" dt="2020-08-14T22:30:52.308" v="3190" actId="478"/>
          <ac:spMkLst>
            <pc:docMk/>
            <pc:sldMk cId="2603816425" sldId="556"/>
            <ac:spMk id="42" creationId="{AA6690B1-5185-4B42-B198-5CF5862748E2}"/>
          </ac:spMkLst>
        </pc:spChg>
        <pc:spChg chg="del">
          <ac:chgData name="Amir" userId="065951d4-4781-441f-ab30-2019f0b03826" providerId="ADAL" clId="{55748AF5-C37D-430C-8A41-D1AED7EB88C0}" dt="2020-08-14T03:26:54.580" v="2403" actId="478"/>
          <ac:spMkLst>
            <pc:docMk/>
            <pc:sldMk cId="2603816425" sldId="556"/>
            <ac:spMk id="43" creationId="{A8D370C7-1344-430B-8CC1-AD16C95D2178}"/>
          </ac:spMkLst>
        </pc:spChg>
        <pc:spChg chg="add mod">
          <ac:chgData name="Amir" userId="065951d4-4781-441f-ab30-2019f0b03826" providerId="ADAL" clId="{55748AF5-C37D-430C-8A41-D1AED7EB88C0}" dt="2020-08-14T22:30:53.295" v="3191"/>
          <ac:spMkLst>
            <pc:docMk/>
            <pc:sldMk cId="2603816425" sldId="556"/>
            <ac:spMk id="43" creationId="{AB43396C-846B-460C-8D97-45FF211E804B}"/>
          </ac:spMkLst>
        </pc:spChg>
        <pc:spChg chg="del">
          <ac:chgData name="Amir" userId="065951d4-4781-441f-ab30-2019f0b03826" providerId="ADAL" clId="{55748AF5-C37D-430C-8A41-D1AED7EB88C0}" dt="2020-08-14T03:26:54.580" v="2403" actId="478"/>
          <ac:spMkLst>
            <pc:docMk/>
            <pc:sldMk cId="2603816425" sldId="556"/>
            <ac:spMk id="44" creationId="{0D33B1C8-BA2A-4138-A154-959BBA378052}"/>
          </ac:spMkLst>
        </pc:spChg>
        <pc:spChg chg="add mod">
          <ac:chgData name="Amir" userId="065951d4-4781-441f-ab30-2019f0b03826" providerId="ADAL" clId="{55748AF5-C37D-430C-8A41-D1AED7EB88C0}" dt="2020-08-14T22:30:53.295" v="3191"/>
          <ac:spMkLst>
            <pc:docMk/>
            <pc:sldMk cId="2603816425" sldId="556"/>
            <ac:spMk id="44" creationId="{78F83B90-585F-441B-B6D6-3202CD83A3D5}"/>
          </ac:spMkLst>
        </pc:spChg>
        <pc:spChg chg="del">
          <ac:chgData name="Amir" userId="065951d4-4781-441f-ab30-2019f0b03826" providerId="ADAL" clId="{55748AF5-C37D-430C-8A41-D1AED7EB88C0}" dt="2020-08-14T03:26:54.580" v="2403" actId="478"/>
          <ac:spMkLst>
            <pc:docMk/>
            <pc:sldMk cId="2603816425" sldId="556"/>
            <ac:spMk id="45" creationId="{CEA9C6A2-DB12-44B8-AB17-0DEFA312D5DE}"/>
          </ac:spMkLst>
        </pc:spChg>
        <pc:spChg chg="add mod">
          <ac:chgData name="Amir" userId="065951d4-4781-441f-ab30-2019f0b03826" providerId="ADAL" clId="{55748AF5-C37D-430C-8A41-D1AED7EB88C0}" dt="2020-08-14T22:30:53.295" v="3191"/>
          <ac:spMkLst>
            <pc:docMk/>
            <pc:sldMk cId="2603816425" sldId="556"/>
            <ac:spMk id="47" creationId="{7A37C289-5077-49EF-94BC-879088351CC0}"/>
          </ac:spMkLst>
        </pc:spChg>
        <pc:spChg chg="del">
          <ac:chgData name="Amir" userId="065951d4-4781-441f-ab30-2019f0b03826" providerId="ADAL" clId="{55748AF5-C37D-430C-8A41-D1AED7EB88C0}" dt="2020-08-14T03:26:54.580" v="2403" actId="478"/>
          <ac:spMkLst>
            <pc:docMk/>
            <pc:sldMk cId="2603816425" sldId="556"/>
            <ac:spMk id="47" creationId="{93B7415D-16B4-4DD2-9D48-5BFE2AA37BA5}"/>
          </ac:spMkLst>
        </pc:spChg>
        <pc:spChg chg="add del mod">
          <ac:chgData name="Amir" userId="065951d4-4781-441f-ab30-2019f0b03826" providerId="ADAL" clId="{55748AF5-C37D-430C-8A41-D1AED7EB88C0}" dt="2020-08-14T22:30:52.308" v="3190" actId="478"/>
          <ac:spMkLst>
            <pc:docMk/>
            <pc:sldMk cId="2603816425" sldId="556"/>
            <ac:spMk id="48" creationId="{7A11E2A9-0825-44FE-8926-088698DD8D49}"/>
          </ac:spMkLst>
        </pc:spChg>
        <pc:spChg chg="add mod">
          <ac:chgData name="Amir" userId="065951d4-4781-441f-ab30-2019f0b03826" providerId="ADAL" clId="{55748AF5-C37D-430C-8A41-D1AED7EB88C0}" dt="2020-08-14T22:30:53.295" v="3191"/>
          <ac:spMkLst>
            <pc:docMk/>
            <pc:sldMk cId="2603816425" sldId="556"/>
            <ac:spMk id="49" creationId="{12EFC73D-0EA9-4AE7-B1F4-7570F632324C}"/>
          </ac:spMkLst>
        </pc:spChg>
        <pc:spChg chg="del">
          <ac:chgData name="Amir" userId="065951d4-4781-441f-ab30-2019f0b03826" providerId="ADAL" clId="{55748AF5-C37D-430C-8A41-D1AED7EB88C0}" dt="2020-08-14T03:26:54.580" v="2403" actId="478"/>
          <ac:spMkLst>
            <pc:docMk/>
            <pc:sldMk cId="2603816425" sldId="556"/>
            <ac:spMk id="49" creationId="{193472D7-55F4-401E-8386-FF9371995BD6}"/>
          </ac:spMkLst>
        </pc:spChg>
        <pc:spChg chg="add mod">
          <ac:chgData name="Amir" userId="065951d4-4781-441f-ab30-2019f0b03826" providerId="ADAL" clId="{55748AF5-C37D-430C-8A41-D1AED7EB88C0}" dt="2020-08-14T22:30:53.295" v="3191"/>
          <ac:spMkLst>
            <pc:docMk/>
            <pc:sldMk cId="2603816425" sldId="556"/>
            <ac:spMk id="51" creationId="{96401021-6708-441F-BE07-15D6C6E55447}"/>
          </ac:spMkLst>
        </pc:spChg>
        <pc:spChg chg="add mod">
          <ac:chgData name="Amir" userId="065951d4-4781-441f-ab30-2019f0b03826" providerId="ADAL" clId="{55748AF5-C37D-430C-8A41-D1AED7EB88C0}" dt="2020-08-14T22:30:53.295" v="3191"/>
          <ac:spMkLst>
            <pc:docMk/>
            <pc:sldMk cId="2603816425" sldId="556"/>
            <ac:spMk id="53" creationId="{14DDBA96-0F64-4C38-B3B2-44026D7FAF47}"/>
          </ac:spMkLst>
        </pc:spChg>
        <pc:spChg chg="del">
          <ac:chgData name="Amir" userId="065951d4-4781-441f-ab30-2019f0b03826" providerId="ADAL" clId="{55748AF5-C37D-430C-8A41-D1AED7EB88C0}" dt="2020-08-14T03:26:54.580" v="2403" actId="478"/>
          <ac:spMkLst>
            <pc:docMk/>
            <pc:sldMk cId="2603816425" sldId="556"/>
            <ac:spMk id="53" creationId="{EA8B8E57-496E-4F1F-B305-EF68663B0416}"/>
          </ac:spMkLst>
        </pc:spChg>
        <pc:spChg chg="add del mod">
          <ac:chgData name="Amir" userId="065951d4-4781-441f-ab30-2019f0b03826" providerId="ADAL" clId="{55748AF5-C37D-430C-8A41-D1AED7EB88C0}" dt="2020-08-14T22:30:52.308" v="3190" actId="478"/>
          <ac:spMkLst>
            <pc:docMk/>
            <pc:sldMk cId="2603816425" sldId="556"/>
            <ac:spMk id="54" creationId="{B89C40FE-F273-4205-9129-801C091D135E}"/>
          </ac:spMkLst>
        </pc:spChg>
        <pc:spChg chg="add del mod">
          <ac:chgData name="Amir" userId="065951d4-4781-441f-ab30-2019f0b03826" providerId="ADAL" clId="{55748AF5-C37D-430C-8A41-D1AED7EB88C0}" dt="2020-08-14T22:30:52.308" v="3190" actId="478"/>
          <ac:spMkLst>
            <pc:docMk/>
            <pc:sldMk cId="2603816425" sldId="556"/>
            <ac:spMk id="55" creationId="{062ACDEE-B13E-4D21-9EA7-8C72AD803752}"/>
          </ac:spMkLst>
        </pc:spChg>
        <pc:spChg chg="add del mod">
          <ac:chgData name="Amir" userId="065951d4-4781-441f-ab30-2019f0b03826" providerId="ADAL" clId="{55748AF5-C37D-430C-8A41-D1AED7EB88C0}" dt="2020-08-14T22:30:52.308" v="3190" actId="478"/>
          <ac:spMkLst>
            <pc:docMk/>
            <pc:sldMk cId="2603816425" sldId="556"/>
            <ac:spMk id="56" creationId="{9E8E9B9C-6E31-4DE5-8C8A-83E953C7E53E}"/>
          </ac:spMkLst>
        </pc:spChg>
        <pc:spChg chg="add del mod">
          <ac:chgData name="Amir" userId="065951d4-4781-441f-ab30-2019f0b03826" providerId="ADAL" clId="{55748AF5-C37D-430C-8A41-D1AED7EB88C0}" dt="2020-08-14T22:30:52.308" v="3190" actId="478"/>
          <ac:spMkLst>
            <pc:docMk/>
            <pc:sldMk cId="2603816425" sldId="556"/>
            <ac:spMk id="57" creationId="{AD610065-821E-4B2B-A14F-ACC53A87F60B}"/>
          </ac:spMkLst>
        </pc:spChg>
        <pc:spChg chg="add mod">
          <ac:chgData name="Amir" userId="065951d4-4781-441f-ab30-2019f0b03826" providerId="ADAL" clId="{55748AF5-C37D-430C-8A41-D1AED7EB88C0}" dt="2020-08-14T22:30:53.295" v="3191"/>
          <ac:spMkLst>
            <pc:docMk/>
            <pc:sldMk cId="2603816425" sldId="556"/>
            <ac:spMk id="58" creationId="{11538764-1963-4D5B-A45D-368A7477F95B}"/>
          </ac:spMkLst>
        </pc:spChg>
        <pc:spChg chg="add mod">
          <ac:chgData name="Amir" userId="065951d4-4781-441f-ab30-2019f0b03826" providerId="ADAL" clId="{55748AF5-C37D-430C-8A41-D1AED7EB88C0}" dt="2020-08-14T22:30:53.295" v="3191"/>
          <ac:spMkLst>
            <pc:docMk/>
            <pc:sldMk cId="2603816425" sldId="556"/>
            <ac:spMk id="59" creationId="{4FD50556-15DE-4DA7-A3EC-B76DBF49BB18}"/>
          </ac:spMkLst>
        </pc:spChg>
        <pc:spChg chg="mod">
          <ac:chgData name="Amir" userId="065951d4-4781-441f-ab30-2019f0b03826" providerId="ADAL" clId="{55748AF5-C37D-430C-8A41-D1AED7EB88C0}" dt="2020-08-14T22:15:53.783" v="2939" actId="6549"/>
          <ac:spMkLst>
            <pc:docMk/>
            <pc:sldMk cId="2603816425" sldId="556"/>
            <ac:spMk id="87044" creationId="{00000000-0000-0000-0000-000000000000}"/>
          </ac:spMkLst>
        </pc:spChg>
        <pc:picChg chg="del">
          <ac:chgData name="Amir" userId="065951d4-4781-441f-ab30-2019f0b03826" providerId="ADAL" clId="{55748AF5-C37D-430C-8A41-D1AED7EB88C0}" dt="2020-08-14T03:26:54.580" v="2403" actId="478"/>
          <ac:picMkLst>
            <pc:docMk/>
            <pc:sldMk cId="2603816425" sldId="556"/>
            <ac:picMk id="4" creationId="{068C1760-2C53-44B8-84B1-5A6AE1588B83}"/>
          </ac:picMkLst>
        </pc:picChg>
        <pc:picChg chg="del">
          <ac:chgData name="Amir" userId="065951d4-4781-441f-ab30-2019f0b03826" providerId="ADAL" clId="{55748AF5-C37D-430C-8A41-D1AED7EB88C0}" dt="2020-08-14T03:26:54.580" v="2403" actId="478"/>
          <ac:picMkLst>
            <pc:docMk/>
            <pc:sldMk cId="2603816425" sldId="556"/>
            <ac:picMk id="17" creationId="{6E90C856-9E3C-4F26-A3EF-28742AC84716}"/>
          </ac:picMkLst>
        </pc:picChg>
        <pc:picChg chg="add mod">
          <ac:chgData name="Amir" userId="065951d4-4781-441f-ab30-2019f0b03826" providerId="ADAL" clId="{55748AF5-C37D-430C-8A41-D1AED7EB88C0}" dt="2020-08-14T22:30:53.295" v="3191"/>
          <ac:picMkLst>
            <pc:docMk/>
            <pc:sldMk cId="2603816425" sldId="556"/>
            <ac:picMk id="24" creationId="{CCECF0FB-5B33-4D14-A9CA-8477020AF509}"/>
          </ac:picMkLst>
        </pc:picChg>
        <pc:picChg chg="add del mod">
          <ac:chgData name="Amir" userId="065951d4-4781-441f-ab30-2019f0b03826" providerId="ADAL" clId="{55748AF5-C37D-430C-8A41-D1AED7EB88C0}" dt="2020-08-14T22:30:52.308" v="3190" actId="478"/>
          <ac:picMkLst>
            <pc:docMk/>
            <pc:sldMk cId="2603816425" sldId="556"/>
            <ac:picMk id="27" creationId="{07A754BE-AB37-4B31-8E37-0307F53E6700}"/>
          </ac:picMkLst>
        </pc:picChg>
        <pc:picChg chg="add del mod">
          <ac:chgData name="Amir" userId="065951d4-4781-441f-ab30-2019f0b03826" providerId="ADAL" clId="{55748AF5-C37D-430C-8A41-D1AED7EB88C0}" dt="2020-08-14T22:30:52.308" v="3190" actId="478"/>
          <ac:picMkLst>
            <pc:docMk/>
            <pc:sldMk cId="2603816425" sldId="556"/>
            <ac:picMk id="33" creationId="{DD294179-8671-4848-BB80-380A27D93B37}"/>
          </ac:picMkLst>
        </pc:picChg>
        <pc:cxnChg chg="del">
          <ac:chgData name="Amir" userId="065951d4-4781-441f-ab30-2019f0b03826" providerId="ADAL" clId="{55748AF5-C37D-430C-8A41-D1AED7EB88C0}" dt="2020-08-14T03:26:54.580" v="2403" actId="478"/>
          <ac:cxnSpMkLst>
            <pc:docMk/>
            <pc:sldMk cId="2603816425" sldId="556"/>
            <ac:cxnSpMk id="3" creationId="{20518B38-C752-4868-9866-5962B1AD4463}"/>
          </ac:cxnSpMkLst>
        </pc:cxnChg>
        <pc:cxnChg chg="del mod">
          <ac:chgData name="Amir" userId="065951d4-4781-441f-ab30-2019f0b03826" providerId="ADAL" clId="{55748AF5-C37D-430C-8A41-D1AED7EB88C0}" dt="2020-08-14T03:26:54.580" v="2403" actId="478"/>
          <ac:cxnSpMkLst>
            <pc:docMk/>
            <pc:sldMk cId="2603816425" sldId="556"/>
            <ac:cxnSpMk id="25" creationId="{68236AFB-E333-460F-A6D9-461226E62616}"/>
          </ac:cxnSpMkLst>
        </pc:cxnChg>
        <pc:cxnChg chg="add mod">
          <ac:chgData name="Amir" userId="065951d4-4781-441f-ab30-2019f0b03826" providerId="ADAL" clId="{55748AF5-C37D-430C-8A41-D1AED7EB88C0}" dt="2020-08-14T22:30:53.295" v="3191"/>
          <ac:cxnSpMkLst>
            <pc:docMk/>
            <pc:sldMk cId="2603816425" sldId="556"/>
            <ac:cxnSpMk id="25" creationId="{8D912B88-33E6-43B8-90E0-656CC2386442}"/>
          </ac:cxnSpMkLst>
        </pc:cxnChg>
        <pc:cxnChg chg="add del mod">
          <ac:chgData name="Amir" userId="065951d4-4781-441f-ab30-2019f0b03826" providerId="ADAL" clId="{55748AF5-C37D-430C-8A41-D1AED7EB88C0}" dt="2020-08-14T22:30:52.308" v="3190" actId="478"/>
          <ac:cxnSpMkLst>
            <pc:docMk/>
            <pc:sldMk cId="2603816425" sldId="556"/>
            <ac:cxnSpMk id="28" creationId="{771EF29D-186E-4F07-8BE2-CB653B3D908A}"/>
          </ac:cxnSpMkLst>
        </pc:cxnChg>
        <pc:cxnChg chg="del mod">
          <ac:chgData name="Amir" userId="065951d4-4781-441f-ab30-2019f0b03826" providerId="ADAL" clId="{55748AF5-C37D-430C-8A41-D1AED7EB88C0}" dt="2020-08-14T03:26:54.580" v="2403" actId="478"/>
          <ac:cxnSpMkLst>
            <pc:docMk/>
            <pc:sldMk cId="2603816425" sldId="556"/>
            <ac:cxnSpMk id="30" creationId="{BA683234-1738-4E98-9DF8-E2C4C4A154E3}"/>
          </ac:cxnSpMkLst>
        </pc:cxnChg>
        <pc:cxnChg chg="add del mod">
          <ac:chgData name="Amir" userId="065951d4-4781-441f-ab30-2019f0b03826" providerId="ADAL" clId="{55748AF5-C37D-430C-8A41-D1AED7EB88C0}" dt="2020-08-14T22:30:52.308" v="3190" actId="478"/>
          <ac:cxnSpMkLst>
            <pc:docMk/>
            <pc:sldMk cId="2603816425" sldId="556"/>
            <ac:cxnSpMk id="34" creationId="{75246D1E-38EF-427C-9E8A-42D9C4D022D2}"/>
          </ac:cxnSpMkLst>
        </pc:cxnChg>
        <pc:cxnChg chg="add mod">
          <ac:chgData name="Amir" userId="065951d4-4781-441f-ab30-2019f0b03826" providerId="ADAL" clId="{55748AF5-C37D-430C-8A41-D1AED7EB88C0}" dt="2020-08-14T22:30:53.295" v="3191"/>
          <ac:cxnSpMkLst>
            <pc:docMk/>
            <pc:sldMk cId="2603816425" sldId="556"/>
            <ac:cxnSpMk id="35" creationId="{4A7A5928-074F-4542-8D66-71A160051117}"/>
          </ac:cxnSpMkLst>
        </pc:cxnChg>
        <pc:cxnChg chg="del mod">
          <ac:chgData name="Amir" userId="065951d4-4781-441f-ab30-2019f0b03826" providerId="ADAL" clId="{55748AF5-C37D-430C-8A41-D1AED7EB88C0}" dt="2020-08-14T03:26:54.580" v="2403" actId="478"/>
          <ac:cxnSpMkLst>
            <pc:docMk/>
            <pc:sldMk cId="2603816425" sldId="556"/>
            <ac:cxnSpMk id="36" creationId="{8AF6B0F1-40B8-4465-809F-BF0A4F045880}"/>
          </ac:cxnSpMkLst>
        </pc:cxnChg>
        <pc:cxnChg chg="add mod">
          <ac:chgData name="Amir" userId="065951d4-4781-441f-ab30-2019f0b03826" providerId="ADAL" clId="{55748AF5-C37D-430C-8A41-D1AED7EB88C0}" dt="2020-08-14T22:30:53.295" v="3191"/>
          <ac:cxnSpMkLst>
            <pc:docMk/>
            <pc:sldMk cId="2603816425" sldId="556"/>
            <ac:cxnSpMk id="36" creationId="{CF70AD64-95A4-42E0-AFFE-10AFEFBF0AEE}"/>
          </ac:cxnSpMkLst>
        </pc:cxnChg>
        <pc:cxnChg chg="add del mod">
          <ac:chgData name="Amir" userId="065951d4-4781-441f-ab30-2019f0b03826" providerId="ADAL" clId="{55748AF5-C37D-430C-8A41-D1AED7EB88C0}" dt="2020-08-14T22:30:52.308" v="3190" actId="478"/>
          <ac:cxnSpMkLst>
            <pc:docMk/>
            <pc:sldMk cId="2603816425" sldId="556"/>
            <ac:cxnSpMk id="38" creationId="{354CC0DA-1E05-4505-9B46-B3AAA6A1184B}"/>
          </ac:cxnSpMkLst>
        </pc:cxnChg>
        <pc:cxnChg chg="del mod">
          <ac:chgData name="Amir" userId="065951d4-4781-441f-ab30-2019f0b03826" providerId="ADAL" clId="{55748AF5-C37D-430C-8A41-D1AED7EB88C0}" dt="2020-08-14T03:26:54.580" v="2403" actId="478"/>
          <ac:cxnSpMkLst>
            <pc:docMk/>
            <pc:sldMk cId="2603816425" sldId="556"/>
            <ac:cxnSpMk id="41" creationId="{240C081E-786A-48F4-8E7C-B60F7BE1661E}"/>
          </ac:cxnSpMkLst>
        </pc:cxnChg>
        <pc:cxnChg chg="add mod">
          <ac:chgData name="Amir" userId="065951d4-4781-441f-ab30-2019f0b03826" providerId="ADAL" clId="{55748AF5-C37D-430C-8A41-D1AED7EB88C0}" dt="2020-08-14T22:30:53.295" v="3191"/>
          <ac:cxnSpMkLst>
            <pc:docMk/>
            <pc:sldMk cId="2603816425" sldId="556"/>
            <ac:cxnSpMk id="45" creationId="{C21E4B5D-97B0-4128-931F-183D444614CF}"/>
          </ac:cxnSpMkLst>
        </pc:cxnChg>
        <pc:cxnChg chg="add mod">
          <ac:chgData name="Amir" userId="065951d4-4781-441f-ab30-2019f0b03826" providerId="ADAL" clId="{55748AF5-C37D-430C-8A41-D1AED7EB88C0}" dt="2020-08-14T22:30:53.295" v="3191"/>
          <ac:cxnSpMkLst>
            <pc:docMk/>
            <pc:sldMk cId="2603816425" sldId="556"/>
            <ac:cxnSpMk id="46" creationId="{65CD2581-60AE-4DBB-9B88-ABF17D5D8D3B}"/>
          </ac:cxnSpMkLst>
        </pc:cxnChg>
        <pc:cxnChg chg="del">
          <ac:chgData name="Amir" userId="065951d4-4781-441f-ab30-2019f0b03826" providerId="ADAL" clId="{55748AF5-C37D-430C-8A41-D1AED7EB88C0}" dt="2020-08-14T03:26:54.580" v="2403" actId="478"/>
          <ac:cxnSpMkLst>
            <pc:docMk/>
            <pc:sldMk cId="2603816425" sldId="556"/>
            <ac:cxnSpMk id="46" creationId="{FBD543FD-D568-4DED-85F3-321B9D264114}"/>
          </ac:cxnSpMkLst>
        </pc:cxnChg>
        <pc:cxnChg chg="add del mod">
          <ac:chgData name="Amir" userId="065951d4-4781-441f-ab30-2019f0b03826" providerId="ADAL" clId="{55748AF5-C37D-430C-8A41-D1AED7EB88C0}" dt="2020-08-14T22:30:52.308" v="3190" actId="478"/>
          <ac:cxnSpMkLst>
            <pc:docMk/>
            <pc:sldMk cId="2603816425" sldId="556"/>
            <ac:cxnSpMk id="50" creationId="{2F5145EA-2BAC-4393-90EB-64AA165BFF21}"/>
          </ac:cxnSpMkLst>
        </pc:cxnChg>
        <pc:cxnChg chg="del">
          <ac:chgData name="Amir" userId="065951d4-4781-441f-ab30-2019f0b03826" providerId="ADAL" clId="{55748AF5-C37D-430C-8A41-D1AED7EB88C0}" dt="2020-08-14T03:26:54.580" v="2403" actId="478"/>
          <ac:cxnSpMkLst>
            <pc:docMk/>
            <pc:sldMk cId="2603816425" sldId="556"/>
            <ac:cxnSpMk id="51" creationId="{2F57B3EF-487C-4FEE-A878-1A323846FD1B}"/>
          </ac:cxnSpMkLst>
        </pc:cxnChg>
        <pc:cxnChg chg="add del mod">
          <ac:chgData name="Amir" userId="065951d4-4781-441f-ab30-2019f0b03826" providerId="ADAL" clId="{55748AF5-C37D-430C-8A41-D1AED7EB88C0}" dt="2020-08-14T22:30:52.308" v="3190" actId="478"/>
          <ac:cxnSpMkLst>
            <pc:docMk/>
            <pc:sldMk cId="2603816425" sldId="556"/>
            <ac:cxnSpMk id="52" creationId="{C76F1722-2717-44EE-9A55-9C7993C6B526}"/>
          </ac:cxnSpMkLst>
        </pc:cxnChg>
      </pc:sldChg>
      <pc:sldChg chg="addSp delSp modSp add del mod">
        <pc:chgData name="Amir" userId="065951d4-4781-441f-ab30-2019f0b03826" providerId="ADAL" clId="{55748AF5-C37D-430C-8A41-D1AED7EB88C0}" dt="2020-08-14T02:57:28.082" v="1167" actId="47"/>
        <pc:sldMkLst>
          <pc:docMk/>
          <pc:sldMk cId="1614795344" sldId="557"/>
        </pc:sldMkLst>
        <pc:spChg chg="add del mod">
          <ac:chgData name="Amir" userId="065951d4-4781-441f-ab30-2019f0b03826" providerId="ADAL" clId="{55748AF5-C37D-430C-8A41-D1AED7EB88C0}" dt="2020-08-13T16:48:16.348" v="918"/>
          <ac:spMkLst>
            <pc:docMk/>
            <pc:sldMk cId="1614795344" sldId="557"/>
            <ac:spMk id="34" creationId="{AAC85F96-7C6C-4CB2-B057-B73549E46ACF}"/>
          </ac:spMkLst>
        </pc:spChg>
        <pc:spChg chg="add del mod">
          <ac:chgData name="Amir" userId="065951d4-4781-441f-ab30-2019f0b03826" providerId="ADAL" clId="{55748AF5-C37D-430C-8A41-D1AED7EB88C0}" dt="2020-08-13T16:48:16.348" v="918"/>
          <ac:spMkLst>
            <pc:docMk/>
            <pc:sldMk cId="1614795344" sldId="557"/>
            <ac:spMk id="37" creationId="{A9D9888F-58A4-4A73-8010-70316DA29C01}"/>
          </ac:spMkLst>
        </pc:spChg>
        <pc:spChg chg="add del mod">
          <ac:chgData name="Amir" userId="065951d4-4781-441f-ab30-2019f0b03826" providerId="ADAL" clId="{55748AF5-C37D-430C-8A41-D1AED7EB88C0}" dt="2020-08-13T16:48:16.348" v="918"/>
          <ac:spMkLst>
            <pc:docMk/>
            <pc:sldMk cId="1614795344" sldId="557"/>
            <ac:spMk id="40" creationId="{12A4B75D-D2FD-48A5-8D3D-4A0FC20AF307}"/>
          </ac:spMkLst>
        </pc:spChg>
        <pc:spChg chg="add del mod">
          <ac:chgData name="Amir" userId="065951d4-4781-441f-ab30-2019f0b03826" providerId="ADAL" clId="{55748AF5-C37D-430C-8A41-D1AED7EB88C0}" dt="2020-08-13T16:48:16.348" v="918"/>
          <ac:spMkLst>
            <pc:docMk/>
            <pc:sldMk cId="1614795344" sldId="557"/>
            <ac:spMk id="41" creationId="{4EE0DC23-EA2E-4B3A-82C7-99F3F7D0DD72}"/>
          </ac:spMkLst>
        </pc:spChg>
        <pc:spChg chg="add del mod">
          <ac:chgData name="Amir" userId="065951d4-4781-441f-ab30-2019f0b03826" providerId="ADAL" clId="{55748AF5-C37D-430C-8A41-D1AED7EB88C0}" dt="2020-08-13T16:48:16.348" v="918"/>
          <ac:spMkLst>
            <pc:docMk/>
            <pc:sldMk cId="1614795344" sldId="557"/>
            <ac:spMk id="45" creationId="{80C4ECE2-137D-4A04-A87D-9583BA2C46E4}"/>
          </ac:spMkLst>
        </pc:spChg>
        <pc:spChg chg="add del mod">
          <ac:chgData name="Amir" userId="065951d4-4781-441f-ab30-2019f0b03826" providerId="ADAL" clId="{55748AF5-C37D-430C-8A41-D1AED7EB88C0}" dt="2020-08-13T16:48:23.630" v="920"/>
          <ac:spMkLst>
            <pc:docMk/>
            <pc:sldMk cId="1614795344" sldId="557"/>
            <ac:spMk id="48" creationId="{719E7CB5-A0A7-4759-A029-28E74A39C20E}"/>
          </ac:spMkLst>
        </pc:spChg>
        <pc:spChg chg="add del mod">
          <ac:chgData name="Amir" userId="065951d4-4781-441f-ab30-2019f0b03826" providerId="ADAL" clId="{55748AF5-C37D-430C-8A41-D1AED7EB88C0}" dt="2020-08-13T16:48:23.630" v="920"/>
          <ac:spMkLst>
            <pc:docMk/>
            <pc:sldMk cId="1614795344" sldId="557"/>
            <ac:spMk id="50" creationId="{BAA19ECF-2705-47CE-B2AA-2B778D1F7160}"/>
          </ac:spMkLst>
        </pc:spChg>
        <pc:spChg chg="add del mod">
          <ac:chgData name="Amir" userId="065951d4-4781-441f-ab30-2019f0b03826" providerId="ADAL" clId="{55748AF5-C37D-430C-8A41-D1AED7EB88C0}" dt="2020-08-13T16:48:23.630" v="920"/>
          <ac:spMkLst>
            <pc:docMk/>
            <pc:sldMk cId="1614795344" sldId="557"/>
            <ac:spMk id="54" creationId="{5DC1A94A-7F77-43E5-9428-FD5428F474DB}"/>
          </ac:spMkLst>
        </pc:spChg>
        <pc:spChg chg="add del mod">
          <ac:chgData name="Amir" userId="065951d4-4781-441f-ab30-2019f0b03826" providerId="ADAL" clId="{55748AF5-C37D-430C-8A41-D1AED7EB88C0}" dt="2020-08-13T16:48:23.630" v="920"/>
          <ac:spMkLst>
            <pc:docMk/>
            <pc:sldMk cId="1614795344" sldId="557"/>
            <ac:spMk id="55" creationId="{0048A585-23E9-41BB-9FD2-848C06FD353A}"/>
          </ac:spMkLst>
        </pc:spChg>
        <pc:spChg chg="add del mod">
          <ac:chgData name="Amir" userId="065951d4-4781-441f-ab30-2019f0b03826" providerId="ADAL" clId="{55748AF5-C37D-430C-8A41-D1AED7EB88C0}" dt="2020-08-13T16:48:23.630" v="920"/>
          <ac:spMkLst>
            <pc:docMk/>
            <pc:sldMk cId="1614795344" sldId="557"/>
            <ac:spMk id="57" creationId="{64F06D3C-2ABA-486E-8812-3A10C9A09A84}"/>
          </ac:spMkLst>
        </pc:spChg>
        <pc:spChg chg="add del mod">
          <ac:chgData name="Amir" userId="065951d4-4781-441f-ab30-2019f0b03826" providerId="ADAL" clId="{55748AF5-C37D-430C-8A41-D1AED7EB88C0}" dt="2020-08-13T16:52:06.079" v="947"/>
          <ac:spMkLst>
            <pc:docMk/>
            <pc:sldMk cId="1614795344" sldId="557"/>
            <ac:spMk id="59" creationId="{E67F973F-BCCA-42CF-9BCE-D4C90B411449}"/>
          </ac:spMkLst>
        </pc:spChg>
        <pc:spChg chg="add del mod">
          <ac:chgData name="Amir" userId="065951d4-4781-441f-ab30-2019f0b03826" providerId="ADAL" clId="{55748AF5-C37D-430C-8A41-D1AED7EB88C0}" dt="2020-08-13T16:52:06.079" v="947"/>
          <ac:spMkLst>
            <pc:docMk/>
            <pc:sldMk cId="1614795344" sldId="557"/>
            <ac:spMk id="61" creationId="{B17DA13E-C481-430B-B3A1-BD3A30E34342}"/>
          </ac:spMkLst>
        </pc:spChg>
        <pc:spChg chg="add del mod">
          <ac:chgData name="Amir" userId="065951d4-4781-441f-ab30-2019f0b03826" providerId="ADAL" clId="{55748AF5-C37D-430C-8A41-D1AED7EB88C0}" dt="2020-08-13T16:52:06.079" v="947"/>
          <ac:spMkLst>
            <pc:docMk/>
            <pc:sldMk cId="1614795344" sldId="557"/>
            <ac:spMk id="63" creationId="{A7ED1E54-106A-4A65-BA12-481DF319D03F}"/>
          </ac:spMkLst>
        </pc:spChg>
        <pc:spChg chg="add del mod">
          <ac:chgData name="Amir" userId="065951d4-4781-441f-ab30-2019f0b03826" providerId="ADAL" clId="{55748AF5-C37D-430C-8A41-D1AED7EB88C0}" dt="2020-08-13T16:52:06.079" v="947"/>
          <ac:spMkLst>
            <pc:docMk/>
            <pc:sldMk cId="1614795344" sldId="557"/>
            <ac:spMk id="64" creationId="{5F1C0B8B-98F8-47F7-AB2E-B1DF2870DD5B}"/>
          </ac:spMkLst>
        </pc:spChg>
        <pc:picChg chg="add del mod">
          <ac:chgData name="Amir" userId="065951d4-4781-441f-ab30-2019f0b03826" providerId="ADAL" clId="{55748AF5-C37D-430C-8A41-D1AED7EB88C0}" dt="2020-08-13T16:48:16.348" v="918"/>
          <ac:picMkLst>
            <pc:docMk/>
            <pc:sldMk cId="1614795344" sldId="557"/>
            <ac:picMk id="44" creationId="{5FB4CF2B-0757-4D60-8E0D-99BB2095EF32}"/>
          </ac:picMkLst>
        </pc:picChg>
        <pc:picChg chg="add del mod">
          <ac:chgData name="Amir" userId="065951d4-4781-441f-ab30-2019f0b03826" providerId="ADAL" clId="{55748AF5-C37D-430C-8A41-D1AED7EB88C0}" dt="2020-08-13T16:48:23.630" v="920"/>
          <ac:picMkLst>
            <pc:docMk/>
            <pc:sldMk cId="1614795344" sldId="557"/>
            <ac:picMk id="56" creationId="{D4C0A982-2905-4C05-9619-373FD0A748E6}"/>
          </ac:picMkLst>
        </pc:picChg>
        <pc:picChg chg="add del mod">
          <ac:chgData name="Amir" userId="065951d4-4781-441f-ab30-2019f0b03826" providerId="ADAL" clId="{55748AF5-C37D-430C-8A41-D1AED7EB88C0}" dt="2020-08-13T16:52:06.079" v="947"/>
          <ac:picMkLst>
            <pc:docMk/>
            <pc:sldMk cId="1614795344" sldId="557"/>
            <ac:picMk id="65" creationId="{E2D9FC37-6F52-4B07-9566-F59E9F55C742}"/>
          </ac:picMkLst>
        </pc:picChg>
        <pc:cxnChg chg="add del mod">
          <ac:chgData name="Amir" userId="065951d4-4781-441f-ab30-2019f0b03826" providerId="ADAL" clId="{55748AF5-C37D-430C-8A41-D1AED7EB88C0}" dt="2020-08-13T16:48:16.348" v="918"/>
          <ac:cxnSpMkLst>
            <pc:docMk/>
            <pc:sldMk cId="1614795344" sldId="557"/>
            <ac:cxnSpMk id="33" creationId="{B1EF9BD9-2B4C-4ACE-B8A7-F95419DE5E8C}"/>
          </ac:cxnSpMkLst>
        </pc:cxnChg>
        <pc:cxnChg chg="add del mod">
          <ac:chgData name="Amir" userId="065951d4-4781-441f-ab30-2019f0b03826" providerId="ADAL" clId="{55748AF5-C37D-430C-8A41-D1AED7EB88C0}" dt="2020-08-13T16:48:16.348" v="918"/>
          <ac:cxnSpMkLst>
            <pc:docMk/>
            <pc:sldMk cId="1614795344" sldId="557"/>
            <ac:cxnSpMk id="35" creationId="{1D7F771A-AD61-4385-8576-1F4B4932A015}"/>
          </ac:cxnSpMkLst>
        </pc:cxnChg>
        <pc:cxnChg chg="add del mod">
          <ac:chgData name="Amir" userId="065951d4-4781-441f-ab30-2019f0b03826" providerId="ADAL" clId="{55748AF5-C37D-430C-8A41-D1AED7EB88C0}" dt="2020-08-13T16:48:16.348" v="918"/>
          <ac:cxnSpMkLst>
            <pc:docMk/>
            <pc:sldMk cId="1614795344" sldId="557"/>
            <ac:cxnSpMk id="39" creationId="{54C0FD28-673E-425A-B0D3-C557284EC1CC}"/>
          </ac:cxnSpMkLst>
        </pc:cxnChg>
        <pc:cxnChg chg="add del mod">
          <ac:chgData name="Amir" userId="065951d4-4781-441f-ab30-2019f0b03826" providerId="ADAL" clId="{55748AF5-C37D-430C-8A41-D1AED7EB88C0}" dt="2020-08-13T16:48:23.630" v="920"/>
          <ac:cxnSpMkLst>
            <pc:docMk/>
            <pc:sldMk cId="1614795344" sldId="557"/>
            <ac:cxnSpMk id="47" creationId="{A9B8DD05-99BA-44E8-94FE-255A4A292181}"/>
          </ac:cxnSpMkLst>
        </pc:cxnChg>
        <pc:cxnChg chg="add del mod">
          <ac:chgData name="Amir" userId="065951d4-4781-441f-ab30-2019f0b03826" providerId="ADAL" clId="{55748AF5-C37D-430C-8A41-D1AED7EB88C0}" dt="2020-08-13T16:48:23.630" v="920"/>
          <ac:cxnSpMkLst>
            <pc:docMk/>
            <pc:sldMk cId="1614795344" sldId="557"/>
            <ac:cxnSpMk id="49" creationId="{B6CF3BE1-E1BE-4BEE-83A2-05D22B7F8434}"/>
          </ac:cxnSpMkLst>
        </pc:cxnChg>
        <pc:cxnChg chg="add del mod">
          <ac:chgData name="Amir" userId="065951d4-4781-441f-ab30-2019f0b03826" providerId="ADAL" clId="{55748AF5-C37D-430C-8A41-D1AED7EB88C0}" dt="2020-08-13T16:48:23.630" v="920"/>
          <ac:cxnSpMkLst>
            <pc:docMk/>
            <pc:sldMk cId="1614795344" sldId="557"/>
            <ac:cxnSpMk id="52" creationId="{84A56051-B1DC-440E-A1F1-15719E05B4BE}"/>
          </ac:cxnSpMkLst>
        </pc:cxnChg>
        <pc:cxnChg chg="add del mod">
          <ac:chgData name="Amir" userId="065951d4-4781-441f-ab30-2019f0b03826" providerId="ADAL" clId="{55748AF5-C37D-430C-8A41-D1AED7EB88C0}" dt="2020-08-13T16:52:06.079" v="947"/>
          <ac:cxnSpMkLst>
            <pc:docMk/>
            <pc:sldMk cId="1614795344" sldId="557"/>
            <ac:cxnSpMk id="58" creationId="{20B42807-D52E-46F4-A7CF-0EE3A6F7F8B7}"/>
          </ac:cxnSpMkLst>
        </pc:cxnChg>
        <pc:cxnChg chg="add del mod">
          <ac:chgData name="Amir" userId="065951d4-4781-441f-ab30-2019f0b03826" providerId="ADAL" clId="{55748AF5-C37D-430C-8A41-D1AED7EB88C0}" dt="2020-08-13T16:52:06.079" v="947"/>
          <ac:cxnSpMkLst>
            <pc:docMk/>
            <pc:sldMk cId="1614795344" sldId="557"/>
            <ac:cxnSpMk id="60" creationId="{9DEAC8F8-F8CE-4E33-A7DE-8C40441B3201}"/>
          </ac:cxnSpMkLst>
        </pc:cxnChg>
        <pc:cxnChg chg="add del mod">
          <ac:chgData name="Amir" userId="065951d4-4781-441f-ab30-2019f0b03826" providerId="ADAL" clId="{55748AF5-C37D-430C-8A41-D1AED7EB88C0}" dt="2020-08-13T16:52:06.079" v="947"/>
          <ac:cxnSpMkLst>
            <pc:docMk/>
            <pc:sldMk cId="1614795344" sldId="557"/>
            <ac:cxnSpMk id="62" creationId="{63283E33-C6E9-47A4-95A2-B37C2BA93FA0}"/>
          </ac:cxnSpMkLst>
        </pc:cxnChg>
      </pc:sldChg>
      <pc:sldChg chg="addSp delSp modSp add mod">
        <pc:chgData name="Amir" userId="065951d4-4781-441f-ab30-2019f0b03826" providerId="ADAL" clId="{55748AF5-C37D-430C-8A41-D1AED7EB88C0}" dt="2020-08-14T22:28:33.824" v="3070" actId="20577"/>
        <pc:sldMkLst>
          <pc:docMk/>
          <pc:sldMk cId="3475145260" sldId="558"/>
        </pc:sldMkLst>
        <pc:spChg chg="del mod">
          <ac:chgData name="Amir" userId="065951d4-4781-441f-ab30-2019f0b03826" providerId="ADAL" clId="{55748AF5-C37D-430C-8A41-D1AED7EB88C0}" dt="2020-08-14T22:28:18.023" v="3047" actId="478"/>
          <ac:spMkLst>
            <pc:docMk/>
            <pc:sldMk cId="3475145260" sldId="558"/>
            <ac:spMk id="8" creationId="{A7D1AD2E-182A-43CF-88F6-3A8E780F636F}"/>
          </ac:spMkLst>
        </pc:spChg>
        <pc:spChg chg="add del mod">
          <ac:chgData name="Amir" userId="065951d4-4781-441f-ab30-2019f0b03826" providerId="ADAL" clId="{55748AF5-C37D-430C-8A41-D1AED7EB88C0}" dt="2020-08-14T22:28:18.023" v="3047" actId="478"/>
          <ac:spMkLst>
            <pc:docMk/>
            <pc:sldMk cId="3475145260" sldId="558"/>
            <ac:spMk id="9" creationId="{46B6F3C2-C563-4801-BA32-01420D024616}"/>
          </ac:spMkLst>
        </pc:spChg>
        <pc:spChg chg="add del mod">
          <ac:chgData name="Amir" userId="065951d4-4781-441f-ab30-2019f0b03826" providerId="ADAL" clId="{55748AF5-C37D-430C-8A41-D1AED7EB88C0}" dt="2020-08-14T22:28:18.023" v="3047" actId="478"/>
          <ac:spMkLst>
            <pc:docMk/>
            <pc:sldMk cId="3475145260" sldId="558"/>
            <ac:spMk id="12" creationId="{D4F4BCC2-7228-4046-BB6B-3DEC377CDD93}"/>
          </ac:spMkLst>
        </pc:spChg>
        <pc:spChg chg="add mod">
          <ac:chgData name="Amir" userId="065951d4-4781-441f-ab30-2019f0b03826" providerId="ADAL" clId="{55748AF5-C37D-430C-8A41-D1AED7EB88C0}" dt="2020-08-14T22:28:25.352" v="3069" actId="1036"/>
          <ac:spMkLst>
            <pc:docMk/>
            <pc:sldMk cId="3475145260" sldId="558"/>
            <ac:spMk id="23" creationId="{05E40356-A8C9-4021-8333-497B1EB84E93}"/>
          </ac:spMkLst>
        </pc:spChg>
        <pc:spChg chg="del">
          <ac:chgData name="Amir" userId="065951d4-4781-441f-ab30-2019f0b03826" providerId="ADAL" clId="{55748AF5-C37D-430C-8A41-D1AED7EB88C0}" dt="2020-08-14T02:34:43.186" v="987" actId="478"/>
          <ac:spMkLst>
            <pc:docMk/>
            <pc:sldMk cId="3475145260" sldId="558"/>
            <ac:spMk id="24" creationId="{C0F8CB2B-7920-4E38-B7F3-F3BA23DFCA42}"/>
          </ac:spMkLst>
        </pc:spChg>
        <pc:spChg chg="add mod">
          <ac:chgData name="Amir" userId="065951d4-4781-441f-ab30-2019f0b03826" providerId="ADAL" clId="{55748AF5-C37D-430C-8A41-D1AED7EB88C0}" dt="2020-08-14T22:28:25.352" v="3069" actId="1036"/>
          <ac:spMkLst>
            <pc:docMk/>
            <pc:sldMk cId="3475145260" sldId="558"/>
            <ac:spMk id="26" creationId="{838E588C-58EE-44FB-9392-F6513CAE9E43}"/>
          </ac:spMkLst>
        </pc:spChg>
        <pc:spChg chg="add mod">
          <ac:chgData name="Amir" userId="065951d4-4781-441f-ab30-2019f0b03826" providerId="ADAL" clId="{55748AF5-C37D-430C-8A41-D1AED7EB88C0}" dt="2020-08-14T22:28:25.352" v="3069" actId="1036"/>
          <ac:spMkLst>
            <pc:docMk/>
            <pc:sldMk cId="3475145260" sldId="558"/>
            <ac:spMk id="27" creationId="{2B36F3E0-E831-4797-BC39-492B8B470DC2}"/>
          </ac:spMkLst>
        </pc:spChg>
        <pc:spChg chg="add mod">
          <ac:chgData name="Amir" userId="065951d4-4781-441f-ab30-2019f0b03826" providerId="ADAL" clId="{55748AF5-C37D-430C-8A41-D1AED7EB88C0}" dt="2020-08-14T22:28:33.824" v="3070" actId="20577"/>
          <ac:spMkLst>
            <pc:docMk/>
            <pc:sldMk cId="3475145260" sldId="558"/>
            <ac:spMk id="30" creationId="{CF888A1C-B32B-4740-8E88-8E805F8AFBD9}"/>
          </ac:spMkLst>
        </pc:spChg>
        <pc:spChg chg="del">
          <ac:chgData name="Amir" userId="065951d4-4781-441f-ab30-2019f0b03826" providerId="ADAL" clId="{55748AF5-C37D-430C-8A41-D1AED7EB88C0}" dt="2020-08-14T02:38:07.480" v="1045" actId="478"/>
          <ac:spMkLst>
            <pc:docMk/>
            <pc:sldMk cId="3475145260" sldId="558"/>
            <ac:spMk id="31" creationId="{6CF8123B-B771-45D3-949C-891EB6FF511F}"/>
          </ac:spMkLst>
        </pc:spChg>
        <pc:spChg chg="add mod">
          <ac:chgData name="Amir" userId="065951d4-4781-441f-ab30-2019f0b03826" providerId="ADAL" clId="{55748AF5-C37D-430C-8A41-D1AED7EB88C0}" dt="2020-08-14T22:28:25.352" v="3069" actId="1036"/>
          <ac:spMkLst>
            <pc:docMk/>
            <pc:sldMk cId="3475145260" sldId="558"/>
            <ac:spMk id="31" creationId="{F9B13D2E-BA54-4F95-9EA7-E90033FA6436}"/>
          </ac:spMkLst>
        </pc:spChg>
        <pc:spChg chg="add del mod">
          <ac:chgData name="Amir" userId="065951d4-4781-441f-ab30-2019f0b03826" providerId="ADAL" clId="{55748AF5-C37D-430C-8A41-D1AED7EB88C0}" dt="2020-08-14T22:28:18.023" v="3047" actId="478"/>
          <ac:spMkLst>
            <pc:docMk/>
            <pc:sldMk cId="3475145260" sldId="558"/>
            <ac:spMk id="32" creationId="{E8C68719-CEF9-4009-93AB-492F9C8A5306}"/>
          </ac:spMkLst>
        </pc:spChg>
        <pc:spChg chg="add del mod">
          <ac:chgData name="Amir" userId="065951d4-4781-441f-ab30-2019f0b03826" providerId="ADAL" clId="{55748AF5-C37D-430C-8A41-D1AED7EB88C0}" dt="2020-08-14T22:28:18.023" v="3047" actId="478"/>
          <ac:spMkLst>
            <pc:docMk/>
            <pc:sldMk cId="3475145260" sldId="558"/>
            <ac:spMk id="33" creationId="{BBB2A9FD-CC38-49C2-9269-75237B90953E}"/>
          </ac:spMkLst>
        </pc:spChg>
        <pc:spChg chg="add mod">
          <ac:chgData name="Amir" userId="065951d4-4781-441f-ab30-2019f0b03826" providerId="ADAL" clId="{55748AF5-C37D-430C-8A41-D1AED7EB88C0}" dt="2020-08-14T22:28:25.352" v="3069" actId="1036"/>
          <ac:spMkLst>
            <pc:docMk/>
            <pc:sldMk cId="3475145260" sldId="558"/>
            <ac:spMk id="34" creationId="{030ABA18-AE9A-409F-9EF7-251B43DC7BC7}"/>
          </ac:spMkLst>
        </pc:spChg>
        <pc:spChg chg="add mod">
          <ac:chgData name="Amir" userId="065951d4-4781-441f-ab30-2019f0b03826" providerId="ADAL" clId="{55748AF5-C37D-430C-8A41-D1AED7EB88C0}" dt="2020-08-14T22:28:25.352" v="3069" actId="1036"/>
          <ac:spMkLst>
            <pc:docMk/>
            <pc:sldMk cId="3475145260" sldId="558"/>
            <ac:spMk id="35" creationId="{29F81633-F46D-47F3-ABB4-86DF9FAFBFBE}"/>
          </ac:spMkLst>
        </pc:spChg>
        <pc:spChg chg="del">
          <ac:chgData name="Amir" userId="065951d4-4781-441f-ab30-2019f0b03826" providerId="ADAL" clId="{55748AF5-C37D-430C-8A41-D1AED7EB88C0}" dt="2020-08-14T02:37:26.018" v="1020" actId="478"/>
          <ac:spMkLst>
            <pc:docMk/>
            <pc:sldMk cId="3475145260" sldId="558"/>
            <ac:spMk id="35" creationId="{63A3B07B-E30E-404A-A5AF-E8CF730C14F7}"/>
          </ac:spMkLst>
        </pc:spChg>
        <pc:spChg chg="del mod">
          <ac:chgData name="Amir" userId="065951d4-4781-441f-ab30-2019f0b03826" providerId="ADAL" clId="{55748AF5-C37D-430C-8A41-D1AED7EB88C0}" dt="2020-08-14T02:37:22.041" v="1019" actId="478"/>
          <ac:spMkLst>
            <pc:docMk/>
            <pc:sldMk cId="3475145260" sldId="558"/>
            <ac:spMk id="37" creationId="{28E7BDDD-3523-42C8-ABA2-D966F0A5B00C}"/>
          </ac:spMkLst>
        </pc:spChg>
        <pc:spChg chg="add mod">
          <ac:chgData name="Amir" userId="065951d4-4781-441f-ab30-2019f0b03826" providerId="ADAL" clId="{55748AF5-C37D-430C-8A41-D1AED7EB88C0}" dt="2020-08-14T22:28:25.352" v="3069" actId="1036"/>
          <ac:spMkLst>
            <pc:docMk/>
            <pc:sldMk cId="3475145260" sldId="558"/>
            <ac:spMk id="38" creationId="{46D9DFF8-D10B-41BC-B8E1-4BFD670CC4BF}"/>
          </ac:spMkLst>
        </pc:spChg>
        <pc:spChg chg="add mod">
          <ac:chgData name="Amir" userId="065951d4-4781-441f-ab30-2019f0b03826" providerId="ADAL" clId="{55748AF5-C37D-430C-8A41-D1AED7EB88C0}" dt="2020-08-14T22:28:25.352" v="3069" actId="1036"/>
          <ac:spMkLst>
            <pc:docMk/>
            <pc:sldMk cId="3475145260" sldId="558"/>
            <ac:spMk id="39" creationId="{4BA17023-3C50-44AD-935E-4832BACF1C95}"/>
          </ac:spMkLst>
        </pc:spChg>
        <pc:spChg chg="add mod">
          <ac:chgData name="Amir" userId="065951d4-4781-441f-ab30-2019f0b03826" providerId="ADAL" clId="{55748AF5-C37D-430C-8A41-D1AED7EB88C0}" dt="2020-08-14T22:28:25.352" v="3069" actId="1036"/>
          <ac:spMkLst>
            <pc:docMk/>
            <pc:sldMk cId="3475145260" sldId="558"/>
            <ac:spMk id="41" creationId="{018B8A70-C31F-46AD-BAFA-A01EE32B8AC2}"/>
          </ac:spMkLst>
        </pc:spChg>
        <pc:spChg chg="del mod">
          <ac:chgData name="Amir" userId="065951d4-4781-441f-ab30-2019f0b03826" providerId="ADAL" clId="{55748AF5-C37D-430C-8A41-D1AED7EB88C0}" dt="2020-08-14T22:28:18.023" v="3047" actId="478"/>
          <ac:spMkLst>
            <pc:docMk/>
            <pc:sldMk cId="3475145260" sldId="558"/>
            <ac:spMk id="43" creationId="{A8D370C7-1344-430B-8CC1-AD16C95D2178}"/>
          </ac:spMkLst>
        </pc:spChg>
        <pc:spChg chg="del">
          <ac:chgData name="Amir" userId="065951d4-4781-441f-ab30-2019f0b03826" providerId="ADAL" clId="{55748AF5-C37D-430C-8A41-D1AED7EB88C0}" dt="2020-08-14T02:34:43.186" v="987" actId="478"/>
          <ac:spMkLst>
            <pc:docMk/>
            <pc:sldMk cId="3475145260" sldId="558"/>
            <ac:spMk id="44" creationId="{0D33B1C8-BA2A-4138-A154-959BBA378052}"/>
          </ac:spMkLst>
        </pc:spChg>
        <pc:spChg chg="add mod">
          <ac:chgData name="Amir" userId="065951d4-4781-441f-ab30-2019f0b03826" providerId="ADAL" clId="{55748AF5-C37D-430C-8A41-D1AED7EB88C0}" dt="2020-08-14T22:28:25.352" v="3069" actId="1036"/>
          <ac:spMkLst>
            <pc:docMk/>
            <pc:sldMk cId="3475145260" sldId="558"/>
            <ac:spMk id="44" creationId="{6D477CFE-AF61-4111-BC8D-102ABBB4C15C}"/>
          </ac:spMkLst>
        </pc:spChg>
        <pc:spChg chg="add mod">
          <ac:chgData name="Amir" userId="065951d4-4781-441f-ab30-2019f0b03826" providerId="ADAL" clId="{55748AF5-C37D-430C-8A41-D1AED7EB88C0}" dt="2020-08-14T22:28:25.352" v="3069" actId="1036"/>
          <ac:spMkLst>
            <pc:docMk/>
            <pc:sldMk cId="3475145260" sldId="558"/>
            <ac:spMk id="45" creationId="{244600EF-8210-43C4-A074-7F49A1F12221}"/>
          </ac:spMkLst>
        </pc:spChg>
        <pc:spChg chg="del">
          <ac:chgData name="Amir" userId="065951d4-4781-441f-ab30-2019f0b03826" providerId="ADAL" clId="{55748AF5-C37D-430C-8A41-D1AED7EB88C0}" dt="2020-08-14T02:34:43.186" v="987" actId="478"/>
          <ac:spMkLst>
            <pc:docMk/>
            <pc:sldMk cId="3475145260" sldId="558"/>
            <ac:spMk id="45" creationId="{CEA9C6A2-DB12-44B8-AB17-0DEFA312D5DE}"/>
          </ac:spMkLst>
        </pc:spChg>
        <pc:spChg chg="add del mod">
          <ac:chgData name="Amir" userId="065951d4-4781-441f-ab30-2019f0b03826" providerId="ADAL" clId="{55748AF5-C37D-430C-8A41-D1AED7EB88C0}" dt="2020-08-14T22:28:18.023" v="3047" actId="478"/>
          <ac:spMkLst>
            <pc:docMk/>
            <pc:sldMk cId="3475145260" sldId="558"/>
            <ac:spMk id="46" creationId="{AC314D5D-0991-4921-AD5E-3148E9D8052E}"/>
          </ac:spMkLst>
        </pc:spChg>
        <pc:spChg chg="del mod">
          <ac:chgData name="Amir" userId="065951d4-4781-441f-ab30-2019f0b03826" providerId="ADAL" clId="{55748AF5-C37D-430C-8A41-D1AED7EB88C0}" dt="2020-08-14T22:28:18.023" v="3047" actId="478"/>
          <ac:spMkLst>
            <pc:docMk/>
            <pc:sldMk cId="3475145260" sldId="558"/>
            <ac:spMk id="47" creationId="{93B7415D-16B4-4DD2-9D48-5BFE2AA37BA5}"/>
          </ac:spMkLst>
        </pc:spChg>
        <pc:spChg chg="add del mod">
          <ac:chgData name="Amir" userId="065951d4-4781-441f-ab30-2019f0b03826" providerId="ADAL" clId="{55748AF5-C37D-430C-8A41-D1AED7EB88C0}" dt="2020-08-14T22:28:18.023" v="3047" actId="478"/>
          <ac:spMkLst>
            <pc:docMk/>
            <pc:sldMk cId="3475145260" sldId="558"/>
            <ac:spMk id="48" creationId="{32C901DB-2626-404A-9B70-779BE423AD03}"/>
          </ac:spMkLst>
        </pc:spChg>
        <pc:spChg chg="del mod">
          <ac:chgData name="Amir" userId="065951d4-4781-441f-ab30-2019f0b03826" providerId="ADAL" clId="{55748AF5-C37D-430C-8A41-D1AED7EB88C0}" dt="2020-08-14T22:28:18.023" v="3047" actId="478"/>
          <ac:spMkLst>
            <pc:docMk/>
            <pc:sldMk cId="3475145260" sldId="558"/>
            <ac:spMk id="49" creationId="{193472D7-55F4-401E-8386-FF9371995BD6}"/>
          </ac:spMkLst>
        </pc:spChg>
        <pc:spChg chg="add mod">
          <ac:chgData name="Amir" userId="065951d4-4781-441f-ab30-2019f0b03826" providerId="ADAL" clId="{55748AF5-C37D-430C-8A41-D1AED7EB88C0}" dt="2020-08-14T22:28:25.352" v="3069" actId="1036"/>
          <ac:spMkLst>
            <pc:docMk/>
            <pc:sldMk cId="3475145260" sldId="558"/>
            <ac:spMk id="50" creationId="{7169D132-CC2E-476A-9BA6-1B801F0E6B4A}"/>
          </ac:spMkLst>
        </pc:spChg>
        <pc:spChg chg="del">
          <ac:chgData name="Amir" userId="065951d4-4781-441f-ab30-2019f0b03826" providerId="ADAL" clId="{55748AF5-C37D-430C-8A41-D1AED7EB88C0}" dt="2020-08-14T02:38:10.603" v="1046" actId="478"/>
          <ac:spMkLst>
            <pc:docMk/>
            <pc:sldMk cId="3475145260" sldId="558"/>
            <ac:spMk id="53" creationId="{EA8B8E57-496E-4F1F-B305-EF68663B0416}"/>
          </ac:spMkLst>
        </pc:spChg>
        <pc:spChg chg="del">
          <ac:chgData name="Amir" userId="065951d4-4781-441f-ab30-2019f0b03826" providerId="ADAL" clId="{55748AF5-C37D-430C-8A41-D1AED7EB88C0}" dt="2020-08-14T02:34:43.186" v="987" actId="478"/>
          <ac:spMkLst>
            <pc:docMk/>
            <pc:sldMk cId="3475145260" sldId="558"/>
            <ac:spMk id="65" creationId="{25056BCF-66AC-4AC8-8AFE-6A705F5F9EFA}"/>
          </ac:spMkLst>
        </pc:spChg>
        <pc:spChg chg="del mod">
          <ac:chgData name="Amir" userId="065951d4-4781-441f-ab30-2019f0b03826" providerId="ADAL" clId="{55748AF5-C37D-430C-8A41-D1AED7EB88C0}" dt="2020-08-14T02:34:47.314" v="989" actId="478"/>
          <ac:spMkLst>
            <pc:docMk/>
            <pc:sldMk cId="3475145260" sldId="558"/>
            <ac:spMk id="66" creationId="{D48EBF2F-EDE4-4BBA-8DC0-16356A1E4A9C}"/>
          </ac:spMkLst>
        </pc:spChg>
        <pc:spChg chg="del mod">
          <ac:chgData name="Amir" userId="065951d4-4781-441f-ab30-2019f0b03826" providerId="ADAL" clId="{55748AF5-C37D-430C-8A41-D1AED7EB88C0}" dt="2020-08-14T22:28:18.023" v="3047" actId="478"/>
          <ac:spMkLst>
            <pc:docMk/>
            <pc:sldMk cId="3475145260" sldId="558"/>
            <ac:spMk id="67" creationId="{F3E8C257-CD7B-4D4C-B6D1-59F9031C22D5}"/>
          </ac:spMkLst>
        </pc:spChg>
        <pc:spChg chg="del">
          <ac:chgData name="Amir" userId="065951d4-4781-441f-ab30-2019f0b03826" providerId="ADAL" clId="{55748AF5-C37D-430C-8A41-D1AED7EB88C0}" dt="2020-08-14T02:33:34.421" v="979" actId="478"/>
          <ac:spMkLst>
            <pc:docMk/>
            <pc:sldMk cId="3475145260" sldId="558"/>
            <ac:spMk id="68" creationId="{0CA4F67E-A721-4CE5-9098-9075AC78ADA3}"/>
          </ac:spMkLst>
        </pc:spChg>
        <pc:spChg chg="mod">
          <ac:chgData name="Amir" userId="065951d4-4781-441f-ab30-2019f0b03826" providerId="ADAL" clId="{55748AF5-C37D-430C-8A41-D1AED7EB88C0}" dt="2020-08-14T03:03:29.575" v="1539" actId="1036"/>
          <ac:spMkLst>
            <pc:docMk/>
            <pc:sldMk cId="3475145260" sldId="558"/>
            <ac:spMk id="87042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4T21:54:21.569" v="2450" actId="313"/>
          <ac:spMkLst>
            <pc:docMk/>
            <pc:sldMk cId="3475145260" sldId="558"/>
            <ac:spMk id="87044" creationId="{00000000-0000-0000-0000-000000000000}"/>
          </ac:spMkLst>
        </pc:spChg>
        <pc:picChg chg="del mod">
          <ac:chgData name="Amir" userId="065951d4-4781-441f-ab30-2019f0b03826" providerId="ADAL" clId="{55748AF5-C37D-430C-8A41-D1AED7EB88C0}" dt="2020-08-14T22:28:18.023" v="3047" actId="478"/>
          <ac:picMkLst>
            <pc:docMk/>
            <pc:sldMk cId="3475145260" sldId="558"/>
            <ac:picMk id="4" creationId="{068C1760-2C53-44B8-84B1-5A6AE1588B83}"/>
          </ac:picMkLst>
        </pc:picChg>
        <pc:picChg chg="del mod">
          <ac:chgData name="Amir" userId="065951d4-4781-441f-ab30-2019f0b03826" providerId="ADAL" clId="{55748AF5-C37D-430C-8A41-D1AED7EB88C0}" dt="2020-08-14T22:28:18.023" v="3047" actId="478"/>
          <ac:picMkLst>
            <pc:docMk/>
            <pc:sldMk cId="3475145260" sldId="558"/>
            <ac:picMk id="17" creationId="{6E90C856-9E3C-4F26-A3EF-28742AC84716}"/>
          </ac:picMkLst>
        </pc:picChg>
        <pc:picChg chg="add mod">
          <ac:chgData name="Amir" userId="065951d4-4781-441f-ab30-2019f0b03826" providerId="ADAL" clId="{55748AF5-C37D-430C-8A41-D1AED7EB88C0}" dt="2020-08-14T22:28:25.352" v="3069" actId="1036"/>
          <ac:picMkLst>
            <pc:docMk/>
            <pc:sldMk cId="3475145260" sldId="558"/>
            <ac:picMk id="24" creationId="{C65D2FA3-5753-4B7E-A826-EF7BFDBF8721}"/>
          </ac:picMkLst>
        </pc:picChg>
        <pc:cxnChg chg="del mod">
          <ac:chgData name="Amir" userId="065951d4-4781-441f-ab30-2019f0b03826" providerId="ADAL" clId="{55748AF5-C37D-430C-8A41-D1AED7EB88C0}" dt="2020-08-14T22:28:18.023" v="3047" actId="478"/>
          <ac:cxnSpMkLst>
            <pc:docMk/>
            <pc:sldMk cId="3475145260" sldId="558"/>
            <ac:cxnSpMk id="3" creationId="{20518B38-C752-4868-9866-5962B1AD4463}"/>
          </ac:cxnSpMkLst>
        </pc:cxnChg>
        <pc:cxnChg chg="add mod">
          <ac:chgData name="Amir" userId="065951d4-4781-441f-ab30-2019f0b03826" providerId="ADAL" clId="{55748AF5-C37D-430C-8A41-D1AED7EB88C0}" dt="2020-08-14T22:28:25.352" v="3069" actId="1036"/>
          <ac:cxnSpMkLst>
            <pc:docMk/>
            <pc:sldMk cId="3475145260" sldId="558"/>
            <ac:cxnSpMk id="25" creationId="{C873D120-DE34-4157-898A-8774D30C6A85}"/>
          </ac:cxnSpMkLst>
        </pc:cxnChg>
        <pc:cxnChg chg="add mod">
          <ac:chgData name="Amir" userId="065951d4-4781-441f-ab30-2019f0b03826" providerId="ADAL" clId="{55748AF5-C37D-430C-8A41-D1AED7EB88C0}" dt="2020-08-14T22:28:25.352" v="3069" actId="1036"/>
          <ac:cxnSpMkLst>
            <pc:docMk/>
            <pc:sldMk cId="3475145260" sldId="558"/>
            <ac:cxnSpMk id="28" creationId="{5D204EFF-E301-42CA-84A1-1684BD9CE9A4}"/>
          </ac:cxnSpMkLst>
        </pc:cxnChg>
        <pc:cxnChg chg="add mod">
          <ac:chgData name="Amir" userId="065951d4-4781-441f-ab30-2019f0b03826" providerId="ADAL" clId="{55748AF5-C37D-430C-8A41-D1AED7EB88C0}" dt="2020-08-14T22:28:25.352" v="3069" actId="1036"/>
          <ac:cxnSpMkLst>
            <pc:docMk/>
            <pc:sldMk cId="3475145260" sldId="558"/>
            <ac:cxnSpMk id="29" creationId="{5D221908-496E-46C2-841B-EEE33B5C7966}"/>
          </ac:cxnSpMkLst>
        </pc:cxnChg>
        <pc:cxnChg chg="add mod">
          <ac:chgData name="Amir" userId="065951d4-4781-441f-ab30-2019f0b03826" providerId="ADAL" clId="{55748AF5-C37D-430C-8A41-D1AED7EB88C0}" dt="2020-08-14T22:28:25.352" v="3069" actId="1036"/>
          <ac:cxnSpMkLst>
            <pc:docMk/>
            <pc:sldMk cId="3475145260" sldId="558"/>
            <ac:cxnSpMk id="36" creationId="{3005C7FA-5239-4303-8D69-A1FA526408FC}"/>
          </ac:cxnSpMkLst>
        </pc:cxnChg>
        <pc:cxnChg chg="del mod">
          <ac:chgData name="Amir" userId="065951d4-4781-441f-ab30-2019f0b03826" providerId="ADAL" clId="{55748AF5-C37D-430C-8A41-D1AED7EB88C0}" dt="2020-08-14T02:37:27.642" v="1021" actId="478"/>
          <ac:cxnSpMkLst>
            <pc:docMk/>
            <pc:sldMk cId="3475145260" sldId="558"/>
            <ac:cxnSpMk id="36" creationId="{8AF6B0F1-40B8-4465-809F-BF0A4F045880}"/>
          </ac:cxnSpMkLst>
        </pc:cxnChg>
        <pc:cxnChg chg="add mod">
          <ac:chgData name="Amir" userId="065951d4-4781-441f-ab30-2019f0b03826" providerId="ADAL" clId="{55748AF5-C37D-430C-8A41-D1AED7EB88C0}" dt="2020-08-14T22:28:25.352" v="3069" actId="1036"/>
          <ac:cxnSpMkLst>
            <pc:docMk/>
            <pc:sldMk cId="3475145260" sldId="558"/>
            <ac:cxnSpMk id="37" creationId="{ED160489-434A-4D3C-B769-AE469BC71C34}"/>
          </ac:cxnSpMkLst>
        </pc:cxnChg>
        <pc:cxnChg chg="add del mod">
          <ac:chgData name="Amir" userId="065951d4-4781-441f-ab30-2019f0b03826" providerId="ADAL" clId="{55748AF5-C37D-430C-8A41-D1AED7EB88C0}" dt="2020-08-14T22:28:18.023" v="3047" actId="478"/>
          <ac:cxnSpMkLst>
            <pc:docMk/>
            <pc:sldMk cId="3475145260" sldId="558"/>
            <ac:cxnSpMk id="40" creationId="{CDA50C83-F55A-4223-B2E1-FD2C3E06655A}"/>
          </ac:cxnSpMkLst>
        </pc:cxnChg>
        <pc:cxnChg chg="del">
          <ac:chgData name="Amir" userId="065951d4-4781-441f-ab30-2019f0b03826" providerId="ADAL" clId="{55748AF5-C37D-430C-8A41-D1AED7EB88C0}" dt="2020-08-14T02:34:43.186" v="987" actId="478"/>
          <ac:cxnSpMkLst>
            <pc:docMk/>
            <pc:sldMk cId="3475145260" sldId="558"/>
            <ac:cxnSpMk id="41" creationId="{240C081E-786A-48F4-8E7C-B60F7BE1661E}"/>
          </ac:cxnSpMkLst>
        </pc:cxnChg>
        <pc:cxnChg chg="add del mod">
          <ac:chgData name="Amir" userId="065951d4-4781-441f-ab30-2019f0b03826" providerId="ADAL" clId="{55748AF5-C37D-430C-8A41-D1AED7EB88C0}" dt="2020-08-14T22:28:18.023" v="3047" actId="478"/>
          <ac:cxnSpMkLst>
            <pc:docMk/>
            <pc:sldMk cId="3475145260" sldId="558"/>
            <ac:cxnSpMk id="42" creationId="{7B9D95FE-7CF0-4835-AFD3-78D63160F173}"/>
          </ac:cxnSpMkLst>
        </pc:cxnChg>
        <pc:cxnChg chg="del">
          <ac:chgData name="Amir" userId="065951d4-4781-441f-ab30-2019f0b03826" providerId="ADAL" clId="{55748AF5-C37D-430C-8A41-D1AED7EB88C0}" dt="2020-08-14T02:34:43.186" v="987" actId="478"/>
          <ac:cxnSpMkLst>
            <pc:docMk/>
            <pc:sldMk cId="3475145260" sldId="558"/>
            <ac:cxnSpMk id="61" creationId="{496A5741-424D-4AA7-9F19-B53ED384F9C7}"/>
          </ac:cxnSpMkLst>
        </pc:cxnChg>
        <pc:cxnChg chg="del mod">
          <ac:chgData name="Amir" userId="065951d4-4781-441f-ab30-2019f0b03826" providerId="ADAL" clId="{55748AF5-C37D-430C-8A41-D1AED7EB88C0}" dt="2020-08-14T22:28:18.023" v="3047" actId="478"/>
          <ac:cxnSpMkLst>
            <pc:docMk/>
            <pc:sldMk cId="3475145260" sldId="558"/>
            <ac:cxnSpMk id="62" creationId="{6A512C49-B37A-45FE-8E61-5B1D4D205C65}"/>
          </ac:cxnSpMkLst>
        </pc:cxnChg>
        <pc:cxnChg chg="del">
          <ac:chgData name="Amir" userId="065951d4-4781-441f-ab30-2019f0b03826" providerId="ADAL" clId="{55748AF5-C37D-430C-8A41-D1AED7EB88C0}" dt="2020-08-14T02:34:43.186" v="987" actId="478"/>
          <ac:cxnSpMkLst>
            <pc:docMk/>
            <pc:sldMk cId="3475145260" sldId="558"/>
            <ac:cxnSpMk id="63" creationId="{159A728B-2D26-4E66-940D-A406B6046773}"/>
          </ac:cxnSpMkLst>
        </pc:cxnChg>
        <pc:cxnChg chg="del mod">
          <ac:chgData name="Amir" userId="065951d4-4781-441f-ab30-2019f0b03826" providerId="ADAL" clId="{55748AF5-C37D-430C-8A41-D1AED7EB88C0}" dt="2020-08-14T22:28:18.023" v="3047" actId="478"/>
          <ac:cxnSpMkLst>
            <pc:docMk/>
            <pc:sldMk cId="3475145260" sldId="558"/>
            <ac:cxnSpMk id="64" creationId="{C1187C5F-4D48-4109-BA79-104BB183DD20}"/>
          </ac:cxnSpMkLst>
        </pc:cxnChg>
        <pc:cxnChg chg="del">
          <ac:chgData name="Amir" userId="065951d4-4781-441f-ab30-2019f0b03826" providerId="ADAL" clId="{55748AF5-C37D-430C-8A41-D1AED7EB88C0}" dt="2020-08-14T02:33:38.084" v="980" actId="478"/>
          <ac:cxnSpMkLst>
            <pc:docMk/>
            <pc:sldMk cId="3475145260" sldId="558"/>
            <ac:cxnSpMk id="69" creationId="{83477873-CA0D-452D-878E-26F17ABE29E7}"/>
          </ac:cxnSpMkLst>
        </pc:cxnChg>
      </pc:sldChg>
      <pc:sldChg chg="addSp delSp modSp add mod">
        <pc:chgData name="Amir" userId="065951d4-4781-441f-ab30-2019f0b03826" providerId="ADAL" clId="{55748AF5-C37D-430C-8A41-D1AED7EB88C0}" dt="2020-08-14T22:30:01.832" v="3186" actId="962"/>
        <pc:sldMkLst>
          <pc:docMk/>
          <pc:sldMk cId="72891256" sldId="559"/>
        </pc:sldMkLst>
        <pc:spChg chg="del">
          <ac:chgData name="Amir" userId="065951d4-4781-441f-ab30-2019f0b03826" providerId="ADAL" clId="{55748AF5-C37D-430C-8A41-D1AED7EB88C0}" dt="2020-08-14T22:29:31.621" v="3092" actId="478"/>
          <ac:spMkLst>
            <pc:docMk/>
            <pc:sldMk cId="72891256" sldId="559"/>
            <ac:spMk id="8" creationId="{A7D1AD2E-182A-43CF-88F6-3A8E780F636F}"/>
          </ac:spMkLst>
        </pc:spChg>
        <pc:spChg chg="del mod">
          <ac:chgData name="Amir" userId="065951d4-4781-441f-ab30-2019f0b03826" providerId="ADAL" clId="{55748AF5-C37D-430C-8A41-D1AED7EB88C0}" dt="2020-08-14T22:29:31.621" v="3092" actId="478"/>
          <ac:spMkLst>
            <pc:docMk/>
            <pc:sldMk cId="72891256" sldId="559"/>
            <ac:spMk id="9" creationId="{46B6F3C2-C563-4801-BA32-01420D024616}"/>
          </ac:spMkLst>
        </pc:spChg>
        <pc:spChg chg="del">
          <ac:chgData name="Amir" userId="065951d4-4781-441f-ab30-2019f0b03826" providerId="ADAL" clId="{55748AF5-C37D-430C-8A41-D1AED7EB88C0}" dt="2020-08-14T22:29:31.621" v="3092" actId="478"/>
          <ac:spMkLst>
            <pc:docMk/>
            <pc:sldMk cId="72891256" sldId="559"/>
            <ac:spMk id="12" creationId="{D4F4BCC2-7228-4046-BB6B-3DEC377CDD93}"/>
          </ac:spMkLst>
        </pc:spChg>
        <pc:spChg chg="add mod">
          <ac:chgData name="Amir" userId="065951d4-4781-441f-ab30-2019f0b03826" providerId="ADAL" clId="{55748AF5-C37D-430C-8A41-D1AED7EB88C0}" dt="2020-08-14T22:29:37.795" v="3114" actId="1035"/>
          <ac:spMkLst>
            <pc:docMk/>
            <pc:sldMk cId="72891256" sldId="559"/>
            <ac:spMk id="25" creationId="{82939D94-AABE-4720-A596-592365056A4D}"/>
          </ac:spMkLst>
        </pc:spChg>
        <pc:spChg chg="add mod">
          <ac:chgData name="Amir" userId="065951d4-4781-441f-ab30-2019f0b03826" providerId="ADAL" clId="{55748AF5-C37D-430C-8A41-D1AED7EB88C0}" dt="2020-08-14T22:29:37.795" v="3114" actId="1035"/>
          <ac:spMkLst>
            <pc:docMk/>
            <pc:sldMk cId="72891256" sldId="559"/>
            <ac:spMk id="28" creationId="{2B0CBD63-20F2-4BFB-9080-BEBBA3B31286}"/>
          </ac:spMkLst>
        </pc:spChg>
        <pc:spChg chg="add mod">
          <ac:chgData name="Amir" userId="065951d4-4781-441f-ab30-2019f0b03826" providerId="ADAL" clId="{55748AF5-C37D-430C-8A41-D1AED7EB88C0}" dt="2020-08-14T22:29:37.795" v="3114" actId="1035"/>
          <ac:spMkLst>
            <pc:docMk/>
            <pc:sldMk cId="72891256" sldId="559"/>
            <ac:spMk id="29" creationId="{35063F08-50F6-4CF1-9407-06F9A64C9E2D}"/>
          </ac:spMkLst>
        </pc:spChg>
        <pc:spChg chg="del">
          <ac:chgData name="Amir" userId="065951d4-4781-441f-ab30-2019f0b03826" providerId="ADAL" clId="{55748AF5-C37D-430C-8A41-D1AED7EB88C0}" dt="2020-08-14T22:29:31.621" v="3092" actId="478"/>
          <ac:spMkLst>
            <pc:docMk/>
            <pc:sldMk cId="72891256" sldId="559"/>
            <ac:spMk id="32" creationId="{E8C68719-CEF9-4009-93AB-492F9C8A5306}"/>
          </ac:spMkLst>
        </pc:spChg>
        <pc:spChg chg="del">
          <ac:chgData name="Amir" userId="065951d4-4781-441f-ab30-2019f0b03826" providerId="ADAL" clId="{55748AF5-C37D-430C-8A41-D1AED7EB88C0}" dt="2020-08-14T22:29:31.621" v="3092" actId="478"/>
          <ac:spMkLst>
            <pc:docMk/>
            <pc:sldMk cId="72891256" sldId="559"/>
            <ac:spMk id="33" creationId="{BBB2A9FD-CC38-49C2-9269-75237B90953E}"/>
          </ac:spMkLst>
        </pc:spChg>
        <pc:spChg chg="add mod">
          <ac:chgData name="Amir" userId="065951d4-4781-441f-ab30-2019f0b03826" providerId="ADAL" clId="{55748AF5-C37D-430C-8A41-D1AED7EB88C0}" dt="2020-08-14T22:29:37.795" v="3114" actId="1035"/>
          <ac:spMkLst>
            <pc:docMk/>
            <pc:sldMk cId="72891256" sldId="559"/>
            <ac:spMk id="34" creationId="{E5064217-0253-4D80-9633-E59190C462DB}"/>
          </ac:spMkLst>
        </pc:spChg>
        <pc:spChg chg="add mod">
          <ac:chgData name="Amir" userId="065951d4-4781-441f-ab30-2019f0b03826" providerId="ADAL" clId="{55748AF5-C37D-430C-8A41-D1AED7EB88C0}" dt="2020-08-14T22:29:37.795" v="3114" actId="1035"/>
          <ac:spMkLst>
            <pc:docMk/>
            <pc:sldMk cId="72891256" sldId="559"/>
            <ac:spMk id="35" creationId="{766A0FD4-46C2-4A97-B8AB-D05ECC7F880E}"/>
          </ac:spMkLst>
        </pc:spChg>
        <pc:spChg chg="add mod">
          <ac:chgData name="Amir" userId="065951d4-4781-441f-ab30-2019f0b03826" providerId="ADAL" clId="{55748AF5-C37D-430C-8A41-D1AED7EB88C0}" dt="2020-08-14T22:29:37.795" v="3114" actId="1035"/>
          <ac:spMkLst>
            <pc:docMk/>
            <pc:sldMk cId="72891256" sldId="559"/>
            <ac:spMk id="36" creationId="{A25D58DB-28D3-46A1-BCBA-4A8108CE481F}"/>
          </ac:spMkLst>
        </pc:spChg>
        <pc:spChg chg="add mod">
          <ac:chgData name="Amir" userId="065951d4-4781-441f-ab30-2019f0b03826" providerId="ADAL" clId="{55748AF5-C37D-430C-8A41-D1AED7EB88C0}" dt="2020-08-14T22:29:37.795" v="3114" actId="1035"/>
          <ac:spMkLst>
            <pc:docMk/>
            <pc:sldMk cId="72891256" sldId="559"/>
            <ac:spMk id="37" creationId="{9C3E96D0-8341-4613-9303-A9FCFAEDA65E}"/>
          </ac:spMkLst>
        </pc:spChg>
        <pc:spChg chg="add mod">
          <ac:chgData name="Amir" userId="065951d4-4781-441f-ab30-2019f0b03826" providerId="ADAL" clId="{55748AF5-C37D-430C-8A41-D1AED7EB88C0}" dt="2020-08-14T22:29:37.795" v="3114" actId="1035"/>
          <ac:spMkLst>
            <pc:docMk/>
            <pc:sldMk cId="72891256" sldId="559"/>
            <ac:spMk id="41" creationId="{1E95EFB9-5410-46C7-992A-F3AFB65981DC}"/>
          </ac:spMkLst>
        </pc:spChg>
        <pc:spChg chg="del">
          <ac:chgData name="Amir" userId="065951d4-4781-441f-ab30-2019f0b03826" providerId="ADAL" clId="{55748AF5-C37D-430C-8A41-D1AED7EB88C0}" dt="2020-08-14T22:29:31.621" v="3092" actId="478"/>
          <ac:spMkLst>
            <pc:docMk/>
            <pc:sldMk cId="72891256" sldId="559"/>
            <ac:spMk id="43" creationId="{A8D370C7-1344-430B-8CC1-AD16C95D2178}"/>
          </ac:spMkLst>
        </pc:spChg>
        <pc:spChg chg="add mod">
          <ac:chgData name="Amir" userId="065951d4-4781-441f-ab30-2019f0b03826" providerId="ADAL" clId="{55748AF5-C37D-430C-8A41-D1AED7EB88C0}" dt="2020-08-14T22:29:37.795" v="3114" actId="1035"/>
          <ac:spMkLst>
            <pc:docMk/>
            <pc:sldMk cId="72891256" sldId="559"/>
            <ac:spMk id="44" creationId="{77727466-A471-4E46-8A99-800329F5BA06}"/>
          </ac:spMkLst>
        </pc:spChg>
        <pc:spChg chg="add mod">
          <ac:chgData name="Amir" userId="065951d4-4781-441f-ab30-2019f0b03826" providerId="ADAL" clId="{55748AF5-C37D-430C-8A41-D1AED7EB88C0}" dt="2020-08-14T22:29:37.795" v="3114" actId="1035"/>
          <ac:spMkLst>
            <pc:docMk/>
            <pc:sldMk cId="72891256" sldId="559"/>
            <ac:spMk id="45" creationId="{F9347E0F-FD13-4BFC-85FF-64990ED25C2F}"/>
          </ac:spMkLst>
        </pc:spChg>
        <pc:spChg chg="del mod">
          <ac:chgData name="Amir" userId="065951d4-4781-441f-ab30-2019f0b03826" providerId="ADAL" clId="{55748AF5-C37D-430C-8A41-D1AED7EB88C0}" dt="2020-08-14T22:29:31.621" v="3092" actId="478"/>
          <ac:spMkLst>
            <pc:docMk/>
            <pc:sldMk cId="72891256" sldId="559"/>
            <ac:spMk id="46" creationId="{AC314D5D-0991-4921-AD5E-3148E9D8052E}"/>
          </ac:spMkLst>
        </pc:spChg>
        <pc:spChg chg="del">
          <ac:chgData name="Amir" userId="065951d4-4781-441f-ab30-2019f0b03826" providerId="ADAL" clId="{55748AF5-C37D-430C-8A41-D1AED7EB88C0}" dt="2020-08-14T22:29:31.621" v="3092" actId="478"/>
          <ac:spMkLst>
            <pc:docMk/>
            <pc:sldMk cId="72891256" sldId="559"/>
            <ac:spMk id="47" creationId="{93B7415D-16B4-4DD2-9D48-5BFE2AA37BA5}"/>
          </ac:spMkLst>
        </pc:spChg>
        <pc:spChg chg="del mod">
          <ac:chgData name="Amir" userId="065951d4-4781-441f-ab30-2019f0b03826" providerId="ADAL" clId="{55748AF5-C37D-430C-8A41-D1AED7EB88C0}" dt="2020-08-14T22:29:31.621" v="3092" actId="478"/>
          <ac:spMkLst>
            <pc:docMk/>
            <pc:sldMk cId="72891256" sldId="559"/>
            <ac:spMk id="48" creationId="{32C901DB-2626-404A-9B70-779BE423AD03}"/>
          </ac:spMkLst>
        </pc:spChg>
        <pc:spChg chg="del">
          <ac:chgData name="Amir" userId="065951d4-4781-441f-ab30-2019f0b03826" providerId="ADAL" clId="{55748AF5-C37D-430C-8A41-D1AED7EB88C0}" dt="2020-08-14T22:29:31.621" v="3092" actId="478"/>
          <ac:spMkLst>
            <pc:docMk/>
            <pc:sldMk cId="72891256" sldId="559"/>
            <ac:spMk id="49" creationId="{193472D7-55F4-401E-8386-FF9371995BD6}"/>
          </ac:spMkLst>
        </pc:spChg>
        <pc:spChg chg="add mod">
          <ac:chgData name="Amir" userId="065951d4-4781-441f-ab30-2019f0b03826" providerId="ADAL" clId="{55748AF5-C37D-430C-8A41-D1AED7EB88C0}" dt="2020-08-14T22:29:37.795" v="3114" actId="1035"/>
          <ac:spMkLst>
            <pc:docMk/>
            <pc:sldMk cId="72891256" sldId="559"/>
            <ac:spMk id="50" creationId="{9A0A85CF-5915-446F-A2C7-0418C87D7E8F}"/>
          </ac:spMkLst>
        </pc:spChg>
        <pc:spChg chg="add mod">
          <ac:chgData name="Amir" userId="065951d4-4781-441f-ab30-2019f0b03826" providerId="ADAL" clId="{55748AF5-C37D-430C-8A41-D1AED7EB88C0}" dt="2020-08-14T22:29:37.795" v="3114" actId="1035"/>
          <ac:spMkLst>
            <pc:docMk/>
            <pc:sldMk cId="72891256" sldId="559"/>
            <ac:spMk id="51" creationId="{5EC9FB1E-8F1E-468E-BCBA-34FD959E9578}"/>
          </ac:spMkLst>
        </pc:spChg>
        <pc:spChg chg="add mod">
          <ac:chgData name="Amir" userId="065951d4-4781-441f-ab30-2019f0b03826" providerId="ADAL" clId="{55748AF5-C37D-430C-8A41-D1AED7EB88C0}" dt="2020-08-14T22:29:37.795" v="3114" actId="1035"/>
          <ac:spMkLst>
            <pc:docMk/>
            <pc:sldMk cId="72891256" sldId="559"/>
            <ac:spMk id="52" creationId="{312CCE14-798C-48E1-862B-F2A825405153}"/>
          </ac:spMkLst>
        </pc:spChg>
        <pc:spChg chg="del mod">
          <ac:chgData name="Amir" userId="065951d4-4781-441f-ab30-2019f0b03826" providerId="ADAL" clId="{55748AF5-C37D-430C-8A41-D1AED7EB88C0}" dt="2020-08-14T22:29:31.621" v="3092" actId="478"/>
          <ac:spMkLst>
            <pc:docMk/>
            <pc:sldMk cId="72891256" sldId="559"/>
            <ac:spMk id="67" creationId="{F3E8C257-CD7B-4D4C-B6D1-59F9031C22D5}"/>
          </ac:spMkLst>
        </pc:spChg>
        <pc:spChg chg="mod">
          <ac:chgData name="Amir" userId="065951d4-4781-441f-ab30-2019f0b03826" providerId="ADAL" clId="{55748AF5-C37D-430C-8A41-D1AED7EB88C0}" dt="2020-08-14T03:13:35.219" v="1924" actId="207"/>
          <ac:spMkLst>
            <pc:docMk/>
            <pc:sldMk cId="72891256" sldId="559"/>
            <ac:spMk id="87043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4T21:55:28.665" v="2475" actId="313"/>
          <ac:spMkLst>
            <pc:docMk/>
            <pc:sldMk cId="72891256" sldId="559"/>
            <ac:spMk id="87044" creationId="{00000000-0000-0000-0000-000000000000}"/>
          </ac:spMkLst>
        </pc:spChg>
        <pc:picChg chg="del">
          <ac:chgData name="Amir" userId="065951d4-4781-441f-ab30-2019f0b03826" providerId="ADAL" clId="{55748AF5-C37D-430C-8A41-D1AED7EB88C0}" dt="2020-08-14T22:29:31.621" v="3092" actId="478"/>
          <ac:picMkLst>
            <pc:docMk/>
            <pc:sldMk cId="72891256" sldId="559"/>
            <ac:picMk id="4" creationId="{068C1760-2C53-44B8-84B1-5A6AE1588B83}"/>
          </ac:picMkLst>
        </pc:picChg>
        <pc:picChg chg="add del">
          <ac:chgData name="Amir" userId="065951d4-4781-441f-ab30-2019f0b03826" providerId="ADAL" clId="{55748AF5-C37D-430C-8A41-D1AED7EB88C0}" dt="2020-08-14T22:19:44.773" v="2942" actId="478"/>
          <ac:picMkLst>
            <pc:docMk/>
            <pc:sldMk cId="72891256" sldId="559"/>
            <ac:picMk id="5" creationId="{56A4823F-2C13-4264-975E-94E089248B2C}"/>
          </ac:picMkLst>
        </pc:picChg>
        <pc:picChg chg="del">
          <ac:chgData name="Amir" userId="065951d4-4781-441f-ab30-2019f0b03826" providerId="ADAL" clId="{55748AF5-C37D-430C-8A41-D1AED7EB88C0}" dt="2020-08-14T22:29:31.621" v="3092" actId="478"/>
          <ac:picMkLst>
            <pc:docMk/>
            <pc:sldMk cId="72891256" sldId="559"/>
            <ac:picMk id="17" creationId="{6E90C856-9E3C-4F26-A3EF-28742AC84716}"/>
          </ac:picMkLst>
        </pc:picChg>
        <pc:picChg chg="add mod">
          <ac:chgData name="Amir" userId="065951d4-4781-441f-ab30-2019f0b03826" providerId="ADAL" clId="{55748AF5-C37D-430C-8A41-D1AED7EB88C0}" dt="2020-08-14T22:30:01.832" v="3186" actId="962"/>
          <ac:picMkLst>
            <pc:docMk/>
            <pc:sldMk cId="72891256" sldId="559"/>
            <ac:picMk id="26" creationId="{A15ED04F-E793-434F-882F-48488BBA79C4}"/>
          </ac:picMkLst>
        </pc:picChg>
        <pc:cxnChg chg="del">
          <ac:chgData name="Amir" userId="065951d4-4781-441f-ab30-2019f0b03826" providerId="ADAL" clId="{55748AF5-C37D-430C-8A41-D1AED7EB88C0}" dt="2020-08-14T22:29:31.621" v="3092" actId="478"/>
          <ac:cxnSpMkLst>
            <pc:docMk/>
            <pc:sldMk cId="72891256" sldId="559"/>
            <ac:cxnSpMk id="3" creationId="{20518B38-C752-4868-9866-5962B1AD4463}"/>
          </ac:cxnSpMkLst>
        </pc:cxnChg>
        <pc:cxnChg chg="add mod">
          <ac:chgData name="Amir" userId="065951d4-4781-441f-ab30-2019f0b03826" providerId="ADAL" clId="{55748AF5-C37D-430C-8A41-D1AED7EB88C0}" dt="2020-08-14T22:29:37.795" v="3114" actId="1035"/>
          <ac:cxnSpMkLst>
            <pc:docMk/>
            <pc:sldMk cId="72891256" sldId="559"/>
            <ac:cxnSpMk id="27" creationId="{F12CC23D-F829-420E-8A55-3E5763A673A1}"/>
          </ac:cxnSpMkLst>
        </pc:cxnChg>
        <pc:cxnChg chg="add mod">
          <ac:chgData name="Amir" userId="065951d4-4781-441f-ab30-2019f0b03826" providerId="ADAL" clId="{55748AF5-C37D-430C-8A41-D1AED7EB88C0}" dt="2020-08-14T22:29:37.795" v="3114" actId="1035"/>
          <ac:cxnSpMkLst>
            <pc:docMk/>
            <pc:sldMk cId="72891256" sldId="559"/>
            <ac:cxnSpMk id="30" creationId="{CEC1E3F7-C890-4F01-81F3-7A7B8A16EB52}"/>
          </ac:cxnSpMkLst>
        </pc:cxnChg>
        <pc:cxnChg chg="add mod">
          <ac:chgData name="Amir" userId="065951d4-4781-441f-ab30-2019f0b03826" providerId="ADAL" clId="{55748AF5-C37D-430C-8A41-D1AED7EB88C0}" dt="2020-08-14T22:29:37.795" v="3114" actId="1035"/>
          <ac:cxnSpMkLst>
            <pc:docMk/>
            <pc:sldMk cId="72891256" sldId="559"/>
            <ac:cxnSpMk id="31" creationId="{3FD254F4-DC44-45AC-AFFD-FB7C92B514CF}"/>
          </ac:cxnSpMkLst>
        </pc:cxnChg>
        <pc:cxnChg chg="add mod">
          <ac:chgData name="Amir" userId="065951d4-4781-441f-ab30-2019f0b03826" providerId="ADAL" clId="{55748AF5-C37D-430C-8A41-D1AED7EB88C0}" dt="2020-08-14T22:29:37.795" v="3114" actId="1035"/>
          <ac:cxnSpMkLst>
            <pc:docMk/>
            <pc:sldMk cId="72891256" sldId="559"/>
            <ac:cxnSpMk id="38" creationId="{13598D89-7C44-4780-A3E8-D4D3EDF8B2CC}"/>
          </ac:cxnSpMkLst>
        </pc:cxnChg>
        <pc:cxnChg chg="add mod">
          <ac:chgData name="Amir" userId="065951d4-4781-441f-ab30-2019f0b03826" providerId="ADAL" clId="{55748AF5-C37D-430C-8A41-D1AED7EB88C0}" dt="2020-08-14T22:29:37.795" v="3114" actId="1035"/>
          <ac:cxnSpMkLst>
            <pc:docMk/>
            <pc:sldMk cId="72891256" sldId="559"/>
            <ac:cxnSpMk id="39" creationId="{B8C02517-037E-433E-BF51-A0208DD7D1FE}"/>
          </ac:cxnSpMkLst>
        </pc:cxnChg>
        <pc:cxnChg chg="del">
          <ac:chgData name="Amir" userId="065951d4-4781-441f-ab30-2019f0b03826" providerId="ADAL" clId="{55748AF5-C37D-430C-8A41-D1AED7EB88C0}" dt="2020-08-14T22:29:31.621" v="3092" actId="478"/>
          <ac:cxnSpMkLst>
            <pc:docMk/>
            <pc:sldMk cId="72891256" sldId="559"/>
            <ac:cxnSpMk id="40" creationId="{CDA50C83-F55A-4223-B2E1-FD2C3E06655A}"/>
          </ac:cxnSpMkLst>
        </pc:cxnChg>
        <pc:cxnChg chg="del">
          <ac:chgData name="Amir" userId="065951d4-4781-441f-ab30-2019f0b03826" providerId="ADAL" clId="{55748AF5-C37D-430C-8A41-D1AED7EB88C0}" dt="2020-08-14T22:29:31.621" v="3092" actId="478"/>
          <ac:cxnSpMkLst>
            <pc:docMk/>
            <pc:sldMk cId="72891256" sldId="559"/>
            <ac:cxnSpMk id="42" creationId="{7B9D95FE-7CF0-4835-AFD3-78D63160F173}"/>
          </ac:cxnSpMkLst>
        </pc:cxnChg>
        <pc:cxnChg chg="del">
          <ac:chgData name="Amir" userId="065951d4-4781-441f-ab30-2019f0b03826" providerId="ADAL" clId="{55748AF5-C37D-430C-8A41-D1AED7EB88C0}" dt="2020-08-14T22:29:31.621" v="3092" actId="478"/>
          <ac:cxnSpMkLst>
            <pc:docMk/>
            <pc:sldMk cId="72891256" sldId="559"/>
            <ac:cxnSpMk id="62" creationId="{6A512C49-B37A-45FE-8E61-5B1D4D205C65}"/>
          </ac:cxnSpMkLst>
        </pc:cxnChg>
        <pc:cxnChg chg="del">
          <ac:chgData name="Amir" userId="065951d4-4781-441f-ab30-2019f0b03826" providerId="ADAL" clId="{55748AF5-C37D-430C-8A41-D1AED7EB88C0}" dt="2020-08-14T22:29:31.621" v="3092" actId="478"/>
          <ac:cxnSpMkLst>
            <pc:docMk/>
            <pc:sldMk cId="72891256" sldId="559"/>
            <ac:cxnSpMk id="64" creationId="{C1187C5F-4D48-4109-BA79-104BB183DD20}"/>
          </ac:cxnSpMkLst>
        </pc:cxnChg>
      </pc:sldChg>
      <pc:sldChg chg="addSp delSp modSp add mod modAnim">
        <pc:chgData name="Amir" userId="065951d4-4781-441f-ab30-2019f0b03826" providerId="ADAL" clId="{55748AF5-C37D-430C-8A41-D1AED7EB88C0}" dt="2020-08-14T22:28:57.347" v="3091" actId="20577"/>
        <pc:sldMkLst>
          <pc:docMk/>
          <pc:sldMk cId="451796925" sldId="560"/>
        </pc:sldMkLst>
        <pc:spChg chg="add del">
          <ac:chgData name="Amir" userId="065951d4-4781-441f-ab30-2019f0b03826" providerId="ADAL" clId="{55748AF5-C37D-430C-8A41-D1AED7EB88C0}" dt="2020-08-14T22:28:44.476" v="3071" actId="478"/>
          <ac:spMkLst>
            <pc:docMk/>
            <pc:sldMk cId="451796925" sldId="560"/>
            <ac:spMk id="2" creationId="{A3047D7F-711D-40AF-9714-B1A769685B00}"/>
          </ac:spMkLst>
        </pc:spChg>
        <pc:spChg chg="add del">
          <ac:chgData name="Amir" userId="065951d4-4781-441f-ab30-2019f0b03826" providerId="ADAL" clId="{55748AF5-C37D-430C-8A41-D1AED7EB88C0}" dt="2020-08-14T22:28:44.476" v="3071" actId="478"/>
          <ac:spMkLst>
            <pc:docMk/>
            <pc:sldMk cId="451796925" sldId="560"/>
            <ac:spMk id="5" creationId="{EC526E28-EB4A-441B-9787-EA7A2F65D2DD}"/>
          </ac:spMkLst>
        </pc:spChg>
        <pc:spChg chg="add del mod">
          <ac:chgData name="Amir" userId="065951d4-4781-441f-ab30-2019f0b03826" providerId="ADAL" clId="{55748AF5-C37D-430C-8A41-D1AED7EB88C0}" dt="2020-08-14T22:28:44.476" v="3071" actId="478"/>
          <ac:spMkLst>
            <pc:docMk/>
            <pc:sldMk cId="451796925" sldId="560"/>
            <ac:spMk id="6" creationId="{10E0DDCA-0189-4DC2-AC0C-4A2900273C56}"/>
          </ac:spMkLst>
        </pc:spChg>
        <pc:spChg chg="del">
          <ac:chgData name="Amir" userId="065951d4-4781-441f-ab30-2019f0b03826" providerId="ADAL" clId="{55748AF5-C37D-430C-8A41-D1AED7EB88C0}" dt="2020-08-14T22:28:44.476" v="3071" actId="478"/>
          <ac:spMkLst>
            <pc:docMk/>
            <pc:sldMk cId="451796925" sldId="560"/>
            <ac:spMk id="8" creationId="{A7D1AD2E-182A-43CF-88F6-3A8E780F636F}"/>
          </ac:spMkLst>
        </pc:spChg>
        <pc:spChg chg="del mod">
          <ac:chgData name="Amir" userId="065951d4-4781-441f-ab30-2019f0b03826" providerId="ADAL" clId="{55748AF5-C37D-430C-8A41-D1AED7EB88C0}" dt="2020-08-14T03:16:54.528" v="2009" actId="478"/>
          <ac:spMkLst>
            <pc:docMk/>
            <pc:sldMk cId="451796925" sldId="560"/>
            <ac:spMk id="9" creationId="{46B6F3C2-C563-4801-BA32-01420D024616}"/>
          </ac:spMkLst>
        </pc:spChg>
        <pc:spChg chg="del">
          <ac:chgData name="Amir" userId="065951d4-4781-441f-ab30-2019f0b03826" providerId="ADAL" clId="{55748AF5-C37D-430C-8A41-D1AED7EB88C0}" dt="2020-08-14T22:28:44.476" v="3071" actId="478"/>
          <ac:spMkLst>
            <pc:docMk/>
            <pc:sldMk cId="451796925" sldId="560"/>
            <ac:spMk id="12" creationId="{D4F4BCC2-7228-4046-BB6B-3DEC377CDD93}"/>
          </ac:spMkLst>
        </pc:spChg>
        <pc:spChg chg="add mod">
          <ac:chgData name="Amir" userId="065951d4-4781-441f-ab30-2019f0b03826" providerId="ADAL" clId="{55748AF5-C37D-430C-8A41-D1AED7EB88C0}" dt="2020-08-14T22:28:52.502" v="3090" actId="1036"/>
          <ac:spMkLst>
            <pc:docMk/>
            <pc:sldMk cId="451796925" sldId="560"/>
            <ac:spMk id="23" creationId="{230A75A5-2109-477E-B3AC-E680A2B45EB5}"/>
          </ac:spMkLst>
        </pc:spChg>
        <pc:spChg chg="add mod">
          <ac:chgData name="Amir" userId="065951d4-4781-441f-ab30-2019f0b03826" providerId="ADAL" clId="{55748AF5-C37D-430C-8A41-D1AED7EB88C0}" dt="2020-08-14T22:28:52.502" v="3090" actId="1036"/>
          <ac:spMkLst>
            <pc:docMk/>
            <pc:sldMk cId="451796925" sldId="560"/>
            <ac:spMk id="26" creationId="{AE0D6CF4-C897-4AE7-87AE-FA077B6BE24E}"/>
          </ac:spMkLst>
        </pc:spChg>
        <pc:spChg chg="add mod">
          <ac:chgData name="Amir" userId="065951d4-4781-441f-ab30-2019f0b03826" providerId="ADAL" clId="{55748AF5-C37D-430C-8A41-D1AED7EB88C0}" dt="2020-08-14T22:28:52.502" v="3090" actId="1036"/>
          <ac:spMkLst>
            <pc:docMk/>
            <pc:sldMk cId="451796925" sldId="560"/>
            <ac:spMk id="27" creationId="{BF8D4852-F8ED-4A50-B970-8C30361CF20E}"/>
          </ac:spMkLst>
        </pc:spChg>
        <pc:spChg chg="add mod">
          <ac:chgData name="Amir" userId="065951d4-4781-441f-ab30-2019f0b03826" providerId="ADAL" clId="{55748AF5-C37D-430C-8A41-D1AED7EB88C0}" dt="2020-08-14T22:28:57.347" v="3091" actId="20577"/>
          <ac:spMkLst>
            <pc:docMk/>
            <pc:sldMk cId="451796925" sldId="560"/>
            <ac:spMk id="30" creationId="{C64F5E57-0A25-4381-A3B3-63EC21BF5D7A}"/>
          </ac:spMkLst>
        </pc:spChg>
        <pc:spChg chg="add mod">
          <ac:chgData name="Amir" userId="065951d4-4781-441f-ab30-2019f0b03826" providerId="ADAL" clId="{55748AF5-C37D-430C-8A41-D1AED7EB88C0}" dt="2020-08-14T22:28:52.502" v="3090" actId="1036"/>
          <ac:spMkLst>
            <pc:docMk/>
            <pc:sldMk cId="451796925" sldId="560"/>
            <ac:spMk id="31" creationId="{7E27E3AE-84BD-4E85-ACB9-A976F4AD4986}"/>
          </ac:spMkLst>
        </pc:spChg>
        <pc:spChg chg="del">
          <ac:chgData name="Amir" userId="065951d4-4781-441f-ab30-2019f0b03826" providerId="ADAL" clId="{55748AF5-C37D-430C-8A41-D1AED7EB88C0}" dt="2020-08-14T22:28:44.476" v="3071" actId="478"/>
          <ac:spMkLst>
            <pc:docMk/>
            <pc:sldMk cId="451796925" sldId="560"/>
            <ac:spMk id="32" creationId="{E8C68719-CEF9-4009-93AB-492F9C8A5306}"/>
          </ac:spMkLst>
        </pc:spChg>
        <pc:spChg chg="del">
          <ac:chgData name="Amir" userId="065951d4-4781-441f-ab30-2019f0b03826" providerId="ADAL" clId="{55748AF5-C37D-430C-8A41-D1AED7EB88C0}" dt="2020-08-14T22:28:44.476" v="3071" actId="478"/>
          <ac:spMkLst>
            <pc:docMk/>
            <pc:sldMk cId="451796925" sldId="560"/>
            <ac:spMk id="33" creationId="{BBB2A9FD-CC38-49C2-9269-75237B90953E}"/>
          </ac:spMkLst>
        </pc:spChg>
        <pc:spChg chg="add mod">
          <ac:chgData name="Amir" userId="065951d4-4781-441f-ab30-2019f0b03826" providerId="ADAL" clId="{55748AF5-C37D-430C-8A41-D1AED7EB88C0}" dt="2020-08-14T22:28:52.502" v="3090" actId="1036"/>
          <ac:spMkLst>
            <pc:docMk/>
            <pc:sldMk cId="451796925" sldId="560"/>
            <ac:spMk id="34" creationId="{97658781-23D5-4BA1-B75E-EDB33F25349B}"/>
          </ac:spMkLst>
        </pc:spChg>
        <pc:spChg chg="add mod">
          <ac:chgData name="Amir" userId="065951d4-4781-441f-ab30-2019f0b03826" providerId="ADAL" clId="{55748AF5-C37D-430C-8A41-D1AED7EB88C0}" dt="2020-08-14T22:28:52.502" v="3090" actId="1036"/>
          <ac:spMkLst>
            <pc:docMk/>
            <pc:sldMk cId="451796925" sldId="560"/>
            <ac:spMk id="35" creationId="{F6D18842-4B29-482A-9260-D24DEA333D79}"/>
          </ac:spMkLst>
        </pc:spChg>
        <pc:spChg chg="add mod">
          <ac:chgData name="Amir" userId="065951d4-4781-441f-ab30-2019f0b03826" providerId="ADAL" clId="{55748AF5-C37D-430C-8A41-D1AED7EB88C0}" dt="2020-08-14T22:28:52.502" v="3090" actId="1036"/>
          <ac:spMkLst>
            <pc:docMk/>
            <pc:sldMk cId="451796925" sldId="560"/>
            <ac:spMk id="38" creationId="{B3443E90-DD33-4223-ABAE-6175F03950DC}"/>
          </ac:spMkLst>
        </pc:spChg>
        <pc:spChg chg="add mod">
          <ac:chgData name="Amir" userId="065951d4-4781-441f-ab30-2019f0b03826" providerId="ADAL" clId="{55748AF5-C37D-430C-8A41-D1AED7EB88C0}" dt="2020-08-14T22:28:52.502" v="3090" actId="1036"/>
          <ac:spMkLst>
            <pc:docMk/>
            <pc:sldMk cId="451796925" sldId="560"/>
            <ac:spMk id="39" creationId="{FBC30FE0-7B56-47A1-BE71-69B4337D5757}"/>
          </ac:spMkLst>
        </pc:spChg>
        <pc:spChg chg="add mod">
          <ac:chgData name="Amir" userId="065951d4-4781-441f-ab30-2019f0b03826" providerId="ADAL" clId="{55748AF5-C37D-430C-8A41-D1AED7EB88C0}" dt="2020-08-14T22:28:52.502" v="3090" actId="1036"/>
          <ac:spMkLst>
            <pc:docMk/>
            <pc:sldMk cId="451796925" sldId="560"/>
            <ac:spMk id="41" creationId="{8C01DD2C-6E49-4566-A1D9-96C2FC586CFF}"/>
          </ac:spMkLst>
        </pc:spChg>
        <pc:spChg chg="del">
          <ac:chgData name="Amir" userId="065951d4-4781-441f-ab30-2019f0b03826" providerId="ADAL" clId="{55748AF5-C37D-430C-8A41-D1AED7EB88C0}" dt="2020-08-14T22:28:44.476" v="3071" actId="478"/>
          <ac:spMkLst>
            <pc:docMk/>
            <pc:sldMk cId="451796925" sldId="560"/>
            <ac:spMk id="43" creationId="{A8D370C7-1344-430B-8CC1-AD16C95D2178}"/>
          </ac:spMkLst>
        </pc:spChg>
        <pc:spChg chg="add mod">
          <ac:chgData name="Amir" userId="065951d4-4781-441f-ab30-2019f0b03826" providerId="ADAL" clId="{55748AF5-C37D-430C-8A41-D1AED7EB88C0}" dt="2020-08-14T22:28:52.502" v="3090" actId="1036"/>
          <ac:spMkLst>
            <pc:docMk/>
            <pc:sldMk cId="451796925" sldId="560"/>
            <ac:spMk id="44" creationId="{FD507DCD-DBC8-49E5-885E-AACA138EE7AB}"/>
          </ac:spMkLst>
        </pc:spChg>
        <pc:spChg chg="add mod">
          <ac:chgData name="Amir" userId="065951d4-4781-441f-ab30-2019f0b03826" providerId="ADAL" clId="{55748AF5-C37D-430C-8A41-D1AED7EB88C0}" dt="2020-08-14T22:28:52.502" v="3090" actId="1036"/>
          <ac:spMkLst>
            <pc:docMk/>
            <pc:sldMk cId="451796925" sldId="560"/>
            <ac:spMk id="45" creationId="{CD87B73C-EBBE-458A-8ADF-AF8F227B7A44}"/>
          </ac:spMkLst>
        </pc:spChg>
        <pc:spChg chg="add mod">
          <ac:chgData name="Amir" userId="065951d4-4781-441f-ab30-2019f0b03826" providerId="ADAL" clId="{55748AF5-C37D-430C-8A41-D1AED7EB88C0}" dt="2020-08-14T22:28:52.502" v="3090" actId="1036"/>
          <ac:spMkLst>
            <pc:docMk/>
            <pc:sldMk cId="451796925" sldId="560"/>
            <ac:spMk id="46" creationId="{5D41DE26-9EA5-4B51-A028-929928F2A6ED}"/>
          </ac:spMkLst>
        </pc:spChg>
        <pc:spChg chg="del mod">
          <ac:chgData name="Amir" userId="065951d4-4781-441f-ab30-2019f0b03826" providerId="ADAL" clId="{55748AF5-C37D-430C-8A41-D1AED7EB88C0}" dt="2020-08-14T03:16:54.528" v="2009" actId="478"/>
          <ac:spMkLst>
            <pc:docMk/>
            <pc:sldMk cId="451796925" sldId="560"/>
            <ac:spMk id="46" creationId="{AC314D5D-0991-4921-AD5E-3148E9D8052E}"/>
          </ac:spMkLst>
        </pc:spChg>
        <pc:spChg chg="del">
          <ac:chgData name="Amir" userId="065951d4-4781-441f-ab30-2019f0b03826" providerId="ADAL" clId="{55748AF5-C37D-430C-8A41-D1AED7EB88C0}" dt="2020-08-14T22:28:44.476" v="3071" actId="478"/>
          <ac:spMkLst>
            <pc:docMk/>
            <pc:sldMk cId="451796925" sldId="560"/>
            <ac:spMk id="47" creationId="{93B7415D-16B4-4DD2-9D48-5BFE2AA37BA5}"/>
          </ac:spMkLst>
        </pc:spChg>
        <pc:spChg chg="del mod">
          <ac:chgData name="Amir" userId="065951d4-4781-441f-ab30-2019f0b03826" providerId="ADAL" clId="{55748AF5-C37D-430C-8A41-D1AED7EB88C0}" dt="2020-08-14T03:16:54.528" v="2009" actId="478"/>
          <ac:spMkLst>
            <pc:docMk/>
            <pc:sldMk cId="451796925" sldId="560"/>
            <ac:spMk id="48" creationId="{32C901DB-2626-404A-9B70-779BE423AD03}"/>
          </ac:spMkLst>
        </pc:spChg>
        <pc:spChg chg="del">
          <ac:chgData name="Amir" userId="065951d4-4781-441f-ab30-2019f0b03826" providerId="ADAL" clId="{55748AF5-C37D-430C-8A41-D1AED7EB88C0}" dt="2020-08-14T22:28:44.476" v="3071" actId="478"/>
          <ac:spMkLst>
            <pc:docMk/>
            <pc:sldMk cId="451796925" sldId="560"/>
            <ac:spMk id="49" creationId="{193472D7-55F4-401E-8386-FF9371995BD6}"/>
          </ac:spMkLst>
        </pc:spChg>
        <pc:spChg chg="del mod">
          <ac:chgData name="Amir" userId="065951d4-4781-441f-ab30-2019f0b03826" providerId="ADAL" clId="{55748AF5-C37D-430C-8A41-D1AED7EB88C0}" dt="2020-08-14T22:28:44.476" v="3071" actId="478"/>
          <ac:spMkLst>
            <pc:docMk/>
            <pc:sldMk cId="451796925" sldId="560"/>
            <ac:spMk id="67" creationId="{F3E8C257-CD7B-4D4C-B6D1-59F9031C22D5}"/>
          </ac:spMkLst>
        </pc:spChg>
        <pc:spChg chg="mod">
          <ac:chgData name="Amir" userId="065951d4-4781-441f-ab30-2019f0b03826" providerId="ADAL" clId="{55748AF5-C37D-430C-8A41-D1AED7EB88C0}" dt="2020-08-14T03:05:11.950" v="1558" actId="1076"/>
          <ac:spMkLst>
            <pc:docMk/>
            <pc:sldMk cId="451796925" sldId="560"/>
            <ac:spMk id="87043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4T21:54:52.823" v="2457" actId="20577"/>
          <ac:spMkLst>
            <pc:docMk/>
            <pc:sldMk cId="451796925" sldId="560"/>
            <ac:spMk id="87044" creationId="{00000000-0000-0000-0000-000000000000}"/>
          </ac:spMkLst>
        </pc:spChg>
        <pc:picChg chg="del">
          <ac:chgData name="Amir" userId="065951d4-4781-441f-ab30-2019f0b03826" providerId="ADAL" clId="{55748AF5-C37D-430C-8A41-D1AED7EB88C0}" dt="2020-08-14T22:28:44.476" v="3071" actId="478"/>
          <ac:picMkLst>
            <pc:docMk/>
            <pc:sldMk cId="451796925" sldId="560"/>
            <ac:picMk id="4" creationId="{068C1760-2C53-44B8-84B1-5A6AE1588B83}"/>
          </ac:picMkLst>
        </pc:picChg>
        <pc:picChg chg="del">
          <ac:chgData name="Amir" userId="065951d4-4781-441f-ab30-2019f0b03826" providerId="ADAL" clId="{55748AF5-C37D-430C-8A41-D1AED7EB88C0}" dt="2020-08-14T22:28:44.476" v="3071" actId="478"/>
          <ac:picMkLst>
            <pc:docMk/>
            <pc:sldMk cId="451796925" sldId="560"/>
            <ac:picMk id="17" creationId="{6E90C856-9E3C-4F26-A3EF-28742AC84716}"/>
          </ac:picMkLst>
        </pc:picChg>
        <pc:picChg chg="add mod">
          <ac:chgData name="Amir" userId="065951d4-4781-441f-ab30-2019f0b03826" providerId="ADAL" clId="{55748AF5-C37D-430C-8A41-D1AED7EB88C0}" dt="2020-08-14T22:28:52.502" v="3090" actId="1036"/>
          <ac:picMkLst>
            <pc:docMk/>
            <pc:sldMk cId="451796925" sldId="560"/>
            <ac:picMk id="24" creationId="{8C6A059F-7B99-4290-989B-F247CCA249DD}"/>
          </ac:picMkLst>
        </pc:picChg>
        <pc:cxnChg chg="del">
          <ac:chgData name="Amir" userId="065951d4-4781-441f-ab30-2019f0b03826" providerId="ADAL" clId="{55748AF5-C37D-430C-8A41-D1AED7EB88C0}" dt="2020-08-14T22:28:44.476" v="3071" actId="478"/>
          <ac:cxnSpMkLst>
            <pc:docMk/>
            <pc:sldMk cId="451796925" sldId="560"/>
            <ac:cxnSpMk id="3" creationId="{20518B38-C752-4868-9866-5962B1AD4463}"/>
          </ac:cxnSpMkLst>
        </pc:cxnChg>
        <pc:cxnChg chg="add mod">
          <ac:chgData name="Amir" userId="065951d4-4781-441f-ab30-2019f0b03826" providerId="ADAL" clId="{55748AF5-C37D-430C-8A41-D1AED7EB88C0}" dt="2020-08-14T22:28:52.502" v="3090" actId="1036"/>
          <ac:cxnSpMkLst>
            <pc:docMk/>
            <pc:sldMk cId="451796925" sldId="560"/>
            <ac:cxnSpMk id="25" creationId="{9BE4E5D5-33B3-4831-8312-E08610BB9A17}"/>
          </ac:cxnSpMkLst>
        </pc:cxnChg>
        <pc:cxnChg chg="add mod">
          <ac:chgData name="Amir" userId="065951d4-4781-441f-ab30-2019f0b03826" providerId="ADAL" clId="{55748AF5-C37D-430C-8A41-D1AED7EB88C0}" dt="2020-08-14T22:28:52.502" v="3090" actId="1036"/>
          <ac:cxnSpMkLst>
            <pc:docMk/>
            <pc:sldMk cId="451796925" sldId="560"/>
            <ac:cxnSpMk id="28" creationId="{4F3865ED-5D26-49B2-95F9-DE4B0272A000}"/>
          </ac:cxnSpMkLst>
        </pc:cxnChg>
        <pc:cxnChg chg="add mod">
          <ac:chgData name="Amir" userId="065951d4-4781-441f-ab30-2019f0b03826" providerId="ADAL" clId="{55748AF5-C37D-430C-8A41-D1AED7EB88C0}" dt="2020-08-14T22:28:52.502" v="3090" actId="1036"/>
          <ac:cxnSpMkLst>
            <pc:docMk/>
            <pc:sldMk cId="451796925" sldId="560"/>
            <ac:cxnSpMk id="29" creationId="{ADF7967A-DF54-490C-9115-A9EFADF48D25}"/>
          </ac:cxnSpMkLst>
        </pc:cxnChg>
        <pc:cxnChg chg="add mod">
          <ac:chgData name="Amir" userId="065951d4-4781-441f-ab30-2019f0b03826" providerId="ADAL" clId="{55748AF5-C37D-430C-8A41-D1AED7EB88C0}" dt="2020-08-14T22:28:52.502" v="3090" actId="1036"/>
          <ac:cxnSpMkLst>
            <pc:docMk/>
            <pc:sldMk cId="451796925" sldId="560"/>
            <ac:cxnSpMk id="36" creationId="{274F2CFC-D3B2-4A16-8BF6-27A9E3489E76}"/>
          </ac:cxnSpMkLst>
        </pc:cxnChg>
        <pc:cxnChg chg="add mod">
          <ac:chgData name="Amir" userId="065951d4-4781-441f-ab30-2019f0b03826" providerId="ADAL" clId="{55748AF5-C37D-430C-8A41-D1AED7EB88C0}" dt="2020-08-14T22:28:52.502" v="3090" actId="1036"/>
          <ac:cxnSpMkLst>
            <pc:docMk/>
            <pc:sldMk cId="451796925" sldId="560"/>
            <ac:cxnSpMk id="37" creationId="{A1C13804-BE41-414C-8BAA-2E9269AF2DF9}"/>
          </ac:cxnSpMkLst>
        </pc:cxnChg>
        <pc:cxnChg chg="del">
          <ac:chgData name="Amir" userId="065951d4-4781-441f-ab30-2019f0b03826" providerId="ADAL" clId="{55748AF5-C37D-430C-8A41-D1AED7EB88C0}" dt="2020-08-14T22:28:44.476" v="3071" actId="478"/>
          <ac:cxnSpMkLst>
            <pc:docMk/>
            <pc:sldMk cId="451796925" sldId="560"/>
            <ac:cxnSpMk id="40" creationId="{CDA50C83-F55A-4223-B2E1-FD2C3E06655A}"/>
          </ac:cxnSpMkLst>
        </pc:cxnChg>
        <pc:cxnChg chg="del">
          <ac:chgData name="Amir" userId="065951d4-4781-441f-ab30-2019f0b03826" providerId="ADAL" clId="{55748AF5-C37D-430C-8A41-D1AED7EB88C0}" dt="2020-08-14T22:28:44.476" v="3071" actId="478"/>
          <ac:cxnSpMkLst>
            <pc:docMk/>
            <pc:sldMk cId="451796925" sldId="560"/>
            <ac:cxnSpMk id="42" creationId="{7B9D95FE-7CF0-4835-AFD3-78D63160F173}"/>
          </ac:cxnSpMkLst>
        </pc:cxnChg>
        <pc:cxnChg chg="del">
          <ac:chgData name="Amir" userId="065951d4-4781-441f-ab30-2019f0b03826" providerId="ADAL" clId="{55748AF5-C37D-430C-8A41-D1AED7EB88C0}" dt="2020-08-14T22:28:44.476" v="3071" actId="478"/>
          <ac:cxnSpMkLst>
            <pc:docMk/>
            <pc:sldMk cId="451796925" sldId="560"/>
            <ac:cxnSpMk id="62" creationId="{6A512C49-B37A-45FE-8E61-5B1D4D205C65}"/>
          </ac:cxnSpMkLst>
        </pc:cxnChg>
        <pc:cxnChg chg="del">
          <ac:chgData name="Amir" userId="065951d4-4781-441f-ab30-2019f0b03826" providerId="ADAL" clId="{55748AF5-C37D-430C-8A41-D1AED7EB88C0}" dt="2020-08-14T22:28:44.476" v="3071" actId="478"/>
          <ac:cxnSpMkLst>
            <pc:docMk/>
            <pc:sldMk cId="451796925" sldId="560"/>
            <ac:cxnSpMk id="64" creationId="{C1187C5F-4D48-4109-BA79-104BB183DD20}"/>
          </ac:cxnSpMkLst>
        </pc:cxnChg>
      </pc:sldChg>
      <pc:sldChg chg="addSp delSp modSp add mod delAnim modAnim">
        <pc:chgData name="Amir" userId="065951d4-4781-441f-ab30-2019f0b03826" providerId="ADAL" clId="{55748AF5-C37D-430C-8A41-D1AED7EB88C0}" dt="2020-08-16T19:44:45.434" v="4274" actId="1037"/>
        <pc:sldMkLst>
          <pc:docMk/>
          <pc:sldMk cId="3755214838" sldId="561"/>
        </pc:sldMkLst>
        <pc:spChg chg="add mod">
          <ac:chgData name="Amir" userId="065951d4-4781-441f-ab30-2019f0b03826" providerId="ADAL" clId="{55748AF5-C37D-430C-8A41-D1AED7EB88C0}" dt="2020-08-14T22:28:01.969" v="3046" actId="1036"/>
          <ac:spMkLst>
            <pc:docMk/>
            <pc:sldMk cId="3755214838" sldId="561"/>
            <ac:spMk id="2" creationId="{105D997E-CB77-4097-89B6-53D695B04A34}"/>
          </ac:spMkLst>
        </pc:spChg>
        <pc:spChg chg="add mod">
          <ac:chgData name="Amir" userId="065951d4-4781-441f-ab30-2019f0b03826" providerId="ADAL" clId="{55748AF5-C37D-430C-8A41-D1AED7EB88C0}" dt="2020-08-16T19:44:08.633" v="4256" actId="1038"/>
          <ac:spMkLst>
            <pc:docMk/>
            <pc:sldMk cId="3755214838" sldId="561"/>
            <ac:spMk id="6" creationId="{61BB8011-5B24-4591-9477-630E9703A36A}"/>
          </ac:spMkLst>
        </pc:spChg>
        <pc:spChg chg="mod">
          <ac:chgData name="Amir" userId="065951d4-4781-441f-ab30-2019f0b03826" providerId="ADAL" clId="{55748AF5-C37D-430C-8A41-D1AED7EB88C0}" dt="2020-08-14T22:28:01.969" v="3046" actId="1036"/>
          <ac:spMkLst>
            <pc:docMk/>
            <pc:sldMk cId="3755214838" sldId="561"/>
            <ac:spMk id="8" creationId="{A7D1AD2E-182A-43CF-88F6-3A8E780F636F}"/>
          </ac:spMkLst>
        </pc:spChg>
        <pc:spChg chg="mod">
          <ac:chgData name="Amir" userId="065951d4-4781-441f-ab30-2019f0b03826" providerId="ADAL" clId="{55748AF5-C37D-430C-8A41-D1AED7EB88C0}" dt="2020-08-14T22:28:01.969" v="3046" actId="1036"/>
          <ac:spMkLst>
            <pc:docMk/>
            <pc:sldMk cId="3755214838" sldId="561"/>
            <ac:spMk id="9" creationId="{46B6F3C2-C563-4801-BA32-01420D024616}"/>
          </ac:spMkLst>
        </pc:spChg>
        <pc:spChg chg="add del mod">
          <ac:chgData name="Amir" userId="065951d4-4781-441f-ab30-2019f0b03826" providerId="ADAL" clId="{55748AF5-C37D-430C-8A41-D1AED7EB88C0}" dt="2020-08-16T19:43:51.216" v="4214" actId="478"/>
          <ac:spMkLst>
            <pc:docMk/>
            <pc:sldMk cId="3755214838" sldId="561"/>
            <ac:spMk id="10" creationId="{E2B53E0E-AC52-4C14-9227-3DAFA1A0C415}"/>
          </ac:spMkLst>
        </pc:spChg>
        <pc:spChg chg="add mod">
          <ac:chgData name="Amir" userId="065951d4-4781-441f-ab30-2019f0b03826" providerId="ADAL" clId="{55748AF5-C37D-430C-8A41-D1AED7EB88C0}" dt="2020-08-16T19:44:45.434" v="4274" actId="1037"/>
          <ac:spMkLst>
            <pc:docMk/>
            <pc:sldMk cId="3755214838" sldId="561"/>
            <ac:spMk id="11" creationId="{4D62D73E-CA5E-4D15-A895-B3E471BC706C}"/>
          </ac:spMkLst>
        </pc:spChg>
        <pc:spChg chg="mod">
          <ac:chgData name="Amir" userId="065951d4-4781-441f-ab30-2019f0b03826" providerId="ADAL" clId="{55748AF5-C37D-430C-8A41-D1AED7EB88C0}" dt="2020-08-14T22:28:01.969" v="3046" actId="1036"/>
          <ac:spMkLst>
            <pc:docMk/>
            <pc:sldMk cId="3755214838" sldId="561"/>
            <ac:spMk id="12" creationId="{D4F4BCC2-7228-4046-BB6B-3DEC377CDD93}"/>
          </ac:spMkLst>
        </pc:spChg>
        <pc:spChg chg="mod">
          <ac:chgData name="Amir" userId="065951d4-4781-441f-ab30-2019f0b03826" providerId="ADAL" clId="{55748AF5-C37D-430C-8A41-D1AED7EB88C0}" dt="2020-08-14T22:28:01.969" v="3046" actId="1036"/>
          <ac:spMkLst>
            <pc:docMk/>
            <pc:sldMk cId="3755214838" sldId="561"/>
            <ac:spMk id="32" creationId="{E8C68719-CEF9-4009-93AB-492F9C8A5306}"/>
          </ac:spMkLst>
        </pc:spChg>
        <pc:spChg chg="mod">
          <ac:chgData name="Amir" userId="065951d4-4781-441f-ab30-2019f0b03826" providerId="ADAL" clId="{55748AF5-C37D-430C-8A41-D1AED7EB88C0}" dt="2020-08-14T22:28:01.969" v="3046" actId="1036"/>
          <ac:spMkLst>
            <pc:docMk/>
            <pc:sldMk cId="3755214838" sldId="561"/>
            <ac:spMk id="33" creationId="{BBB2A9FD-CC38-49C2-9269-75237B90953E}"/>
          </ac:spMkLst>
        </pc:spChg>
        <pc:spChg chg="mod">
          <ac:chgData name="Amir" userId="065951d4-4781-441f-ab30-2019f0b03826" providerId="ADAL" clId="{55748AF5-C37D-430C-8A41-D1AED7EB88C0}" dt="2020-08-14T22:28:01.969" v="3046" actId="1036"/>
          <ac:spMkLst>
            <pc:docMk/>
            <pc:sldMk cId="3755214838" sldId="561"/>
            <ac:spMk id="43" creationId="{A8D370C7-1344-430B-8CC1-AD16C95D2178}"/>
          </ac:spMkLst>
        </pc:spChg>
        <pc:spChg chg="mod">
          <ac:chgData name="Amir" userId="065951d4-4781-441f-ab30-2019f0b03826" providerId="ADAL" clId="{55748AF5-C37D-430C-8A41-D1AED7EB88C0}" dt="2020-08-14T22:28:01.969" v="3046" actId="1036"/>
          <ac:spMkLst>
            <pc:docMk/>
            <pc:sldMk cId="3755214838" sldId="561"/>
            <ac:spMk id="46" creationId="{AC314D5D-0991-4921-AD5E-3148E9D8052E}"/>
          </ac:spMkLst>
        </pc:spChg>
        <pc:spChg chg="mod">
          <ac:chgData name="Amir" userId="065951d4-4781-441f-ab30-2019f0b03826" providerId="ADAL" clId="{55748AF5-C37D-430C-8A41-D1AED7EB88C0}" dt="2020-08-14T22:28:01.969" v="3046" actId="1036"/>
          <ac:spMkLst>
            <pc:docMk/>
            <pc:sldMk cId="3755214838" sldId="561"/>
            <ac:spMk id="47" creationId="{93B7415D-16B4-4DD2-9D48-5BFE2AA37BA5}"/>
          </ac:spMkLst>
        </pc:spChg>
        <pc:spChg chg="mod">
          <ac:chgData name="Amir" userId="065951d4-4781-441f-ab30-2019f0b03826" providerId="ADAL" clId="{55748AF5-C37D-430C-8A41-D1AED7EB88C0}" dt="2020-08-14T22:28:01.969" v="3046" actId="1036"/>
          <ac:spMkLst>
            <pc:docMk/>
            <pc:sldMk cId="3755214838" sldId="561"/>
            <ac:spMk id="48" creationId="{32C901DB-2626-404A-9B70-779BE423AD03}"/>
          </ac:spMkLst>
        </pc:spChg>
        <pc:spChg chg="mod">
          <ac:chgData name="Amir" userId="065951d4-4781-441f-ab30-2019f0b03826" providerId="ADAL" clId="{55748AF5-C37D-430C-8A41-D1AED7EB88C0}" dt="2020-08-14T22:28:01.969" v="3046" actId="1036"/>
          <ac:spMkLst>
            <pc:docMk/>
            <pc:sldMk cId="3755214838" sldId="561"/>
            <ac:spMk id="49" creationId="{193472D7-55F4-401E-8386-FF9371995BD6}"/>
          </ac:spMkLst>
        </pc:spChg>
        <pc:spChg chg="mod">
          <ac:chgData name="Amir" userId="065951d4-4781-441f-ab30-2019f0b03826" providerId="ADAL" clId="{55748AF5-C37D-430C-8A41-D1AED7EB88C0}" dt="2020-08-14T22:28:01.969" v="3046" actId="1036"/>
          <ac:spMkLst>
            <pc:docMk/>
            <pc:sldMk cId="3755214838" sldId="561"/>
            <ac:spMk id="67" creationId="{F3E8C257-CD7B-4D4C-B6D1-59F9031C22D5}"/>
          </ac:spMkLst>
        </pc:spChg>
        <pc:spChg chg="mod">
          <ac:chgData name="Amir" userId="065951d4-4781-441f-ab30-2019f0b03826" providerId="ADAL" clId="{55748AF5-C37D-430C-8A41-D1AED7EB88C0}" dt="2020-08-14T22:20:10.758" v="2967" actId="1076"/>
          <ac:spMkLst>
            <pc:docMk/>
            <pc:sldMk cId="3755214838" sldId="561"/>
            <ac:spMk id="87044" creationId="{00000000-0000-0000-0000-000000000000}"/>
          </ac:spMkLst>
        </pc:spChg>
        <pc:picChg chg="mod">
          <ac:chgData name="Amir" userId="065951d4-4781-441f-ab30-2019f0b03826" providerId="ADAL" clId="{55748AF5-C37D-430C-8A41-D1AED7EB88C0}" dt="2020-08-14T22:28:01.969" v="3046" actId="1036"/>
          <ac:picMkLst>
            <pc:docMk/>
            <pc:sldMk cId="3755214838" sldId="561"/>
            <ac:picMk id="4" creationId="{068C1760-2C53-44B8-84B1-5A6AE1588B83}"/>
          </ac:picMkLst>
        </pc:picChg>
        <pc:picChg chg="del mod">
          <ac:chgData name="Amir" userId="065951d4-4781-441f-ab30-2019f0b03826" providerId="ADAL" clId="{55748AF5-C37D-430C-8A41-D1AED7EB88C0}" dt="2020-08-16T19:42:27.385" v="4208" actId="478"/>
          <ac:picMkLst>
            <pc:docMk/>
            <pc:sldMk cId="3755214838" sldId="561"/>
            <ac:picMk id="5" creationId="{56A4823F-2C13-4264-975E-94E089248B2C}"/>
          </ac:picMkLst>
        </pc:picChg>
        <pc:picChg chg="add del mod ord modCrop">
          <ac:chgData name="Amir" userId="065951d4-4781-441f-ab30-2019f0b03826" providerId="ADAL" clId="{55748AF5-C37D-430C-8A41-D1AED7EB88C0}" dt="2020-08-16T19:43:54.385" v="4216" actId="478"/>
          <ac:picMkLst>
            <pc:docMk/>
            <pc:sldMk cId="3755214838" sldId="561"/>
            <ac:picMk id="7" creationId="{A1A021BD-23E2-46B2-B115-D8F39A8BD7FA}"/>
          </ac:picMkLst>
        </pc:picChg>
        <pc:picChg chg="add mod ord">
          <ac:chgData name="Amir" userId="065951d4-4781-441f-ab30-2019f0b03826" providerId="ADAL" clId="{55748AF5-C37D-430C-8A41-D1AED7EB88C0}" dt="2020-08-16T19:44:45.434" v="4274" actId="1037"/>
          <ac:picMkLst>
            <pc:docMk/>
            <pc:sldMk cId="3755214838" sldId="561"/>
            <ac:picMk id="14" creationId="{CA8A7E0C-D603-4E4A-9320-08CF7C2E0E52}"/>
          </ac:picMkLst>
        </pc:picChg>
        <pc:picChg chg="del">
          <ac:chgData name="Amir" userId="065951d4-4781-441f-ab30-2019f0b03826" providerId="ADAL" clId="{55748AF5-C37D-430C-8A41-D1AED7EB88C0}" dt="2020-08-14T22:21:53.161" v="2981" actId="478"/>
          <ac:picMkLst>
            <pc:docMk/>
            <pc:sldMk cId="3755214838" sldId="561"/>
            <ac:picMk id="17" creationId="{6E90C856-9E3C-4F26-A3EF-28742AC84716}"/>
          </ac:picMkLst>
        </pc:picChg>
        <pc:cxnChg chg="mod">
          <ac:chgData name="Amir" userId="065951d4-4781-441f-ab30-2019f0b03826" providerId="ADAL" clId="{55748AF5-C37D-430C-8A41-D1AED7EB88C0}" dt="2020-08-14T22:28:01.969" v="3046" actId="1036"/>
          <ac:cxnSpMkLst>
            <pc:docMk/>
            <pc:sldMk cId="3755214838" sldId="561"/>
            <ac:cxnSpMk id="3" creationId="{20518B38-C752-4868-9866-5962B1AD4463}"/>
          </ac:cxnSpMkLst>
        </pc:cxnChg>
        <pc:cxnChg chg="mod">
          <ac:chgData name="Amir" userId="065951d4-4781-441f-ab30-2019f0b03826" providerId="ADAL" clId="{55748AF5-C37D-430C-8A41-D1AED7EB88C0}" dt="2020-08-14T22:28:01.969" v="3046" actId="1036"/>
          <ac:cxnSpMkLst>
            <pc:docMk/>
            <pc:sldMk cId="3755214838" sldId="561"/>
            <ac:cxnSpMk id="40" creationId="{CDA50C83-F55A-4223-B2E1-FD2C3E06655A}"/>
          </ac:cxnSpMkLst>
        </pc:cxnChg>
        <pc:cxnChg chg="mod">
          <ac:chgData name="Amir" userId="065951d4-4781-441f-ab30-2019f0b03826" providerId="ADAL" clId="{55748AF5-C37D-430C-8A41-D1AED7EB88C0}" dt="2020-08-14T22:28:01.969" v="3046" actId="1036"/>
          <ac:cxnSpMkLst>
            <pc:docMk/>
            <pc:sldMk cId="3755214838" sldId="561"/>
            <ac:cxnSpMk id="42" creationId="{7B9D95FE-7CF0-4835-AFD3-78D63160F173}"/>
          </ac:cxnSpMkLst>
        </pc:cxnChg>
        <pc:cxnChg chg="mod">
          <ac:chgData name="Amir" userId="065951d4-4781-441f-ab30-2019f0b03826" providerId="ADAL" clId="{55748AF5-C37D-430C-8A41-D1AED7EB88C0}" dt="2020-08-14T22:28:01.969" v="3046" actId="1036"/>
          <ac:cxnSpMkLst>
            <pc:docMk/>
            <pc:sldMk cId="3755214838" sldId="561"/>
            <ac:cxnSpMk id="62" creationId="{6A512C49-B37A-45FE-8E61-5B1D4D205C65}"/>
          </ac:cxnSpMkLst>
        </pc:cxnChg>
        <pc:cxnChg chg="mod">
          <ac:chgData name="Amir" userId="065951d4-4781-441f-ab30-2019f0b03826" providerId="ADAL" clId="{55748AF5-C37D-430C-8A41-D1AED7EB88C0}" dt="2020-08-14T22:28:01.969" v="3046" actId="1036"/>
          <ac:cxnSpMkLst>
            <pc:docMk/>
            <pc:sldMk cId="3755214838" sldId="561"/>
            <ac:cxnSpMk id="64" creationId="{C1187C5F-4D48-4109-BA79-104BB183DD20}"/>
          </ac:cxnSpMkLst>
        </pc:cxnChg>
      </pc:sldChg>
      <pc:sldChg chg="modSp add del mod">
        <pc:chgData name="Amir" userId="065951d4-4781-441f-ab30-2019f0b03826" providerId="ADAL" clId="{55748AF5-C37D-430C-8A41-D1AED7EB88C0}" dt="2020-08-16T22:36:02.317" v="4292" actId="2696"/>
        <pc:sldMkLst>
          <pc:docMk/>
          <pc:sldMk cId="1117217780" sldId="562"/>
        </pc:sldMkLst>
        <pc:spChg chg="mod">
          <ac:chgData name="Amir" userId="065951d4-4781-441f-ab30-2019f0b03826" providerId="ADAL" clId="{55748AF5-C37D-430C-8A41-D1AED7EB88C0}" dt="2020-08-15T15:41:33.761" v="3729" actId="20577"/>
          <ac:spMkLst>
            <pc:docMk/>
            <pc:sldMk cId="1117217780" sldId="562"/>
            <ac:spMk id="87043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5T15:51:39.967" v="4195" actId="6549"/>
          <ac:spMkLst>
            <pc:docMk/>
            <pc:sldMk cId="1117217780" sldId="562"/>
            <ac:spMk id="87044" creationId="{00000000-0000-0000-0000-000000000000}"/>
          </ac:spMkLst>
        </pc:spChg>
      </pc:sldChg>
      <pc:sldChg chg="add del">
        <pc:chgData name="Amir" userId="065951d4-4781-441f-ab30-2019f0b03826" providerId="ADAL" clId="{55748AF5-C37D-430C-8A41-D1AED7EB88C0}" dt="2020-08-16T22:36:27.257" v="4294" actId="2696"/>
        <pc:sldMkLst>
          <pc:docMk/>
          <pc:sldMk cId="2548872475" sldId="562"/>
        </pc:sldMkLst>
      </pc:sldChg>
      <pc:sldChg chg="modSp add mod">
        <pc:chgData name="Amir" userId="065951d4-4781-441f-ab30-2019f0b03826" providerId="ADAL" clId="{55748AF5-C37D-430C-8A41-D1AED7EB88C0}" dt="2020-08-17T14:36:30.749" v="4366" actId="20577"/>
        <pc:sldMkLst>
          <pc:docMk/>
          <pc:sldMk cId="4141138918" sldId="562"/>
        </pc:sldMkLst>
        <pc:spChg chg="mod">
          <ac:chgData name="Amir" userId="065951d4-4781-441f-ab30-2019f0b03826" providerId="ADAL" clId="{55748AF5-C37D-430C-8A41-D1AED7EB88C0}" dt="2020-08-17T14:32:24.706" v="4334" actId="14100"/>
          <ac:spMkLst>
            <pc:docMk/>
            <pc:sldMk cId="4141138918" sldId="562"/>
            <ac:spMk id="5" creationId="{1F8DC5D7-50FC-4B1F-8F5D-8D86745A475B}"/>
          </ac:spMkLst>
        </pc:spChg>
        <pc:spChg chg="mod">
          <ac:chgData name="Amir" userId="065951d4-4781-441f-ab30-2019f0b03826" providerId="ADAL" clId="{55748AF5-C37D-430C-8A41-D1AED7EB88C0}" dt="2020-08-17T14:29:46.426" v="4305" actId="6549"/>
          <ac:spMkLst>
            <pc:docMk/>
            <pc:sldMk cId="4141138918" sldId="562"/>
            <ac:spMk id="17" creationId="{7466C30D-84B4-4F2C-AE43-705EFDC0FAB1}"/>
          </ac:spMkLst>
        </pc:spChg>
        <pc:spChg chg="mod">
          <ac:chgData name="Amir" userId="065951d4-4781-441f-ab30-2019f0b03826" providerId="ADAL" clId="{55748AF5-C37D-430C-8A41-D1AED7EB88C0}" dt="2020-08-17T14:34:26.664" v="4359" actId="14100"/>
          <ac:spMkLst>
            <pc:docMk/>
            <pc:sldMk cId="4141138918" sldId="562"/>
            <ac:spMk id="27" creationId="{E622D5F4-E974-4444-99DC-15DEDA0B5E02}"/>
          </ac:spMkLst>
        </pc:spChg>
        <pc:spChg chg="mod">
          <ac:chgData name="Amir" userId="065951d4-4781-441f-ab30-2019f0b03826" providerId="ADAL" clId="{55748AF5-C37D-430C-8A41-D1AED7EB88C0}" dt="2020-08-17T14:36:30.749" v="4366" actId="20577"/>
          <ac:spMkLst>
            <pc:docMk/>
            <pc:sldMk cId="4141138918" sldId="562"/>
            <ac:spMk id="31" creationId="{6CF8123B-B771-45D3-949C-891EB6FF511F}"/>
          </ac:spMkLst>
        </pc:spChg>
        <pc:spChg chg="mod">
          <ac:chgData name="Amir" userId="065951d4-4781-441f-ab30-2019f0b03826" providerId="ADAL" clId="{55748AF5-C37D-430C-8A41-D1AED7EB88C0}" dt="2020-08-17T14:34:04.045" v="4352" actId="20577"/>
          <ac:spMkLst>
            <pc:docMk/>
            <pc:sldMk cId="4141138918" sldId="562"/>
            <ac:spMk id="32" creationId="{FB44AE00-D61D-4EDE-805C-FBC8011F3B8B}"/>
          </ac:spMkLst>
        </pc:spChg>
        <pc:spChg chg="mod">
          <ac:chgData name="Amir" userId="065951d4-4781-441f-ab30-2019f0b03826" providerId="ADAL" clId="{55748AF5-C37D-430C-8A41-D1AED7EB88C0}" dt="2020-08-17T14:36:22.858" v="4365"/>
          <ac:spMkLst>
            <pc:docMk/>
            <pc:sldMk cId="4141138918" sldId="562"/>
            <ac:spMk id="43" creationId="{F08DD12F-12D7-4C15-BCEF-B0323FA041DB}"/>
          </ac:spMkLst>
        </pc:spChg>
        <pc:spChg chg="mod">
          <ac:chgData name="Amir" userId="065951d4-4781-441f-ab30-2019f0b03826" providerId="ADAL" clId="{55748AF5-C37D-430C-8A41-D1AED7EB88C0}" dt="2020-08-17T14:34:56.490" v="4364" actId="14100"/>
          <ac:spMkLst>
            <pc:docMk/>
            <pc:sldMk cId="4141138918" sldId="562"/>
            <ac:spMk id="53" creationId="{43D95987-EBD6-4D12-92B1-61DF19D34B11}"/>
          </ac:spMkLst>
        </pc:spChg>
        <pc:spChg chg="mod">
          <ac:chgData name="Amir" userId="065951d4-4781-441f-ab30-2019f0b03826" providerId="ADAL" clId="{55748AF5-C37D-430C-8A41-D1AED7EB88C0}" dt="2020-08-17T14:34:38.564" v="4361" actId="20577"/>
          <ac:spMkLst>
            <pc:docMk/>
            <pc:sldMk cId="4141138918" sldId="562"/>
            <ac:spMk id="87044" creationId="{00000000-0000-0000-0000-000000000000}"/>
          </ac:spMkLst>
        </pc:spChg>
        <pc:cxnChg chg="mod">
          <ac:chgData name="Amir" userId="065951d4-4781-441f-ab30-2019f0b03826" providerId="ADAL" clId="{55748AF5-C37D-430C-8A41-D1AED7EB88C0}" dt="2020-08-17T14:31:12.157" v="4315" actId="1038"/>
          <ac:cxnSpMkLst>
            <pc:docMk/>
            <pc:sldMk cId="4141138918" sldId="562"/>
            <ac:cxnSpMk id="3" creationId="{20518B38-C752-4868-9866-5962B1AD4463}"/>
          </ac:cxnSpMkLst>
        </pc:cxnChg>
      </pc:sldChg>
      <pc:sldChg chg="modSp add mod ord">
        <pc:chgData name="Amir" userId="065951d4-4781-441f-ab30-2019f0b03826" providerId="ADAL" clId="{55748AF5-C37D-430C-8A41-D1AED7EB88C0}" dt="2020-08-15T15:51:03.643" v="4167" actId="6549"/>
        <pc:sldMkLst>
          <pc:docMk/>
          <pc:sldMk cId="2861487067" sldId="563"/>
        </pc:sldMkLst>
        <pc:spChg chg="mod">
          <ac:chgData name="Amir" userId="065951d4-4781-441f-ab30-2019f0b03826" providerId="ADAL" clId="{55748AF5-C37D-430C-8A41-D1AED7EB88C0}" dt="2020-08-15T15:51:03.643" v="4167" actId="6549"/>
          <ac:spMkLst>
            <pc:docMk/>
            <pc:sldMk cId="2861487067" sldId="563"/>
            <ac:spMk id="2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5T15:49:25.105" v="4132" actId="14100"/>
          <ac:spMkLst>
            <pc:docMk/>
            <pc:sldMk cId="2861487067" sldId="563"/>
            <ac:spMk id="20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5T15:43:20.460" v="3785" actId="115"/>
          <ac:spMkLst>
            <pc:docMk/>
            <pc:sldMk cId="2861487067" sldId="563"/>
            <ac:spMk id="93187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5T15:49:13.159" v="4129" actId="20577"/>
          <ac:spMkLst>
            <pc:docMk/>
            <pc:sldMk cId="2861487067" sldId="563"/>
            <ac:spMk id="93188" creationId="{00000000-0000-0000-0000-000000000000}"/>
          </ac:spMkLst>
        </pc:spChg>
      </pc:sldChg>
      <pc:sldChg chg="modSp add del mod setBg">
        <pc:chgData name="Amir" userId="065951d4-4781-441f-ab30-2019f0b03826" providerId="ADAL" clId="{55748AF5-C37D-430C-8A41-D1AED7EB88C0}" dt="2020-08-17T19:59:02.844" v="4429" actId="47"/>
        <pc:sldMkLst>
          <pc:docMk/>
          <pc:sldMk cId="489282643" sldId="564"/>
        </pc:sldMkLst>
        <pc:spChg chg="mod">
          <ac:chgData name="Amir" userId="065951d4-4781-441f-ab30-2019f0b03826" providerId="ADAL" clId="{55748AF5-C37D-430C-8A41-D1AED7EB88C0}" dt="2020-08-17T19:55:45.844" v="4428" actId="20577"/>
          <ac:spMkLst>
            <pc:docMk/>
            <pc:sldMk cId="489282643" sldId="564"/>
            <ac:spMk id="101380" creationId="{00000000-0000-0000-0000-000000000000}"/>
          </ac:spMkLst>
        </pc:spChg>
      </pc:sldChg>
      <pc:sldChg chg="add">
        <pc:chgData name="Amir" userId="065951d4-4781-441f-ab30-2019f0b03826" providerId="ADAL" clId="{55748AF5-C37D-430C-8A41-D1AED7EB88C0}" dt="2020-08-18T22:22:14.811" v="4765"/>
        <pc:sldMkLst>
          <pc:docMk/>
          <pc:sldMk cId="1950692378" sldId="564"/>
        </pc:sldMkLst>
      </pc:sldChg>
    </pc:docChg>
  </pc:docChgLst>
  <pc:docChgLst>
    <pc:chgData name="Herzberg, Amir" userId="065951d4-4781-441f-ab30-2019f0b03826" providerId="ADAL" clId="{99EE3C25-D82A-4BBC-A178-97CC39158347}"/>
    <pc:docChg chg="undo custSel addSld delSld modSld sldOrd">
      <pc:chgData name="Herzberg, Amir" userId="065951d4-4781-441f-ab30-2019f0b03826" providerId="ADAL" clId="{99EE3C25-D82A-4BBC-A178-97CC39158347}" dt="2020-02-12T20:28:12.723" v="8086" actId="5793"/>
      <pc:docMkLst>
        <pc:docMk/>
      </pc:docMkLst>
      <pc:sldChg chg="mod ord modShow">
        <pc:chgData name="Herzberg, Amir" userId="065951d4-4781-441f-ab30-2019f0b03826" providerId="ADAL" clId="{99EE3C25-D82A-4BBC-A178-97CC39158347}" dt="2020-02-08T01:46:31.360" v="7303" actId="729"/>
        <pc:sldMkLst>
          <pc:docMk/>
          <pc:sldMk cId="0" sldId="278"/>
        </pc:sldMkLst>
      </pc:sldChg>
      <pc:sldChg chg="modSp modAnim">
        <pc:chgData name="Herzberg, Amir" userId="065951d4-4781-441f-ab30-2019f0b03826" providerId="ADAL" clId="{99EE3C25-D82A-4BBC-A178-97CC39158347}" dt="2020-01-28T17:05:29.376" v="411" actId="20577"/>
        <pc:sldMkLst>
          <pc:docMk/>
          <pc:sldMk cId="3921555572" sldId="360"/>
        </pc:sldMkLst>
        <pc:spChg chg="mod">
          <ac:chgData name="Herzberg, Amir" userId="065951d4-4781-441f-ab30-2019f0b03826" providerId="ADAL" clId="{99EE3C25-D82A-4BBC-A178-97CC39158347}" dt="2020-01-28T17:05:29.376" v="411" actId="20577"/>
          <ac:spMkLst>
            <pc:docMk/>
            <pc:sldMk cId="3921555572" sldId="360"/>
            <ac:spMk id="87044" creationId="{00000000-0000-0000-0000-000000000000}"/>
          </ac:spMkLst>
        </pc:spChg>
      </pc:sldChg>
      <pc:sldChg chg="modSp">
        <pc:chgData name="Herzberg, Amir" userId="065951d4-4781-441f-ab30-2019f0b03826" providerId="ADAL" clId="{99EE3C25-D82A-4BBC-A178-97CC39158347}" dt="2020-01-31T15:48:55.453" v="4260" actId="6549"/>
        <pc:sldMkLst>
          <pc:docMk/>
          <pc:sldMk cId="2951925707" sldId="382"/>
        </pc:sldMkLst>
        <pc:spChg chg="mod">
          <ac:chgData name="Herzberg, Amir" userId="065951d4-4781-441f-ab30-2019f0b03826" providerId="ADAL" clId="{99EE3C25-D82A-4BBC-A178-97CC39158347}" dt="2020-01-31T15:48:55.453" v="4260" actId="6549"/>
          <ac:spMkLst>
            <pc:docMk/>
            <pc:sldMk cId="2951925707" sldId="382"/>
            <ac:spMk id="142342" creationId="{00000000-0000-0000-0000-000000000000}"/>
          </ac:spMkLst>
        </pc:spChg>
      </pc:sldChg>
      <pc:sldChg chg="modSp">
        <pc:chgData name="Herzberg, Amir" userId="065951d4-4781-441f-ab30-2019f0b03826" providerId="ADAL" clId="{99EE3C25-D82A-4BBC-A178-97CC39158347}" dt="2020-01-31T15:50:26.035" v="4285" actId="6549"/>
        <pc:sldMkLst>
          <pc:docMk/>
          <pc:sldMk cId="855852346" sldId="384"/>
        </pc:sldMkLst>
        <pc:spChg chg="mod">
          <ac:chgData name="Herzberg, Amir" userId="065951d4-4781-441f-ab30-2019f0b03826" providerId="ADAL" clId="{99EE3C25-D82A-4BBC-A178-97CC39158347}" dt="2020-01-31T15:50:26.035" v="4285" actId="6549"/>
          <ac:spMkLst>
            <pc:docMk/>
            <pc:sldMk cId="855852346" sldId="384"/>
            <ac:spMk id="66562" creationId="{00000000-0000-0000-0000-000000000000}"/>
          </ac:spMkLst>
        </pc:spChg>
      </pc:sldChg>
      <pc:sldChg chg="modSp">
        <pc:chgData name="Herzberg, Amir" userId="065951d4-4781-441f-ab30-2019f0b03826" providerId="ADAL" clId="{99EE3C25-D82A-4BBC-A178-97CC39158347}" dt="2020-01-31T15:49:37.704" v="4280" actId="20577"/>
        <pc:sldMkLst>
          <pc:docMk/>
          <pc:sldMk cId="3837607819" sldId="435"/>
        </pc:sldMkLst>
        <pc:spChg chg="mod">
          <ac:chgData name="Herzberg, Amir" userId="065951d4-4781-441f-ab30-2019f0b03826" providerId="ADAL" clId="{99EE3C25-D82A-4BBC-A178-97CC39158347}" dt="2020-01-31T15:49:37.704" v="4280" actId="20577"/>
          <ac:spMkLst>
            <pc:docMk/>
            <pc:sldMk cId="3837607819" sldId="435"/>
            <ac:spMk id="144390" creationId="{00000000-0000-0000-0000-000000000000}"/>
          </ac:spMkLst>
        </pc:spChg>
      </pc:sldChg>
      <pc:sldChg chg="delSp delAnim">
        <pc:chgData name="Herzberg, Amir" userId="065951d4-4781-441f-ab30-2019f0b03826" providerId="ADAL" clId="{99EE3C25-D82A-4BBC-A178-97CC39158347}" dt="2020-01-29T02:35:32.300" v="2837" actId="478"/>
        <pc:sldMkLst>
          <pc:docMk/>
          <pc:sldMk cId="3195162735" sldId="462"/>
        </pc:sldMkLst>
        <pc:picChg chg="del">
          <ac:chgData name="Herzberg, Amir" userId="065951d4-4781-441f-ab30-2019f0b03826" providerId="ADAL" clId="{99EE3C25-D82A-4BBC-A178-97CC39158347}" dt="2020-01-29T02:35:32.300" v="2837" actId="478"/>
          <ac:picMkLst>
            <pc:docMk/>
            <pc:sldMk cId="3195162735" sldId="462"/>
            <ac:picMk id="11" creationId="{00000000-0000-0000-0000-000000000000}"/>
          </ac:picMkLst>
        </pc:picChg>
      </pc:sldChg>
      <pc:sldChg chg="addSp delSp modSp modAnim">
        <pc:chgData name="Herzberg, Amir" userId="065951d4-4781-441f-ab30-2019f0b03826" providerId="ADAL" clId="{99EE3C25-D82A-4BBC-A178-97CC39158347}" dt="2020-01-29T02:32:03.667" v="2825" actId="1076"/>
        <pc:sldMkLst>
          <pc:docMk/>
          <pc:sldMk cId="1670608076" sldId="485"/>
        </pc:sldMkLst>
        <pc:spChg chg="del">
          <ac:chgData name="Herzberg, Amir" userId="065951d4-4781-441f-ab30-2019f0b03826" providerId="ADAL" clId="{99EE3C25-D82A-4BBC-A178-97CC39158347}" dt="2020-01-28T17:11:52.851" v="902" actId="478"/>
          <ac:spMkLst>
            <pc:docMk/>
            <pc:sldMk cId="1670608076" sldId="485"/>
            <ac:spMk id="5" creationId="{00000000-0000-0000-0000-000000000000}"/>
          </ac:spMkLst>
        </pc:spChg>
        <pc:spChg chg="del">
          <ac:chgData name="Herzberg, Amir" userId="065951d4-4781-441f-ab30-2019f0b03826" providerId="ADAL" clId="{99EE3C25-D82A-4BBC-A178-97CC39158347}" dt="2020-01-28T17:11:52.851" v="902" actId="478"/>
          <ac:spMkLst>
            <pc:docMk/>
            <pc:sldMk cId="1670608076" sldId="485"/>
            <ac:spMk id="6" creationId="{00000000-0000-0000-0000-000000000000}"/>
          </ac:spMkLst>
        </pc:spChg>
        <pc:spChg chg="del">
          <ac:chgData name="Herzberg, Amir" userId="065951d4-4781-441f-ab30-2019f0b03826" providerId="ADAL" clId="{99EE3C25-D82A-4BBC-A178-97CC39158347}" dt="2020-01-28T17:11:52.851" v="902" actId="478"/>
          <ac:spMkLst>
            <pc:docMk/>
            <pc:sldMk cId="1670608076" sldId="485"/>
            <ac:spMk id="7" creationId="{00000000-0000-0000-0000-000000000000}"/>
          </ac:spMkLst>
        </pc:spChg>
        <pc:spChg chg="del">
          <ac:chgData name="Herzberg, Amir" userId="065951d4-4781-441f-ab30-2019f0b03826" providerId="ADAL" clId="{99EE3C25-D82A-4BBC-A178-97CC39158347}" dt="2020-01-28T17:11:52.851" v="902" actId="478"/>
          <ac:spMkLst>
            <pc:docMk/>
            <pc:sldMk cId="1670608076" sldId="485"/>
            <ac:spMk id="8" creationId="{00000000-0000-0000-0000-000000000000}"/>
          </ac:spMkLst>
        </pc:spChg>
        <pc:spChg chg="add mod">
          <ac:chgData name="Herzberg, Amir" userId="065951d4-4781-441f-ab30-2019f0b03826" providerId="ADAL" clId="{99EE3C25-D82A-4BBC-A178-97CC39158347}" dt="2020-01-28T17:15:44.883" v="907" actId="1076"/>
          <ac:spMkLst>
            <pc:docMk/>
            <pc:sldMk cId="1670608076" sldId="485"/>
            <ac:spMk id="9" creationId="{AEAF0AB8-0A1D-48AA-83D2-C63AE2A3A966}"/>
          </ac:spMkLst>
        </pc:spChg>
        <pc:spChg chg="del">
          <ac:chgData name="Herzberg, Amir" userId="065951d4-4781-441f-ab30-2019f0b03826" providerId="ADAL" clId="{99EE3C25-D82A-4BBC-A178-97CC39158347}" dt="2020-01-28T17:11:52.851" v="902" actId="478"/>
          <ac:spMkLst>
            <pc:docMk/>
            <pc:sldMk cId="1670608076" sldId="485"/>
            <ac:spMk id="10" creationId="{00000000-0000-0000-0000-000000000000}"/>
          </ac:spMkLst>
        </pc:spChg>
        <pc:spChg chg="del">
          <ac:chgData name="Herzberg, Amir" userId="065951d4-4781-441f-ab30-2019f0b03826" providerId="ADAL" clId="{99EE3C25-D82A-4BBC-A178-97CC39158347}" dt="2020-01-28T17:11:52.851" v="902" actId="478"/>
          <ac:spMkLst>
            <pc:docMk/>
            <pc:sldMk cId="1670608076" sldId="485"/>
            <ac:spMk id="11" creationId="{00000000-0000-0000-0000-000000000000}"/>
          </ac:spMkLst>
        </pc:spChg>
        <pc:spChg chg="del">
          <ac:chgData name="Herzberg, Amir" userId="065951d4-4781-441f-ab30-2019f0b03826" providerId="ADAL" clId="{99EE3C25-D82A-4BBC-A178-97CC39158347}" dt="2020-01-28T17:11:52.851" v="902" actId="478"/>
          <ac:spMkLst>
            <pc:docMk/>
            <pc:sldMk cId="1670608076" sldId="485"/>
            <ac:spMk id="14" creationId="{00000000-0000-0000-0000-000000000000}"/>
          </ac:spMkLst>
        </pc:spChg>
        <pc:spChg chg="del mod">
          <ac:chgData name="Herzberg, Amir" userId="065951d4-4781-441f-ab30-2019f0b03826" providerId="ADAL" clId="{99EE3C25-D82A-4BBC-A178-97CC39158347}" dt="2020-01-28T17:11:52.851" v="902" actId="478"/>
          <ac:spMkLst>
            <pc:docMk/>
            <pc:sldMk cId="1670608076" sldId="485"/>
            <ac:spMk id="15" creationId="{00000000-0000-0000-0000-000000000000}"/>
          </ac:spMkLst>
        </pc:spChg>
        <pc:spChg chg="del">
          <ac:chgData name="Herzberg, Amir" userId="065951d4-4781-441f-ab30-2019f0b03826" providerId="ADAL" clId="{99EE3C25-D82A-4BBC-A178-97CC39158347}" dt="2020-01-28T17:11:52.851" v="902" actId="478"/>
          <ac:spMkLst>
            <pc:docMk/>
            <pc:sldMk cId="1670608076" sldId="485"/>
            <ac:spMk id="16" creationId="{00000000-0000-0000-0000-000000000000}"/>
          </ac:spMkLst>
        </pc:spChg>
        <pc:spChg chg="del">
          <ac:chgData name="Herzberg, Amir" userId="065951d4-4781-441f-ab30-2019f0b03826" providerId="ADAL" clId="{99EE3C25-D82A-4BBC-A178-97CC39158347}" dt="2020-01-28T17:11:52.851" v="902" actId="478"/>
          <ac:spMkLst>
            <pc:docMk/>
            <pc:sldMk cId="1670608076" sldId="485"/>
            <ac:spMk id="18" creationId="{00000000-0000-0000-0000-000000000000}"/>
          </ac:spMkLst>
        </pc:spChg>
        <pc:spChg chg="add del mod">
          <ac:chgData name="Herzberg, Amir" userId="065951d4-4781-441f-ab30-2019f0b03826" providerId="ADAL" clId="{99EE3C25-D82A-4BBC-A178-97CC39158347}" dt="2020-01-28T17:22:30.495" v="1007" actId="478"/>
          <ac:spMkLst>
            <pc:docMk/>
            <pc:sldMk cId="1670608076" sldId="485"/>
            <ac:spMk id="20" creationId="{721E6CD7-417E-45F6-BD66-96127FAC8A7E}"/>
          </ac:spMkLst>
        </pc:spChg>
        <pc:spChg chg="add del mod">
          <ac:chgData name="Herzberg, Amir" userId="065951d4-4781-441f-ab30-2019f0b03826" providerId="ADAL" clId="{99EE3C25-D82A-4BBC-A178-97CC39158347}" dt="2020-01-28T17:19:49.303" v="923" actId="478"/>
          <ac:spMkLst>
            <pc:docMk/>
            <pc:sldMk cId="1670608076" sldId="485"/>
            <ac:spMk id="23" creationId="{108CA203-B6E1-496A-BB64-A3799EF92BE3}"/>
          </ac:spMkLst>
        </pc:spChg>
        <pc:spChg chg="add mod ord">
          <ac:chgData name="Herzberg, Amir" userId="065951d4-4781-441f-ab30-2019f0b03826" providerId="ADAL" clId="{99EE3C25-D82A-4BBC-A178-97CC39158347}" dt="2020-01-28T17:21:09.067" v="933" actId="14100"/>
          <ac:spMkLst>
            <pc:docMk/>
            <pc:sldMk cId="1670608076" sldId="485"/>
            <ac:spMk id="24" creationId="{C0F8CB2B-7920-4E38-B7F3-F3BA23DFCA42}"/>
          </ac:spMkLst>
        </pc:spChg>
        <pc:spChg chg="add mod">
          <ac:chgData name="Herzberg, Amir" userId="065951d4-4781-441f-ab30-2019f0b03826" providerId="ADAL" clId="{99EE3C25-D82A-4BBC-A178-97CC39158347}" dt="2020-01-28T17:21:16.163" v="935" actId="14100"/>
          <ac:spMkLst>
            <pc:docMk/>
            <pc:sldMk cId="1670608076" sldId="485"/>
            <ac:spMk id="28" creationId="{BDAA17CD-2B6D-4EA1-9D4B-DF1235C9456F}"/>
          </ac:spMkLst>
        </pc:spChg>
        <pc:spChg chg="mod">
          <ac:chgData name="Herzberg, Amir" userId="065951d4-4781-441f-ab30-2019f0b03826" providerId="ADAL" clId="{99EE3C25-D82A-4BBC-A178-97CC39158347}" dt="2020-01-28T17:09:32.012" v="705" actId="20577"/>
          <ac:spMkLst>
            <pc:docMk/>
            <pc:sldMk cId="1670608076" sldId="485"/>
            <ac:spMk id="87043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1-29T02:32:03.667" v="2825" actId="1076"/>
          <ac:spMkLst>
            <pc:docMk/>
            <pc:sldMk cId="1670608076" sldId="485"/>
            <ac:spMk id="87044" creationId="{00000000-0000-0000-0000-000000000000}"/>
          </ac:spMkLst>
        </pc:spChg>
        <pc:picChg chg="add mod">
          <ac:chgData name="Herzberg, Amir" userId="065951d4-4781-441f-ab30-2019f0b03826" providerId="ADAL" clId="{99EE3C25-D82A-4BBC-A178-97CC39158347}" dt="2020-01-28T17:21:20.243" v="936" actId="1076"/>
          <ac:picMkLst>
            <pc:docMk/>
            <pc:sldMk cId="1670608076" sldId="485"/>
            <ac:picMk id="4" creationId="{068C1760-2C53-44B8-84B1-5A6AE1588B83}"/>
          </ac:picMkLst>
        </pc:picChg>
        <pc:picChg chg="del">
          <ac:chgData name="Herzberg, Amir" userId="065951d4-4781-441f-ab30-2019f0b03826" providerId="ADAL" clId="{99EE3C25-D82A-4BBC-A178-97CC39158347}" dt="2020-01-28T17:11:52.851" v="902" actId="478"/>
          <ac:picMkLst>
            <pc:docMk/>
            <pc:sldMk cId="1670608076" sldId="485"/>
            <ac:picMk id="12" creationId="{00000000-0000-0000-0000-000000000000}"/>
          </ac:picMkLst>
        </pc:picChg>
        <pc:picChg chg="add mod">
          <ac:chgData name="Herzberg, Amir" userId="065951d4-4781-441f-ab30-2019f0b03826" providerId="ADAL" clId="{99EE3C25-D82A-4BBC-A178-97CC39158347}" dt="2020-01-28T17:18:12.347" v="914" actId="1076"/>
          <ac:picMkLst>
            <pc:docMk/>
            <pc:sldMk cId="1670608076" sldId="485"/>
            <ac:picMk id="19" creationId="{0B89B8B4-69A9-4CE4-9743-917157029C59}"/>
          </ac:picMkLst>
        </pc:picChg>
        <pc:picChg chg="add mod">
          <ac:chgData name="Herzberg, Amir" userId="065951d4-4781-441f-ab30-2019f0b03826" providerId="ADAL" clId="{99EE3C25-D82A-4BBC-A178-97CC39158347}" dt="2020-01-28T17:21:12.412" v="934" actId="1076"/>
          <ac:picMkLst>
            <pc:docMk/>
            <pc:sldMk cId="1670608076" sldId="485"/>
            <ac:picMk id="22" creationId="{AD400620-C994-4F96-B733-E08746CFD0B7}"/>
          </ac:picMkLst>
        </pc:picChg>
        <pc:cxnChg chg="del">
          <ac:chgData name="Herzberg, Amir" userId="065951d4-4781-441f-ab30-2019f0b03826" providerId="ADAL" clId="{99EE3C25-D82A-4BBC-A178-97CC39158347}" dt="2020-01-28T17:11:52.851" v="902" actId="478"/>
          <ac:cxnSpMkLst>
            <pc:docMk/>
            <pc:sldMk cId="1670608076" sldId="485"/>
            <ac:cxnSpMk id="3" creationId="{00000000-0000-0000-0000-000000000000}"/>
          </ac:cxnSpMkLst>
        </pc:cxnChg>
        <pc:cxnChg chg="del">
          <ac:chgData name="Herzberg, Amir" userId="065951d4-4781-441f-ab30-2019f0b03826" providerId="ADAL" clId="{99EE3C25-D82A-4BBC-A178-97CC39158347}" dt="2020-01-28T17:11:52.851" v="902" actId="478"/>
          <ac:cxnSpMkLst>
            <pc:docMk/>
            <pc:sldMk cId="1670608076" sldId="485"/>
            <ac:cxnSpMk id="13" creationId="{00000000-0000-0000-0000-000000000000}"/>
          </ac:cxnSpMkLst>
        </pc:cxnChg>
        <pc:cxnChg chg="add mod">
          <ac:chgData name="Herzberg, Amir" userId="065951d4-4781-441f-ab30-2019f0b03826" providerId="ADAL" clId="{99EE3C25-D82A-4BBC-A178-97CC39158347}" dt="2020-01-28T17:21:38.546" v="940" actId="1582"/>
          <ac:cxnSpMkLst>
            <pc:docMk/>
            <pc:sldMk cId="1670608076" sldId="485"/>
            <ac:cxnSpMk id="26" creationId="{29EC882C-A852-43A4-A02F-CEE59A90C25E}"/>
          </ac:cxnSpMkLst>
        </pc:cxnChg>
        <pc:cxnChg chg="add mod">
          <ac:chgData name="Herzberg, Amir" userId="065951d4-4781-441f-ab30-2019f0b03826" providerId="ADAL" clId="{99EE3C25-D82A-4BBC-A178-97CC39158347}" dt="2020-01-28T17:21:44.818" v="942" actId="1076"/>
          <ac:cxnSpMkLst>
            <pc:docMk/>
            <pc:sldMk cId="1670608076" sldId="485"/>
            <ac:cxnSpMk id="32" creationId="{CBBEB465-44E8-4BFD-8D34-DDFF8EC21C9E}"/>
          </ac:cxnSpMkLst>
        </pc:cxnChg>
      </pc:sldChg>
      <pc:sldChg chg="modSp ord modAnim">
        <pc:chgData name="Herzberg, Amir" userId="065951d4-4781-441f-ab30-2019f0b03826" providerId="ADAL" clId="{99EE3C25-D82A-4BBC-A178-97CC39158347}" dt="2020-02-08T01:33:05.269" v="7210" actId="20577"/>
        <pc:sldMkLst>
          <pc:docMk/>
          <pc:sldMk cId="726219747" sldId="532"/>
        </pc:sldMkLst>
        <pc:spChg chg="mod">
          <ac:chgData name="Herzberg, Amir" userId="065951d4-4781-441f-ab30-2019f0b03826" providerId="ADAL" clId="{99EE3C25-D82A-4BBC-A178-97CC39158347}" dt="2020-02-08T01:33:05.269" v="7210" actId="20577"/>
          <ac:spMkLst>
            <pc:docMk/>
            <pc:sldMk cId="726219747" sldId="532"/>
            <ac:spMk id="56323" creationId="{00000000-0000-0000-0000-000000000000}"/>
          </ac:spMkLst>
        </pc:spChg>
      </pc:sldChg>
      <pc:sldChg chg="mod modShow">
        <pc:chgData name="Herzberg, Amir" userId="065951d4-4781-441f-ab30-2019f0b03826" providerId="ADAL" clId="{99EE3C25-D82A-4BBC-A178-97CC39158347}" dt="2020-02-08T02:00:19.989" v="7735" actId="729"/>
        <pc:sldMkLst>
          <pc:docMk/>
          <pc:sldMk cId="555083562" sldId="536"/>
        </pc:sldMkLst>
      </pc:sldChg>
      <pc:sldChg chg="modSp mod">
        <pc:chgData name="Herzberg, Amir" userId="065951d4-4781-441f-ab30-2019f0b03826" providerId="ADAL" clId="{99EE3C25-D82A-4BBC-A178-97CC39158347}" dt="2020-02-08T02:03:47.961" v="7974" actId="20577"/>
        <pc:sldMkLst>
          <pc:docMk/>
          <pc:sldMk cId="1100346928" sldId="537"/>
        </pc:sldMkLst>
        <pc:spChg chg="mod">
          <ac:chgData name="Herzberg, Amir" userId="065951d4-4781-441f-ab30-2019f0b03826" providerId="ADAL" clId="{99EE3C25-D82A-4BBC-A178-97CC39158347}" dt="2020-02-08T02:03:47.961" v="7974" actId="20577"/>
          <ac:spMkLst>
            <pc:docMk/>
            <pc:sldMk cId="1100346928" sldId="537"/>
            <ac:spMk id="26628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2-08T02:01:17.981" v="7785" actId="20577"/>
          <ac:spMkLst>
            <pc:docMk/>
            <pc:sldMk cId="1100346928" sldId="537"/>
            <ac:spMk id="62467" creationId="{00000000-0000-0000-0000-000000000000}"/>
          </ac:spMkLst>
        </pc:spChg>
      </pc:sldChg>
      <pc:sldChg chg="addSp delSp modSp add mod setBg modAnim modShow">
        <pc:chgData name="Herzberg, Amir" userId="065951d4-4781-441f-ab30-2019f0b03826" providerId="ADAL" clId="{99EE3C25-D82A-4BBC-A178-97CC39158347}" dt="2020-01-10T17:46:43.723" v="69" actId="729"/>
        <pc:sldMkLst>
          <pc:docMk/>
          <pc:sldMk cId="3895980932" sldId="542"/>
        </pc:sldMkLst>
        <pc:spChg chg="add mod">
          <ac:chgData name="Herzberg, Amir" userId="065951d4-4781-441f-ab30-2019f0b03826" providerId="ADAL" clId="{99EE3C25-D82A-4BBC-A178-97CC39158347}" dt="2020-01-10T11:37:35.132" v="67" actId="1035"/>
          <ac:spMkLst>
            <pc:docMk/>
            <pc:sldMk cId="3895980932" sldId="542"/>
            <ac:spMk id="7" creationId="{EAC77B41-0032-4AF9-A1C0-AD5688F52BA9}"/>
          </ac:spMkLst>
        </pc:spChg>
        <pc:spChg chg="mod">
          <ac:chgData name="Herzberg, Amir" userId="065951d4-4781-441f-ab30-2019f0b03826" providerId="ADAL" clId="{99EE3C25-D82A-4BBC-A178-97CC39158347}" dt="2020-01-10T11:37:35.132" v="67" actId="1035"/>
          <ac:spMkLst>
            <pc:docMk/>
            <pc:sldMk cId="3895980932" sldId="542"/>
            <ac:spMk id="15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1-10T11:37:35.132" v="67" actId="1035"/>
          <ac:spMkLst>
            <pc:docMk/>
            <pc:sldMk cId="3895980932" sldId="542"/>
            <ac:spMk id="16" creationId="{00000000-0000-0000-0000-000000000000}"/>
          </ac:spMkLst>
        </pc:spChg>
        <pc:spChg chg="add mod">
          <ac:chgData name="Herzberg, Amir" userId="065951d4-4781-441f-ab30-2019f0b03826" providerId="ADAL" clId="{99EE3C25-D82A-4BBC-A178-97CC39158347}" dt="2020-01-10T11:37:35.132" v="67" actId="1035"/>
          <ac:spMkLst>
            <pc:docMk/>
            <pc:sldMk cId="3895980932" sldId="542"/>
            <ac:spMk id="23" creationId="{A6888E6A-932F-4204-B42F-EA46E0B37D67}"/>
          </ac:spMkLst>
        </pc:spChg>
        <pc:spChg chg="add mod">
          <ac:chgData name="Herzberg, Amir" userId="065951d4-4781-441f-ab30-2019f0b03826" providerId="ADAL" clId="{99EE3C25-D82A-4BBC-A178-97CC39158347}" dt="2020-01-10T11:37:35.132" v="67" actId="1035"/>
          <ac:spMkLst>
            <pc:docMk/>
            <pc:sldMk cId="3895980932" sldId="542"/>
            <ac:spMk id="24" creationId="{E7941D59-CCCA-4780-AEA5-2EEEEFEC03E6}"/>
          </ac:spMkLst>
        </pc:spChg>
        <pc:spChg chg="del">
          <ac:chgData name="Herzberg, Amir" userId="065951d4-4781-441f-ab30-2019f0b03826" providerId="ADAL" clId="{99EE3C25-D82A-4BBC-A178-97CC39158347}" dt="2020-01-10T11:33:06.599" v="2" actId="478"/>
          <ac:spMkLst>
            <pc:docMk/>
            <pc:sldMk cId="3895980932" sldId="542"/>
            <ac:spMk id="11268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1-10T11:37:35.132" v="67" actId="1035"/>
          <ac:spMkLst>
            <pc:docMk/>
            <pc:sldMk cId="3895980932" sldId="542"/>
            <ac:spMk id="21509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1-10T11:37:35.132" v="67" actId="1035"/>
          <ac:spMkLst>
            <pc:docMk/>
            <pc:sldMk cId="3895980932" sldId="542"/>
            <ac:spMk id="21510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1-10T11:37:35.132" v="67" actId="1035"/>
          <ac:spMkLst>
            <pc:docMk/>
            <pc:sldMk cId="3895980932" sldId="542"/>
            <ac:spMk id="21511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1-10T11:37:35.132" v="67" actId="1035"/>
          <ac:spMkLst>
            <pc:docMk/>
            <pc:sldMk cId="3895980932" sldId="542"/>
            <ac:spMk id="21512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1-10T11:37:35.132" v="67" actId="1035"/>
          <ac:spMkLst>
            <pc:docMk/>
            <pc:sldMk cId="3895980932" sldId="542"/>
            <ac:spMk id="21513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1-10T11:37:35.132" v="67" actId="1035"/>
          <ac:spMkLst>
            <pc:docMk/>
            <pc:sldMk cId="3895980932" sldId="542"/>
            <ac:spMk id="21514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1-10T11:37:35.132" v="67" actId="1035"/>
          <ac:spMkLst>
            <pc:docMk/>
            <pc:sldMk cId="3895980932" sldId="542"/>
            <ac:spMk id="21515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1-10T11:37:35.132" v="67" actId="1035"/>
          <ac:spMkLst>
            <pc:docMk/>
            <pc:sldMk cId="3895980932" sldId="542"/>
            <ac:spMk id="21516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1-10T11:37:35.132" v="67" actId="1035"/>
          <ac:spMkLst>
            <pc:docMk/>
            <pc:sldMk cId="3895980932" sldId="542"/>
            <ac:spMk id="21517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1-10T11:37:35.132" v="67" actId="1035"/>
          <ac:spMkLst>
            <pc:docMk/>
            <pc:sldMk cId="3895980932" sldId="542"/>
            <ac:spMk id="21518" creationId="{00000000-0000-0000-0000-000000000000}"/>
          </ac:spMkLst>
        </pc:spChg>
        <pc:picChg chg="mod">
          <ac:chgData name="Herzberg, Amir" userId="065951d4-4781-441f-ab30-2019f0b03826" providerId="ADAL" clId="{99EE3C25-D82A-4BBC-A178-97CC39158347}" dt="2020-01-10T11:37:35.132" v="67" actId="1035"/>
          <ac:picMkLst>
            <pc:docMk/>
            <pc:sldMk cId="3895980932" sldId="542"/>
            <ac:picMk id="3" creationId="{00000000-0000-0000-0000-000000000000}"/>
          </ac:picMkLst>
        </pc:picChg>
        <pc:picChg chg="mod">
          <ac:chgData name="Herzberg, Amir" userId="065951d4-4781-441f-ab30-2019f0b03826" providerId="ADAL" clId="{99EE3C25-D82A-4BBC-A178-97CC39158347}" dt="2020-01-10T11:37:35.132" v="67" actId="1035"/>
          <ac:picMkLst>
            <pc:docMk/>
            <pc:sldMk cId="3895980932" sldId="542"/>
            <ac:picMk id="4" creationId="{00000000-0000-0000-0000-000000000000}"/>
          </ac:picMkLst>
        </pc:picChg>
        <pc:picChg chg="mod">
          <ac:chgData name="Herzberg, Amir" userId="065951d4-4781-441f-ab30-2019f0b03826" providerId="ADAL" clId="{99EE3C25-D82A-4BBC-A178-97CC39158347}" dt="2020-01-10T11:37:35.132" v="67" actId="1035"/>
          <ac:picMkLst>
            <pc:docMk/>
            <pc:sldMk cId="3895980932" sldId="542"/>
            <ac:picMk id="5" creationId="{00000000-0000-0000-0000-000000000000}"/>
          </ac:picMkLst>
        </pc:picChg>
        <pc:cxnChg chg="add mod">
          <ac:chgData name="Herzberg, Amir" userId="065951d4-4781-441f-ab30-2019f0b03826" providerId="ADAL" clId="{99EE3C25-D82A-4BBC-A178-97CC39158347}" dt="2020-01-10T11:37:35.132" v="67" actId="1035"/>
          <ac:cxnSpMkLst>
            <pc:docMk/>
            <pc:sldMk cId="3895980932" sldId="542"/>
            <ac:cxnSpMk id="6" creationId="{8E627CDA-5AE9-4B3C-8EB8-460933B55342}"/>
          </ac:cxnSpMkLst>
        </pc:cxnChg>
      </pc:sldChg>
      <pc:sldChg chg="add">
        <pc:chgData name="Herzberg, Amir" userId="065951d4-4781-441f-ab30-2019f0b03826" providerId="ADAL" clId="{99EE3C25-D82A-4BBC-A178-97CC39158347}" dt="2020-01-28T17:03:14.716" v="148"/>
        <pc:sldMkLst>
          <pc:docMk/>
          <pc:sldMk cId="1332624395" sldId="543"/>
        </pc:sldMkLst>
      </pc:sldChg>
      <pc:sldChg chg="addSp delSp modSp add">
        <pc:chgData name="Herzberg, Amir" userId="065951d4-4781-441f-ab30-2019f0b03826" providerId="ADAL" clId="{99EE3C25-D82A-4BBC-A178-97CC39158347}" dt="2020-01-29T03:26:43.738" v="3313" actId="20577"/>
        <pc:sldMkLst>
          <pc:docMk/>
          <pc:sldMk cId="2520190568" sldId="544"/>
        </pc:sldMkLst>
        <pc:spChg chg="add del mod">
          <ac:chgData name="Herzberg, Amir" userId="065951d4-4781-441f-ab30-2019f0b03826" providerId="ADAL" clId="{99EE3C25-D82A-4BBC-A178-97CC39158347}" dt="2020-01-28T17:54:50.605" v="1781" actId="478"/>
          <ac:spMkLst>
            <pc:docMk/>
            <pc:sldMk cId="2520190568" sldId="544"/>
            <ac:spMk id="8" creationId="{1D9C7525-0881-4537-9144-A646A4025E71}"/>
          </ac:spMkLst>
        </pc:spChg>
        <pc:spChg chg="del">
          <ac:chgData name="Herzberg, Amir" userId="065951d4-4781-441f-ab30-2019f0b03826" providerId="ADAL" clId="{99EE3C25-D82A-4BBC-A178-97CC39158347}" dt="2020-01-29T02:33:38.720" v="2830" actId="478"/>
          <ac:spMkLst>
            <pc:docMk/>
            <pc:sldMk cId="2520190568" sldId="544"/>
            <ac:spMk id="9" creationId="{AEAF0AB8-0A1D-48AA-83D2-C63AE2A3A966}"/>
          </ac:spMkLst>
        </pc:spChg>
        <pc:spChg chg="add del mod">
          <ac:chgData name="Herzberg, Amir" userId="065951d4-4781-441f-ab30-2019f0b03826" providerId="ADAL" clId="{99EE3C25-D82A-4BBC-A178-97CC39158347}" dt="2020-01-29T00:19:35.334" v="2270" actId="478"/>
          <ac:spMkLst>
            <pc:docMk/>
            <pc:sldMk cId="2520190568" sldId="544"/>
            <ac:spMk id="10" creationId="{2521AA73-5ED8-423E-A9DC-AADDAA1BEEB4}"/>
          </ac:spMkLst>
        </pc:spChg>
        <pc:spChg chg="add del mod">
          <ac:chgData name="Herzberg, Amir" userId="065951d4-4781-441f-ab30-2019f0b03826" providerId="ADAL" clId="{99EE3C25-D82A-4BBC-A178-97CC39158347}" dt="2020-01-29T02:05:23.377" v="2823" actId="478"/>
          <ac:spMkLst>
            <pc:docMk/>
            <pc:sldMk cId="2520190568" sldId="544"/>
            <ac:spMk id="11" creationId="{656894F4-9028-4424-94B5-F9D4E5934301}"/>
          </ac:spMkLst>
        </pc:spChg>
        <pc:spChg chg="add mod">
          <ac:chgData name="Herzberg, Amir" userId="065951d4-4781-441f-ab30-2019f0b03826" providerId="ADAL" clId="{99EE3C25-D82A-4BBC-A178-97CC39158347}" dt="2020-01-28T18:03:48.492" v="1905" actId="767"/>
          <ac:spMkLst>
            <pc:docMk/>
            <pc:sldMk cId="2520190568" sldId="544"/>
            <ac:spMk id="12" creationId="{080612BF-0D74-41C9-9C3E-06B834FB80D2}"/>
          </ac:spMkLst>
        </pc:spChg>
        <pc:spChg chg="add mod">
          <ac:chgData name="Herzberg, Amir" userId="065951d4-4781-441f-ab30-2019f0b03826" providerId="ADAL" clId="{99EE3C25-D82A-4BBC-A178-97CC39158347}" dt="2020-01-29T02:04:18.815" v="2815" actId="20577"/>
          <ac:spMkLst>
            <pc:docMk/>
            <pc:sldMk cId="2520190568" sldId="544"/>
            <ac:spMk id="17" creationId="{7466C30D-84B4-4F2C-AE43-705EFDC0FAB1}"/>
          </ac:spMkLst>
        </pc:spChg>
        <pc:spChg chg="add mod">
          <ac:chgData name="Herzberg, Amir" userId="065951d4-4781-441f-ab30-2019f0b03826" providerId="ADAL" clId="{99EE3C25-D82A-4BBC-A178-97CC39158347}" dt="2020-01-29T02:04:39.127" v="2820" actId="1076"/>
          <ac:spMkLst>
            <pc:docMk/>
            <pc:sldMk cId="2520190568" sldId="544"/>
            <ac:spMk id="23" creationId="{513057EE-6A80-4FC6-95ED-574090892517}"/>
          </ac:spMkLst>
        </pc:spChg>
        <pc:spChg chg="add del">
          <ac:chgData name="Herzberg, Amir" userId="065951d4-4781-441f-ab30-2019f0b03826" providerId="ADAL" clId="{99EE3C25-D82A-4BBC-A178-97CC39158347}" dt="2020-01-29T00:24:56.243" v="2332"/>
          <ac:spMkLst>
            <pc:docMk/>
            <pc:sldMk cId="2520190568" sldId="544"/>
            <ac:spMk id="25" creationId="{C3E659B2-A4C8-4B83-81AF-5D419C050CE4}"/>
          </ac:spMkLst>
        </pc:spChg>
        <pc:spChg chg="add mod">
          <ac:chgData name="Herzberg, Amir" userId="065951d4-4781-441f-ab30-2019f0b03826" providerId="ADAL" clId="{99EE3C25-D82A-4BBC-A178-97CC39158347}" dt="2020-01-29T02:02:27.290" v="2782" actId="1076"/>
          <ac:spMkLst>
            <pc:docMk/>
            <pc:sldMk cId="2520190568" sldId="544"/>
            <ac:spMk id="27" creationId="{E622D5F4-E974-4444-99DC-15DEDA0B5E02}"/>
          </ac:spMkLst>
        </pc:spChg>
        <pc:spChg chg="add mod">
          <ac:chgData name="Herzberg, Amir" userId="065951d4-4781-441f-ab30-2019f0b03826" providerId="ADAL" clId="{99EE3C25-D82A-4BBC-A178-97CC39158347}" dt="2020-01-29T02:03:09.429" v="2802" actId="1076"/>
          <ac:spMkLst>
            <pc:docMk/>
            <pc:sldMk cId="2520190568" sldId="544"/>
            <ac:spMk id="29" creationId="{4E3B88B7-A416-420F-810F-E8750494C7B6}"/>
          </ac:spMkLst>
        </pc:spChg>
        <pc:spChg chg="add mod">
          <ac:chgData name="Herzberg, Amir" userId="065951d4-4781-441f-ab30-2019f0b03826" providerId="ADAL" clId="{99EE3C25-D82A-4BBC-A178-97CC39158347}" dt="2020-01-29T02:03:58.053" v="2813" actId="207"/>
          <ac:spMkLst>
            <pc:docMk/>
            <pc:sldMk cId="2520190568" sldId="544"/>
            <ac:spMk id="32" creationId="{AAB0FE98-0429-43F9-9EB5-934DCB2756B0}"/>
          </ac:spMkLst>
        </pc:spChg>
        <pc:spChg chg="add mod">
          <ac:chgData name="Herzberg, Amir" userId="065951d4-4781-441f-ab30-2019f0b03826" providerId="ADAL" clId="{99EE3C25-D82A-4BBC-A178-97CC39158347}" dt="2020-01-29T02:04:47.670" v="2822" actId="1076"/>
          <ac:spMkLst>
            <pc:docMk/>
            <pc:sldMk cId="2520190568" sldId="544"/>
            <ac:spMk id="33" creationId="{CD127D6D-FA01-4B49-AA6D-561E28F80D6D}"/>
          </ac:spMkLst>
        </pc:spChg>
        <pc:spChg chg="mod">
          <ac:chgData name="Herzberg, Amir" userId="065951d4-4781-441f-ab30-2019f0b03826" providerId="ADAL" clId="{99EE3C25-D82A-4BBC-A178-97CC39158347}" dt="2020-01-28T17:25:47.122" v="1272" actId="20577"/>
          <ac:spMkLst>
            <pc:docMk/>
            <pc:sldMk cId="2520190568" sldId="544"/>
            <ac:spMk id="87043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1-29T03:26:43.738" v="3313" actId="20577"/>
          <ac:spMkLst>
            <pc:docMk/>
            <pc:sldMk cId="2520190568" sldId="544"/>
            <ac:spMk id="87044" creationId="{00000000-0000-0000-0000-000000000000}"/>
          </ac:spMkLst>
        </pc:spChg>
        <pc:graphicFrameChg chg="add del">
          <ac:chgData name="Herzberg, Amir" userId="065951d4-4781-441f-ab30-2019f0b03826" providerId="ADAL" clId="{99EE3C25-D82A-4BBC-A178-97CC39158347}" dt="2020-01-29T00:20:49.746" v="2275"/>
          <ac:graphicFrameMkLst>
            <pc:docMk/>
            <pc:sldMk cId="2520190568" sldId="544"/>
            <ac:graphicFrameMk id="2" creationId="{594493FE-24D0-4BC4-9CD5-1E5A4B6F9A3E}"/>
          </ac:graphicFrameMkLst>
        </pc:graphicFrameChg>
        <pc:picChg chg="mod">
          <ac:chgData name="Herzberg, Amir" userId="065951d4-4781-441f-ab30-2019f0b03826" providerId="ADAL" clId="{99EE3C25-D82A-4BBC-A178-97CC39158347}" dt="2020-01-28T17:30:03.603" v="1677" actId="1076"/>
          <ac:picMkLst>
            <pc:docMk/>
            <pc:sldMk cId="2520190568" sldId="544"/>
            <ac:picMk id="4" creationId="{068C1760-2C53-44B8-84B1-5A6AE1588B83}"/>
          </ac:picMkLst>
        </pc:picChg>
        <pc:picChg chg="add mod">
          <ac:chgData name="Herzberg, Amir" userId="065951d4-4781-441f-ab30-2019f0b03826" providerId="ADAL" clId="{99EE3C25-D82A-4BBC-A178-97CC39158347}" dt="2020-01-29T02:01:59.725" v="2779" actId="1076"/>
          <ac:picMkLst>
            <pc:docMk/>
            <pc:sldMk cId="2520190568" sldId="544"/>
            <ac:picMk id="7" creationId="{76495708-801A-4D16-8C02-F14D536AF17F}"/>
          </ac:picMkLst>
        </pc:picChg>
        <pc:picChg chg="del">
          <ac:chgData name="Herzberg, Amir" userId="065951d4-4781-441f-ab30-2019f0b03826" providerId="ADAL" clId="{99EE3C25-D82A-4BBC-A178-97CC39158347}" dt="2020-01-28T17:55:23.829" v="1790" actId="478"/>
          <ac:picMkLst>
            <pc:docMk/>
            <pc:sldMk cId="2520190568" sldId="544"/>
            <ac:picMk id="19" creationId="{0B89B8B4-69A9-4CE4-9743-917157029C59}"/>
          </ac:picMkLst>
        </pc:picChg>
        <pc:picChg chg="add mod">
          <ac:chgData name="Herzberg, Amir" userId="065951d4-4781-441f-ab30-2019f0b03826" providerId="ADAL" clId="{99EE3C25-D82A-4BBC-A178-97CC39158347}" dt="2020-01-29T02:02:27.290" v="2782" actId="1076"/>
          <ac:picMkLst>
            <pc:docMk/>
            <pc:sldMk cId="2520190568" sldId="544"/>
            <ac:picMk id="21" creationId="{D5CD4CFC-8971-411F-9EB3-F2B4542FC43E}"/>
          </ac:picMkLst>
        </pc:picChg>
        <pc:picChg chg="del">
          <ac:chgData name="Herzberg, Amir" userId="065951d4-4781-441f-ab30-2019f0b03826" providerId="ADAL" clId="{99EE3C25-D82A-4BBC-A178-97CC39158347}" dt="2020-01-28T17:31:15.397" v="1689" actId="478"/>
          <ac:picMkLst>
            <pc:docMk/>
            <pc:sldMk cId="2520190568" sldId="544"/>
            <ac:picMk id="22" creationId="{AD400620-C994-4F96-B733-E08746CFD0B7}"/>
          </ac:picMkLst>
        </pc:picChg>
        <pc:cxnChg chg="add mod">
          <ac:chgData name="Herzberg, Amir" userId="065951d4-4781-441f-ab30-2019f0b03826" providerId="ADAL" clId="{99EE3C25-D82A-4BBC-A178-97CC39158347}" dt="2020-01-29T02:01:33.078" v="2774" actId="14100"/>
          <ac:cxnSpMkLst>
            <pc:docMk/>
            <pc:sldMk cId="2520190568" sldId="544"/>
            <ac:cxnSpMk id="14" creationId="{BEE10EED-E1C9-4663-BDE2-5238317E67B8}"/>
          </ac:cxnSpMkLst>
        </pc:cxnChg>
        <pc:cxnChg chg="add mod">
          <ac:chgData name="Herzberg, Amir" userId="065951d4-4781-441f-ab30-2019f0b03826" providerId="ADAL" clId="{99EE3C25-D82A-4BBC-A178-97CC39158347}" dt="2020-01-29T02:02:27.290" v="2782" actId="1076"/>
          <ac:cxnSpMkLst>
            <pc:docMk/>
            <pc:sldMk cId="2520190568" sldId="544"/>
            <ac:cxnSpMk id="18" creationId="{9E84267B-EF5E-4ECE-A6CE-32DF5E95D1CE}"/>
          </ac:cxnSpMkLst>
        </pc:cxnChg>
        <pc:cxnChg chg="mod">
          <ac:chgData name="Herzberg, Amir" userId="065951d4-4781-441f-ab30-2019f0b03826" providerId="ADAL" clId="{99EE3C25-D82A-4BBC-A178-97CC39158347}" dt="2020-01-29T02:03:29.031" v="2803" actId="14100"/>
          <ac:cxnSpMkLst>
            <pc:docMk/>
            <pc:sldMk cId="2520190568" sldId="544"/>
            <ac:cxnSpMk id="26" creationId="{29EC882C-A852-43A4-A02F-CEE59A90C25E}"/>
          </ac:cxnSpMkLst>
        </pc:cxnChg>
        <pc:cxnChg chg="del">
          <ac:chgData name="Herzberg, Amir" userId="065951d4-4781-441f-ab30-2019f0b03826" providerId="ADAL" clId="{99EE3C25-D82A-4BBC-A178-97CC39158347}" dt="2020-01-28T17:31:04.145" v="1688" actId="478"/>
          <ac:cxnSpMkLst>
            <pc:docMk/>
            <pc:sldMk cId="2520190568" sldId="544"/>
            <ac:cxnSpMk id="32" creationId="{CBBEB465-44E8-4BFD-8D34-DDFF8EC21C9E}"/>
          </ac:cxnSpMkLst>
        </pc:cxnChg>
      </pc:sldChg>
      <pc:sldChg chg="addSp delSp modSp add ord">
        <pc:chgData name="Herzberg, Amir" userId="065951d4-4781-441f-ab30-2019f0b03826" providerId="ADAL" clId="{99EE3C25-D82A-4BBC-A178-97CC39158347}" dt="2020-01-29T03:40:50.779" v="3314" actId="20577"/>
        <pc:sldMkLst>
          <pc:docMk/>
          <pc:sldMk cId="710160062" sldId="545"/>
        </pc:sldMkLst>
        <pc:spChg chg="add mod">
          <ac:chgData name="Herzberg, Amir" userId="065951d4-4781-441f-ab30-2019f0b03826" providerId="ADAL" clId="{99EE3C25-D82A-4BBC-A178-97CC39158347}" dt="2020-01-29T02:48:07.632" v="3261" actId="1076"/>
          <ac:spMkLst>
            <pc:docMk/>
            <pc:sldMk cId="710160062" sldId="545"/>
            <ac:spMk id="9" creationId="{E8999B0D-D01C-4EC9-8FD2-2C1183F24CD5}"/>
          </ac:spMkLst>
        </pc:spChg>
        <pc:spChg chg="mod">
          <ac:chgData name="Herzberg, Amir" userId="065951d4-4781-441f-ab30-2019f0b03826" providerId="ADAL" clId="{99EE3C25-D82A-4BBC-A178-97CC39158347}" dt="2020-01-29T02:46:38.999" v="3236" actId="1076"/>
          <ac:spMkLst>
            <pc:docMk/>
            <pc:sldMk cId="710160062" sldId="545"/>
            <ac:spMk id="17" creationId="{7466C30D-84B4-4F2C-AE43-705EFDC0FAB1}"/>
          </ac:spMkLst>
        </pc:spChg>
        <pc:spChg chg="del">
          <ac:chgData name="Herzberg, Amir" userId="065951d4-4781-441f-ab30-2019f0b03826" providerId="ADAL" clId="{99EE3C25-D82A-4BBC-A178-97CC39158347}" dt="2020-01-29T02:45:16.908" v="3219" actId="478"/>
          <ac:spMkLst>
            <pc:docMk/>
            <pc:sldMk cId="710160062" sldId="545"/>
            <ac:spMk id="23" creationId="{513057EE-6A80-4FC6-95ED-574090892517}"/>
          </ac:spMkLst>
        </pc:spChg>
        <pc:spChg chg="mod">
          <ac:chgData name="Herzberg, Amir" userId="065951d4-4781-441f-ab30-2019f0b03826" providerId="ADAL" clId="{99EE3C25-D82A-4BBC-A178-97CC39158347}" dt="2020-01-29T02:46:04.155" v="3233" actId="1037"/>
          <ac:spMkLst>
            <pc:docMk/>
            <pc:sldMk cId="710160062" sldId="545"/>
            <ac:spMk id="27" creationId="{E622D5F4-E974-4444-99DC-15DEDA0B5E02}"/>
          </ac:spMkLst>
        </pc:spChg>
        <pc:spChg chg="mod">
          <ac:chgData name="Herzberg, Amir" userId="065951d4-4781-441f-ab30-2019f0b03826" providerId="ADAL" clId="{99EE3C25-D82A-4BBC-A178-97CC39158347}" dt="2020-01-29T02:46:04.155" v="3233" actId="1037"/>
          <ac:spMkLst>
            <pc:docMk/>
            <pc:sldMk cId="710160062" sldId="545"/>
            <ac:spMk id="29" creationId="{4E3B88B7-A416-420F-810F-E8750494C7B6}"/>
          </ac:spMkLst>
        </pc:spChg>
        <pc:spChg chg="add mod">
          <ac:chgData name="Herzberg, Amir" userId="065951d4-4781-441f-ab30-2019f0b03826" providerId="ADAL" clId="{99EE3C25-D82A-4BBC-A178-97CC39158347}" dt="2020-01-29T02:50:21.099" v="3301" actId="114"/>
          <ac:spMkLst>
            <pc:docMk/>
            <pc:sldMk cId="710160062" sldId="545"/>
            <ac:spMk id="31" creationId="{6CF8123B-B771-45D3-949C-891EB6FF511F}"/>
          </ac:spMkLst>
        </pc:spChg>
        <pc:spChg chg="del">
          <ac:chgData name="Herzberg, Amir" userId="065951d4-4781-441f-ab30-2019f0b03826" providerId="ADAL" clId="{99EE3C25-D82A-4BBC-A178-97CC39158347}" dt="2020-01-29T02:36:42.482" v="2865" actId="478"/>
          <ac:spMkLst>
            <pc:docMk/>
            <pc:sldMk cId="710160062" sldId="545"/>
            <ac:spMk id="32" creationId="{AAB0FE98-0429-43F9-9EB5-934DCB2756B0}"/>
          </ac:spMkLst>
        </pc:spChg>
        <pc:spChg chg="del">
          <ac:chgData name="Herzberg, Amir" userId="065951d4-4781-441f-ab30-2019f0b03826" providerId="ADAL" clId="{99EE3C25-D82A-4BBC-A178-97CC39158347}" dt="2020-01-29T02:36:56.763" v="2866" actId="478"/>
          <ac:spMkLst>
            <pc:docMk/>
            <pc:sldMk cId="710160062" sldId="545"/>
            <ac:spMk id="33" creationId="{CD127D6D-FA01-4B49-AA6D-561E28F80D6D}"/>
          </ac:spMkLst>
        </pc:spChg>
        <pc:spChg chg="add mod">
          <ac:chgData name="Herzberg, Amir" userId="065951d4-4781-441f-ab30-2019f0b03826" providerId="ADAL" clId="{99EE3C25-D82A-4BBC-A178-97CC39158347}" dt="2020-01-29T02:50:35.111" v="3304"/>
          <ac:spMkLst>
            <pc:docMk/>
            <pc:sldMk cId="710160062" sldId="545"/>
            <ac:spMk id="34" creationId="{AB17378F-23F0-4BAA-A758-8540B230DE44}"/>
          </ac:spMkLst>
        </pc:spChg>
        <pc:spChg chg="mod">
          <ac:chgData name="Herzberg, Amir" userId="065951d4-4781-441f-ab30-2019f0b03826" providerId="ADAL" clId="{99EE3C25-D82A-4BBC-A178-97CC39158347}" dt="2020-01-29T03:40:50.779" v="3314" actId="20577"/>
          <ac:spMkLst>
            <pc:docMk/>
            <pc:sldMk cId="710160062" sldId="545"/>
            <ac:spMk id="87043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1-29T02:43:29.918" v="3199" actId="20577"/>
          <ac:spMkLst>
            <pc:docMk/>
            <pc:sldMk cId="710160062" sldId="545"/>
            <ac:spMk id="87044" creationId="{00000000-0000-0000-0000-000000000000}"/>
          </ac:spMkLst>
        </pc:spChg>
        <pc:picChg chg="mod">
          <ac:chgData name="Herzberg, Amir" userId="065951d4-4781-441f-ab30-2019f0b03826" providerId="ADAL" clId="{99EE3C25-D82A-4BBC-A178-97CC39158347}" dt="2020-01-29T02:43:52.760" v="3202" actId="1076"/>
          <ac:picMkLst>
            <pc:docMk/>
            <pc:sldMk cId="710160062" sldId="545"/>
            <ac:picMk id="7" creationId="{76495708-801A-4D16-8C02-F14D536AF17F}"/>
          </ac:picMkLst>
        </pc:picChg>
        <pc:picChg chg="mod">
          <ac:chgData name="Herzberg, Amir" userId="065951d4-4781-441f-ab30-2019f0b03826" providerId="ADAL" clId="{99EE3C25-D82A-4BBC-A178-97CC39158347}" dt="2020-01-29T02:46:04.155" v="3233" actId="1037"/>
          <ac:picMkLst>
            <pc:docMk/>
            <pc:sldMk cId="710160062" sldId="545"/>
            <ac:picMk id="21" creationId="{D5CD4CFC-8971-411F-9EB3-F2B4542FC43E}"/>
          </ac:picMkLst>
        </pc:picChg>
        <pc:cxnChg chg="add mod">
          <ac:chgData name="Herzberg, Amir" userId="065951d4-4781-441f-ab30-2019f0b03826" providerId="ADAL" clId="{99EE3C25-D82A-4BBC-A178-97CC39158347}" dt="2020-01-29T02:46:43.639" v="3237" actId="1076"/>
          <ac:cxnSpMkLst>
            <pc:docMk/>
            <pc:sldMk cId="710160062" sldId="545"/>
            <ac:cxnSpMk id="3" creationId="{20518B38-C752-4868-9866-5962B1AD4463}"/>
          </ac:cxnSpMkLst>
        </pc:cxnChg>
        <pc:cxnChg chg="mod">
          <ac:chgData name="Herzberg, Amir" userId="065951d4-4781-441f-ab30-2019f0b03826" providerId="ADAL" clId="{99EE3C25-D82A-4BBC-A178-97CC39158347}" dt="2020-01-29T02:49:55.887" v="3297" actId="14100"/>
          <ac:cxnSpMkLst>
            <pc:docMk/>
            <pc:sldMk cId="710160062" sldId="545"/>
            <ac:cxnSpMk id="14" creationId="{BEE10EED-E1C9-4663-BDE2-5238317E67B8}"/>
          </ac:cxnSpMkLst>
        </pc:cxnChg>
        <pc:cxnChg chg="mod">
          <ac:chgData name="Herzberg, Amir" userId="065951d4-4781-441f-ab30-2019f0b03826" providerId="ADAL" clId="{99EE3C25-D82A-4BBC-A178-97CC39158347}" dt="2020-01-29T02:46:04.155" v="3233" actId="1037"/>
          <ac:cxnSpMkLst>
            <pc:docMk/>
            <pc:sldMk cId="710160062" sldId="545"/>
            <ac:cxnSpMk id="18" creationId="{9E84267B-EF5E-4ECE-A6CE-32DF5E95D1CE}"/>
          </ac:cxnSpMkLst>
        </pc:cxnChg>
        <pc:cxnChg chg="add mod">
          <ac:chgData name="Herzberg, Amir" userId="065951d4-4781-441f-ab30-2019f0b03826" providerId="ADAL" clId="{99EE3C25-D82A-4BBC-A178-97CC39158347}" dt="2020-01-29T02:48:13.295" v="3263" actId="14100"/>
          <ac:cxnSpMkLst>
            <pc:docMk/>
            <pc:sldMk cId="710160062" sldId="545"/>
            <ac:cxnSpMk id="25" creationId="{68236AFB-E333-460F-A6D9-461226E62616}"/>
          </ac:cxnSpMkLst>
        </pc:cxnChg>
        <pc:cxnChg chg="add mod">
          <ac:chgData name="Herzberg, Amir" userId="065951d4-4781-441f-ab30-2019f0b03826" providerId="ADAL" clId="{99EE3C25-D82A-4BBC-A178-97CC39158347}" dt="2020-01-29T02:48:16.760" v="3264" actId="14100"/>
          <ac:cxnSpMkLst>
            <pc:docMk/>
            <pc:sldMk cId="710160062" sldId="545"/>
            <ac:cxnSpMk id="30" creationId="{BA683234-1738-4E98-9DF8-E2C4C4A154E3}"/>
          </ac:cxnSpMkLst>
        </pc:cxnChg>
      </pc:sldChg>
      <pc:sldChg chg="add ord">
        <pc:chgData name="Herzberg, Amir" userId="065951d4-4781-441f-ab30-2019f0b03826" providerId="ADAL" clId="{99EE3C25-D82A-4BBC-A178-97CC39158347}" dt="2020-01-29T02:35:24.672" v="2836"/>
        <pc:sldMkLst>
          <pc:docMk/>
          <pc:sldMk cId="3929748425" sldId="546"/>
        </pc:sldMkLst>
      </pc:sldChg>
      <pc:sldChg chg="addSp delSp modSp add mod ord">
        <pc:chgData name="Herzberg, Amir" userId="065951d4-4781-441f-ab30-2019f0b03826" providerId="ADAL" clId="{99EE3C25-D82A-4BBC-A178-97CC39158347}" dt="2020-02-08T01:32:53.922" v="7205" actId="6549"/>
        <pc:sldMkLst>
          <pc:docMk/>
          <pc:sldMk cId="2655964397" sldId="547"/>
        </pc:sldMkLst>
        <pc:spChg chg="mod">
          <ac:chgData name="Herzberg, Amir" userId="065951d4-4781-441f-ab30-2019f0b03826" providerId="ADAL" clId="{99EE3C25-D82A-4BBC-A178-97CC39158347}" dt="2020-02-08T00:38:19.110" v="4913" actId="1036"/>
          <ac:spMkLst>
            <pc:docMk/>
            <pc:sldMk cId="2655964397" sldId="547"/>
            <ac:spMk id="9" creationId="{E8999B0D-D01C-4EC9-8FD2-2C1183F24CD5}"/>
          </ac:spMkLst>
        </pc:spChg>
        <pc:spChg chg="del">
          <ac:chgData name="Herzberg, Amir" userId="065951d4-4781-441f-ab30-2019f0b03826" providerId="ADAL" clId="{99EE3C25-D82A-4BBC-A178-97CC39158347}" dt="2020-01-29T15:01:56.936" v="3654" actId="478"/>
          <ac:spMkLst>
            <pc:docMk/>
            <pc:sldMk cId="2655964397" sldId="547"/>
            <ac:spMk id="12" creationId="{080612BF-0D74-41C9-9C3E-06B834FB80D2}"/>
          </ac:spMkLst>
        </pc:spChg>
        <pc:spChg chg="del mod">
          <ac:chgData name="Herzberg, Amir" userId="065951d4-4781-441f-ab30-2019f0b03826" providerId="ADAL" clId="{99EE3C25-D82A-4BBC-A178-97CC39158347}" dt="2020-01-29T15:01:56.936" v="3654" actId="478"/>
          <ac:spMkLst>
            <pc:docMk/>
            <pc:sldMk cId="2655964397" sldId="547"/>
            <ac:spMk id="17" creationId="{7466C30D-84B4-4F2C-AE43-705EFDC0FAB1}"/>
          </ac:spMkLst>
        </pc:spChg>
        <pc:spChg chg="add mod">
          <ac:chgData name="Herzberg, Amir" userId="065951d4-4781-441f-ab30-2019f0b03826" providerId="ADAL" clId="{99EE3C25-D82A-4BBC-A178-97CC39158347}" dt="2020-02-08T00:36:56.154" v="4891" actId="1076"/>
          <ac:spMkLst>
            <pc:docMk/>
            <pc:sldMk cId="2655964397" sldId="547"/>
            <ac:spMk id="18" creationId="{A9FDD9C3-F6B2-4AB6-8232-0DF3A34909F0}"/>
          </ac:spMkLst>
        </pc:spChg>
        <pc:spChg chg="mod">
          <ac:chgData name="Herzberg, Amir" userId="065951d4-4781-441f-ab30-2019f0b03826" providerId="ADAL" clId="{99EE3C25-D82A-4BBC-A178-97CC39158347}" dt="2020-02-08T00:38:19.110" v="4913" actId="1036"/>
          <ac:spMkLst>
            <pc:docMk/>
            <pc:sldMk cId="2655964397" sldId="547"/>
            <ac:spMk id="24" creationId="{C0F8CB2B-7920-4E38-B7F3-F3BA23DFCA42}"/>
          </ac:spMkLst>
        </pc:spChg>
        <pc:spChg chg="del">
          <ac:chgData name="Herzberg, Amir" userId="065951d4-4781-441f-ab30-2019f0b03826" providerId="ADAL" clId="{99EE3C25-D82A-4BBC-A178-97CC39158347}" dt="2020-01-29T14:40:21.230" v="3347" actId="478"/>
          <ac:spMkLst>
            <pc:docMk/>
            <pc:sldMk cId="2655964397" sldId="547"/>
            <ac:spMk id="27" creationId="{E622D5F4-E974-4444-99DC-15DEDA0B5E02}"/>
          </ac:spMkLst>
        </pc:spChg>
        <pc:spChg chg="del">
          <ac:chgData name="Herzberg, Amir" userId="065951d4-4781-441f-ab30-2019f0b03826" providerId="ADAL" clId="{99EE3C25-D82A-4BBC-A178-97CC39158347}" dt="2020-01-29T14:56:04.682" v="3478" actId="478"/>
          <ac:spMkLst>
            <pc:docMk/>
            <pc:sldMk cId="2655964397" sldId="547"/>
            <ac:spMk id="28" creationId="{BDAA17CD-2B6D-4EA1-9D4B-DF1235C9456F}"/>
          </ac:spMkLst>
        </pc:spChg>
        <pc:spChg chg="del">
          <ac:chgData name="Herzberg, Amir" userId="065951d4-4781-441f-ab30-2019f0b03826" providerId="ADAL" clId="{99EE3C25-D82A-4BBC-A178-97CC39158347}" dt="2020-01-29T14:40:21.230" v="3347" actId="478"/>
          <ac:spMkLst>
            <pc:docMk/>
            <pc:sldMk cId="2655964397" sldId="547"/>
            <ac:spMk id="29" creationId="{4E3B88B7-A416-420F-810F-E8750494C7B6}"/>
          </ac:spMkLst>
        </pc:spChg>
        <pc:spChg chg="mod">
          <ac:chgData name="Herzberg, Amir" userId="065951d4-4781-441f-ab30-2019f0b03826" providerId="ADAL" clId="{99EE3C25-D82A-4BBC-A178-97CC39158347}" dt="2020-02-08T00:39:33.587" v="4922" actId="1076"/>
          <ac:spMkLst>
            <pc:docMk/>
            <pc:sldMk cId="2655964397" sldId="547"/>
            <ac:spMk id="31" creationId="{6CF8123B-B771-45D3-949C-891EB6FF511F}"/>
          </ac:spMkLst>
        </pc:spChg>
        <pc:spChg chg="add del mod">
          <ac:chgData name="Herzberg, Amir" userId="065951d4-4781-441f-ab30-2019f0b03826" providerId="ADAL" clId="{99EE3C25-D82A-4BBC-A178-97CC39158347}" dt="2020-01-29T14:56:39.944" v="3482" actId="478"/>
          <ac:spMkLst>
            <pc:docMk/>
            <pc:sldMk cId="2655964397" sldId="547"/>
            <ac:spMk id="32" creationId="{A7A70AF9-701C-451B-A04F-CB7DA392AA6B}"/>
          </ac:spMkLst>
        </pc:spChg>
        <pc:spChg chg="del">
          <ac:chgData name="Herzberg, Amir" userId="065951d4-4781-441f-ab30-2019f0b03826" providerId="ADAL" clId="{99EE3C25-D82A-4BBC-A178-97CC39158347}" dt="2020-01-29T14:56:53.727" v="3487" actId="478"/>
          <ac:spMkLst>
            <pc:docMk/>
            <pc:sldMk cId="2655964397" sldId="547"/>
            <ac:spMk id="34" creationId="{AB17378F-23F0-4BAA-A758-8540B230DE44}"/>
          </ac:spMkLst>
        </pc:spChg>
        <pc:spChg chg="add mod topLvl">
          <ac:chgData name="Herzberg, Amir" userId="065951d4-4781-441f-ab30-2019f0b03826" providerId="ADAL" clId="{99EE3C25-D82A-4BBC-A178-97CC39158347}" dt="2020-02-08T00:38:19.110" v="4913" actId="1036"/>
          <ac:spMkLst>
            <pc:docMk/>
            <pc:sldMk cId="2655964397" sldId="547"/>
            <ac:spMk id="35" creationId="{63A3B07B-E30E-404A-A5AF-E8CF730C14F7}"/>
          </ac:spMkLst>
        </pc:spChg>
        <pc:spChg chg="add mod topLvl">
          <ac:chgData name="Herzberg, Amir" userId="065951d4-4781-441f-ab30-2019f0b03826" providerId="ADAL" clId="{99EE3C25-D82A-4BBC-A178-97CC39158347}" dt="2020-02-08T00:38:19.110" v="4913" actId="1036"/>
          <ac:spMkLst>
            <pc:docMk/>
            <pc:sldMk cId="2655964397" sldId="547"/>
            <ac:spMk id="37" creationId="{28E7BDDD-3523-42C8-ABA2-D966F0A5B00C}"/>
          </ac:spMkLst>
        </pc:spChg>
        <pc:spChg chg="add mod">
          <ac:chgData name="Herzberg, Amir" userId="065951d4-4781-441f-ab30-2019f0b03826" providerId="ADAL" clId="{99EE3C25-D82A-4BBC-A178-97CC39158347}" dt="2020-02-08T00:38:38.875" v="4916" actId="1076"/>
          <ac:spMkLst>
            <pc:docMk/>
            <pc:sldMk cId="2655964397" sldId="547"/>
            <ac:spMk id="43" creationId="{A8D370C7-1344-430B-8CC1-AD16C95D2178}"/>
          </ac:spMkLst>
        </pc:spChg>
        <pc:spChg chg="add mod">
          <ac:chgData name="Herzberg, Amir" userId="065951d4-4781-441f-ab30-2019f0b03826" providerId="ADAL" clId="{99EE3C25-D82A-4BBC-A178-97CC39158347}" dt="2020-02-08T00:38:19.110" v="4913" actId="1036"/>
          <ac:spMkLst>
            <pc:docMk/>
            <pc:sldMk cId="2655964397" sldId="547"/>
            <ac:spMk id="44" creationId="{0D33B1C8-BA2A-4138-A154-959BBA378052}"/>
          </ac:spMkLst>
        </pc:spChg>
        <pc:spChg chg="add mod">
          <ac:chgData name="Herzberg, Amir" userId="065951d4-4781-441f-ab30-2019f0b03826" providerId="ADAL" clId="{99EE3C25-D82A-4BBC-A178-97CC39158347}" dt="2020-02-08T00:38:19.110" v="4913" actId="1036"/>
          <ac:spMkLst>
            <pc:docMk/>
            <pc:sldMk cId="2655964397" sldId="547"/>
            <ac:spMk id="45" creationId="{CEA9C6A2-DB12-44B8-AB17-0DEFA312D5DE}"/>
          </ac:spMkLst>
        </pc:spChg>
        <pc:spChg chg="add mod ord">
          <ac:chgData name="Herzberg, Amir" userId="065951d4-4781-441f-ab30-2019f0b03826" providerId="ADAL" clId="{99EE3C25-D82A-4BBC-A178-97CC39158347}" dt="2020-02-08T00:39:17.888" v="4920" actId="1038"/>
          <ac:spMkLst>
            <pc:docMk/>
            <pc:sldMk cId="2655964397" sldId="547"/>
            <ac:spMk id="47" creationId="{93B7415D-16B4-4DD2-9D48-5BFE2AA37BA5}"/>
          </ac:spMkLst>
        </pc:spChg>
        <pc:spChg chg="add del mod">
          <ac:chgData name="Herzberg, Amir" userId="065951d4-4781-441f-ab30-2019f0b03826" providerId="ADAL" clId="{99EE3C25-D82A-4BBC-A178-97CC39158347}" dt="2020-01-29T14:58:05.507" v="3503"/>
          <ac:spMkLst>
            <pc:docMk/>
            <pc:sldMk cId="2655964397" sldId="547"/>
            <ac:spMk id="48" creationId="{BD16A161-88BE-4FCF-B780-0F2041E699E1}"/>
          </ac:spMkLst>
        </pc:spChg>
        <pc:spChg chg="add mod">
          <ac:chgData name="Herzberg, Amir" userId="065951d4-4781-441f-ab30-2019f0b03826" providerId="ADAL" clId="{99EE3C25-D82A-4BBC-A178-97CC39158347}" dt="2020-02-08T00:38:19.110" v="4913" actId="1036"/>
          <ac:spMkLst>
            <pc:docMk/>
            <pc:sldMk cId="2655964397" sldId="547"/>
            <ac:spMk id="49" creationId="{193472D7-55F4-401E-8386-FF9371995BD6}"/>
          </ac:spMkLst>
        </pc:spChg>
        <pc:spChg chg="add mod">
          <ac:chgData name="Herzberg, Amir" userId="065951d4-4781-441f-ab30-2019f0b03826" providerId="ADAL" clId="{99EE3C25-D82A-4BBC-A178-97CC39158347}" dt="2020-02-08T00:39:26.603" v="4921" actId="1076"/>
          <ac:spMkLst>
            <pc:docMk/>
            <pc:sldMk cId="2655964397" sldId="547"/>
            <ac:spMk id="53" creationId="{EA8B8E57-496E-4F1F-B305-EF68663B0416}"/>
          </ac:spMkLst>
        </pc:spChg>
        <pc:spChg chg="mod">
          <ac:chgData name="Herzberg, Amir" userId="065951d4-4781-441f-ab30-2019f0b03826" providerId="ADAL" clId="{99EE3C25-D82A-4BBC-A178-97CC39158347}" dt="2020-02-08T01:32:53.922" v="7205" actId="6549"/>
          <ac:spMkLst>
            <pc:docMk/>
            <pc:sldMk cId="2655964397" sldId="547"/>
            <ac:spMk id="87043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2-08T00:30:04.165" v="4801" actId="20577"/>
          <ac:spMkLst>
            <pc:docMk/>
            <pc:sldMk cId="2655964397" sldId="547"/>
            <ac:spMk id="87044" creationId="{00000000-0000-0000-0000-000000000000}"/>
          </ac:spMkLst>
        </pc:spChg>
        <pc:grpChg chg="add del mod">
          <ac:chgData name="Herzberg, Amir" userId="065951d4-4781-441f-ab30-2019f0b03826" providerId="ADAL" clId="{99EE3C25-D82A-4BBC-A178-97CC39158347}" dt="2020-02-08T00:34:57.569" v="4882" actId="165"/>
          <ac:grpSpMkLst>
            <pc:docMk/>
            <pc:sldMk cId="2655964397" sldId="547"/>
            <ac:grpSpMk id="38" creationId="{3EE65D63-9D6E-4E63-A5DA-BC5CC8A9B023}"/>
          </ac:grpSpMkLst>
        </pc:grpChg>
        <pc:picChg chg="mod">
          <ac:chgData name="Herzberg, Amir" userId="065951d4-4781-441f-ab30-2019f0b03826" providerId="ADAL" clId="{99EE3C25-D82A-4BBC-A178-97CC39158347}" dt="2020-02-08T00:38:19.110" v="4913" actId="1036"/>
          <ac:picMkLst>
            <pc:docMk/>
            <pc:sldMk cId="2655964397" sldId="547"/>
            <ac:picMk id="4" creationId="{068C1760-2C53-44B8-84B1-5A6AE1588B83}"/>
          </ac:picMkLst>
        </pc:picChg>
        <pc:picChg chg="add del mod">
          <ac:chgData name="Herzberg, Amir" userId="065951d4-4781-441f-ab30-2019f0b03826" providerId="ADAL" clId="{99EE3C25-D82A-4BBC-A178-97CC39158347}" dt="2020-01-29T15:01:56.936" v="3654" actId="478"/>
          <ac:picMkLst>
            <pc:docMk/>
            <pc:sldMk cId="2655964397" sldId="547"/>
            <ac:picMk id="5" creationId="{49AFA26C-31F5-4C48-8B54-80161E3E9AEF}"/>
          </ac:picMkLst>
        </pc:picChg>
        <pc:picChg chg="del mod">
          <ac:chgData name="Herzberg, Amir" userId="065951d4-4781-441f-ab30-2019f0b03826" providerId="ADAL" clId="{99EE3C25-D82A-4BBC-A178-97CC39158347}" dt="2020-01-29T14:56:37.079" v="3481" actId="478"/>
          <ac:picMkLst>
            <pc:docMk/>
            <pc:sldMk cId="2655964397" sldId="547"/>
            <ac:picMk id="7" creationId="{76495708-801A-4D16-8C02-F14D536AF17F}"/>
          </ac:picMkLst>
        </pc:picChg>
        <pc:picChg chg="add mod">
          <ac:chgData name="Herzberg, Amir" userId="065951d4-4781-441f-ab30-2019f0b03826" providerId="ADAL" clId="{99EE3C25-D82A-4BBC-A178-97CC39158347}" dt="2020-02-08T00:38:19.110" v="4913" actId="1036"/>
          <ac:picMkLst>
            <pc:docMk/>
            <pc:sldMk cId="2655964397" sldId="547"/>
            <ac:picMk id="17" creationId="{6E90C856-9E3C-4F26-A3EF-28742AC84716}"/>
          </ac:picMkLst>
        </pc:picChg>
        <pc:picChg chg="del">
          <ac:chgData name="Herzberg, Amir" userId="065951d4-4781-441f-ab30-2019f0b03826" providerId="ADAL" clId="{99EE3C25-D82A-4BBC-A178-97CC39158347}" dt="2020-01-29T14:40:21.230" v="3347" actId="478"/>
          <ac:picMkLst>
            <pc:docMk/>
            <pc:sldMk cId="2655964397" sldId="547"/>
            <ac:picMk id="21" creationId="{D5CD4CFC-8971-411F-9EB3-F2B4542FC43E}"/>
          </ac:picMkLst>
        </pc:picChg>
        <pc:picChg chg="add del mod topLvl">
          <ac:chgData name="Herzberg, Amir" userId="065951d4-4781-441f-ab30-2019f0b03826" providerId="ADAL" clId="{99EE3C25-D82A-4BBC-A178-97CC39158347}" dt="2020-02-08T00:36:59.569" v="4892" actId="478"/>
          <ac:picMkLst>
            <pc:docMk/>
            <pc:sldMk cId="2655964397" sldId="547"/>
            <ac:picMk id="23" creationId="{715CFFD2-74D1-4414-A199-8873B221A69B}"/>
          </ac:picMkLst>
        </pc:picChg>
        <pc:picChg chg="add del mod">
          <ac:chgData name="Herzberg, Amir" userId="065951d4-4781-441f-ab30-2019f0b03826" providerId="ADAL" clId="{99EE3C25-D82A-4BBC-A178-97CC39158347}" dt="2020-01-29T14:51:18.431" v="3428" actId="478"/>
          <ac:picMkLst>
            <pc:docMk/>
            <pc:sldMk cId="2655964397" sldId="547"/>
            <ac:picMk id="33" creationId="{623E0C06-F60C-4C57-B7E3-CB1D56567E62}"/>
          </ac:picMkLst>
        </pc:picChg>
        <pc:cxnChg chg="mod topLvl">
          <ac:chgData name="Herzberg, Amir" userId="065951d4-4781-441f-ab30-2019f0b03826" providerId="ADAL" clId="{99EE3C25-D82A-4BBC-A178-97CC39158347}" dt="2020-02-08T00:38:19.110" v="4913" actId="1036"/>
          <ac:cxnSpMkLst>
            <pc:docMk/>
            <pc:sldMk cId="2655964397" sldId="547"/>
            <ac:cxnSpMk id="3" creationId="{20518B38-C752-4868-9866-5962B1AD4463}"/>
          </ac:cxnSpMkLst>
        </pc:cxnChg>
        <pc:cxnChg chg="add del mod">
          <ac:chgData name="Herzberg, Amir" userId="065951d4-4781-441f-ab30-2019f0b03826" providerId="ADAL" clId="{99EE3C25-D82A-4BBC-A178-97CC39158347}" dt="2020-01-29T15:01:56.936" v="3654" actId="478"/>
          <ac:cxnSpMkLst>
            <pc:docMk/>
            <pc:sldMk cId="2655964397" sldId="547"/>
            <ac:cxnSpMk id="8" creationId="{E9A6AA7A-D355-467F-82D1-1B1A5CB053EB}"/>
          </ac:cxnSpMkLst>
        </pc:cxnChg>
        <pc:cxnChg chg="del">
          <ac:chgData name="Herzberg, Amir" userId="065951d4-4781-441f-ab30-2019f0b03826" providerId="ADAL" clId="{99EE3C25-D82A-4BBC-A178-97CC39158347}" dt="2020-01-29T14:43:29.957" v="3358" actId="478"/>
          <ac:cxnSpMkLst>
            <pc:docMk/>
            <pc:sldMk cId="2655964397" sldId="547"/>
            <ac:cxnSpMk id="14" creationId="{BEE10EED-E1C9-4663-BDE2-5238317E67B8}"/>
          </ac:cxnSpMkLst>
        </pc:cxnChg>
        <pc:cxnChg chg="del mod">
          <ac:chgData name="Herzberg, Amir" userId="065951d4-4781-441f-ab30-2019f0b03826" providerId="ADAL" clId="{99EE3C25-D82A-4BBC-A178-97CC39158347}" dt="2020-01-29T14:40:21.230" v="3347" actId="478"/>
          <ac:cxnSpMkLst>
            <pc:docMk/>
            <pc:sldMk cId="2655964397" sldId="547"/>
            <ac:cxnSpMk id="18" creationId="{9E84267B-EF5E-4ECE-A6CE-32DF5E95D1CE}"/>
          </ac:cxnSpMkLst>
        </pc:cxnChg>
        <pc:cxnChg chg="mod">
          <ac:chgData name="Herzberg, Amir" userId="065951d4-4781-441f-ab30-2019f0b03826" providerId="ADAL" clId="{99EE3C25-D82A-4BBC-A178-97CC39158347}" dt="2020-02-08T00:38:51.836" v="4918" actId="14100"/>
          <ac:cxnSpMkLst>
            <pc:docMk/>
            <pc:sldMk cId="2655964397" sldId="547"/>
            <ac:cxnSpMk id="25" creationId="{68236AFB-E333-460F-A6D9-461226E62616}"/>
          </ac:cxnSpMkLst>
        </pc:cxnChg>
        <pc:cxnChg chg="del">
          <ac:chgData name="Herzberg, Amir" userId="065951d4-4781-441f-ab30-2019f0b03826" providerId="ADAL" clId="{99EE3C25-D82A-4BBC-A178-97CC39158347}" dt="2020-01-29T14:43:33.085" v="3359" actId="478"/>
          <ac:cxnSpMkLst>
            <pc:docMk/>
            <pc:sldMk cId="2655964397" sldId="547"/>
            <ac:cxnSpMk id="26" creationId="{29EC882C-A852-43A4-A02F-CEE59A90C25E}"/>
          </ac:cxnSpMkLst>
        </pc:cxnChg>
        <pc:cxnChg chg="mod">
          <ac:chgData name="Herzberg, Amir" userId="065951d4-4781-441f-ab30-2019f0b03826" providerId="ADAL" clId="{99EE3C25-D82A-4BBC-A178-97CC39158347}" dt="2020-02-08T00:38:48.547" v="4917" actId="14100"/>
          <ac:cxnSpMkLst>
            <pc:docMk/>
            <pc:sldMk cId="2655964397" sldId="547"/>
            <ac:cxnSpMk id="30" creationId="{BA683234-1738-4E98-9DF8-E2C4C4A154E3}"/>
          </ac:cxnSpMkLst>
        </pc:cxnChg>
        <pc:cxnChg chg="add mod">
          <ac:chgData name="Herzberg, Amir" userId="065951d4-4781-441f-ab30-2019f0b03826" providerId="ADAL" clId="{99EE3C25-D82A-4BBC-A178-97CC39158347}" dt="2020-02-08T00:38:32.843" v="4915" actId="14100"/>
          <ac:cxnSpMkLst>
            <pc:docMk/>
            <pc:sldMk cId="2655964397" sldId="547"/>
            <ac:cxnSpMk id="36" creationId="{8AF6B0F1-40B8-4465-809F-BF0A4F045880}"/>
          </ac:cxnSpMkLst>
        </pc:cxnChg>
        <pc:cxnChg chg="add del mod">
          <ac:chgData name="Herzberg, Amir" userId="065951d4-4781-441f-ab30-2019f0b03826" providerId="ADAL" clId="{99EE3C25-D82A-4BBC-A178-97CC39158347}" dt="2020-02-08T00:38:19.110" v="4913" actId="1036"/>
          <ac:cxnSpMkLst>
            <pc:docMk/>
            <pc:sldMk cId="2655964397" sldId="547"/>
            <ac:cxnSpMk id="41" creationId="{240C081E-786A-48F4-8E7C-B60F7BE1661E}"/>
          </ac:cxnSpMkLst>
        </pc:cxnChg>
        <pc:cxnChg chg="add mod">
          <ac:chgData name="Herzberg, Amir" userId="065951d4-4781-441f-ab30-2019f0b03826" providerId="ADAL" clId="{99EE3C25-D82A-4BBC-A178-97CC39158347}" dt="2020-02-08T00:38:19.110" v="4913" actId="1036"/>
          <ac:cxnSpMkLst>
            <pc:docMk/>
            <pc:sldMk cId="2655964397" sldId="547"/>
            <ac:cxnSpMk id="46" creationId="{FBD543FD-D568-4DED-85F3-321B9D264114}"/>
          </ac:cxnSpMkLst>
        </pc:cxnChg>
        <pc:cxnChg chg="add mod">
          <ac:chgData name="Herzberg, Amir" userId="065951d4-4781-441f-ab30-2019f0b03826" providerId="ADAL" clId="{99EE3C25-D82A-4BBC-A178-97CC39158347}" dt="2020-02-08T00:38:19.110" v="4913" actId="1036"/>
          <ac:cxnSpMkLst>
            <pc:docMk/>
            <pc:sldMk cId="2655964397" sldId="547"/>
            <ac:cxnSpMk id="51" creationId="{2F57B3EF-487C-4FEE-A878-1A323846FD1B}"/>
          </ac:cxnSpMkLst>
        </pc:cxnChg>
      </pc:sldChg>
      <pc:sldChg chg="add del">
        <pc:chgData name="Herzberg, Amir" userId="065951d4-4781-441f-ab30-2019f0b03826" providerId="ADAL" clId="{99EE3C25-D82A-4BBC-A178-97CC39158347}" dt="2020-02-08T01:38:03.814" v="7289" actId="47"/>
        <pc:sldMkLst>
          <pc:docMk/>
          <pc:sldMk cId="3007161696" sldId="548"/>
        </pc:sldMkLst>
      </pc:sldChg>
      <pc:sldChg chg="add del mod modShow">
        <pc:chgData name="Herzberg, Amir" userId="065951d4-4781-441f-ab30-2019f0b03826" providerId="ADAL" clId="{99EE3C25-D82A-4BBC-A178-97CC39158347}" dt="2020-02-08T01:46:45.915" v="7304" actId="47"/>
        <pc:sldMkLst>
          <pc:docMk/>
          <pc:sldMk cId="1206482721" sldId="549"/>
        </pc:sldMkLst>
      </pc:sldChg>
      <pc:sldChg chg="add del">
        <pc:chgData name="Herzberg, Amir" userId="065951d4-4781-441f-ab30-2019f0b03826" providerId="ADAL" clId="{99EE3C25-D82A-4BBC-A178-97CC39158347}" dt="2020-02-08T01:38:02.318" v="7288" actId="47"/>
        <pc:sldMkLst>
          <pc:docMk/>
          <pc:sldMk cId="3271436284" sldId="550"/>
        </pc:sldMkLst>
      </pc:sldChg>
      <pc:sldChg chg="addSp delSp modSp add mod modAnim">
        <pc:chgData name="Herzberg, Amir" userId="065951d4-4781-441f-ab30-2019f0b03826" providerId="ADAL" clId="{99EE3C25-D82A-4BBC-A178-97CC39158347}" dt="2020-02-08T01:07:51.521" v="6211" actId="20577"/>
        <pc:sldMkLst>
          <pc:docMk/>
          <pc:sldMk cId="2558632366" sldId="551"/>
        </pc:sldMkLst>
        <pc:spChg chg="add mod">
          <ac:chgData name="Herzberg, Amir" userId="065951d4-4781-441f-ab30-2019f0b03826" providerId="ADAL" clId="{99EE3C25-D82A-4BBC-A178-97CC39158347}" dt="2020-02-08T00:55:48.490" v="5748" actId="14100"/>
          <ac:spMkLst>
            <pc:docMk/>
            <pc:sldMk cId="2558632366" sldId="551"/>
            <ac:spMk id="5" creationId="{AA971D85-F717-401C-8D12-C8C1B3C04839}"/>
          </ac:spMkLst>
        </pc:spChg>
        <pc:spChg chg="mod">
          <ac:chgData name="Herzberg, Amir" userId="065951d4-4781-441f-ab30-2019f0b03826" providerId="ADAL" clId="{99EE3C25-D82A-4BBC-A178-97CC39158347}" dt="2020-02-08T00:49:45.486" v="5685" actId="1035"/>
          <ac:spMkLst>
            <pc:docMk/>
            <pc:sldMk cId="2558632366" sldId="551"/>
            <ac:spMk id="9" creationId="{E8999B0D-D01C-4EC9-8FD2-2C1183F24CD5}"/>
          </ac:spMkLst>
        </pc:spChg>
        <pc:spChg chg="del">
          <ac:chgData name="Herzberg, Amir" userId="065951d4-4781-441f-ab30-2019f0b03826" providerId="ADAL" clId="{99EE3C25-D82A-4BBC-A178-97CC39158347}" dt="2020-02-08T00:53:57.650" v="5713" actId="478"/>
          <ac:spMkLst>
            <pc:docMk/>
            <pc:sldMk cId="2558632366" sldId="551"/>
            <ac:spMk id="18" creationId="{A9FDD9C3-F6B2-4AB6-8232-0DF3A34909F0}"/>
          </ac:spMkLst>
        </pc:spChg>
        <pc:spChg chg="mod">
          <ac:chgData name="Herzberg, Amir" userId="065951d4-4781-441f-ab30-2019f0b03826" providerId="ADAL" clId="{99EE3C25-D82A-4BBC-A178-97CC39158347}" dt="2020-02-08T00:49:45.486" v="5685" actId="1035"/>
          <ac:spMkLst>
            <pc:docMk/>
            <pc:sldMk cId="2558632366" sldId="551"/>
            <ac:spMk id="24" creationId="{C0F8CB2B-7920-4E38-B7F3-F3BA23DFCA42}"/>
          </ac:spMkLst>
        </pc:spChg>
        <pc:spChg chg="mod">
          <ac:chgData name="Herzberg, Amir" userId="065951d4-4781-441f-ab30-2019f0b03826" providerId="ADAL" clId="{99EE3C25-D82A-4BBC-A178-97CC39158347}" dt="2020-02-08T00:49:45.486" v="5685" actId="1035"/>
          <ac:spMkLst>
            <pc:docMk/>
            <pc:sldMk cId="2558632366" sldId="551"/>
            <ac:spMk id="31" creationId="{6CF8123B-B771-45D3-949C-891EB6FF511F}"/>
          </ac:spMkLst>
        </pc:spChg>
        <pc:spChg chg="mod">
          <ac:chgData name="Herzberg, Amir" userId="065951d4-4781-441f-ab30-2019f0b03826" providerId="ADAL" clId="{99EE3C25-D82A-4BBC-A178-97CC39158347}" dt="2020-02-08T00:49:45.486" v="5685" actId="1035"/>
          <ac:spMkLst>
            <pc:docMk/>
            <pc:sldMk cId="2558632366" sldId="551"/>
            <ac:spMk id="35" creationId="{63A3B07B-E30E-404A-A5AF-E8CF730C14F7}"/>
          </ac:spMkLst>
        </pc:spChg>
        <pc:spChg chg="mod">
          <ac:chgData name="Herzberg, Amir" userId="065951d4-4781-441f-ab30-2019f0b03826" providerId="ADAL" clId="{99EE3C25-D82A-4BBC-A178-97CC39158347}" dt="2020-02-08T00:49:45.486" v="5685" actId="1035"/>
          <ac:spMkLst>
            <pc:docMk/>
            <pc:sldMk cId="2558632366" sldId="551"/>
            <ac:spMk id="37" creationId="{28E7BDDD-3523-42C8-ABA2-D966F0A5B00C}"/>
          </ac:spMkLst>
        </pc:spChg>
        <pc:spChg chg="mod">
          <ac:chgData name="Herzberg, Amir" userId="065951d4-4781-441f-ab30-2019f0b03826" providerId="ADAL" clId="{99EE3C25-D82A-4BBC-A178-97CC39158347}" dt="2020-02-08T00:49:45.486" v="5685" actId="1035"/>
          <ac:spMkLst>
            <pc:docMk/>
            <pc:sldMk cId="2558632366" sldId="551"/>
            <ac:spMk id="43" creationId="{A8D370C7-1344-430B-8CC1-AD16C95D2178}"/>
          </ac:spMkLst>
        </pc:spChg>
        <pc:spChg chg="mod">
          <ac:chgData name="Herzberg, Amir" userId="065951d4-4781-441f-ab30-2019f0b03826" providerId="ADAL" clId="{99EE3C25-D82A-4BBC-A178-97CC39158347}" dt="2020-02-08T00:49:45.486" v="5685" actId="1035"/>
          <ac:spMkLst>
            <pc:docMk/>
            <pc:sldMk cId="2558632366" sldId="551"/>
            <ac:spMk id="44" creationId="{0D33B1C8-BA2A-4138-A154-959BBA378052}"/>
          </ac:spMkLst>
        </pc:spChg>
        <pc:spChg chg="mod">
          <ac:chgData name="Herzberg, Amir" userId="065951d4-4781-441f-ab30-2019f0b03826" providerId="ADAL" clId="{99EE3C25-D82A-4BBC-A178-97CC39158347}" dt="2020-02-08T00:49:45.486" v="5685" actId="1035"/>
          <ac:spMkLst>
            <pc:docMk/>
            <pc:sldMk cId="2558632366" sldId="551"/>
            <ac:spMk id="45" creationId="{CEA9C6A2-DB12-44B8-AB17-0DEFA312D5DE}"/>
          </ac:spMkLst>
        </pc:spChg>
        <pc:spChg chg="mod">
          <ac:chgData name="Herzberg, Amir" userId="065951d4-4781-441f-ab30-2019f0b03826" providerId="ADAL" clId="{99EE3C25-D82A-4BBC-A178-97CC39158347}" dt="2020-02-08T00:49:45.486" v="5685" actId="1035"/>
          <ac:spMkLst>
            <pc:docMk/>
            <pc:sldMk cId="2558632366" sldId="551"/>
            <ac:spMk id="47" creationId="{93B7415D-16B4-4DD2-9D48-5BFE2AA37BA5}"/>
          </ac:spMkLst>
        </pc:spChg>
        <pc:spChg chg="mod">
          <ac:chgData name="Herzberg, Amir" userId="065951d4-4781-441f-ab30-2019f0b03826" providerId="ADAL" clId="{99EE3C25-D82A-4BBC-A178-97CC39158347}" dt="2020-02-08T00:49:45.486" v="5685" actId="1035"/>
          <ac:spMkLst>
            <pc:docMk/>
            <pc:sldMk cId="2558632366" sldId="551"/>
            <ac:spMk id="49" creationId="{193472D7-55F4-401E-8386-FF9371995BD6}"/>
          </ac:spMkLst>
        </pc:spChg>
        <pc:spChg chg="mod">
          <ac:chgData name="Herzberg, Amir" userId="065951d4-4781-441f-ab30-2019f0b03826" providerId="ADAL" clId="{99EE3C25-D82A-4BBC-A178-97CC39158347}" dt="2020-02-08T00:49:45.486" v="5685" actId="1035"/>
          <ac:spMkLst>
            <pc:docMk/>
            <pc:sldMk cId="2558632366" sldId="551"/>
            <ac:spMk id="53" creationId="{EA8B8E57-496E-4F1F-B305-EF68663B0416}"/>
          </ac:spMkLst>
        </pc:spChg>
        <pc:spChg chg="mod">
          <ac:chgData name="Herzberg, Amir" userId="065951d4-4781-441f-ab30-2019f0b03826" providerId="ADAL" clId="{99EE3C25-D82A-4BBC-A178-97CC39158347}" dt="2020-02-08T01:06:44.009" v="6155" actId="20577"/>
          <ac:spMkLst>
            <pc:docMk/>
            <pc:sldMk cId="2558632366" sldId="551"/>
            <ac:spMk id="87043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2-08T01:07:51.521" v="6211" actId="20577"/>
          <ac:spMkLst>
            <pc:docMk/>
            <pc:sldMk cId="2558632366" sldId="551"/>
            <ac:spMk id="87044" creationId="{00000000-0000-0000-0000-000000000000}"/>
          </ac:spMkLst>
        </pc:spChg>
        <pc:picChg chg="mod">
          <ac:chgData name="Herzberg, Amir" userId="065951d4-4781-441f-ab30-2019f0b03826" providerId="ADAL" clId="{99EE3C25-D82A-4BBC-A178-97CC39158347}" dt="2020-02-08T00:49:45.486" v="5685" actId="1035"/>
          <ac:picMkLst>
            <pc:docMk/>
            <pc:sldMk cId="2558632366" sldId="551"/>
            <ac:picMk id="4" creationId="{068C1760-2C53-44B8-84B1-5A6AE1588B83}"/>
          </ac:picMkLst>
        </pc:picChg>
        <pc:picChg chg="mod">
          <ac:chgData name="Herzberg, Amir" userId="065951d4-4781-441f-ab30-2019f0b03826" providerId="ADAL" clId="{99EE3C25-D82A-4BBC-A178-97CC39158347}" dt="2020-02-08T00:49:45.486" v="5685" actId="1035"/>
          <ac:picMkLst>
            <pc:docMk/>
            <pc:sldMk cId="2558632366" sldId="551"/>
            <ac:picMk id="17" creationId="{6E90C856-9E3C-4F26-A3EF-28742AC84716}"/>
          </ac:picMkLst>
        </pc:picChg>
        <pc:cxnChg chg="mod">
          <ac:chgData name="Herzberg, Amir" userId="065951d4-4781-441f-ab30-2019f0b03826" providerId="ADAL" clId="{99EE3C25-D82A-4BBC-A178-97CC39158347}" dt="2020-02-08T00:49:45.486" v="5685" actId="1035"/>
          <ac:cxnSpMkLst>
            <pc:docMk/>
            <pc:sldMk cId="2558632366" sldId="551"/>
            <ac:cxnSpMk id="3" creationId="{20518B38-C752-4868-9866-5962B1AD4463}"/>
          </ac:cxnSpMkLst>
        </pc:cxnChg>
        <pc:cxnChg chg="mod">
          <ac:chgData name="Herzberg, Amir" userId="065951d4-4781-441f-ab30-2019f0b03826" providerId="ADAL" clId="{99EE3C25-D82A-4BBC-A178-97CC39158347}" dt="2020-02-08T00:49:45.486" v="5685" actId="1035"/>
          <ac:cxnSpMkLst>
            <pc:docMk/>
            <pc:sldMk cId="2558632366" sldId="551"/>
            <ac:cxnSpMk id="25" creationId="{68236AFB-E333-460F-A6D9-461226E62616}"/>
          </ac:cxnSpMkLst>
        </pc:cxnChg>
        <pc:cxnChg chg="add del mod">
          <ac:chgData name="Herzberg, Amir" userId="065951d4-4781-441f-ab30-2019f0b03826" providerId="ADAL" clId="{99EE3C25-D82A-4BBC-A178-97CC39158347}" dt="2020-02-08T00:54:48.015" v="5714" actId="478"/>
          <ac:cxnSpMkLst>
            <pc:docMk/>
            <pc:sldMk cId="2558632366" sldId="551"/>
            <ac:cxnSpMk id="26" creationId="{EB27177A-5050-480E-9D72-42067ABA6646}"/>
          </ac:cxnSpMkLst>
        </pc:cxnChg>
        <pc:cxnChg chg="mod">
          <ac:chgData name="Herzberg, Amir" userId="065951d4-4781-441f-ab30-2019f0b03826" providerId="ADAL" clId="{99EE3C25-D82A-4BBC-A178-97CC39158347}" dt="2020-02-08T00:49:45.486" v="5685" actId="1035"/>
          <ac:cxnSpMkLst>
            <pc:docMk/>
            <pc:sldMk cId="2558632366" sldId="551"/>
            <ac:cxnSpMk id="30" creationId="{BA683234-1738-4E98-9DF8-E2C4C4A154E3}"/>
          </ac:cxnSpMkLst>
        </pc:cxnChg>
        <pc:cxnChg chg="mod">
          <ac:chgData name="Herzberg, Amir" userId="065951d4-4781-441f-ab30-2019f0b03826" providerId="ADAL" clId="{99EE3C25-D82A-4BBC-A178-97CC39158347}" dt="2020-02-08T00:49:45.486" v="5685" actId="1035"/>
          <ac:cxnSpMkLst>
            <pc:docMk/>
            <pc:sldMk cId="2558632366" sldId="551"/>
            <ac:cxnSpMk id="36" creationId="{8AF6B0F1-40B8-4465-809F-BF0A4F045880}"/>
          </ac:cxnSpMkLst>
        </pc:cxnChg>
        <pc:cxnChg chg="mod">
          <ac:chgData name="Herzberg, Amir" userId="065951d4-4781-441f-ab30-2019f0b03826" providerId="ADAL" clId="{99EE3C25-D82A-4BBC-A178-97CC39158347}" dt="2020-02-08T00:49:45.486" v="5685" actId="1035"/>
          <ac:cxnSpMkLst>
            <pc:docMk/>
            <pc:sldMk cId="2558632366" sldId="551"/>
            <ac:cxnSpMk id="41" creationId="{240C081E-786A-48F4-8E7C-B60F7BE1661E}"/>
          </ac:cxnSpMkLst>
        </pc:cxnChg>
        <pc:cxnChg chg="mod">
          <ac:chgData name="Herzberg, Amir" userId="065951d4-4781-441f-ab30-2019f0b03826" providerId="ADAL" clId="{99EE3C25-D82A-4BBC-A178-97CC39158347}" dt="2020-02-08T00:49:45.486" v="5685" actId="1035"/>
          <ac:cxnSpMkLst>
            <pc:docMk/>
            <pc:sldMk cId="2558632366" sldId="551"/>
            <ac:cxnSpMk id="46" creationId="{FBD543FD-D568-4DED-85F3-321B9D264114}"/>
          </ac:cxnSpMkLst>
        </pc:cxnChg>
        <pc:cxnChg chg="mod">
          <ac:chgData name="Herzberg, Amir" userId="065951d4-4781-441f-ab30-2019f0b03826" providerId="ADAL" clId="{99EE3C25-D82A-4BBC-A178-97CC39158347}" dt="2020-02-08T00:49:45.486" v="5685" actId="1035"/>
          <ac:cxnSpMkLst>
            <pc:docMk/>
            <pc:sldMk cId="2558632366" sldId="551"/>
            <ac:cxnSpMk id="51" creationId="{2F57B3EF-487C-4FEE-A878-1A323846FD1B}"/>
          </ac:cxnSpMkLst>
        </pc:cxnChg>
      </pc:sldChg>
      <pc:sldChg chg="modSp add mod ord modAnim">
        <pc:chgData name="Herzberg, Amir" userId="065951d4-4781-441f-ab30-2019f0b03826" providerId="ADAL" clId="{99EE3C25-D82A-4BBC-A178-97CC39158347}" dt="2020-02-08T01:46:02.632" v="7302" actId="113"/>
        <pc:sldMkLst>
          <pc:docMk/>
          <pc:sldMk cId="1491586914" sldId="552"/>
        </pc:sldMkLst>
        <pc:spChg chg="mod">
          <ac:chgData name="Herzberg, Amir" userId="065951d4-4781-441f-ab30-2019f0b03826" providerId="ADAL" clId="{99EE3C25-D82A-4BBC-A178-97CC39158347}" dt="2020-02-08T01:03:44.912" v="6092" actId="1076"/>
          <ac:spMkLst>
            <pc:docMk/>
            <pc:sldMk cId="1491586914" sldId="552"/>
            <ac:spMk id="9" creationId="{E8999B0D-D01C-4EC9-8FD2-2C1183F24CD5}"/>
          </ac:spMkLst>
        </pc:spChg>
        <pc:spChg chg="mod">
          <ac:chgData name="Herzberg, Amir" userId="065951d4-4781-441f-ab30-2019f0b03826" providerId="ADAL" clId="{99EE3C25-D82A-4BBC-A178-97CC39158347}" dt="2020-02-08T01:06:27.251" v="6149" actId="207"/>
          <ac:spMkLst>
            <pc:docMk/>
            <pc:sldMk cId="1491586914" sldId="552"/>
            <ac:spMk id="87043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2-08T01:46:02.632" v="7302" actId="113"/>
          <ac:spMkLst>
            <pc:docMk/>
            <pc:sldMk cId="1491586914" sldId="552"/>
            <ac:spMk id="87044" creationId="{00000000-0000-0000-0000-000000000000}"/>
          </ac:spMkLst>
        </pc:spChg>
        <pc:cxnChg chg="mod">
          <ac:chgData name="Herzberg, Amir" userId="065951d4-4781-441f-ab30-2019f0b03826" providerId="ADAL" clId="{99EE3C25-D82A-4BBC-A178-97CC39158347}" dt="2020-02-08T01:03:44.912" v="6092" actId="1076"/>
          <ac:cxnSpMkLst>
            <pc:docMk/>
            <pc:sldMk cId="1491586914" sldId="552"/>
            <ac:cxnSpMk id="25" creationId="{68236AFB-E333-460F-A6D9-461226E62616}"/>
          </ac:cxnSpMkLst>
        </pc:cxnChg>
        <pc:cxnChg chg="mod">
          <ac:chgData name="Herzberg, Amir" userId="065951d4-4781-441f-ab30-2019f0b03826" providerId="ADAL" clId="{99EE3C25-D82A-4BBC-A178-97CC39158347}" dt="2020-02-08T01:03:44.912" v="6092" actId="1076"/>
          <ac:cxnSpMkLst>
            <pc:docMk/>
            <pc:sldMk cId="1491586914" sldId="552"/>
            <ac:cxnSpMk id="30" creationId="{BA683234-1738-4E98-9DF8-E2C4C4A154E3}"/>
          </ac:cxnSpMkLst>
        </pc:cxnChg>
      </pc:sldChg>
      <pc:sldChg chg="addSp modSp add mod modAnim">
        <pc:chgData name="Herzberg, Amir" userId="065951d4-4781-441f-ab30-2019f0b03826" providerId="ADAL" clId="{99EE3C25-D82A-4BBC-A178-97CC39158347}" dt="2020-02-08T01:21:24.531" v="6627" actId="20577"/>
        <pc:sldMkLst>
          <pc:docMk/>
          <pc:sldMk cId="98738920" sldId="553"/>
        </pc:sldMkLst>
        <pc:spChg chg="mod">
          <ac:chgData name="Herzberg, Amir" userId="065951d4-4781-441f-ab30-2019f0b03826" providerId="ADAL" clId="{99EE3C25-D82A-4BBC-A178-97CC39158347}" dt="2020-02-08T01:14:47.314" v="6484" actId="14100"/>
          <ac:spMkLst>
            <pc:docMk/>
            <pc:sldMk cId="98738920" sldId="553"/>
            <ac:spMk id="5" creationId="{AA971D85-F717-401C-8D12-C8C1B3C04839}"/>
          </ac:spMkLst>
        </pc:spChg>
        <pc:spChg chg="mod">
          <ac:chgData name="Herzberg, Amir" userId="065951d4-4781-441f-ab30-2019f0b03826" providerId="ADAL" clId="{99EE3C25-D82A-4BBC-A178-97CC39158347}" dt="2020-02-08T01:12:32.168" v="6461" actId="1076"/>
          <ac:spMkLst>
            <pc:docMk/>
            <pc:sldMk cId="98738920" sldId="553"/>
            <ac:spMk id="9" creationId="{E8999B0D-D01C-4EC9-8FD2-2C1183F24CD5}"/>
          </ac:spMkLst>
        </pc:spChg>
        <pc:spChg chg="add mod">
          <ac:chgData name="Herzberg, Amir" userId="065951d4-4781-441f-ab30-2019f0b03826" providerId="ADAL" clId="{99EE3C25-D82A-4BBC-A178-97CC39158347}" dt="2020-02-08T01:18:42.199" v="6580" actId="14100"/>
          <ac:spMkLst>
            <pc:docMk/>
            <pc:sldMk cId="98738920" sldId="553"/>
            <ac:spMk id="10" creationId="{A4F3FE8E-BEF3-408D-AA12-6902612FA99E}"/>
          </ac:spMkLst>
        </pc:spChg>
        <pc:spChg chg="mod">
          <ac:chgData name="Herzberg, Amir" userId="065951d4-4781-441f-ab30-2019f0b03826" providerId="ADAL" clId="{99EE3C25-D82A-4BBC-A178-97CC39158347}" dt="2020-02-08T01:14:24.266" v="6472" actId="1076"/>
          <ac:spMkLst>
            <pc:docMk/>
            <pc:sldMk cId="98738920" sldId="553"/>
            <ac:spMk id="31" creationId="{6CF8123B-B771-45D3-949C-891EB6FF511F}"/>
          </ac:spMkLst>
        </pc:spChg>
        <pc:spChg chg="mod">
          <ac:chgData name="Herzberg, Amir" userId="065951d4-4781-441f-ab30-2019f0b03826" providerId="ADAL" clId="{99EE3C25-D82A-4BBC-A178-97CC39158347}" dt="2020-02-08T01:14:40.295" v="6482" actId="313"/>
          <ac:spMkLst>
            <pc:docMk/>
            <pc:sldMk cId="98738920" sldId="553"/>
            <ac:spMk id="53" creationId="{EA8B8E57-496E-4F1F-B305-EF68663B0416}"/>
          </ac:spMkLst>
        </pc:spChg>
        <pc:spChg chg="mod">
          <ac:chgData name="Herzberg, Amir" userId="065951d4-4781-441f-ab30-2019f0b03826" providerId="ADAL" clId="{99EE3C25-D82A-4BBC-A178-97CC39158347}" dt="2020-02-08T01:21:24.531" v="6627" actId="20577"/>
          <ac:spMkLst>
            <pc:docMk/>
            <pc:sldMk cId="98738920" sldId="553"/>
            <ac:spMk id="87043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2-08T01:11:50.825" v="6456" actId="20577"/>
          <ac:spMkLst>
            <pc:docMk/>
            <pc:sldMk cId="98738920" sldId="553"/>
            <ac:spMk id="87044" creationId="{00000000-0000-0000-0000-000000000000}"/>
          </ac:spMkLst>
        </pc:spChg>
        <pc:cxnChg chg="mod">
          <ac:chgData name="Herzberg, Amir" userId="065951d4-4781-441f-ab30-2019f0b03826" providerId="ADAL" clId="{99EE3C25-D82A-4BBC-A178-97CC39158347}" dt="2020-02-08T01:12:32.168" v="6461" actId="1076"/>
          <ac:cxnSpMkLst>
            <pc:docMk/>
            <pc:sldMk cId="98738920" sldId="553"/>
            <ac:cxnSpMk id="25" creationId="{68236AFB-E333-460F-A6D9-461226E62616}"/>
          </ac:cxnSpMkLst>
        </pc:cxnChg>
        <pc:cxnChg chg="mod">
          <ac:chgData name="Herzberg, Amir" userId="065951d4-4781-441f-ab30-2019f0b03826" providerId="ADAL" clId="{99EE3C25-D82A-4BBC-A178-97CC39158347}" dt="2020-02-08T01:12:32.168" v="6461" actId="1076"/>
          <ac:cxnSpMkLst>
            <pc:docMk/>
            <pc:sldMk cId="98738920" sldId="553"/>
            <ac:cxnSpMk id="30" creationId="{BA683234-1738-4E98-9DF8-E2C4C4A154E3}"/>
          </ac:cxnSpMkLst>
        </pc:cxnChg>
      </pc:sldChg>
      <pc:sldChg chg="addSp delSp modSp add mod ord addAnim delAnim modAnim">
        <pc:chgData name="Herzberg, Amir" userId="065951d4-4781-441f-ab30-2019f0b03826" providerId="ADAL" clId="{99EE3C25-D82A-4BBC-A178-97CC39158347}" dt="2020-02-12T20:28:12.723" v="8086" actId="5793"/>
        <pc:sldMkLst>
          <pc:docMk/>
          <pc:sldMk cId="4283803182" sldId="554"/>
        </pc:sldMkLst>
        <pc:spChg chg="del">
          <ac:chgData name="Herzberg, Amir" userId="065951d4-4781-441f-ab30-2019f0b03826" providerId="ADAL" clId="{99EE3C25-D82A-4BBC-A178-97CC39158347}" dt="2020-02-08T01:28:48.280" v="7049" actId="478"/>
          <ac:spMkLst>
            <pc:docMk/>
            <pc:sldMk cId="4283803182" sldId="554"/>
            <ac:spMk id="5" creationId="{AA971D85-F717-401C-8D12-C8C1B3C04839}"/>
          </ac:spMkLst>
        </pc:spChg>
        <pc:spChg chg="add del mod">
          <ac:chgData name="Herzberg, Amir" userId="065951d4-4781-441f-ab30-2019f0b03826" providerId="ADAL" clId="{99EE3C25-D82A-4BBC-A178-97CC39158347}" dt="2020-02-08T01:37:09.764" v="7282" actId="478"/>
          <ac:spMkLst>
            <pc:docMk/>
            <pc:sldMk cId="4283803182" sldId="554"/>
            <ac:spMk id="9" creationId="{E8999B0D-D01C-4EC9-8FD2-2C1183F24CD5}"/>
          </ac:spMkLst>
        </pc:spChg>
        <pc:spChg chg="mod">
          <ac:chgData name="Herzberg, Amir" userId="065951d4-4781-441f-ab30-2019f0b03826" providerId="ADAL" clId="{99EE3C25-D82A-4BBC-A178-97CC39158347}" dt="2020-02-08T01:27:20.618" v="7025" actId="14100"/>
          <ac:spMkLst>
            <pc:docMk/>
            <pc:sldMk cId="4283803182" sldId="554"/>
            <ac:spMk id="24" creationId="{C0F8CB2B-7920-4E38-B7F3-F3BA23DFCA42}"/>
          </ac:spMkLst>
        </pc:spChg>
        <pc:spChg chg="add del mod">
          <ac:chgData name="Herzberg, Amir" userId="065951d4-4781-441f-ab30-2019f0b03826" providerId="ADAL" clId="{99EE3C25-D82A-4BBC-A178-97CC39158347}" dt="2020-02-08T01:37:08.404" v="7281" actId="478"/>
          <ac:spMkLst>
            <pc:docMk/>
            <pc:sldMk cId="4283803182" sldId="554"/>
            <ac:spMk id="31" creationId="{6CF8123B-B771-45D3-949C-891EB6FF511F}"/>
          </ac:spMkLst>
        </pc:spChg>
        <pc:spChg chg="mod">
          <ac:chgData name="Herzberg, Amir" userId="065951d4-4781-441f-ab30-2019f0b03826" providerId="ADAL" clId="{99EE3C25-D82A-4BBC-A178-97CC39158347}" dt="2020-02-08T01:27:24.457" v="7026" actId="1076"/>
          <ac:spMkLst>
            <pc:docMk/>
            <pc:sldMk cId="4283803182" sldId="554"/>
            <ac:spMk id="45" creationId="{CEA9C6A2-DB12-44B8-AB17-0DEFA312D5DE}"/>
          </ac:spMkLst>
        </pc:spChg>
        <pc:spChg chg="mod">
          <ac:chgData name="Herzberg, Amir" userId="065951d4-4781-441f-ab30-2019f0b03826" providerId="ADAL" clId="{99EE3C25-D82A-4BBC-A178-97CC39158347}" dt="2020-02-08T01:27:37.281" v="7031" actId="14100"/>
          <ac:spMkLst>
            <pc:docMk/>
            <pc:sldMk cId="4283803182" sldId="554"/>
            <ac:spMk id="47" creationId="{93B7415D-16B4-4DD2-9D48-5BFE2AA37BA5}"/>
          </ac:spMkLst>
        </pc:spChg>
        <pc:spChg chg="mod">
          <ac:chgData name="Herzberg, Amir" userId="065951d4-4781-441f-ab30-2019f0b03826" providerId="ADAL" clId="{99EE3C25-D82A-4BBC-A178-97CC39158347}" dt="2020-02-08T01:27:33.687" v="7030" actId="20577"/>
          <ac:spMkLst>
            <pc:docMk/>
            <pc:sldMk cId="4283803182" sldId="554"/>
            <ac:spMk id="49" creationId="{193472D7-55F4-401E-8386-FF9371995BD6}"/>
          </ac:spMkLst>
        </pc:spChg>
        <pc:spChg chg="add del mod">
          <ac:chgData name="Herzberg, Amir" userId="065951d4-4781-441f-ab30-2019f0b03826" providerId="ADAL" clId="{99EE3C25-D82A-4BBC-A178-97CC39158347}" dt="2020-02-08T01:37:07.366" v="7280" actId="478"/>
          <ac:spMkLst>
            <pc:docMk/>
            <pc:sldMk cId="4283803182" sldId="554"/>
            <ac:spMk id="53" creationId="{EA8B8E57-496E-4F1F-B305-EF68663B0416}"/>
          </ac:spMkLst>
        </pc:spChg>
        <pc:spChg chg="mod">
          <ac:chgData name="Herzberg, Amir" userId="065951d4-4781-441f-ab30-2019f0b03826" providerId="ADAL" clId="{99EE3C25-D82A-4BBC-A178-97CC39158347}" dt="2020-02-08T01:22:05.015" v="6657" actId="6549"/>
          <ac:spMkLst>
            <pc:docMk/>
            <pc:sldMk cId="4283803182" sldId="554"/>
            <ac:spMk id="87043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2-12T20:28:12.723" v="8086" actId="5793"/>
          <ac:spMkLst>
            <pc:docMk/>
            <pc:sldMk cId="4283803182" sldId="554"/>
            <ac:spMk id="87044" creationId="{00000000-0000-0000-0000-000000000000}"/>
          </ac:spMkLst>
        </pc:spChg>
        <pc:cxnChg chg="mod">
          <ac:chgData name="Herzberg, Amir" userId="065951d4-4781-441f-ab30-2019f0b03826" providerId="ADAL" clId="{99EE3C25-D82A-4BBC-A178-97CC39158347}" dt="2020-02-08T01:37:09.764" v="7282" actId="478"/>
          <ac:cxnSpMkLst>
            <pc:docMk/>
            <pc:sldMk cId="4283803182" sldId="554"/>
            <ac:cxnSpMk id="25" creationId="{68236AFB-E333-460F-A6D9-461226E62616}"/>
          </ac:cxnSpMkLst>
        </pc:cxnChg>
        <pc:cxnChg chg="mod">
          <ac:chgData name="Herzberg, Amir" userId="065951d4-4781-441f-ab30-2019f0b03826" providerId="ADAL" clId="{99EE3C25-D82A-4BBC-A178-97CC39158347}" dt="2020-02-08T01:37:09.764" v="7282" actId="478"/>
          <ac:cxnSpMkLst>
            <pc:docMk/>
            <pc:sldMk cId="4283803182" sldId="554"/>
            <ac:cxnSpMk id="30" creationId="{BA683234-1738-4E98-9DF8-E2C4C4A154E3}"/>
          </ac:cxnSpMkLst>
        </pc:cxnChg>
      </pc:sldChg>
      <pc:sldChg chg="modSp add mod modAnim">
        <pc:chgData name="Herzberg, Amir" userId="065951d4-4781-441f-ab30-2019f0b03826" providerId="ADAL" clId="{99EE3C25-D82A-4BBC-A178-97CC39158347}" dt="2020-02-08T01:37:42.237" v="7287" actId="207"/>
        <pc:sldMkLst>
          <pc:docMk/>
          <pc:sldMk cId="338260514" sldId="555"/>
        </pc:sldMkLst>
        <pc:spChg chg="mod">
          <ac:chgData name="Herzberg, Amir" userId="065951d4-4781-441f-ab30-2019f0b03826" providerId="ADAL" clId="{99EE3C25-D82A-4BBC-A178-97CC39158347}" dt="2020-02-08T01:37:42.237" v="7287" actId="207"/>
          <ac:spMkLst>
            <pc:docMk/>
            <pc:sldMk cId="338260514" sldId="555"/>
            <ac:spMk id="87043" creationId="{00000000-0000-0000-0000-000000000000}"/>
          </ac:spMkLst>
        </pc:spChg>
      </pc:sldChg>
      <pc:sldChg chg="modSp add mod modAnim">
        <pc:chgData name="Herzberg, Amir" userId="065951d4-4781-441f-ab30-2019f0b03826" providerId="ADAL" clId="{99EE3C25-D82A-4BBC-A178-97CC39158347}" dt="2020-02-08T02:00:03.044" v="7734"/>
        <pc:sldMkLst>
          <pc:docMk/>
          <pc:sldMk cId="2603816425" sldId="556"/>
        </pc:sldMkLst>
        <pc:spChg chg="mod">
          <ac:chgData name="Herzberg, Amir" userId="065951d4-4781-441f-ab30-2019f0b03826" providerId="ADAL" clId="{99EE3C25-D82A-4BBC-A178-97CC39158347}" dt="2020-02-08T01:58:11.864" v="7648" actId="20577"/>
          <ac:spMkLst>
            <pc:docMk/>
            <pc:sldMk cId="2603816425" sldId="556"/>
            <ac:spMk id="9" creationId="{E8999B0D-D01C-4EC9-8FD2-2C1183F24CD5}"/>
          </ac:spMkLst>
        </pc:spChg>
        <pc:spChg chg="mod">
          <ac:chgData name="Herzberg, Amir" userId="065951d4-4781-441f-ab30-2019f0b03826" providerId="ADAL" clId="{99EE3C25-D82A-4BBC-A178-97CC39158347}" dt="2020-02-08T01:48:17.909" v="7355" actId="113"/>
          <ac:spMkLst>
            <pc:docMk/>
            <pc:sldMk cId="2603816425" sldId="556"/>
            <ac:spMk id="87043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2-08T01:59:11.660" v="7726" actId="207"/>
          <ac:spMkLst>
            <pc:docMk/>
            <pc:sldMk cId="2603816425" sldId="556"/>
            <ac:spMk id="87044" creationId="{00000000-0000-0000-0000-000000000000}"/>
          </ac:spMkLst>
        </pc:spChg>
        <pc:cxnChg chg="mod">
          <ac:chgData name="Herzberg, Amir" userId="065951d4-4781-441f-ab30-2019f0b03826" providerId="ADAL" clId="{99EE3C25-D82A-4BBC-A178-97CC39158347}" dt="2020-02-08T01:58:11.864" v="7648" actId="20577"/>
          <ac:cxnSpMkLst>
            <pc:docMk/>
            <pc:sldMk cId="2603816425" sldId="556"/>
            <ac:cxnSpMk id="25" creationId="{68236AFB-E333-460F-A6D9-461226E62616}"/>
          </ac:cxnSpMkLst>
        </pc:cxnChg>
        <pc:cxnChg chg="mod">
          <ac:chgData name="Herzberg, Amir" userId="065951d4-4781-441f-ab30-2019f0b03826" providerId="ADAL" clId="{99EE3C25-D82A-4BBC-A178-97CC39158347}" dt="2020-02-08T01:58:11.864" v="7648" actId="20577"/>
          <ac:cxnSpMkLst>
            <pc:docMk/>
            <pc:sldMk cId="2603816425" sldId="556"/>
            <ac:cxnSpMk id="30" creationId="{BA683234-1738-4E98-9DF8-E2C4C4A154E3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quarter" idx="1"/>
          </p:nvPr>
        </p:nvSpPr>
        <p:spPr>
          <a:xfrm>
            <a:off x="1588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764A9034-E442-4774-BE1E-01D619394C8E}" type="datetimeFigureOut">
              <a:rPr lang="he-IL" smtClean="0"/>
              <a:t>י'.שבט.תשפ"א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2"/>
          </p:nvPr>
        </p:nvSpPr>
        <p:spPr>
          <a:xfrm>
            <a:off x="4024313" y="9720263"/>
            <a:ext cx="3078162" cy="512762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3"/>
          </p:nvPr>
        </p:nvSpPr>
        <p:spPr>
          <a:xfrm>
            <a:off x="1588" y="9720263"/>
            <a:ext cx="3078162" cy="512762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A004569C-9AB5-4BE9-8C91-98682C27354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42376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AutoShape 1"/>
          <p:cNvSpPr>
            <a:spLocks noChangeArrowheads="1"/>
          </p:cNvSpPr>
          <p:nvPr/>
        </p:nvSpPr>
        <p:spPr bwMode="auto">
          <a:xfrm>
            <a:off x="0" y="0"/>
            <a:ext cx="7102475" cy="10233025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he-IL" altLang="he-IL"/>
          </a:p>
        </p:txBody>
      </p:sp>
      <p:sp>
        <p:nvSpPr>
          <p:cNvPr id="16387" name="AutoShape 2"/>
          <p:cNvSpPr>
            <a:spLocks noChangeArrowheads="1"/>
          </p:cNvSpPr>
          <p:nvPr/>
        </p:nvSpPr>
        <p:spPr bwMode="auto">
          <a:xfrm>
            <a:off x="0" y="0"/>
            <a:ext cx="7102475" cy="10233025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he-IL" altLang="he-IL"/>
          </a:p>
        </p:txBody>
      </p:sp>
      <p:sp>
        <p:nvSpPr>
          <p:cNvPr id="16388" name="AutoShape 3"/>
          <p:cNvSpPr>
            <a:spLocks noChangeArrowheads="1"/>
          </p:cNvSpPr>
          <p:nvPr/>
        </p:nvSpPr>
        <p:spPr bwMode="auto">
          <a:xfrm>
            <a:off x="0" y="0"/>
            <a:ext cx="7102475" cy="10233025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he-IL" altLang="he-IL"/>
          </a:p>
        </p:txBody>
      </p:sp>
      <p:sp>
        <p:nvSpPr>
          <p:cNvPr id="16389" name="AutoShape 4"/>
          <p:cNvSpPr>
            <a:spLocks noChangeArrowheads="1"/>
          </p:cNvSpPr>
          <p:nvPr/>
        </p:nvSpPr>
        <p:spPr bwMode="auto">
          <a:xfrm>
            <a:off x="0" y="0"/>
            <a:ext cx="7102475" cy="10233025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he-IL" altLang="he-IL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071883" cy="504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00" tIns="49680" rIns="99000" bIns="49680" numCol="1" anchor="t" anchorCtr="0" compatLnSpc="1">
            <a:prstTxWarp prst="textNoShape">
              <a:avLst/>
            </a:prstTxWarp>
          </a:bodyPr>
          <a:lstStyle>
            <a:lvl1pPr algn="r" rtl="1" eaLnBrk="1" hangingPunct="1">
              <a:buClrTx/>
              <a:buSzPct val="45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300">
                <a:solidFill>
                  <a:srgbClr val="000000"/>
                </a:solidFill>
                <a:latin typeface="Times New Roman" pitchFamily="18" charset="0"/>
                <a:cs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dt"/>
          </p:nvPr>
        </p:nvSpPr>
        <p:spPr bwMode="auto">
          <a:xfrm>
            <a:off x="4022886" y="0"/>
            <a:ext cx="3071883" cy="504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00" tIns="49680" rIns="99000" bIns="49680" numCol="1" anchor="t" anchorCtr="0" compatLnSpc="1">
            <a:prstTxWarp prst="textNoShape">
              <a:avLst/>
            </a:prstTxWarp>
          </a:bodyPr>
          <a:lstStyle>
            <a:lvl1pPr algn="r" rtl="1" eaLnBrk="1" hangingPunct="1">
              <a:buClrTx/>
              <a:buSzPct val="45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300">
                <a:solidFill>
                  <a:srgbClr val="000000"/>
                </a:solidFill>
                <a:latin typeface="Times New Roman" pitchFamily="18" charset="0"/>
                <a:cs typeface="Tahoma" pitchFamily="34" charset="0"/>
              </a:defRPr>
            </a:lvl1pPr>
          </a:lstStyle>
          <a:p>
            <a:pPr>
              <a:defRPr/>
            </a:pPr>
            <a:r>
              <a:rPr lang="en-US"/>
              <a:t>10/30/11</a:t>
            </a:r>
          </a:p>
        </p:txBody>
      </p:sp>
      <p:sp>
        <p:nvSpPr>
          <p:cNvPr id="16392" name="Rectangle 7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5363" y="768350"/>
            <a:ext cx="5105400" cy="38290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4104" name="Rectangle 8"/>
          <p:cNvSpPr>
            <a:spLocks noGrp="1" noChangeArrowheads="1"/>
          </p:cNvSpPr>
          <p:nvPr>
            <p:ph type="body"/>
          </p:nvPr>
        </p:nvSpPr>
        <p:spPr bwMode="auto">
          <a:xfrm>
            <a:off x="710557" y="4859334"/>
            <a:ext cx="5675198" cy="4598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00" tIns="49680" rIns="99000" bIns="4968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he-IL" noProof="0"/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ftr"/>
          </p:nvPr>
        </p:nvSpPr>
        <p:spPr bwMode="auto">
          <a:xfrm>
            <a:off x="0" y="9720359"/>
            <a:ext cx="3071883" cy="504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00" tIns="49680" rIns="99000" bIns="49680" numCol="1" anchor="b" anchorCtr="0" compatLnSpc="1">
            <a:prstTxWarp prst="textNoShape">
              <a:avLst/>
            </a:prstTxWarp>
          </a:bodyPr>
          <a:lstStyle>
            <a:lvl1pPr algn="r" rtl="1" eaLnBrk="1" hangingPunct="1">
              <a:buClrTx/>
              <a:buSzPct val="45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300">
                <a:solidFill>
                  <a:srgbClr val="000000"/>
                </a:solidFill>
                <a:latin typeface="Times New Roman" pitchFamily="18" charset="0"/>
                <a:cs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sldNum"/>
          </p:nvPr>
        </p:nvSpPr>
        <p:spPr bwMode="auto">
          <a:xfrm>
            <a:off x="4022886" y="9720359"/>
            <a:ext cx="3071883" cy="504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00" tIns="49680" rIns="99000" bIns="49680" numCol="1" anchor="b" anchorCtr="0" compatLnSpc="1">
            <a:prstTxWarp prst="textNoShape">
              <a:avLst/>
            </a:prstTxWarp>
          </a:bodyPr>
          <a:lstStyle>
            <a:lvl1pPr algn="r" rtl="1" eaLnBrk="1" hangingPunct="1">
              <a:buClrTx/>
              <a:buSzPct val="45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300" smtClean="0">
                <a:solidFill>
                  <a:srgbClr val="000000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1pPr>
          </a:lstStyle>
          <a:p>
            <a:pPr>
              <a:defRPr/>
            </a:pPr>
            <a:fld id="{3167B783-FB48-4095-873E-7FBACA58F668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65178453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F01017-ADF1-4404-92FB-B874094C14FE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74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Another</a:t>
            </a:r>
            <a:r>
              <a:rPr lang="en-US" baseline="0"/>
              <a:t> advantage is that robust combiner for function </a:t>
            </a:r>
            <a:r>
              <a:rPr lang="en-US" baseline="0">
                <a:sym typeface="Wingdings" panose="05000000000000000000" pitchFamily="2" charset="2"/>
              </a:rPr>
              <a:t>usually gives robust combiner for scheme (and usually, it is simpler than direct combiner for scheme)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10/30/11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3167B783-FB48-4095-873E-7FBACA58F668}" type="slidenum">
              <a:rPr lang="he-IL" altLang="he-IL" smtClean="0"/>
              <a:pPr>
                <a:defRPr/>
              </a:pPr>
              <a:t>12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1200409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110595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F21CD0E6-9BDC-4CBF-A5C3-566BAC372F07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13</a:t>
            </a:fld>
            <a:endParaRPr lang="en-US" altLang="he-IL" sz="1300"/>
          </a:p>
        </p:txBody>
      </p:sp>
      <p:sp>
        <p:nvSpPr>
          <p:cNvPr id="11059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059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26895432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88067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31A432DF-D7C4-4D3B-9427-C6BCC9C549E8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19</a:t>
            </a:fld>
            <a:endParaRPr lang="en-US" altLang="he-IL" sz="1300"/>
          </a:p>
        </p:txBody>
      </p:sp>
      <p:sp>
        <p:nvSpPr>
          <p:cNvPr id="8806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806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he-IL" dirty="0"/>
              <a:t>Lea Thompson, Rachel Green (character from Friends, played by ), Natalie Portman</a:t>
            </a:r>
            <a:endParaRPr lang="he-IL" altLang="he-IL" dirty="0"/>
          </a:p>
        </p:txBody>
      </p:sp>
    </p:spTree>
    <p:extLst>
      <p:ext uri="{BB962C8B-B14F-4D97-AF65-F5344CB8AC3E}">
        <p14:creationId xmlns:p14="http://schemas.microsoft.com/office/powerpoint/2010/main" val="331202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88067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31A432DF-D7C4-4D3B-9427-C6BCC9C549E8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20</a:t>
            </a:fld>
            <a:endParaRPr lang="en-US" altLang="he-IL" sz="1300"/>
          </a:p>
        </p:txBody>
      </p:sp>
      <p:sp>
        <p:nvSpPr>
          <p:cNvPr id="8806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806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he-IL" dirty="0"/>
              <a:t>Lea Thompson, Rachel Green (character from Friends, played by ), Natalie Portman</a:t>
            </a:r>
            <a:endParaRPr lang="he-IL" altLang="he-IL" dirty="0"/>
          </a:p>
        </p:txBody>
      </p:sp>
    </p:spTree>
    <p:extLst>
      <p:ext uri="{BB962C8B-B14F-4D97-AF65-F5344CB8AC3E}">
        <p14:creationId xmlns:p14="http://schemas.microsoft.com/office/powerpoint/2010/main" val="35229299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88067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31A432DF-D7C4-4D3B-9427-C6BCC9C549E8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21</a:t>
            </a:fld>
            <a:endParaRPr lang="en-US" altLang="he-IL" sz="1300"/>
          </a:p>
        </p:txBody>
      </p:sp>
      <p:sp>
        <p:nvSpPr>
          <p:cNvPr id="8806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806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2961801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88067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31A432DF-D7C4-4D3B-9427-C6BCC9C549E8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22</a:t>
            </a:fld>
            <a:endParaRPr lang="en-US" altLang="he-IL" sz="1300"/>
          </a:p>
        </p:txBody>
      </p:sp>
      <p:sp>
        <p:nvSpPr>
          <p:cNvPr id="8806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806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989589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88067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31A432DF-D7C4-4D3B-9427-C6BCC9C549E8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23</a:t>
            </a:fld>
            <a:endParaRPr lang="en-US" altLang="he-IL" sz="1300"/>
          </a:p>
        </p:txBody>
      </p:sp>
      <p:sp>
        <p:nvSpPr>
          <p:cNvPr id="8806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806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9568325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88067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31A432DF-D7C4-4D3B-9427-C6BCC9C549E8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24</a:t>
            </a:fld>
            <a:endParaRPr lang="en-US" altLang="he-IL" sz="1300"/>
          </a:p>
        </p:txBody>
      </p:sp>
      <p:sp>
        <p:nvSpPr>
          <p:cNvPr id="8806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806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8467788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88067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31A432DF-D7C4-4D3B-9427-C6BCC9C549E8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25</a:t>
            </a:fld>
            <a:endParaRPr lang="en-US" altLang="he-IL" sz="1300"/>
          </a:p>
        </p:txBody>
      </p:sp>
      <p:sp>
        <p:nvSpPr>
          <p:cNvPr id="8806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806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8519119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88067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31A432DF-D7C4-4D3B-9427-C6BCC9C549E8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26</a:t>
            </a:fld>
            <a:endParaRPr lang="en-US" altLang="he-IL" sz="1300"/>
          </a:p>
        </p:txBody>
      </p:sp>
      <p:sp>
        <p:nvSpPr>
          <p:cNvPr id="8806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806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4592400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94211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2117A42F-097C-4D32-9D97-9508A460FD9E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3</a:t>
            </a:fld>
            <a:endParaRPr lang="en-US" altLang="he-IL" sz="1300"/>
          </a:p>
        </p:txBody>
      </p:sp>
      <p:sp>
        <p:nvSpPr>
          <p:cNvPr id="9421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21742468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88067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31A432DF-D7C4-4D3B-9427-C6BCC9C549E8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27</a:t>
            </a:fld>
            <a:endParaRPr lang="en-US" altLang="he-IL" sz="1300"/>
          </a:p>
        </p:txBody>
      </p:sp>
      <p:sp>
        <p:nvSpPr>
          <p:cNvPr id="8806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806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2858333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88067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31A432DF-D7C4-4D3B-9427-C6BCC9C549E8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28</a:t>
            </a:fld>
            <a:endParaRPr lang="en-US" altLang="he-IL" sz="1300"/>
          </a:p>
        </p:txBody>
      </p:sp>
      <p:sp>
        <p:nvSpPr>
          <p:cNvPr id="8806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806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21458997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he-IL" altLang="zh-CN">
                <a:ea typeface="ＭＳ Ｐゴシック" pitchFamily="34" charset="-128"/>
              </a:rPr>
              <a:t> </a:t>
            </a:r>
            <a:r>
              <a:rPr lang="en-US" altLang="zh-CN">
                <a:ea typeface="ＭＳ Ｐゴシック" pitchFamily="34" charset="-128"/>
              </a:rPr>
              <a:t>note </a:t>
            </a:r>
            <a:r>
              <a:rPr lang="en-US" altLang="zh-CN" err="1">
                <a:ea typeface="ＭＳ Ｐゴシック" pitchFamily="34" charset="-128"/>
              </a:rPr>
              <a:t>def</a:t>
            </a:r>
            <a:r>
              <a:rPr lang="en-US" altLang="zh-CN" baseline="0">
                <a:ea typeface="ＭＳ Ｐゴシック" pitchFamily="34" charset="-128"/>
              </a:rPr>
              <a:t> of attacker model and precise security </a:t>
            </a:r>
            <a:r>
              <a:rPr lang="en-US" altLang="zh-CN" baseline="0" err="1">
                <a:ea typeface="ＭＳ Ｐゴシック" pitchFamily="34" charset="-128"/>
              </a:rPr>
              <a:t>defs</a:t>
            </a:r>
            <a:r>
              <a:rPr lang="en-US" altLang="zh-CN" baseline="0">
                <a:ea typeface="ＭＳ Ｐゴシック" pitchFamily="34" charset="-128"/>
              </a:rPr>
              <a:t> in general is crucial for any security system , not just crypto!</a:t>
            </a:r>
            <a:endParaRPr lang="zh-CN" altLang="en-US">
              <a:ea typeface="ＭＳ Ｐゴシック" pitchFamily="34" charset="-128"/>
            </a:endParaRPr>
          </a:p>
        </p:txBody>
      </p:sp>
      <p:sp>
        <p:nvSpPr>
          <p:cNvPr id="3379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7FB9C10-A1AE-4083-B9A4-B5E367A5EEEF}" type="slidenum">
              <a:rPr lang="en-US" altLang="zh-CN"/>
              <a:pPr/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45091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63491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F722A7E4-2A42-4FE0-B06E-2FE056958C50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30</a:t>
            </a:fld>
            <a:endParaRPr lang="en-US" altLang="he-IL" sz="1300"/>
          </a:p>
        </p:txBody>
      </p:sp>
      <p:sp>
        <p:nvSpPr>
          <p:cNvPr id="63492" name="Text Box 1"/>
          <p:cNvSpPr txBox="1">
            <a:spLocks noChangeArrowheads="1"/>
          </p:cNvSpPr>
          <p:nvPr/>
        </p:nvSpPr>
        <p:spPr bwMode="auto">
          <a:xfrm>
            <a:off x="4022886" y="9720360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B8B8F9A6-1796-4F29-888B-84C05E0AD8E7}" type="slidenum">
              <a:rPr lang="he-IL" altLang="he-IL" sz="1300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30</a:t>
            </a:fld>
            <a:endParaRPr lang="en-US" altLang="he-IL" sz="1300">
              <a:latin typeface="Arial" panose="020B0604020202020204" pitchFamily="34" charset="0"/>
            </a:endParaRPr>
          </a:p>
        </p:txBody>
      </p:sp>
      <p:sp>
        <p:nvSpPr>
          <p:cNvPr id="63493" name="Text Box 2"/>
          <p:cNvSpPr txBox="1">
            <a:spLocks noChangeArrowheads="1"/>
          </p:cNvSpPr>
          <p:nvPr/>
        </p:nvSpPr>
        <p:spPr bwMode="auto">
          <a:xfrm>
            <a:off x="0" y="9720360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he-IL" sz="1300">
              <a:latin typeface="Arial" panose="020B0604020202020204" pitchFamily="34" charset="0"/>
            </a:endParaRPr>
          </a:p>
        </p:txBody>
      </p:sp>
      <p:sp>
        <p:nvSpPr>
          <p:cNvPr id="63494" name="Text Box 3"/>
          <p:cNvSpPr txBox="1">
            <a:spLocks noChangeArrowheads="1"/>
          </p:cNvSpPr>
          <p:nvPr/>
        </p:nvSpPr>
        <p:spPr bwMode="auto">
          <a:xfrm>
            <a:off x="0" y="1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he-IL" sz="1300">
              <a:latin typeface="Arial" panose="020B0604020202020204" pitchFamily="34" charset="0"/>
            </a:endParaRPr>
          </a:p>
        </p:txBody>
      </p:sp>
      <p:sp>
        <p:nvSpPr>
          <p:cNvPr id="63495" name="Text Box 4"/>
          <p:cNvSpPr txBox="1">
            <a:spLocks noChangeArrowheads="1"/>
          </p:cNvSpPr>
          <p:nvPr/>
        </p:nvSpPr>
        <p:spPr bwMode="auto">
          <a:xfrm>
            <a:off x="4022886" y="1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300">
                <a:latin typeface="Arial" panose="020B0604020202020204" pitchFamily="34" charset="0"/>
              </a:rPr>
              <a:t>10/30/11</a:t>
            </a:r>
          </a:p>
        </p:txBody>
      </p:sp>
      <p:sp>
        <p:nvSpPr>
          <p:cNvPr id="63496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3337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3497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46380" y="4859334"/>
            <a:ext cx="5209715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94133593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10/30/11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3167B783-FB48-4095-873E-7FBACA58F668}" type="slidenum">
              <a:rPr lang="he-IL" altLang="he-IL" smtClean="0"/>
              <a:pPr>
                <a:defRPr/>
              </a:pPr>
              <a:t>31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75460384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110595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F21CD0E6-9BDC-4CBF-A5C3-566BAC372F07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33</a:t>
            </a:fld>
            <a:endParaRPr lang="en-US" altLang="he-IL" sz="1300"/>
          </a:p>
        </p:txBody>
      </p:sp>
      <p:sp>
        <p:nvSpPr>
          <p:cNvPr id="11059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059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96495504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106499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10FC5C0C-A3CE-4DA2-890D-89E5F8BAF1A9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35</a:t>
            </a:fld>
            <a:endParaRPr lang="en-US" altLang="he-IL" sz="1300"/>
          </a:p>
        </p:txBody>
      </p:sp>
      <p:sp>
        <p:nvSpPr>
          <p:cNvPr id="10650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650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9919867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106499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10FC5C0C-A3CE-4DA2-890D-89E5F8BAF1A9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38</a:t>
            </a:fld>
            <a:endParaRPr lang="en-US" altLang="he-IL" sz="1300"/>
          </a:p>
        </p:txBody>
      </p:sp>
      <p:sp>
        <p:nvSpPr>
          <p:cNvPr id="10650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650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208530289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94211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2117A42F-097C-4D32-9D97-9508A460FD9E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39</a:t>
            </a:fld>
            <a:endParaRPr lang="en-US" altLang="he-IL" sz="1300"/>
          </a:p>
        </p:txBody>
      </p:sp>
      <p:sp>
        <p:nvSpPr>
          <p:cNvPr id="9421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215564558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94211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2117A42F-097C-4D32-9D97-9508A460FD9E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40</a:t>
            </a:fld>
            <a:endParaRPr lang="en-US" altLang="he-IL" sz="1300"/>
          </a:p>
        </p:txBody>
      </p:sp>
      <p:sp>
        <p:nvSpPr>
          <p:cNvPr id="9421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6139158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88067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31A432DF-D7C4-4D3B-9427-C6BCC9C549E8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4</a:t>
            </a:fld>
            <a:endParaRPr lang="en-US" altLang="he-IL" sz="1300"/>
          </a:p>
        </p:txBody>
      </p:sp>
      <p:sp>
        <p:nvSpPr>
          <p:cNvPr id="8806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806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90977090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94211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2117A42F-097C-4D32-9D97-9508A460FD9E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41</a:t>
            </a:fld>
            <a:endParaRPr lang="en-US" altLang="he-IL" sz="1300"/>
          </a:p>
        </p:txBody>
      </p:sp>
      <p:sp>
        <p:nvSpPr>
          <p:cNvPr id="9421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292338130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94211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2117A42F-097C-4D32-9D97-9508A460FD9E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42</a:t>
            </a:fld>
            <a:endParaRPr lang="en-US" altLang="he-IL" sz="1300"/>
          </a:p>
        </p:txBody>
      </p:sp>
      <p:sp>
        <p:nvSpPr>
          <p:cNvPr id="9421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36727310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94211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2117A42F-097C-4D32-9D97-9508A460FD9E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43</a:t>
            </a:fld>
            <a:endParaRPr lang="en-US" altLang="he-IL" sz="1300"/>
          </a:p>
        </p:txBody>
      </p:sp>
      <p:sp>
        <p:nvSpPr>
          <p:cNvPr id="9421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219884741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94211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2117A42F-097C-4D32-9D97-9508A460FD9E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44</a:t>
            </a:fld>
            <a:endParaRPr lang="en-US" altLang="he-IL" sz="1300"/>
          </a:p>
        </p:txBody>
      </p:sp>
      <p:sp>
        <p:nvSpPr>
          <p:cNvPr id="9421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41494407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112643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321FC1BB-3AEE-454F-9CB3-FAB955702D0F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45</a:t>
            </a:fld>
            <a:endParaRPr lang="en-US" altLang="he-IL" sz="1300"/>
          </a:p>
        </p:txBody>
      </p:sp>
      <p:sp>
        <p:nvSpPr>
          <p:cNvPr id="112644" name="Text Box 1"/>
          <p:cNvSpPr txBox="1">
            <a:spLocks noChangeArrowheads="1"/>
          </p:cNvSpPr>
          <p:nvPr/>
        </p:nvSpPr>
        <p:spPr bwMode="auto">
          <a:xfrm>
            <a:off x="4022886" y="9720360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C6729949-F275-477C-8EBD-D495F0619B34}" type="slidenum">
              <a:rPr lang="he-IL" altLang="he-IL" sz="1300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45</a:t>
            </a:fld>
            <a:endParaRPr lang="en-US" altLang="he-IL" sz="1300">
              <a:latin typeface="Arial" panose="020B0604020202020204" pitchFamily="34" charset="0"/>
            </a:endParaRPr>
          </a:p>
        </p:txBody>
      </p:sp>
      <p:sp>
        <p:nvSpPr>
          <p:cNvPr id="112645" name="Text Box 2"/>
          <p:cNvSpPr txBox="1">
            <a:spLocks noChangeArrowheads="1"/>
          </p:cNvSpPr>
          <p:nvPr/>
        </p:nvSpPr>
        <p:spPr bwMode="auto">
          <a:xfrm>
            <a:off x="0" y="9720360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he-IL" sz="1300">
              <a:latin typeface="Arial" panose="020B0604020202020204" pitchFamily="34" charset="0"/>
            </a:endParaRPr>
          </a:p>
        </p:txBody>
      </p:sp>
      <p:sp>
        <p:nvSpPr>
          <p:cNvPr id="112646" name="Text Box 3"/>
          <p:cNvSpPr txBox="1">
            <a:spLocks noChangeArrowheads="1"/>
          </p:cNvSpPr>
          <p:nvPr/>
        </p:nvSpPr>
        <p:spPr bwMode="auto">
          <a:xfrm>
            <a:off x="0" y="1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he-IL" sz="1300">
              <a:latin typeface="Arial" panose="020B0604020202020204" pitchFamily="34" charset="0"/>
            </a:endParaRPr>
          </a:p>
        </p:txBody>
      </p:sp>
      <p:sp>
        <p:nvSpPr>
          <p:cNvPr id="112647" name="Text Box 4"/>
          <p:cNvSpPr txBox="1">
            <a:spLocks noChangeArrowheads="1"/>
          </p:cNvSpPr>
          <p:nvPr/>
        </p:nvSpPr>
        <p:spPr bwMode="auto">
          <a:xfrm>
            <a:off x="4022886" y="1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300">
                <a:latin typeface="Arial" panose="020B0604020202020204" pitchFamily="34" charset="0"/>
              </a:rPr>
              <a:t>10/30/11</a:t>
            </a:r>
          </a:p>
        </p:txBody>
      </p:sp>
      <p:sp>
        <p:nvSpPr>
          <p:cNvPr id="112648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4925" cy="3836988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2649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46380" y="4859334"/>
            <a:ext cx="5209715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220026641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114691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8A15B88F-A55A-4B15-9B84-92ED078ACA5F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46</a:t>
            </a:fld>
            <a:endParaRPr lang="en-US" altLang="he-IL" sz="1300"/>
          </a:p>
        </p:txBody>
      </p:sp>
      <p:sp>
        <p:nvSpPr>
          <p:cNvPr id="11469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469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49837380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114691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8A15B88F-A55A-4B15-9B84-92ED078ACA5F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47</a:t>
            </a:fld>
            <a:endParaRPr lang="en-US" altLang="he-IL" sz="1300"/>
          </a:p>
        </p:txBody>
      </p:sp>
      <p:sp>
        <p:nvSpPr>
          <p:cNvPr id="11469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469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428114645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116739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4DF3DE55-A1E7-4174-B172-947252B07F01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50</a:t>
            </a:fld>
            <a:endParaRPr lang="en-US" altLang="he-IL" sz="1300"/>
          </a:p>
        </p:txBody>
      </p:sp>
      <p:sp>
        <p:nvSpPr>
          <p:cNvPr id="11674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08575" cy="3832225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674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6" y="4859333"/>
            <a:ext cx="5678281" cy="4602154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he-IL"/>
              <a:t>* I think I’ve simplified</a:t>
            </a:r>
            <a:r>
              <a:rPr lang="en-US" altLang="he-IL" baseline="0"/>
              <a:t> a bit, if I’m not wrong, PKCS actually concatenates the corresponding binary strings (01x, etc.), but this is simpler and attack is essentially the same</a:t>
            </a:r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211471193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118787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3BA88ABD-7514-4388-912A-BF86E24F067F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51</a:t>
            </a:fld>
            <a:endParaRPr lang="en-US" altLang="he-IL" sz="1300"/>
          </a:p>
        </p:txBody>
      </p:sp>
      <p:sp>
        <p:nvSpPr>
          <p:cNvPr id="11878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08575" cy="3832225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878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6" y="4859333"/>
            <a:ext cx="5678281" cy="4602154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8959970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120835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225CED42-8F75-4F77-ACEB-D8451973530C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52</a:t>
            </a:fld>
            <a:endParaRPr lang="en-US" altLang="he-IL" sz="1300"/>
          </a:p>
        </p:txBody>
      </p:sp>
      <p:sp>
        <p:nvSpPr>
          <p:cNvPr id="12083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083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40506137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94211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2117A42F-097C-4D32-9D97-9508A460FD9E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5</a:t>
            </a:fld>
            <a:endParaRPr lang="en-US" altLang="he-IL" sz="1300"/>
          </a:p>
        </p:txBody>
      </p:sp>
      <p:sp>
        <p:nvSpPr>
          <p:cNvPr id="9421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67992691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143363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C9A550B6-DD4E-4B6B-9C31-F804508869CB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53</a:t>
            </a:fld>
            <a:endParaRPr lang="en-US" altLang="he-IL" sz="1300"/>
          </a:p>
        </p:txBody>
      </p:sp>
      <p:sp>
        <p:nvSpPr>
          <p:cNvPr id="14336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66763" y="757238"/>
            <a:ext cx="5048250" cy="3787775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336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58151" y="4796731"/>
            <a:ext cx="5265203" cy="4548011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16656358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145411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5468495D-FB09-487B-9D83-71164E8B91F5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54</a:t>
            </a:fld>
            <a:endParaRPr lang="en-US" altLang="he-IL" sz="1300"/>
          </a:p>
        </p:txBody>
      </p:sp>
      <p:sp>
        <p:nvSpPr>
          <p:cNvPr id="14541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66763" y="757238"/>
            <a:ext cx="5048250" cy="3787775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541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58151" y="4796731"/>
            <a:ext cx="5265203" cy="4548011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77770030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145411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5468495D-FB09-487B-9D83-71164E8B91F5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55</a:t>
            </a:fld>
            <a:endParaRPr lang="en-US" altLang="he-IL" sz="1300"/>
          </a:p>
        </p:txBody>
      </p:sp>
      <p:sp>
        <p:nvSpPr>
          <p:cNvPr id="14541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66763" y="757238"/>
            <a:ext cx="5048250" cy="3787775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541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58151" y="4796731"/>
            <a:ext cx="5265203" cy="4548011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51048211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147459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7B8E65AF-C3F3-4D07-8075-FE909CF94B77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56</a:t>
            </a:fld>
            <a:endParaRPr lang="en-US" altLang="he-IL" sz="1300"/>
          </a:p>
        </p:txBody>
      </p:sp>
      <p:sp>
        <p:nvSpPr>
          <p:cNvPr id="14746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66763" y="757238"/>
            <a:ext cx="5048250" cy="3787775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746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58151" y="4796731"/>
            <a:ext cx="5265203" cy="4548011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77078281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128003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C82C7A66-0516-4842-9744-BFA7889358F9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57</a:t>
            </a:fld>
            <a:endParaRPr lang="en-US" altLang="he-IL" sz="1300"/>
          </a:p>
        </p:txBody>
      </p:sp>
      <p:sp>
        <p:nvSpPr>
          <p:cNvPr id="128004" name="Text Box 1"/>
          <p:cNvSpPr txBox="1">
            <a:spLocks noChangeArrowheads="1"/>
          </p:cNvSpPr>
          <p:nvPr/>
        </p:nvSpPr>
        <p:spPr bwMode="auto">
          <a:xfrm>
            <a:off x="4022886" y="9720360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DB3A5F14-CB0A-4EDC-8939-5DEA39396C85}" type="slidenum">
              <a:rPr lang="he-IL" altLang="he-IL" sz="1300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57</a:t>
            </a:fld>
            <a:endParaRPr lang="en-US" altLang="he-IL" sz="1300">
              <a:latin typeface="Arial" panose="020B0604020202020204" pitchFamily="34" charset="0"/>
            </a:endParaRPr>
          </a:p>
        </p:txBody>
      </p:sp>
      <p:sp>
        <p:nvSpPr>
          <p:cNvPr id="128005" name="Text Box 2"/>
          <p:cNvSpPr txBox="1">
            <a:spLocks noChangeArrowheads="1"/>
          </p:cNvSpPr>
          <p:nvPr/>
        </p:nvSpPr>
        <p:spPr bwMode="auto">
          <a:xfrm>
            <a:off x="0" y="9720360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he-IL" sz="1300">
              <a:latin typeface="Arial" panose="020B0604020202020204" pitchFamily="34" charset="0"/>
            </a:endParaRPr>
          </a:p>
        </p:txBody>
      </p:sp>
      <p:sp>
        <p:nvSpPr>
          <p:cNvPr id="128006" name="Text Box 3"/>
          <p:cNvSpPr txBox="1">
            <a:spLocks noChangeArrowheads="1"/>
          </p:cNvSpPr>
          <p:nvPr/>
        </p:nvSpPr>
        <p:spPr bwMode="auto">
          <a:xfrm>
            <a:off x="0" y="1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he-IL" sz="1300">
              <a:latin typeface="Arial" panose="020B0604020202020204" pitchFamily="34" charset="0"/>
            </a:endParaRPr>
          </a:p>
        </p:txBody>
      </p:sp>
      <p:sp>
        <p:nvSpPr>
          <p:cNvPr id="128007" name="Text Box 4"/>
          <p:cNvSpPr txBox="1">
            <a:spLocks noChangeArrowheads="1"/>
          </p:cNvSpPr>
          <p:nvPr/>
        </p:nvSpPr>
        <p:spPr bwMode="auto">
          <a:xfrm>
            <a:off x="4022886" y="1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300">
                <a:latin typeface="Arial" panose="020B0604020202020204" pitchFamily="34" charset="0"/>
              </a:rPr>
              <a:t>10/30/11</a:t>
            </a:r>
          </a:p>
        </p:txBody>
      </p:sp>
      <p:sp>
        <p:nvSpPr>
          <p:cNvPr id="128008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3337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8009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46380" y="4859334"/>
            <a:ext cx="5209715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01431773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136195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7798FC38-238C-4C49-B9F2-991FAF0D5997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58</a:t>
            </a:fld>
            <a:endParaRPr lang="en-US" altLang="he-IL" sz="1300"/>
          </a:p>
        </p:txBody>
      </p:sp>
      <p:sp>
        <p:nvSpPr>
          <p:cNvPr id="13619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619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229405777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136195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7798FC38-238C-4C49-B9F2-991FAF0D5997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60</a:t>
            </a:fld>
            <a:endParaRPr lang="en-US" altLang="he-IL" sz="1300"/>
          </a:p>
        </p:txBody>
      </p:sp>
      <p:sp>
        <p:nvSpPr>
          <p:cNvPr id="13619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619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15872426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139267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237495EB-CDFC-4928-94D1-836837B30E79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61</a:t>
            </a:fld>
            <a:endParaRPr lang="en-US" altLang="he-IL" sz="1300"/>
          </a:p>
        </p:txBody>
      </p:sp>
      <p:sp>
        <p:nvSpPr>
          <p:cNvPr id="13926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926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55949457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141315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8E7D8C84-E069-4878-A99E-76E1B9581D8D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62</a:t>
            </a:fld>
            <a:endParaRPr lang="en-US" altLang="he-IL" sz="1300"/>
          </a:p>
        </p:txBody>
      </p:sp>
      <p:sp>
        <p:nvSpPr>
          <p:cNvPr id="14131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131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209475363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149507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86657817-675A-4D08-833C-907BC26F0CC5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64</a:t>
            </a:fld>
            <a:endParaRPr lang="en-US" altLang="he-IL" sz="1300"/>
          </a:p>
        </p:txBody>
      </p:sp>
      <p:sp>
        <p:nvSpPr>
          <p:cNvPr id="14950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950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29077374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94211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2117A42F-097C-4D32-9D97-9508A460FD9E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6</a:t>
            </a:fld>
            <a:endParaRPr lang="en-US" altLang="he-IL" sz="1300"/>
          </a:p>
        </p:txBody>
      </p:sp>
      <p:sp>
        <p:nvSpPr>
          <p:cNvPr id="9421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8978665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10/30/11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3167B783-FB48-4095-873E-7FBACA58F668}" type="slidenum">
              <a:rPr lang="he-IL" altLang="he-IL" smtClean="0"/>
              <a:pPr>
                <a:defRPr/>
              </a:pPr>
              <a:t>7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7162057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94211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2117A42F-097C-4D32-9D97-9508A460FD9E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9</a:t>
            </a:fld>
            <a:endParaRPr lang="en-US" altLang="he-IL" sz="1300"/>
          </a:p>
        </p:txBody>
      </p:sp>
      <p:sp>
        <p:nvSpPr>
          <p:cNvPr id="9421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7620246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94211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2117A42F-097C-4D32-9D97-9508A460FD9E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10</a:t>
            </a:fld>
            <a:endParaRPr lang="en-US" altLang="he-IL" sz="1300"/>
          </a:p>
        </p:txBody>
      </p:sp>
      <p:sp>
        <p:nvSpPr>
          <p:cNvPr id="9421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22108284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102403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337B08A1-B987-4543-908C-9858AA6525CC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11</a:t>
            </a:fld>
            <a:endParaRPr lang="en-US" altLang="he-IL" sz="1300"/>
          </a:p>
        </p:txBody>
      </p:sp>
      <p:sp>
        <p:nvSpPr>
          <p:cNvPr id="10240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08575" cy="3832225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0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6" y="4859333"/>
            <a:ext cx="5678281" cy="4602154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504262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E27A4C-7C4D-46D9-BA12-2CF97B1295B9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502445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B329DF-CE64-4512-BB63-44B0CCE71D23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903059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08763" y="277813"/>
            <a:ext cx="2071687" cy="58467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8938" y="277813"/>
            <a:ext cx="6067425" cy="58467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FE7269-BCB5-4190-9E58-CC17D4EA6813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9565450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938" y="277813"/>
            <a:ext cx="8291512" cy="137318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149350"/>
            <a:ext cx="4035425" cy="49752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149350"/>
            <a:ext cx="4035425" cy="49752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DFD7FD-1A6C-42DA-B184-BB970FBE1DE8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354880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938" y="277813"/>
            <a:ext cx="8291512" cy="137318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149350"/>
            <a:ext cx="8223250" cy="4975225"/>
          </a:xfrm>
        </p:spPr>
        <p:txBody>
          <a:bodyPr/>
          <a:lstStyle/>
          <a:p>
            <a:pPr lvl="0"/>
            <a:endParaRPr lang="he-IL" noProof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56EFA6-01DD-47FE-9B8E-432132DAFFD6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2616285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mtClean="0"/>
            </a:lvl1pPr>
          </a:lstStyle>
          <a:p>
            <a:pPr>
              <a:defRPr/>
            </a:pPr>
            <a:r>
              <a:t>10/30/11</a:t>
            </a: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fld id="{95AEBE4E-AFD9-4B35-96C1-562D701475C1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51176633"/>
      </p:ext>
    </p:extLst>
  </p:cSld>
  <p:clrMapOvr>
    <a:masterClrMapping/>
  </p:clrMapOvr>
  <p:transition spd="slow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mtClean="0"/>
            </a:lvl1pPr>
          </a:lstStyle>
          <a:p>
            <a:pPr>
              <a:defRPr/>
            </a:pPr>
            <a:r>
              <a:t>10/30/11</a:t>
            </a: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fld id="{C860A7EA-1DB8-4AEC-B820-A77ED5FC28F4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76007444"/>
      </p:ext>
    </p:extLst>
  </p:cSld>
  <p:clrMapOvr>
    <a:masterClrMapping/>
  </p:clrMapOvr>
  <p:transition spd="slow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mtClean="0"/>
            </a:lvl1pPr>
          </a:lstStyle>
          <a:p>
            <a:pPr>
              <a:defRPr/>
            </a:pPr>
            <a:r>
              <a:t>10/30/11</a:t>
            </a: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fld id="{503D0A17-9FF5-4415-85CA-EF3BF8E683A7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9846913"/>
      </p:ext>
    </p:extLst>
  </p:cSld>
  <p:clrMapOvr>
    <a:masterClrMapping/>
  </p:clrMapOvr>
  <p:transition spd="slow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149350"/>
            <a:ext cx="4037013" cy="49799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6613" y="1149350"/>
            <a:ext cx="4038600" cy="49799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mtClean="0"/>
            </a:lvl1pPr>
          </a:lstStyle>
          <a:p>
            <a:pPr>
              <a:defRPr/>
            </a:pPr>
            <a:r>
              <a:t>10/30/11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fld id="{5BFB7424-8AB3-49AA-BDC8-B5F48B17D60A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70378994"/>
      </p:ext>
    </p:extLst>
  </p:cSld>
  <p:clrMapOvr>
    <a:masterClrMapping/>
  </p:clrMapOvr>
  <p:transition spd="slow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mtClean="0"/>
            </a:lvl1pPr>
          </a:lstStyle>
          <a:p>
            <a:pPr>
              <a:defRPr/>
            </a:pPr>
            <a:r>
              <a:t>10/30/11</a:t>
            </a:r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fld id="{1B2C378B-6C37-4025-BE94-EA1AB3222D6B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744752"/>
      </p:ext>
    </p:extLst>
  </p:cSld>
  <p:clrMapOvr>
    <a:masterClrMapping/>
  </p:clrMapOvr>
  <p:transition spd="slow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mtClean="0"/>
            </a:lvl1pPr>
          </a:lstStyle>
          <a:p>
            <a:pPr>
              <a:defRPr/>
            </a:pPr>
            <a:r>
              <a:t>10/30/11</a:t>
            </a:r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fld id="{1E6AC442-CB8D-4841-BC22-F0A6307628E3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57645056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6A826B-C8A8-4294-905C-A5C2BEB0495F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7566260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mtClean="0"/>
            </a:lvl1pPr>
          </a:lstStyle>
          <a:p>
            <a:pPr>
              <a:defRPr/>
            </a:pPr>
            <a:r>
              <a:t>10/30/11</a:t>
            </a:r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fld id="{216DF1F9-FF90-4BAC-AFCA-EADA20F763AE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944723"/>
      </p:ext>
    </p:extLst>
  </p:cSld>
  <p:clrMapOvr>
    <a:masterClrMapping/>
  </p:clrMapOvr>
  <p:transition spd="slow"/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mtClean="0"/>
            </a:lvl1pPr>
          </a:lstStyle>
          <a:p>
            <a:pPr>
              <a:defRPr/>
            </a:pPr>
            <a:r>
              <a:t>10/30/11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fld id="{F2A85E43-FFE0-4E8D-9712-A8B24E06E2A8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49680268"/>
      </p:ext>
    </p:extLst>
  </p:cSld>
  <p:clrMapOvr>
    <a:masterClrMapping/>
  </p:clrMapOvr>
  <p:transition spd="slow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mtClean="0"/>
            </a:lvl1pPr>
          </a:lstStyle>
          <a:p>
            <a:pPr>
              <a:defRPr/>
            </a:pPr>
            <a:r>
              <a:t>10/30/11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fld id="{FF92C36D-EF81-4884-B403-DB4970B31500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64555885"/>
      </p:ext>
    </p:extLst>
  </p:cSld>
  <p:clrMapOvr>
    <a:masterClrMapping/>
  </p:clrMapOvr>
  <p:transition spd="slow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mtClean="0"/>
            </a:lvl1pPr>
          </a:lstStyle>
          <a:p>
            <a:pPr>
              <a:defRPr/>
            </a:pPr>
            <a:r>
              <a:t>10/30/11</a:t>
            </a: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fld id="{725A428B-3535-4754-AFBF-FE4EDB487783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15445816"/>
      </p:ext>
    </p:extLst>
  </p:cSld>
  <p:clrMapOvr>
    <a:masterClrMapping/>
  </p:clrMapOvr>
  <p:transition spd="slow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11938" y="277813"/>
            <a:ext cx="2073275" cy="5851525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388938" y="277813"/>
            <a:ext cx="6070600" cy="5851525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mtClean="0"/>
            </a:lvl1pPr>
          </a:lstStyle>
          <a:p>
            <a:pPr>
              <a:defRPr/>
            </a:pPr>
            <a:r>
              <a:t>10/30/11</a:t>
            </a: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fld id="{3596AB4E-E06B-4879-ACBF-7092904A1C13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45357426"/>
      </p:ext>
    </p:extLst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r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64EECC-12E0-4D3B-AD71-0F0E1EEE19F4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887234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9350"/>
            <a:ext cx="4035425" cy="4975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149350"/>
            <a:ext cx="4035425" cy="4975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629718-D6BD-44B8-AA9F-38EF56EDFD57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013978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350720-AF9B-4625-89C6-56384036587C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495569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CEC361-01DD-4FDA-B45E-5E7484B2C0FE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449519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C04926-0C83-4C53-81DB-01168F802E1B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950875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4288CC-6632-4243-80E9-44E47A24A77D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275521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e-IL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B86CE2-359B-4697-8465-D2B032061E09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599193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8938" y="277813"/>
            <a:ext cx="8291512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e-IL" altLang="he-IL"/>
              <a:t>יש ללחוץ כדי לערוך את עיצוב טקסט הכותרת</a:t>
            </a:r>
            <a:endParaRPr lang="en-GB" altLang="he-IL"/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9350"/>
            <a:ext cx="8223250" cy="4975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e-IL" altLang="he-IL"/>
              <a:t>יש ללחוץ כדי לערוך את עיצוב מתאר הכותרת</a:t>
            </a:r>
            <a:endParaRPr lang="en-GB" altLang="he-IL"/>
          </a:p>
          <a:p>
            <a:pPr lvl="1"/>
            <a:r>
              <a:rPr lang="he-IL" altLang="he-IL"/>
              <a:t>רמת מתאר שניה</a:t>
            </a:r>
            <a:endParaRPr lang="en-GB" altLang="he-IL"/>
          </a:p>
          <a:p>
            <a:pPr lvl="2"/>
            <a:r>
              <a:rPr lang="he-IL" altLang="he-IL"/>
              <a:t>רמת מתאר שלישית</a:t>
            </a:r>
            <a:endParaRPr lang="en-GB" altLang="he-IL"/>
          </a:p>
          <a:p>
            <a:pPr lvl="3"/>
            <a:r>
              <a:rPr lang="he-IL" altLang="he-IL"/>
              <a:t>רמת מתאר רביעית</a:t>
            </a:r>
            <a:endParaRPr lang="en-GB" altLang="he-IL"/>
          </a:p>
          <a:p>
            <a:pPr lvl="4"/>
            <a:r>
              <a:rPr lang="he-IL" altLang="he-IL"/>
              <a:t>רמת מתאר חמישית</a:t>
            </a:r>
            <a:endParaRPr lang="en-GB" altLang="he-IL"/>
          </a:p>
          <a:p>
            <a:pPr lvl="4"/>
            <a:r>
              <a:rPr lang="he-IL" altLang="he-IL"/>
              <a:t>רמת מתאר שישית</a:t>
            </a:r>
            <a:endParaRPr lang="en-GB" altLang="he-IL"/>
          </a:p>
          <a:p>
            <a:pPr lvl="4"/>
            <a:r>
              <a:rPr lang="he-IL" altLang="he-IL"/>
              <a:t>רמת מתאר שביעית</a:t>
            </a:r>
            <a:endParaRPr lang="en-GB" altLang="he-IL"/>
          </a:p>
          <a:p>
            <a:pPr lvl="4"/>
            <a:r>
              <a:rPr lang="he-IL" altLang="he-IL"/>
              <a:t>רמת מתאר שמינית</a:t>
            </a:r>
            <a:endParaRPr lang="en-GB" altLang="he-IL"/>
          </a:p>
          <a:p>
            <a:pPr lvl="4"/>
            <a:r>
              <a:rPr lang="he-IL" altLang="he-IL"/>
              <a:t>רמת מתאר תשיעית</a:t>
            </a:r>
            <a:endParaRPr lang="en-GB" altLang="he-IL"/>
          </a:p>
        </p:txBody>
      </p:sp>
      <p:sp>
        <p:nvSpPr>
          <p:cNvPr id="2" name="Rectangle 3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2050"/>
            <a:ext cx="2127250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eaLnBrk="1" hangingPunct="1"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938DB896-A5A6-4CAC-850A-65A6531840AA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  <p:sp>
        <p:nvSpPr>
          <p:cNvPr id="1029" name="Freeform 4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80">
            <a:solidFill>
              <a:srgbClr val="CC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  <p:sp>
        <p:nvSpPr>
          <p:cNvPr id="1030" name="Line 5"/>
          <p:cNvSpPr>
            <a:spLocks noChangeShapeType="1"/>
          </p:cNvSpPr>
          <p:nvPr/>
        </p:nvSpPr>
        <p:spPr bwMode="auto">
          <a:xfrm>
            <a:off x="457200" y="6172200"/>
            <a:ext cx="8229600" cy="1588"/>
          </a:xfrm>
          <a:prstGeom prst="line">
            <a:avLst/>
          </a:prstGeom>
          <a:noFill/>
          <a:ln w="19080">
            <a:solidFill>
              <a:srgbClr val="CC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  <p:sldLayoutId id="2147483722" r:id="rId13"/>
  </p:sldLayoutIdLst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006633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5pPr>
      <a:lvl6pPr marL="25146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6pPr>
      <a:lvl7pPr marL="29718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7pPr>
      <a:lvl8pPr marL="34290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8pPr>
      <a:lvl9pPr marL="38862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9pPr>
    </p:titleStyle>
    <p:bodyStyle>
      <a:lvl1pPr marL="342900" indent="-342900" algn="l" defTabSz="449263" rtl="0" eaLnBrk="0" fontAlgn="base" hangingPunct="0">
        <a:spcBef>
          <a:spcPts val="7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0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6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600">
          <a:solidFill>
            <a:srgbClr val="000000"/>
          </a:solidFill>
          <a:latin typeface="+mn-lt"/>
          <a:cs typeface="+mn-cs"/>
        </a:defRPr>
      </a:lvl2pPr>
      <a:lvl3pPr marL="1143000" indent="-228600" algn="l" defTabSz="449263" rtl="0" eaLnBrk="0" fontAlgn="base" hangingPunct="0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200">
          <a:solidFill>
            <a:srgbClr val="000000"/>
          </a:solidFill>
          <a:latin typeface="+mn-lt"/>
          <a:cs typeface="+mn-cs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מציין מיקום של כותרת 1"/>
          <p:cNvSpPr txBox="1">
            <a:spLocks noGrp="1"/>
          </p:cNvSpPr>
          <p:nvPr>
            <p:ph type="title"/>
          </p:nvPr>
        </p:nvSpPr>
        <p:spPr bwMode="auto">
          <a:xfrm>
            <a:off x="388938" y="277813"/>
            <a:ext cx="8296275" cy="7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he-IL"/>
          </a:p>
        </p:txBody>
      </p:sp>
      <p:sp>
        <p:nvSpPr>
          <p:cNvPr id="4099" name="מציין מיקום טקסט 2"/>
          <p:cNvSpPr txBox="1">
            <a:spLocks noGrp="1"/>
          </p:cNvSpPr>
          <p:nvPr>
            <p:ph type="body" idx="1"/>
          </p:nvPr>
        </p:nvSpPr>
        <p:spPr bwMode="auto">
          <a:xfrm>
            <a:off x="457200" y="1149350"/>
            <a:ext cx="8228013" cy="4979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e-IL" altLang="he-IL"/>
              <a:t>לחץ כדי לערוך סגנונות טקסט של תבנית בסיס</a:t>
            </a:r>
            <a:endParaRPr lang="en-US" altLang="he-IL"/>
          </a:p>
          <a:p>
            <a:pPr lvl="1"/>
            <a:r>
              <a:rPr lang="he-IL" altLang="he-IL"/>
              <a:t>רמה שנייה</a:t>
            </a:r>
            <a:endParaRPr lang="en-US" altLang="he-IL"/>
          </a:p>
          <a:p>
            <a:pPr lvl="2"/>
            <a:r>
              <a:rPr lang="he-IL" altLang="he-IL"/>
              <a:t>רמה שלישית</a:t>
            </a:r>
            <a:endParaRPr lang="en-US" altLang="he-IL"/>
          </a:p>
          <a:p>
            <a:pPr lvl="3"/>
            <a:r>
              <a:rPr lang="he-IL" altLang="he-IL"/>
              <a:t>רמה רביעית</a:t>
            </a:r>
            <a:endParaRPr lang="en-US" altLang="he-IL"/>
          </a:p>
          <a:p>
            <a:pPr lvl="4"/>
            <a:r>
              <a:rPr lang="he-IL" altLang="he-IL"/>
              <a:t>רמה חמישית</a:t>
            </a:r>
            <a:endParaRPr lang="en-US" altLang="he-IL"/>
          </a:p>
        </p:txBody>
      </p:sp>
      <p:sp>
        <p:nvSpPr>
          <p:cNvPr id="4" name="מציין מיקום של תאריך 3"/>
          <p:cNvSpPr txBox="1">
            <a:spLocks noGrp="1"/>
          </p:cNvSpPr>
          <p:nvPr>
            <p:ph type="dt" sz="half" idx="2"/>
          </p:nvPr>
        </p:nvSpPr>
        <p:spPr>
          <a:xfrm>
            <a:off x="457200" y="6243638"/>
            <a:ext cx="2132013" cy="455612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lvl1pPr marL="0" marR="0" lvl="0" indent="0" algn="l" defTabSz="914400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lang="en-US" sz="1800" b="0" i="0" u="none" strike="noStrike" baseline="0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defRPr>
            </a:lvl1pPr>
          </a:lstStyle>
          <a:p>
            <a:pPr>
              <a:defRPr/>
            </a:pPr>
            <a:r>
              <a:t>10/30/11</a:t>
            </a:r>
          </a:p>
        </p:txBody>
      </p:sp>
      <p:sp>
        <p:nvSpPr>
          <p:cNvPr id="5" name="מציין מיקום של כותרת תחתונה 4"/>
          <p:cNvSpPr txBox="1">
            <a:spLocks noGrp="1"/>
          </p:cNvSpPr>
          <p:nvPr>
            <p:ph type="ftr" sz="quarter" idx="3"/>
          </p:nvPr>
        </p:nvSpPr>
        <p:spPr>
          <a:xfrm>
            <a:off x="3124200" y="6248400"/>
            <a:ext cx="2894013" cy="455613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lvl1pPr marL="0" marR="0" lvl="0" indent="0" algn="l" defTabSz="914400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lang="he-IL" sz="1800" b="0" i="0" u="none" strike="noStrike" baseline="0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מציין מיקום של מספר שקופית 5"/>
          <p:cNvSpPr txBox="1">
            <a:spLocks noGrp="1"/>
          </p:cNvSpPr>
          <p:nvPr>
            <p:ph type="sldNum" sz="quarter" idx="4"/>
          </p:nvPr>
        </p:nvSpPr>
        <p:spPr>
          <a:xfrm>
            <a:off x="6553200" y="6243638"/>
            <a:ext cx="2132013" cy="455612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lvl1pPr marL="0" marR="0" lvl="0" indent="0" algn="l" defTabSz="914400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lang="he-IL" sz="1800" b="0" i="0" u="none" strike="noStrike" baseline="0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defRPr>
            </a:lvl1pPr>
          </a:lstStyle>
          <a:p>
            <a:pPr>
              <a:defRPr/>
            </a:pPr>
            <a:fld id="{635A87B7-F595-4230-9BA6-AF12B6117044}" type="slidenum">
              <a:rPr/>
              <a:pPr>
                <a:defRPr/>
              </a:pPr>
              <a:t>‹#›</a:t>
            </a:fld>
            <a:endParaRPr/>
          </a:p>
        </p:txBody>
      </p:sp>
      <p:sp>
        <p:nvSpPr>
          <p:cNvPr id="7" name="צורה חופשית 6"/>
          <p:cNvSpPr/>
          <p:nvPr/>
        </p:nvSpPr>
        <p:spPr>
          <a:xfrm>
            <a:off x="381000" y="228600"/>
            <a:ext cx="8229600" cy="609600"/>
          </a:xfrm>
          <a:custGeom>
            <a:avLst/>
            <a:gdLst>
              <a:gd name="f0" fmla="val 0"/>
              <a:gd name="f1" fmla="val 10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1000" h="1000">
                <a:moveTo>
                  <a:pt x="f0" y="f1"/>
                </a:moveTo>
                <a:lnTo>
                  <a:pt x="f0" y="f0"/>
                </a:lnTo>
                <a:lnTo>
                  <a:pt x="f1" y="f0"/>
                </a:lnTo>
              </a:path>
            </a:pathLst>
          </a:custGeom>
          <a:noFill/>
          <a:ln w="19080">
            <a:solidFill>
              <a:srgbClr val="CC9900"/>
            </a:solidFill>
            <a:prstDash val="solid"/>
            <a:miter/>
          </a:ln>
        </p:spPr>
        <p:txBody>
          <a:bodyPr wrap="none" lIns="90000" tIns="46800" rIns="90000" bIns="46800" anchor="ctr" compatLnSpc="0"/>
          <a:lstStyle/>
          <a:p>
            <a:pPr defTabSz="914400" eaLnBrk="1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solidFill>
                <a:prstClr val="black"/>
              </a:solidFill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8" name="מחבר ישר 7"/>
          <p:cNvSpPr/>
          <p:nvPr/>
        </p:nvSpPr>
        <p:spPr>
          <a:xfrm>
            <a:off x="457200" y="6172200"/>
            <a:ext cx="8229600" cy="1588"/>
          </a:xfrm>
          <a:prstGeom prst="line">
            <a:avLst/>
          </a:prstGeom>
          <a:noFill/>
          <a:ln w="19080">
            <a:solidFill>
              <a:srgbClr val="CC9900"/>
            </a:solidFill>
            <a:prstDash val="solid"/>
            <a:miter/>
          </a:ln>
        </p:spPr>
        <p:txBody>
          <a:bodyPr lIns="90000" tIns="46800" rIns="90000" bIns="46800" compatLnSpc="0"/>
          <a:lstStyle/>
          <a:p>
            <a:pPr defTabSz="914400" eaLnBrk="1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solidFill>
                <a:prstClr val="black"/>
              </a:solidFill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424305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</p:sldLayoutIdLst>
  <p:transition spd="slow"/>
  <p:txStyles>
    <p:titleStyle>
      <a:lvl1pPr algn="l" rtl="0" eaLnBrk="0" fontAlgn="base">
        <a:spcBef>
          <a:spcPct val="0"/>
        </a:spcBef>
        <a:spcAft>
          <a:spcPct val="0"/>
        </a:spcAft>
        <a:tabLst>
          <a:tab pos="0" algn="l"/>
          <a:tab pos="457200" algn="l"/>
          <a:tab pos="914400" algn="l"/>
          <a:tab pos="1370013" algn="l"/>
          <a:tab pos="1828800" algn="l"/>
          <a:tab pos="2286000" algn="l"/>
          <a:tab pos="2741613" algn="l"/>
          <a:tab pos="3200400" algn="l"/>
          <a:tab pos="3657600" algn="l"/>
          <a:tab pos="4114800" algn="l"/>
          <a:tab pos="4572000" algn="l"/>
          <a:tab pos="5029200" algn="l"/>
          <a:tab pos="5484813" algn="l"/>
          <a:tab pos="5943600" algn="l"/>
          <a:tab pos="6399213" algn="l"/>
          <a:tab pos="6858000" algn="l"/>
          <a:tab pos="7315200" algn="l"/>
          <a:tab pos="7772400" algn="l"/>
          <a:tab pos="8229600" algn="l"/>
          <a:tab pos="8686800" algn="l"/>
          <a:tab pos="9144000" algn="l"/>
        </a:tabLst>
        <a:defRPr lang="en-US" sz="4200">
          <a:solidFill>
            <a:srgbClr val="006633"/>
          </a:solidFill>
          <a:latin typeface="Garamond" pitchFamily="18"/>
          <a:cs typeface="Arial" pitchFamily="34"/>
        </a:defRPr>
      </a:lvl1pPr>
      <a:lvl2pPr algn="l" rtl="0" eaLnBrk="0" fontAlgn="base">
        <a:spcBef>
          <a:spcPct val="0"/>
        </a:spcBef>
        <a:spcAft>
          <a:spcPct val="0"/>
        </a:spcAft>
        <a:tabLst>
          <a:tab pos="0" algn="l"/>
          <a:tab pos="457200" algn="l"/>
          <a:tab pos="914400" algn="l"/>
          <a:tab pos="1370013" algn="l"/>
          <a:tab pos="1828800" algn="l"/>
          <a:tab pos="2286000" algn="l"/>
          <a:tab pos="2741613" algn="l"/>
          <a:tab pos="3200400" algn="l"/>
          <a:tab pos="3657600" algn="l"/>
          <a:tab pos="4114800" algn="l"/>
          <a:tab pos="4572000" algn="l"/>
          <a:tab pos="5029200" algn="l"/>
          <a:tab pos="5484813" algn="l"/>
          <a:tab pos="5943600" algn="l"/>
          <a:tab pos="6399213" algn="l"/>
          <a:tab pos="6858000" algn="l"/>
          <a:tab pos="7315200" algn="l"/>
          <a:tab pos="7772400" algn="l"/>
          <a:tab pos="8229600" algn="l"/>
          <a:tab pos="8686800" algn="l"/>
          <a:tab pos="9144000" algn="l"/>
        </a:tabLst>
        <a:defRPr sz="4200">
          <a:solidFill>
            <a:srgbClr val="006633"/>
          </a:solidFill>
          <a:latin typeface="Garamond" panose="02020404030301010803" pitchFamily="18" charset="0"/>
          <a:cs typeface="Arial" panose="020B0604020202020204" pitchFamily="34" charset="0"/>
        </a:defRPr>
      </a:lvl2pPr>
      <a:lvl3pPr algn="l" rtl="0" eaLnBrk="0" fontAlgn="base">
        <a:spcBef>
          <a:spcPct val="0"/>
        </a:spcBef>
        <a:spcAft>
          <a:spcPct val="0"/>
        </a:spcAft>
        <a:tabLst>
          <a:tab pos="0" algn="l"/>
          <a:tab pos="457200" algn="l"/>
          <a:tab pos="914400" algn="l"/>
          <a:tab pos="1370013" algn="l"/>
          <a:tab pos="1828800" algn="l"/>
          <a:tab pos="2286000" algn="l"/>
          <a:tab pos="2741613" algn="l"/>
          <a:tab pos="3200400" algn="l"/>
          <a:tab pos="3657600" algn="l"/>
          <a:tab pos="4114800" algn="l"/>
          <a:tab pos="4572000" algn="l"/>
          <a:tab pos="5029200" algn="l"/>
          <a:tab pos="5484813" algn="l"/>
          <a:tab pos="5943600" algn="l"/>
          <a:tab pos="6399213" algn="l"/>
          <a:tab pos="6858000" algn="l"/>
          <a:tab pos="7315200" algn="l"/>
          <a:tab pos="7772400" algn="l"/>
          <a:tab pos="8229600" algn="l"/>
          <a:tab pos="8686800" algn="l"/>
          <a:tab pos="9144000" algn="l"/>
        </a:tabLst>
        <a:defRPr sz="4200">
          <a:solidFill>
            <a:srgbClr val="006633"/>
          </a:solidFill>
          <a:latin typeface="Garamond" panose="02020404030301010803" pitchFamily="18" charset="0"/>
          <a:cs typeface="Arial" panose="020B0604020202020204" pitchFamily="34" charset="0"/>
        </a:defRPr>
      </a:lvl3pPr>
      <a:lvl4pPr algn="l" rtl="0" eaLnBrk="0" fontAlgn="base">
        <a:spcBef>
          <a:spcPct val="0"/>
        </a:spcBef>
        <a:spcAft>
          <a:spcPct val="0"/>
        </a:spcAft>
        <a:tabLst>
          <a:tab pos="0" algn="l"/>
          <a:tab pos="457200" algn="l"/>
          <a:tab pos="914400" algn="l"/>
          <a:tab pos="1370013" algn="l"/>
          <a:tab pos="1828800" algn="l"/>
          <a:tab pos="2286000" algn="l"/>
          <a:tab pos="2741613" algn="l"/>
          <a:tab pos="3200400" algn="l"/>
          <a:tab pos="3657600" algn="l"/>
          <a:tab pos="4114800" algn="l"/>
          <a:tab pos="4572000" algn="l"/>
          <a:tab pos="5029200" algn="l"/>
          <a:tab pos="5484813" algn="l"/>
          <a:tab pos="5943600" algn="l"/>
          <a:tab pos="6399213" algn="l"/>
          <a:tab pos="6858000" algn="l"/>
          <a:tab pos="7315200" algn="l"/>
          <a:tab pos="7772400" algn="l"/>
          <a:tab pos="8229600" algn="l"/>
          <a:tab pos="8686800" algn="l"/>
          <a:tab pos="9144000" algn="l"/>
        </a:tabLst>
        <a:defRPr sz="4200">
          <a:solidFill>
            <a:srgbClr val="006633"/>
          </a:solidFill>
          <a:latin typeface="Garamond" panose="02020404030301010803" pitchFamily="18" charset="0"/>
          <a:cs typeface="Arial" panose="020B0604020202020204" pitchFamily="34" charset="0"/>
        </a:defRPr>
      </a:lvl4pPr>
      <a:lvl5pPr algn="l" rtl="0" eaLnBrk="0" fontAlgn="base">
        <a:spcBef>
          <a:spcPct val="0"/>
        </a:spcBef>
        <a:spcAft>
          <a:spcPct val="0"/>
        </a:spcAft>
        <a:tabLst>
          <a:tab pos="0" algn="l"/>
          <a:tab pos="457200" algn="l"/>
          <a:tab pos="914400" algn="l"/>
          <a:tab pos="1370013" algn="l"/>
          <a:tab pos="1828800" algn="l"/>
          <a:tab pos="2286000" algn="l"/>
          <a:tab pos="2741613" algn="l"/>
          <a:tab pos="3200400" algn="l"/>
          <a:tab pos="3657600" algn="l"/>
          <a:tab pos="4114800" algn="l"/>
          <a:tab pos="4572000" algn="l"/>
          <a:tab pos="5029200" algn="l"/>
          <a:tab pos="5484813" algn="l"/>
          <a:tab pos="5943600" algn="l"/>
          <a:tab pos="6399213" algn="l"/>
          <a:tab pos="6858000" algn="l"/>
          <a:tab pos="7315200" algn="l"/>
          <a:tab pos="7772400" algn="l"/>
          <a:tab pos="8229600" algn="l"/>
          <a:tab pos="8686800" algn="l"/>
          <a:tab pos="9144000" algn="l"/>
        </a:tabLst>
        <a:defRPr sz="4200">
          <a:solidFill>
            <a:srgbClr val="006633"/>
          </a:solidFill>
          <a:latin typeface="Garamond" panose="02020404030301010803" pitchFamily="18" charset="0"/>
          <a:cs typeface="Arial" panose="020B0604020202020204" pitchFamily="34" charset="0"/>
        </a:defRPr>
      </a:lvl5pPr>
      <a:lvl6pPr marL="457200" algn="l" rtl="0" eaLnBrk="0" fontAlgn="base">
        <a:spcBef>
          <a:spcPct val="0"/>
        </a:spcBef>
        <a:spcAft>
          <a:spcPct val="0"/>
        </a:spcAft>
        <a:tabLst>
          <a:tab pos="0" algn="l"/>
          <a:tab pos="457200" algn="l"/>
          <a:tab pos="914400" algn="l"/>
          <a:tab pos="1370013" algn="l"/>
          <a:tab pos="1828800" algn="l"/>
          <a:tab pos="2286000" algn="l"/>
          <a:tab pos="2741613" algn="l"/>
          <a:tab pos="3200400" algn="l"/>
          <a:tab pos="3657600" algn="l"/>
          <a:tab pos="4114800" algn="l"/>
          <a:tab pos="4572000" algn="l"/>
          <a:tab pos="5029200" algn="l"/>
          <a:tab pos="5484813" algn="l"/>
          <a:tab pos="5943600" algn="l"/>
          <a:tab pos="6399213" algn="l"/>
          <a:tab pos="6858000" algn="l"/>
          <a:tab pos="7315200" algn="l"/>
          <a:tab pos="7772400" algn="l"/>
          <a:tab pos="8229600" algn="l"/>
          <a:tab pos="8686800" algn="l"/>
          <a:tab pos="9144000" algn="l"/>
        </a:tabLst>
        <a:defRPr sz="4200">
          <a:solidFill>
            <a:srgbClr val="006633"/>
          </a:solidFill>
          <a:latin typeface="Garamond" panose="02020404030301010803" pitchFamily="18" charset="0"/>
          <a:cs typeface="Arial" panose="020B0604020202020204" pitchFamily="34" charset="0"/>
        </a:defRPr>
      </a:lvl6pPr>
      <a:lvl7pPr marL="914400" algn="l" rtl="0" eaLnBrk="0" fontAlgn="base">
        <a:spcBef>
          <a:spcPct val="0"/>
        </a:spcBef>
        <a:spcAft>
          <a:spcPct val="0"/>
        </a:spcAft>
        <a:tabLst>
          <a:tab pos="0" algn="l"/>
          <a:tab pos="457200" algn="l"/>
          <a:tab pos="914400" algn="l"/>
          <a:tab pos="1370013" algn="l"/>
          <a:tab pos="1828800" algn="l"/>
          <a:tab pos="2286000" algn="l"/>
          <a:tab pos="2741613" algn="l"/>
          <a:tab pos="3200400" algn="l"/>
          <a:tab pos="3657600" algn="l"/>
          <a:tab pos="4114800" algn="l"/>
          <a:tab pos="4572000" algn="l"/>
          <a:tab pos="5029200" algn="l"/>
          <a:tab pos="5484813" algn="l"/>
          <a:tab pos="5943600" algn="l"/>
          <a:tab pos="6399213" algn="l"/>
          <a:tab pos="6858000" algn="l"/>
          <a:tab pos="7315200" algn="l"/>
          <a:tab pos="7772400" algn="l"/>
          <a:tab pos="8229600" algn="l"/>
          <a:tab pos="8686800" algn="l"/>
          <a:tab pos="9144000" algn="l"/>
        </a:tabLst>
        <a:defRPr sz="4200">
          <a:solidFill>
            <a:srgbClr val="006633"/>
          </a:solidFill>
          <a:latin typeface="Garamond" panose="02020404030301010803" pitchFamily="18" charset="0"/>
          <a:cs typeface="Arial" panose="020B0604020202020204" pitchFamily="34" charset="0"/>
        </a:defRPr>
      </a:lvl7pPr>
      <a:lvl8pPr marL="1371600" algn="l" rtl="0" eaLnBrk="0" fontAlgn="base">
        <a:spcBef>
          <a:spcPct val="0"/>
        </a:spcBef>
        <a:spcAft>
          <a:spcPct val="0"/>
        </a:spcAft>
        <a:tabLst>
          <a:tab pos="0" algn="l"/>
          <a:tab pos="457200" algn="l"/>
          <a:tab pos="914400" algn="l"/>
          <a:tab pos="1370013" algn="l"/>
          <a:tab pos="1828800" algn="l"/>
          <a:tab pos="2286000" algn="l"/>
          <a:tab pos="2741613" algn="l"/>
          <a:tab pos="3200400" algn="l"/>
          <a:tab pos="3657600" algn="l"/>
          <a:tab pos="4114800" algn="l"/>
          <a:tab pos="4572000" algn="l"/>
          <a:tab pos="5029200" algn="l"/>
          <a:tab pos="5484813" algn="l"/>
          <a:tab pos="5943600" algn="l"/>
          <a:tab pos="6399213" algn="l"/>
          <a:tab pos="6858000" algn="l"/>
          <a:tab pos="7315200" algn="l"/>
          <a:tab pos="7772400" algn="l"/>
          <a:tab pos="8229600" algn="l"/>
          <a:tab pos="8686800" algn="l"/>
          <a:tab pos="9144000" algn="l"/>
        </a:tabLst>
        <a:defRPr sz="4200">
          <a:solidFill>
            <a:srgbClr val="006633"/>
          </a:solidFill>
          <a:latin typeface="Garamond" panose="02020404030301010803" pitchFamily="18" charset="0"/>
          <a:cs typeface="Arial" panose="020B0604020202020204" pitchFamily="34" charset="0"/>
        </a:defRPr>
      </a:lvl8pPr>
      <a:lvl9pPr marL="1828800" algn="l" rtl="0" eaLnBrk="0" fontAlgn="base">
        <a:spcBef>
          <a:spcPct val="0"/>
        </a:spcBef>
        <a:spcAft>
          <a:spcPct val="0"/>
        </a:spcAft>
        <a:tabLst>
          <a:tab pos="0" algn="l"/>
          <a:tab pos="457200" algn="l"/>
          <a:tab pos="914400" algn="l"/>
          <a:tab pos="1370013" algn="l"/>
          <a:tab pos="1828800" algn="l"/>
          <a:tab pos="2286000" algn="l"/>
          <a:tab pos="2741613" algn="l"/>
          <a:tab pos="3200400" algn="l"/>
          <a:tab pos="3657600" algn="l"/>
          <a:tab pos="4114800" algn="l"/>
          <a:tab pos="4572000" algn="l"/>
          <a:tab pos="5029200" algn="l"/>
          <a:tab pos="5484813" algn="l"/>
          <a:tab pos="5943600" algn="l"/>
          <a:tab pos="6399213" algn="l"/>
          <a:tab pos="6858000" algn="l"/>
          <a:tab pos="7315200" algn="l"/>
          <a:tab pos="7772400" algn="l"/>
          <a:tab pos="8229600" algn="l"/>
          <a:tab pos="8686800" algn="l"/>
          <a:tab pos="9144000" algn="l"/>
        </a:tabLst>
        <a:defRPr sz="4200">
          <a:solidFill>
            <a:srgbClr val="006633"/>
          </a:solidFill>
          <a:latin typeface="Garamond" panose="02020404030301010803" pitchFamily="18" charset="0"/>
          <a:cs typeface="Arial" panose="020B0604020202020204" pitchFamily="34" charset="0"/>
        </a:defRPr>
      </a:lvl9pPr>
    </p:titleStyle>
    <p:bodyStyle>
      <a:lvl1pPr marL="341313" indent="-341313" algn="l" rtl="0" eaLnBrk="0" fontAlgn="base">
        <a:spcBef>
          <a:spcPts val="750"/>
        </a:spcBef>
        <a:spcAft>
          <a:spcPct val="0"/>
        </a:spcAft>
        <a:tabLst>
          <a:tab pos="341313" algn="l"/>
          <a:tab pos="455613" algn="l"/>
          <a:tab pos="912813" algn="l"/>
          <a:tab pos="1370013" algn="l"/>
          <a:tab pos="1827213" algn="l"/>
          <a:tab pos="2284413" algn="l"/>
          <a:tab pos="2741613" algn="l"/>
          <a:tab pos="3198813" algn="l"/>
          <a:tab pos="3656013" algn="l"/>
          <a:tab pos="4113213" algn="l"/>
          <a:tab pos="4570413" algn="l"/>
          <a:tab pos="5027613" algn="l"/>
          <a:tab pos="5484813" algn="l"/>
          <a:tab pos="5942013" algn="l"/>
          <a:tab pos="6399213" algn="l"/>
          <a:tab pos="6856413" algn="l"/>
          <a:tab pos="7313613" algn="l"/>
          <a:tab pos="7770813" algn="l"/>
          <a:tab pos="8228013" algn="l"/>
          <a:tab pos="8685213" algn="l"/>
          <a:tab pos="9142413" algn="l"/>
        </a:tabLst>
        <a:defRPr lang="en-US" sz="3000">
          <a:solidFill>
            <a:srgbClr val="000000"/>
          </a:solidFill>
          <a:latin typeface="Arial" pitchFamily="34"/>
          <a:cs typeface="Arial" pitchFamily="34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84.png"/><Relationship Id="rId7" Type="http://schemas.openxmlformats.org/officeDocument/2006/relationships/image" Target="../media/image8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7.png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1.gif"/><Relationship Id="rId7" Type="http://schemas.openxmlformats.org/officeDocument/2006/relationships/image" Target="../media/image10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hyperlink" Target="http://latabernaglobal.com/2013/03/maria-luisa-moreno-torres-creo-que-la-uma-no-tiene-buen-nivel/" TargetMode="External"/><Relationship Id="rId9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1.gif"/><Relationship Id="rId7" Type="http://schemas.openxmlformats.org/officeDocument/2006/relationships/image" Target="../media/image10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hyperlink" Target="http://latabernaglobal.com/2013/03/maria-luisa-moreno-torres-creo-que-la-uma-no-tiene-buen-nivel/" TargetMode="External"/><Relationship Id="rId9" Type="http://schemas.openxmlformats.org/officeDocument/2006/relationships/image" Target="../media/image12.jpe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0.png"/><Relationship Id="rId3" Type="http://schemas.openxmlformats.org/officeDocument/2006/relationships/image" Target="../media/image1.gif"/><Relationship Id="rId7" Type="http://schemas.openxmlformats.org/officeDocument/2006/relationships/image" Target="../media/image49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0.png"/><Relationship Id="rId5" Type="http://schemas.openxmlformats.org/officeDocument/2006/relationships/image" Target="../media/image470.png"/><Relationship Id="rId10" Type="http://schemas.openxmlformats.org/officeDocument/2006/relationships/image" Target="../media/image520.png"/><Relationship Id="rId4" Type="http://schemas.openxmlformats.org/officeDocument/2006/relationships/hyperlink" Target="http://latabernaglobal.com/2013/03/maria-luisa-moreno-torres-creo-que-la-uma-no-tiene-buen-nivel/" TargetMode="External"/><Relationship Id="rId9" Type="http://schemas.openxmlformats.org/officeDocument/2006/relationships/image" Target="../media/image51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1.png"/><Relationship Id="rId3" Type="http://schemas.openxmlformats.org/officeDocument/2006/relationships/image" Target="../media/image1.gif"/><Relationship Id="rId7" Type="http://schemas.openxmlformats.org/officeDocument/2006/relationships/image" Target="../media/image55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1.png"/><Relationship Id="rId5" Type="http://schemas.openxmlformats.org/officeDocument/2006/relationships/image" Target="../media/image530.png"/><Relationship Id="rId10" Type="http://schemas.openxmlformats.org/officeDocument/2006/relationships/image" Target="../media/image580.png"/><Relationship Id="rId4" Type="http://schemas.openxmlformats.org/officeDocument/2006/relationships/hyperlink" Target="http://latabernaglobal.com/2013/03/maria-luisa-moreno-torres-creo-que-la-uma-no-tiene-buen-nivel/" TargetMode="External"/><Relationship Id="rId9" Type="http://schemas.openxmlformats.org/officeDocument/2006/relationships/image" Target="../media/image57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1.png"/><Relationship Id="rId3" Type="http://schemas.openxmlformats.org/officeDocument/2006/relationships/image" Target="../media/image1.gif"/><Relationship Id="rId7" Type="http://schemas.openxmlformats.org/officeDocument/2006/relationships/image" Target="../media/image6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0.png"/><Relationship Id="rId5" Type="http://schemas.openxmlformats.org/officeDocument/2006/relationships/image" Target="../media/image590.png"/><Relationship Id="rId10" Type="http://schemas.openxmlformats.org/officeDocument/2006/relationships/image" Target="../media/image640.png"/><Relationship Id="rId4" Type="http://schemas.openxmlformats.org/officeDocument/2006/relationships/hyperlink" Target="http://latabernaglobal.com/2013/03/maria-luisa-moreno-torres-creo-que-la-uma-no-tiene-buen-nivel/" TargetMode="External"/><Relationship Id="rId9" Type="http://schemas.openxmlformats.org/officeDocument/2006/relationships/image" Target="../media/image631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0.png"/><Relationship Id="rId3" Type="http://schemas.openxmlformats.org/officeDocument/2006/relationships/image" Target="../media/image13.png"/><Relationship Id="rId7" Type="http://schemas.openxmlformats.org/officeDocument/2006/relationships/image" Target="../media/image67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0.png"/><Relationship Id="rId11" Type="http://schemas.openxmlformats.org/officeDocument/2006/relationships/image" Target="../media/image71.png"/><Relationship Id="rId5" Type="http://schemas.openxmlformats.org/officeDocument/2006/relationships/hyperlink" Target="http://latabernaglobal.com/2013/03/maria-luisa-moreno-torres-creo-que-la-uma-no-tiene-buen-nivel/" TargetMode="External"/><Relationship Id="rId10" Type="http://schemas.openxmlformats.org/officeDocument/2006/relationships/image" Target="../media/image700.png"/><Relationship Id="rId4" Type="http://schemas.openxmlformats.org/officeDocument/2006/relationships/image" Target="../media/image1.gif"/><Relationship Id="rId9" Type="http://schemas.openxmlformats.org/officeDocument/2006/relationships/image" Target="../media/image69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7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1.gif"/><Relationship Id="rId7" Type="http://schemas.openxmlformats.org/officeDocument/2006/relationships/image" Target="../media/image7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10" Type="http://schemas.openxmlformats.org/officeDocument/2006/relationships/image" Target="../media/image770.png"/><Relationship Id="rId4" Type="http://schemas.openxmlformats.org/officeDocument/2006/relationships/hyperlink" Target="http://latabernaglobal.com/2013/03/maria-luisa-moreno-torres-creo-que-la-uma-no-tiene-buen-nivel/" TargetMode="External"/><Relationship Id="rId9" Type="http://schemas.openxmlformats.org/officeDocument/2006/relationships/image" Target="../media/image760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0.png"/><Relationship Id="rId3" Type="http://schemas.openxmlformats.org/officeDocument/2006/relationships/image" Target="../media/image1.gif"/><Relationship Id="rId7" Type="http://schemas.openxmlformats.org/officeDocument/2006/relationships/image" Target="../media/image68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0.png"/><Relationship Id="rId5" Type="http://schemas.openxmlformats.org/officeDocument/2006/relationships/image" Target="../media/image660.png"/><Relationship Id="rId10" Type="http://schemas.openxmlformats.org/officeDocument/2006/relationships/image" Target="../media/image71.png"/><Relationship Id="rId4" Type="http://schemas.openxmlformats.org/officeDocument/2006/relationships/hyperlink" Target="http://latabernaglobal.com/2013/03/maria-luisa-moreno-torres-creo-que-la-uma-no-tiene-buen-nivel/" TargetMode="External"/><Relationship Id="rId9" Type="http://schemas.openxmlformats.org/officeDocument/2006/relationships/image" Target="../media/image70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4.png"/><Relationship Id="rId7" Type="http://schemas.openxmlformats.org/officeDocument/2006/relationships/image" Target="../media/image5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10" Type="http://schemas.openxmlformats.org/officeDocument/2006/relationships/image" Target="../media/image60.png"/><Relationship Id="rId4" Type="http://schemas.openxmlformats.org/officeDocument/2006/relationships/image" Target="../media/image540.png"/><Relationship Id="rId9" Type="http://schemas.openxmlformats.org/officeDocument/2006/relationships/image" Target="../media/image59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0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0.png"/><Relationship Id="rId3" Type="http://schemas.openxmlformats.org/officeDocument/2006/relationships/image" Target="../media/image61.png"/><Relationship Id="rId7" Type="http://schemas.openxmlformats.org/officeDocument/2006/relationships/hyperlink" Target="http://conservationbytes.com/2010/08/31/conservation-biologist-toolbox/" TargetMode="External"/><Relationship Id="rId12" Type="http://schemas.openxmlformats.org/officeDocument/2006/relationships/image" Target="../media/image4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gif"/><Relationship Id="rId11" Type="http://schemas.openxmlformats.org/officeDocument/2006/relationships/image" Target="../media/image400.png"/><Relationship Id="rId5" Type="http://schemas.openxmlformats.org/officeDocument/2006/relationships/hyperlink" Target="http://latabernaglobal.com/2013/03/maria-luisa-moreno-torres-creo-que-la-uma-no-tiene-buen-nivel/" TargetMode="External"/><Relationship Id="rId10" Type="http://schemas.openxmlformats.org/officeDocument/2006/relationships/image" Target="../media/image390.png"/><Relationship Id="rId4" Type="http://schemas.openxmlformats.org/officeDocument/2006/relationships/image" Target="../media/image1.gif"/><Relationship Id="rId9" Type="http://schemas.openxmlformats.org/officeDocument/2006/relationships/image" Target="../media/image340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" Target="slide52.xml"/><Relationship Id="rId2" Type="http://schemas.openxmlformats.org/officeDocument/2006/relationships/image" Target="../media/image6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571.png"/><Relationship Id="rId4" Type="http://schemas.openxmlformats.org/officeDocument/2006/relationships/image" Target="../media/image3.wmf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4.png"/><Relationship Id="rId4" Type="http://schemas.openxmlformats.org/officeDocument/2006/relationships/image" Target="../media/image3.wmf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7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1226" y="1268760"/>
            <a:ext cx="8922774" cy="2405831"/>
          </a:xfrm>
        </p:spPr>
        <p:txBody>
          <a:bodyPr/>
          <a:lstStyle/>
          <a:p>
            <a:r>
              <a:rPr lang="en-US" altLang="en-US" sz="2800" dirty="0"/>
              <a:t>CSE 3400 - Introduction to Computer &amp; Network Security </a:t>
            </a:r>
            <a:br>
              <a:rPr lang="en-US" altLang="en-US" sz="2800" dirty="0"/>
            </a:br>
            <a:r>
              <a:rPr lang="en-US" altLang="en-US" sz="2800" dirty="0"/>
              <a:t>(aka: Introduction to Cybersecurity)</a:t>
            </a:r>
            <a:br>
              <a:rPr lang="en-US" altLang="en-US" sz="2800" dirty="0"/>
            </a:br>
            <a:br>
              <a:rPr lang="en-US" altLang="en-US" sz="4000" dirty="0"/>
            </a:br>
            <a:r>
              <a:rPr lang="en-US" altLang="en-US" sz="4000" dirty="0"/>
              <a:t>Lecture 4</a:t>
            </a:r>
            <a:br>
              <a:rPr lang="en-US" altLang="en-US" sz="4000" dirty="0"/>
            </a:br>
            <a:r>
              <a:rPr lang="en-US" sz="4000" dirty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  <a:t>Encryption – Part III</a:t>
            </a:r>
            <a:br>
              <a:rPr lang="en-US" sz="4000" dirty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</a:br>
            <a:r>
              <a:rPr lang="en-US" sz="3600" dirty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  <a:t>(and Pseudo-randomness)</a:t>
            </a:r>
            <a:endParaRPr lang="en-US" sz="3600" dirty="0"/>
          </a:p>
        </p:txBody>
      </p:sp>
      <p:sp>
        <p:nvSpPr>
          <p:cNvPr id="2052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065810" y="3940629"/>
            <a:ext cx="7012379" cy="599747"/>
          </a:xfrm>
        </p:spPr>
        <p:txBody>
          <a:bodyPr/>
          <a:lstStyle/>
          <a:p>
            <a:r>
              <a:rPr lang="en-US" sz="2800" dirty="0" err="1"/>
              <a:t>Ghada</a:t>
            </a:r>
            <a:r>
              <a:rPr lang="en-US" sz="2800" dirty="0"/>
              <a:t> </a:t>
            </a:r>
            <a:r>
              <a:rPr lang="en-US" sz="2800" dirty="0" err="1"/>
              <a:t>Almashaqbeh</a:t>
            </a:r>
            <a:endParaRPr lang="en-US" sz="2800" dirty="0"/>
          </a:p>
          <a:p>
            <a:r>
              <a:rPr lang="en-US" sz="2800" dirty="0">
                <a:solidFill>
                  <a:srgbClr val="0070C0"/>
                </a:solidFill>
              </a:rPr>
              <a:t>UConn</a:t>
            </a:r>
            <a:endParaRPr lang="en-US" sz="2000" dirty="0">
              <a:solidFill>
                <a:srgbClr val="0070C0"/>
              </a:solidFill>
            </a:endParaRPr>
          </a:p>
          <a:p>
            <a:endParaRPr lang="en-US" sz="2800" dirty="0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0870FB93-3BDE-3443-B461-0B38FC66C9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0413" y="5382324"/>
            <a:ext cx="7012379" cy="833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>
              <a:spcBef>
                <a:spcPts val="750"/>
              </a:spcBef>
              <a:spcAft>
                <a:spcPct val="0"/>
              </a:spcAft>
              <a:buNone/>
              <a:tabLst>
                <a:tab pos="341313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 lang="en-US" sz="2400">
                <a:solidFill>
                  <a:srgbClr val="000000"/>
                </a:solidFill>
                <a:latin typeface="Arial" pitchFamily="34"/>
                <a:cs typeface="Arial" pitchFamily="34"/>
              </a:defRPr>
            </a:lvl1pPr>
            <a:lvl2pPr marL="4572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9144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3716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8288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 hangingPunct="1"/>
            <a:r>
              <a:rPr lang="en-US" sz="1800" kern="0" dirty="0"/>
              <a:t>From Textbook Slides by Prof. Amir Herzberg</a:t>
            </a:r>
          </a:p>
          <a:p>
            <a:pPr defTabSz="914400" hangingPunct="1"/>
            <a:r>
              <a:rPr lang="en-US" sz="1800" kern="0" dirty="0"/>
              <a:t>UConn</a:t>
            </a:r>
            <a:endParaRPr lang="en-US" sz="1800" kern="0" dirty="0">
              <a:solidFill>
                <a:srgbClr val="0070C0"/>
              </a:solidFill>
            </a:endParaRPr>
          </a:p>
          <a:p>
            <a:pPr defTabSz="914400" hangingPunct="1"/>
            <a:endParaRPr lang="en-US" sz="2800" kern="0" dirty="0"/>
          </a:p>
        </p:txBody>
      </p:sp>
    </p:spTree>
    <p:extLst>
      <p:ext uri="{BB962C8B-B14F-4D97-AF65-F5344CB8AC3E}">
        <p14:creationId xmlns:p14="http://schemas.microsoft.com/office/powerpoint/2010/main" val="15600459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 dirty="0"/>
              <a:t>Constructing block-cipher, PRP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188" name="Rectangle 2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388938" y="927667"/>
                <a:ext cx="8223250" cy="4975225"/>
              </a:xfrm>
            </p:spPr>
            <p:txBody>
              <a:bodyPr/>
              <a:lstStyle/>
              <a:p>
                <a:pPr marL="457200" indent="-457200">
                  <a:buFont typeface="Wingdings" panose="05000000000000000000" pitchFamily="2" charset="2"/>
                  <a:buChar char="q"/>
                </a:pPr>
                <a:r>
                  <a:rPr lang="en-US" altLang="he-IL" sz="2400" dirty="0">
                    <a:sym typeface="Wingdings" panose="05000000000000000000" pitchFamily="2" charset="2"/>
                  </a:rPr>
                  <a:t>Focus: constructions from a PRF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he-IL" sz="240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he-IL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𝑓</m:t>
                        </m:r>
                      </m:e>
                      <m:sub>
                        <m:r>
                          <a:rPr lang="en-US" altLang="he-IL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𝑘</m:t>
                        </m:r>
                      </m:sub>
                    </m:sSub>
                    <m:r>
                      <a:rPr lang="en-US" altLang="he-IL" sz="2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altLang="he-IL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∙)</m:t>
                    </m:r>
                  </m:oMath>
                </a14:m>
                <a:endParaRPr lang="en-US" altLang="he-IL" sz="2400" dirty="0">
                  <a:sym typeface="Wingdings" panose="05000000000000000000" pitchFamily="2" charset="2"/>
                </a:endParaRPr>
              </a:p>
              <a:p>
                <a:pPr marL="857250" lvl="1" indent="-457200">
                  <a:buFont typeface="Wingdings" panose="05000000000000000000" pitchFamily="2" charset="2"/>
                  <a:buChar char="q"/>
                </a:pPr>
                <a:r>
                  <a:rPr lang="en-US" altLang="he-IL" sz="2000" dirty="0">
                    <a:sym typeface="Wingdings" panose="05000000000000000000" pitchFamily="2" charset="2"/>
                  </a:rPr>
                  <a:t>PRFs seem easier to design (less restrictions)</a:t>
                </a:r>
              </a:p>
              <a:p>
                <a:pPr marL="457200" indent="-457200">
                  <a:buFont typeface="Wingdings" panose="05000000000000000000" pitchFamily="2" charset="2"/>
                  <a:buChar char="q"/>
                </a:pPr>
                <a:r>
                  <a:rPr lang="en-US" altLang="he-IL" sz="2400" dirty="0">
                    <a:sym typeface="Wingdings" panose="05000000000000000000" pitchFamily="2" charset="2"/>
                  </a:rPr>
                  <a:t>Before: ‘plain’ PRP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he-IL" sz="240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he-IL" sz="2400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𝐸</m:t>
                        </m:r>
                      </m:e>
                      <m:sub>
                        <m:r>
                          <a:rPr lang="en-US" altLang="he-IL" sz="2400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𝑘</m:t>
                        </m:r>
                      </m:sub>
                    </m:sSub>
                    <m:r>
                      <a:rPr lang="en-US" altLang="he-IL" sz="2400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altLang="he-IL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∙)</m:t>
                    </m:r>
                  </m:oMath>
                </a14:m>
                <a:r>
                  <a:rPr lang="en-US" altLang="he-IL" sz="2400" dirty="0">
                    <a:sym typeface="Wingdings" panose="05000000000000000000" pitchFamily="2" charset="2"/>
                  </a:rPr>
                  <a:t> (not a block cipher)</a:t>
                </a:r>
              </a:p>
              <a:p>
                <a:pPr marL="457200" indent="-457200">
                  <a:buFont typeface="Wingdings" panose="05000000000000000000" pitchFamily="2" charset="2"/>
                  <a:buChar char="q"/>
                </a:pPr>
                <a:r>
                  <a:rPr lang="en-US" altLang="he-IL" sz="2400" dirty="0">
                    <a:sym typeface="Wingdings" panose="05000000000000000000" pitchFamily="2" charset="2"/>
                  </a:rPr>
                  <a:t>Now: construct block cipher (invertible PRP)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he-IL" sz="2000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he-IL" sz="2000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𝐸</m:t>
                        </m:r>
                      </m:e>
                      <m:sub>
                        <m:r>
                          <a:rPr lang="en-US" altLang="he-IL" sz="2000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𝑘</m:t>
                        </m:r>
                      </m:sub>
                    </m:sSub>
                    <m:r>
                      <a:rPr lang="en-US" altLang="he-IL" sz="2000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 </m:t>
                    </m:r>
                    <m:sSub>
                      <m:sSubPr>
                        <m:ctrlPr>
                          <a:rPr lang="en-US" altLang="he-IL" sz="2000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he-IL" sz="2000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𝐷</m:t>
                        </m:r>
                      </m:e>
                      <m:sub>
                        <m:r>
                          <a:rPr lang="en-US" altLang="he-IL" sz="2000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𝑘</m:t>
                        </m:r>
                      </m:sub>
                    </m:sSub>
                  </m:oMath>
                </a14:m>
                <a:endParaRPr lang="en-US" altLang="he-IL" sz="2000" dirty="0">
                  <a:sym typeface="Wingdings" panose="05000000000000000000" pitchFamily="2" charset="2"/>
                </a:endParaRPr>
              </a:p>
              <a:p>
                <a:pPr marL="457200" indent="-457200">
                  <a:buFont typeface="Wingdings" panose="05000000000000000000" pitchFamily="2" charset="2"/>
                  <a:buChar char="q"/>
                </a:pPr>
                <a:r>
                  <a:rPr lang="en-US" altLang="he-IL" sz="2000" dirty="0">
                    <a:sym typeface="Wingdings" panose="05000000000000000000" pitchFamily="2" charset="2"/>
                  </a:rPr>
                  <a:t>Challenge: making it invertible… </a:t>
                </a:r>
              </a:p>
              <a:p>
                <a:pPr marL="457200" indent="-457200">
                  <a:buFont typeface="Wingdings" panose="05000000000000000000" pitchFamily="2" charset="2"/>
                  <a:buChar char="q"/>
                </a:pPr>
                <a:r>
                  <a:rPr lang="en-US" altLang="he-IL" sz="2000" dirty="0">
                    <a:sym typeface="Wingdings" panose="05000000000000000000" pitchFamily="2" charset="2"/>
                  </a:rPr>
                  <a:t>Solution: The Feistel Construction</a:t>
                </a:r>
              </a:p>
              <a:p>
                <a:pPr marL="857250" lvl="1" indent="-457200">
                  <a:buFont typeface="Wingdings" panose="05000000000000000000" pitchFamily="2" charset="2"/>
                  <a:buChar char="q"/>
                </a:pPr>
                <a:endParaRPr lang="en-US" altLang="he-IL" sz="2000" dirty="0"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93188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8938" y="927667"/>
                <a:ext cx="8223250" cy="4975225"/>
              </a:xfrm>
              <a:blipFill>
                <a:blip r:embed="rId3"/>
                <a:stretch>
                  <a:fillRect l="-1038" t="-8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186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E76ED7C8-1E12-43AF-8CA7-C5A7AB8FE058}" type="slidenum">
              <a:rPr lang="he-IL" altLang="he-IL" smtClean="0"/>
              <a:pPr/>
              <a:t>10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06915298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3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3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3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3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3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3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31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31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3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3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31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31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09F6653-79C3-40EF-8027-187295BA841D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US" altLang="he-IL" sz="1800"/>
          </a:p>
        </p:txBody>
      </p:sp>
      <p:sp>
        <p:nvSpPr>
          <p:cNvPr id="10137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8938" y="277813"/>
            <a:ext cx="8294687" cy="1374775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/>
              <a:t>The </a:t>
            </a:r>
            <a:r>
              <a:rPr lang="en-US" altLang="he-IL" err="1"/>
              <a:t>Feistel</a:t>
            </a:r>
            <a:r>
              <a:rPr lang="en-US" altLang="he-IL"/>
              <a:t> Block-cipher Construction</a:t>
            </a:r>
          </a:p>
        </p:txBody>
      </p:sp>
      <p:sp>
        <p:nvSpPr>
          <p:cNvPr id="10138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26474" y="1235075"/>
            <a:ext cx="8226425" cy="5232400"/>
          </a:xfrm>
        </p:spPr>
        <p:txBody>
          <a:bodyPr/>
          <a:lstStyle/>
          <a:p>
            <a:pPr marL="346075" eaLnBrk="1" hangingPunct="1">
              <a:buClrTx/>
              <a:buFont typeface="Arial" panose="020B0604020202020204" pitchFamily="34" charset="0"/>
              <a:buChar char="•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2400" dirty="0"/>
              <a:t>Turn PRF </a:t>
            </a:r>
            <a:r>
              <a:rPr lang="en-US" altLang="he-IL" sz="2400" dirty="0" err="1"/>
              <a:t>F</a:t>
            </a:r>
            <a:r>
              <a:rPr lang="en-US" altLang="he-IL" sz="2400" baseline="-25000" dirty="0" err="1"/>
              <a:t>k</a:t>
            </a:r>
            <a:r>
              <a:rPr lang="en-US" altLang="he-IL" sz="2400" dirty="0"/>
              <a:t> into a block cipher</a:t>
            </a:r>
          </a:p>
          <a:p>
            <a:pPr marL="746125" lvl="1" eaLnBrk="1" hangingPunct="1">
              <a:buClrTx/>
              <a:buFont typeface="Arial" panose="020B0604020202020204" pitchFamily="34" charset="0"/>
              <a:buChar char="•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2000" dirty="0"/>
              <a:t>Three ‘rounds’ suffice [LR88]</a:t>
            </a:r>
            <a:br>
              <a:rPr lang="en-US" altLang="he-IL" sz="2000" dirty="0"/>
            </a:br>
            <a:br>
              <a:rPr lang="en-US" altLang="he-IL" sz="2000" dirty="0"/>
            </a:br>
            <a:br>
              <a:rPr lang="en-US" altLang="he-IL" sz="2000" dirty="0"/>
            </a:br>
            <a:br>
              <a:rPr lang="en-US" altLang="he-IL" sz="2000" dirty="0"/>
            </a:br>
            <a:br>
              <a:rPr lang="en-US" altLang="he-IL" sz="2000" dirty="0"/>
            </a:br>
            <a:br>
              <a:rPr lang="en-US" altLang="he-IL" sz="2000" dirty="0"/>
            </a:br>
            <a:endParaRPr lang="en-US" altLang="he-IL" sz="2000" dirty="0"/>
          </a:p>
          <a:p>
            <a:pPr marL="346075" eaLnBrk="1" hangingPunct="1">
              <a:buClrTx/>
              <a:buFont typeface="Arial" panose="020B0604020202020204" pitchFamily="34" charset="0"/>
              <a:buChar char="•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2400" dirty="0"/>
              <a:t>Used in DES (but not in AES)</a:t>
            </a:r>
          </a:p>
          <a:p>
            <a:pPr marL="746125" lvl="1" eaLnBrk="1" hangingPunct="1">
              <a:buClrTx/>
              <a:buFont typeface="Arial" panose="020B0604020202020204" pitchFamily="34" charset="0"/>
              <a:buChar char="•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2000" dirty="0"/>
              <a:t>With 16 ‘rounds’</a:t>
            </a:r>
          </a:p>
          <a:p>
            <a:pPr indent="-339725" eaLnBrk="1" hangingPunct="1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he-IL" sz="2400" dirty="0"/>
          </a:p>
          <a:p>
            <a:pPr indent="-339725" eaLnBrk="1" hangingPunct="1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he-IL" sz="2800" dirty="0"/>
          </a:p>
        </p:txBody>
      </p:sp>
      <p:sp>
        <p:nvSpPr>
          <p:cNvPr id="101382" name="Oval 4"/>
          <p:cNvSpPr>
            <a:spLocks noChangeArrowheads="1"/>
          </p:cNvSpPr>
          <p:nvPr/>
        </p:nvSpPr>
        <p:spPr bwMode="auto">
          <a:xfrm>
            <a:off x="5966569" y="2502811"/>
            <a:ext cx="360362" cy="360362"/>
          </a:xfrm>
          <a:prstGeom prst="ellipse">
            <a:avLst/>
          </a:prstGeom>
          <a:solidFill>
            <a:srgbClr val="99CCFF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 anchorCtr="1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3600" dirty="0"/>
              <a:t>+</a:t>
            </a:r>
            <a:endParaRPr lang="en-US" altLang="he-IL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383" name="AutoShape 5"/>
              <p:cNvSpPr>
                <a:spLocks noChangeArrowheads="1"/>
              </p:cNvSpPr>
              <p:nvPr/>
            </p:nvSpPr>
            <p:spPr bwMode="auto">
              <a:xfrm>
                <a:off x="5796731" y="1500982"/>
                <a:ext cx="1403350" cy="487362"/>
              </a:xfrm>
              <a:prstGeom prst="roundRect">
                <a:avLst>
                  <a:gd name="adj" fmla="val 889"/>
                </a:avLst>
              </a:prstGeom>
              <a:solidFill>
                <a:srgbClr val="5C8526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e-IL" altLang="he-IL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he-IL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he-IL" sz="2400" b="0" i="1" smtClean="0">
                              <a:latin typeface="Cambria Math" panose="02040503050406030204" pitchFamily="18" charset="0"/>
                            </a:rPr>
                            <m:t>0,…,</m:t>
                          </m:r>
                          <m:r>
                            <a:rPr lang="en-US" altLang="he-IL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he-IL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he-IL" altLang="he-IL" dirty="0"/>
              </a:p>
            </p:txBody>
          </p:sp>
        </mc:Choice>
        <mc:Fallback xmlns="">
          <p:sp>
            <p:nvSpPr>
              <p:cNvPr id="101383" name="AutoShap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96731" y="1500982"/>
                <a:ext cx="1403350" cy="487362"/>
              </a:xfrm>
              <a:prstGeom prst="roundRect">
                <a:avLst>
                  <a:gd name="adj" fmla="val 889"/>
                </a:avLst>
              </a:prstGeom>
              <a:blipFill>
                <a:blip r:embed="rId3"/>
                <a:stretch>
                  <a:fillRect/>
                </a:stretch>
              </a:blipFill>
              <a:ln w="936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385" name="Line 7"/>
          <p:cNvSpPr>
            <a:spLocks noChangeShapeType="1"/>
          </p:cNvSpPr>
          <p:nvPr/>
        </p:nvSpPr>
        <p:spPr bwMode="auto">
          <a:xfrm>
            <a:off x="8495481" y="1951831"/>
            <a:ext cx="1588" cy="1619250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01386" name="Line 8"/>
          <p:cNvSpPr>
            <a:spLocks noChangeShapeType="1"/>
          </p:cNvSpPr>
          <p:nvPr/>
        </p:nvSpPr>
        <p:spPr bwMode="auto">
          <a:xfrm>
            <a:off x="6155506" y="1951831"/>
            <a:ext cx="1588" cy="539750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01387" name="Line 9"/>
          <p:cNvSpPr>
            <a:spLocks noChangeShapeType="1"/>
          </p:cNvSpPr>
          <p:nvPr/>
        </p:nvSpPr>
        <p:spPr bwMode="auto">
          <a:xfrm>
            <a:off x="6155506" y="2851943"/>
            <a:ext cx="1588" cy="720725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01388" name="Line 10"/>
          <p:cNvSpPr>
            <a:spLocks noChangeShapeType="1"/>
          </p:cNvSpPr>
          <p:nvPr/>
        </p:nvSpPr>
        <p:spPr bwMode="auto">
          <a:xfrm flipH="1" flipV="1">
            <a:off x="7317313" y="2740817"/>
            <a:ext cx="1181342" cy="8921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01389" name="Line 11"/>
          <p:cNvSpPr>
            <a:spLocks noChangeShapeType="1"/>
          </p:cNvSpPr>
          <p:nvPr/>
        </p:nvSpPr>
        <p:spPr bwMode="auto">
          <a:xfrm flipH="1">
            <a:off x="6333306" y="2672556"/>
            <a:ext cx="546100" cy="1587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01390" name="AutoShape 12"/>
          <p:cNvSpPr>
            <a:spLocks noChangeArrowheads="1"/>
          </p:cNvSpPr>
          <p:nvPr/>
        </p:nvSpPr>
        <p:spPr bwMode="auto">
          <a:xfrm>
            <a:off x="7401694" y="3390900"/>
            <a:ext cx="709996" cy="720725"/>
          </a:xfrm>
          <a:prstGeom prst="roundRect">
            <a:avLst>
              <a:gd name="adj" fmla="val 218"/>
            </a:avLst>
          </a:prstGeom>
          <a:solidFill>
            <a:srgbClr val="99CCFF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 anchorCtr="1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err="1"/>
              <a:t>F</a:t>
            </a:r>
            <a:r>
              <a:rPr lang="en-US" altLang="he-IL" sz="2800" baseline="-25000" err="1"/>
              <a:t>k</a:t>
            </a:r>
            <a:r>
              <a:rPr lang="en-US" altLang="he-IL" sz="1800"/>
              <a:t>()</a:t>
            </a:r>
          </a:p>
        </p:txBody>
      </p:sp>
      <p:sp>
        <p:nvSpPr>
          <p:cNvPr id="101391" name="Oval 13"/>
          <p:cNvSpPr>
            <a:spLocks noChangeArrowheads="1"/>
          </p:cNvSpPr>
          <p:nvPr/>
        </p:nvSpPr>
        <p:spPr bwMode="auto">
          <a:xfrm>
            <a:off x="8316094" y="3572668"/>
            <a:ext cx="360362" cy="360363"/>
          </a:xfrm>
          <a:prstGeom prst="ellipse">
            <a:avLst/>
          </a:prstGeom>
          <a:solidFill>
            <a:srgbClr val="99CCFF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 anchorCtr="1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3600" dirty="0"/>
              <a:t>+</a:t>
            </a:r>
          </a:p>
        </p:txBody>
      </p:sp>
      <p:sp>
        <p:nvSpPr>
          <p:cNvPr id="101392" name="Line 14"/>
          <p:cNvSpPr>
            <a:spLocks noChangeShapeType="1"/>
          </p:cNvSpPr>
          <p:nvPr/>
        </p:nvSpPr>
        <p:spPr bwMode="auto">
          <a:xfrm>
            <a:off x="6155506" y="3032918"/>
            <a:ext cx="1588" cy="1619250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01393" name="Line 15"/>
          <p:cNvSpPr>
            <a:spLocks noChangeShapeType="1"/>
          </p:cNvSpPr>
          <p:nvPr/>
        </p:nvSpPr>
        <p:spPr bwMode="auto">
          <a:xfrm>
            <a:off x="6155506" y="3032918"/>
            <a:ext cx="1588" cy="539750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01394" name="Line 16"/>
          <p:cNvSpPr>
            <a:spLocks noChangeShapeType="1"/>
          </p:cNvSpPr>
          <p:nvPr/>
        </p:nvSpPr>
        <p:spPr bwMode="auto">
          <a:xfrm>
            <a:off x="8495481" y="3931443"/>
            <a:ext cx="1588" cy="720725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01395" name="Line 17"/>
          <p:cNvSpPr>
            <a:spLocks noChangeShapeType="1"/>
          </p:cNvSpPr>
          <p:nvPr/>
        </p:nvSpPr>
        <p:spPr bwMode="auto">
          <a:xfrm>
            <a:off x="6155506" y="3752057"/>
            <a:ext cx="1246188" cy="0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01397" name="Oval 19"/>
          <p:cNvSpPr>
            <a:spLocks noChangeArrowheads="1"/>
          </p:cNvSpPr>
          <p:nvPr/>
        </p:nvSpPr>
        <p:spPr bwMode="auto">
          <a:xfrm>
            <a:off x="5966569" y="4651374"/>
            <a:ext cx="360362" cy="360363"/>
          </a:xfrm>
          <a:prstGeom prst="ellipse">
            <a:avLst/>
          </a:prstGeom>
          <a:solidFill>
            <a:srgbClr val="99CCFF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 anchorCtr="1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3600" dirty="0"/>
              <a:t>+</a:t>
            </a:r>
          </a:p>
        </p:txBody>
      </p:sp>
      <p:sp>
        <p:nvSpPr>
          <p:cNvPr id="101398" name="Line 20"/>
          <p:cNvSpPr>
            <a:spLocks noChangeShapeType="1"/>
          </p:cNvSpPr>
          <p:nvPr/>
        </p:nvSpPr>
        <p:spPr bwMode="auto">
          <a:xfrm flipH="1">
            <a:off x="8495481" y="4649786"/>
            <a:ext cx="13900" cy="874853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01399" name="Line 21"/>
          <p:cNvSpPr>
            <a:spLocks noChangeShapeType="1"/>
          </p:cNvSpPr>
          <p:nvPr/>
        </p:nvSpPr>
        <p:spPr bwMode="auto">
          <a:xfrm>
            <a:off x="6155506" y="4112418"/>
            <a:ext cx="1588" cy="539750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01400" name="Line 22"/>
          <p:cNvSpPr>
            <a:spLocks noChangeShapeType="1"/>
          </p:cNvSpPr>
          <p:nvPr/>
        </p:nvSpPr>
        <p:spPr bwMode="auto">
          <a:xfrm>
            <a:off x="6155506" y="5012531"/>
            <a:ext cx="0" cy="504825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01401" name="Line 23"/>
          <p:cNvSpPr>
            <a:spLocks noChangeShapeType="1"/>
          </p:cNvSpPr>
          <p:nvPr/>
        </p:nvSpPr>
        <p:spPr bwMode="auto">
          <a:xfrm flipH="1" flipV="1">
            <a:off x="7317313" y="4828381"/>
            <a:ext cx="1181343" cy="3176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01402" name="Line 24"/>
          <p:cNvSpPr>
            <a:spLocks noChangeShapeType="1"/>
          </p:cNvSpPr>
          <p:nvPr/>
        </p:nvSpPr>
        <p:spPr bwMode="auto">
          <a:xfrm flipH="1">
            <a:off x="6333306" y="4831556"/>
            <a:ext cx="546100" cy="1587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01403" name="Line 25"/>
          <p:cNvSpPr>
            <a:spLocks noChangeShapeType="1"/>
          </p:cNvSpPr>
          <p:nvPr/>
        </p:nvSpPr>
        <p:spPr bwMode="auto">
          <a:xfrm>
            <a:off x="8111689" y="3752056"/>
            <a:ext cx="239329" cy="1587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AutoShape 6">
                <a:extLst>
                  <a:ext uri="{FF2B5EF4-FFF2-40B4-BE49-F238E27FC236}">
                    <a16:creationId xmlns:a16="http://schemas.microsoft.com/office/drawing/2014/main" id="{DFFAC89A-E40B-450C-B456-AA97F9ACE0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90214" y="5549898"/>
                <a:ext cx="2793411" cy="446087"/>
              </a:xfrm>
              <a:prstGeom prst="roundRect">
                <a:avLst>
                  <a:gd name="adj" fmla="val 0"/>
                </a:avLst>
              </a:prstGeom>
              <a:solidFill>
                <a:srgbClr val="5C8526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e-IL" altLang="he-IL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he-IL" sz="24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he-IL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he-IL" altLang="he-IL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he-IL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</m:oMath>
                  </m:oMathPara>
                </a14:m>
                <a:endParaRPr lang="he-IL" altLang="he-IL" dirty="0"/>
              </a:p>
            </p:txBody>
          </p:sp>
        </mc:Choice>
        <mc:Fallback xmlns="">
          <p:sp>
            <p:nvSpPr>
              <p:cNvPr id="3" name="AutoShape 6">
                <a:extLst>
                  <a:ext uri="{FF2B5EF4-FFF2-40B4-BE49-F238E27FC236}">
                    <a16:creationId xmlns:a16="http://schemas.microsoft.com/office/drawing/2014/main" id="{DFFAC89A-E40B-450C-B456-AA97F9ACE0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90214" y="5549898"/>
                <a:ext cx="2793411" cy="446087"/>
              </a:xfrm>
              <a:prstGeom prst="roundRect">
                <a:avLst>
                  <a:gd name="adj" fmla="val 0"/>
                </a:avLst>
              </a:prstGeom>
              <a:blipFill>
                <a:blip r:embed="rId4"/>
                <a:stretch>
                  <a:fillRect b="-13158"/>
                </a:stretch>
              </a:blipFill>
              <a:ln w="936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AutoShape 5">
                <a:extLst>
                  <a:ext uri="{FF2B5EF4-FFF2-40B4-BE49-F238E27FC236}">
                    <a16:creationId xmlns:a16="http://schemas.microsoft.com/office/drawing/2014/main" id="{0623109F-DB8C-4FFA-BC93-D32D22D6A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50881" y="1507332"/>
                <a:ext cx="1403350" cy="487362"/>
              </a:xfrm>
              <a:prstGeom prst="roundRect">
                <a:avLst>
                  <a:gd name="adj" fmla="val 889"/>
                </a:avLst>
              </a:prstGeom>
              <a:solidFill>
                <a:srgbClr val="5C8526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e-IL" altLang="he-IL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he-IL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he-IL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he-IL" sz="2400" b="0" i="1" smtClean="0">
                              <a:latin typeface="Cambria Math" panose="02040503050406030204" pitchFamily="18" charset="0"/>
                            </a:rPr>
                            <m:t>,…,2</m:t>
                          </m:r>
                          <m:r>
                            <a:rPr lang="en-US" altLang="he-IL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he-IL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he-IL" altLang="he-IL" dirty="0"/>
              </a:p>
            </p:txBody>
          </p:sp>
        </mc:Choice>
        <mc:Fallback xmlns="">
          <p:sp>
            <p:nvSpPr>
              <p:cNvPr id="4" name="AutoShape 5">
                <a:extLst>
                  <a:ext uri="{FF2B5EF4-FFF2-40B4-BE49-F238E27FC236}">
                    <a16:creationId xmlns:a16="http://schemas.microsoft.com/office/drawing/2014/main" id="{0623109F-DB8C-4FFA-BC93-D32D22D6A7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50881" y="1507332"/>
                <a:ext cx="1403350" cy="487362"/>
              </a:xfrm>
              <a:prstGeom prst="roundRect">
                <a:avLst>
                  <a:gd name="adj" fmla="val 889"/>
                </a:avLst>
              </a:prstGeom>
              <a:blipFill>
                <a:blip r:embed="rId5"/>
                <a:stretch>
                  <a:fillRect/>
                </a:stretch>
              </a:blipFill>
              <a:ln w="936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BD09515-49B0-4F8D-A8E5-7EC24B4F43B9}"/>
                  </a:ext>
                </a:extLst>
              </p:cNvPr>
              <p:cNvSpPr txBox="1"/>
              <p:nvPr/>
            </p:nvSpPr>
            <p:spPr>
              <a:xfrm>
                <a:off x="6195691" y="3302793"/>
                <a:ext cx="97189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e-IL" altLang="he-IL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he-IL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he-IL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he-IL" altLang="he-IL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he-IL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BD09515-49B0-4F8D-A8E5-7EC24B4F43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5691" y="3302793"/>
                <a:ext cx="971893" cy="461665"/>
              </a:xfrm>
              <a:prstGeom prst="rect">
                <a:avLst/>
              </a:prstGeom>
              <a:blipFill>
                <a:blip r:embed="rId6"/>
                <a:stretch>
                  <a:fillRect l="-1250" b="-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AutoShape 12">
            <a:extLst>
              <a:ext uri="{FF2B5EF4-FFF2-40B4-BE49-F238E27FC236}">
                <a16:creationId xmlns:a16="http://schemas.microsoft.com/office/drawing/2014/main" id="{53A9981E-3503-44B8-96EB-1B80518FAC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5002" y="2384425"/>
            <a:ext cx="709996" cy="720725"/>
          </a:xfrm>
          <a:prstGeom prst="roundRect">
            <a:avLst>
              <a:gd name="adj" fmla="val 218"/>
            </a:avLst>
          </a:prstGeom>
          <a:solidFill>
            <a:srgbClr val="99CCFF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 anchorCtr="1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err="1"/>
              <a:t>F</a:t>
            </a:r>
            <a:r>
              <a:rPr lang="en-US" altLang="he-IL" sz="2800" baseline="-25000" err="1"/>
              <a:t>k</a:t>
            </a:r>
            <a:r>
              <a:rPr lang="en-US" altLang="he-IL" sz="1800"/>
              <a:t>()</a:t>
            </a:r>
          </a:p>
        </p:txBody>
      </p:sp>
      <p:sp>
        <p:nvSpPr>
          <p:cNvPr id="7" name="AutoShape 12">
            <a:extLst>
              <a:ext uri="{FF2B5EF4-FFF2-40B4-BE49-F238E27FC236}">
                <a16:creationId xmlns:a16="http://schemas.microsoft.com/office/drawing/2014/main" id="{882DB148-9341-4537-B458-56E594EC11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5002" y="4483895"/>
            <a:ext cx="709996" cy="720725"/>
          </a:xfrm>
          <a:prstGeom prst="roundRect">
            <a:avLst>
              <a:gd name="adj" fmla="val 218"/>
            </a:avLst>
          </a:prstGeom>
          <a:solidFill>
            <a:srgbClr val="99CCFF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 anchorCtr="1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err="1"/>
              <a:t>F</a:t>
            </a:r>
            <a:r>
              <a:rPr lang="en-US" altLang="he-IL" sz="2800" baseline="-25000" err="1"/>
              <a:t>k</a:t>
            </a:r>
            <a:r>
              <a:rPr lang="en-US" altLang="he-IL" sz="1800"/>
              <a:t>()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10B0A08-F4CF-42FD-BD93-849B010A486A}"/>
                  </a:ext>
                </a:extLst>
              </p:cNvPr>
              <p:cNvSpPr txBox="1"/>
              <p:nvPr/>
            </p:nvSpPr>
            <p:spPr>
              <a:xfrm>
                <a:off x="7433894" y="4382293"/>
                <a:ext cx="97189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e-IL" altLang="he-IL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he-IL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he-IL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he-IL" altLang="he-IL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he-IL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10B0A08-F4CF-42FD-BD93-849B010A48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3894" y="4382293"/>
                <a:ext cx="971893" cy="461665"/>
              </a:xfrm>
              <a:prstGeom prst="rect">
                <a:avLst/>
              </a:prstGeom>
              <a:blipFill>
                <a:blip r:embed="rId7"/>
                <a:stretch>
                  <a:fillRect l="-1250" b="-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9EB0BD1E-CF11-40B7-8BE4-E4CFDE6DCAF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4424" y="2264790"/>
            <a:ext cx="5355675" cy="1304140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40204168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13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13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13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13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388938" y="277813"/>
            <a:ext cx="8291512" cy="846931"/>
          </a:xfrm>
        </p:spPr>
        <p:txBody>
          <a:bodyPr/>
          <a:lstStyle/>
          <a:p>
            <a:r>
              <a:rPr lang="en-US" altLang="he-IL" b="1" i="1">
                <a:solidFill>
                  <a:schemeClr val="tx1"/>
                </a:solidFill>
              </a:rPr>
              <a:t>Crypto Building-Blocks Principle</a:t>
            </a:r>
            <a:endParaRPr lang="he-IL">
              <a:solidFill>
                <a:schemeClr val="tx1"/>
              </a:solidFill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73293" y="1124744"/>
            <a:ext cx="8223250" cy="4975225"/>
          </a:xfrm>
        </p:spPr>
        <p:txBody>
          <a:bodyPr/>
          <a:lstStyle/>
          <a:p>
            <a:pPr marL="336550" indent="-336550" eaLnBrk="1" hangingPunct="1">
              <a:spcBef>
                <a:spcPct val="0"/>
              </a:spcBef>
              <a:spcAft>
                <a:spcPts val="375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800" dirty="0">
                <a:solidFill>
                  <a:srgbClr val="FF00FF"/>
                </a:solidFill>
              </a:rPr>
              <a:t>Design and focus cryptanalysis efforts on few basic functions: </a:t>
            </a:r>
            <a:r>
              <a:rPr lang="en-US" altLang="he-IL" sz="2800" dirty="0">
                <a:solidFill>
                  <a:schemeClr val="accent2"/>
                </a:solidFill>
              </a:rPr>
              <a:t>simple, easy to test, replaceable</a:t>
            </a:r>
          </a:p>
          <a:p>
            <a:pPr marL="336550" indent="-336550" eaLnBrk="1" hangingPunct="1">
              <a:spcBef>
                <a:spcPct val="0"/>
              </a:spcBef>
              <a:spcAft>
                <a:spcPts val="375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800" dirty="0">
                <a:solidFill>
                  <a:schemeClr val="tx1"/>
                </a:solidFill>
              </a:rPr>
              <a:t>Construct schemes from basic functions</a:t>
            </a:r>
          </a:p>
          <a:p>
            <a:pPr marL="736600" lvl="1" indent="-336550" eaLnBrk="1" hangingPunct="1">
              <a:spcBef>
                <a:spcPct val="0"/>
              </a:spcBef>
              <a:spcAft>
                <a:spcPts val="375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 dirty="0">
                <a:solidFill>
                  <a:schemeClr val="tx1"/>
                </a:solidFill>
              </a:rPr>
              <a:t>Provably secure constructions:</a:t>
            </a:r>
            <a:br>
              <a:rPr lang="en-US" altLang="he-IL" sz="2400" dirty="0">
                <a:solidFill>
                  <a:schemeClr val="tx1"/>
                </a:solidFill>
              </a:rPr>
            </a:br>
            <a:r>
              <a:rPr lang="en-US" altLang="he-IL" sz="2400" dirty="0">
                <a:solidFill>
                  <a:schemeClr val="tx1"/>
                </a:solidFill>
              </a:rPr>
              <a:t>attack on scheme </a:t>
            </a:r>
            <a:r>
              <a:rPr lang="en-US" altLang="he-IL" sz="2400" dirty="0">
                <a:solidFill>
                  <a:schemeClr val="tx1"/>
                </a:solidFill>
                <a:sym typeface="Wingdings" panose="05000000000000000000" pitchFamily="2" charset="2"/>
              </a:rPr>
              <a:t> attack on function</a:t>
            </a:r>
            <a:endParaRPr lang="en-US" altLang="he-IL" sz="2400" dirty="0">
              <a:solidFill>
                <a:schemeClr val="tx1"/>
              </a:solidFill>
            </a:endParaRPr>
          </a:p>
          <a:p>
            <a:pPr marL="736600" lvl="1" indent="-336550" eaLnBrk="1" hangingPunct="1">
              <a:spcBef>
                <a:spcPct val="0"/>
              </a:spcBef>
              <a:spcAft>
                <a:spcPts val="375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 dirty="0">
                <a:solidFill>
                  <a:schemeClr val="tx1"/>
                </a:solidFill>
              </a:rPr>
              <a:t>Allows replacing broken/suspect functions</a:t>
            </a:r>
          </a:p>
          <a:p>
            <a:pPr marL="736600" lvl="1" indent="-336550" eaLnBrk="1" hangingPunct="1">
              <a:spcBef>
                <a:spcPct val="0"/>
              </a:spcBef>
              <a:spcAft>
                <a:spcPts val="375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 dirty="0">
                <a:solidFill>
                  <a:schemeClr val="tx1"/>
                </a:solidFill>
              </a:rPr>
              <a:t>Allows upgrading to more secure/efficient function</a:t>
            </a:r>
          </a:p>
          <a:p>
            <a:pPr marL="336550" indent="-336550" eaLnBrk="1" hangingPunct="1">
              <a:spcBef>
                <a:spcPct val="0"/>
              </a:spcBef>
              <a:spcAft>
                <a:spcPts val="375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800" dirty="0"/>
              <a:t>E.g., encryption from block cipher </a:t>
            </a:r>
            <a:r>
              <a:rPr lang="en-US" altLang="he-IL" sz="2000" dirty="0"/>
              <a:t>(or PRG/PRF/PRP)</a:t>
            </a:r>
            <a:endParaRPr lang="en-US" altLang="he-IL" sz="4400" dirty="0"/>
          </a:p>
          <a:p>
            <a:pPr marL="736600" lvl="1" indent="-336550" eaLnBrk="1" hangingPunct="1">
              <a:spcBef>
                <a:spcPct val="0"/>
              </a:spcBef>
              <a:spcAft>
                <a:spcPts val="375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 dirty="0"/>
              <a:t>Block-cipher, PRG,PRF,PRP: </a:t>
            </a:r>
            <a:r>
              <a:rPr lang="en-US" altLang="he-IL" sz="2400" dirty="0">
                <a:solidFill>
                  <a:srgbClr val="00B050"/>
                </a:solidFill>
              </a:rPr>
              <a:t>deterministic, stateless, </a:t>
            </a:r>
            <a:br>
              <a:rPr lang="en-US" altLang="he-IL" sz="2400" dirty="0"/>
            </a:br>
            <a:r>
              <a:rPr lang="en-US" altLang="he-IL" sz="2400" dirty="0">
                <a:solidFill>
                  <a:srgbClr val="00B050"/>
                </a:solidFill>
              </a:rPr>
              <a:t>FIL</a:t>
            </a:r>
            <a:r>
              <a:rPr lang="en-US" altLang="he-IL" sz="2400" dirty="0"/>
              <a:t> (Fixed-Input-Length)</a:t>
            </a:r>
          </a:p>
          <a:p>
            <a:pPr marL="736600" lvl="1" indent="-336550" eaLnBrk="1" hangingPunct="1">
              <a:spcBef>
                <a:spcPct val="0"/>
              </a:spcBef>
              <a:spcAft>
                <a:spcPts val="375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 dirty="0"/>
              <a:t>Encryption: </a:t>
            </a:r>
            <a:r>
              <a:rPr lang="en-US" altLang="he-IL" sz="2400" dirty="0">
                <a:solidFill>
                  <a:srgbClr val="FF0000"/>
                </a:solidFill>
              </a:rPr>
              <a:t>randomized/stateful</a:t>
            </a:r>
            <a:r>
              <a:rPr lang="en-US" altLang="he-IL" sz="2400" dirty="0"/>
              <a:t>, </a:t>
            </a:r>
            <a:br>
              <a:rPr lang="en-US" altLang="he-IL" sz="2400" dirty="0"/>
            </a:br>
            <a:r>
              <a:rPr lang="en-US" altLang="he-IL" sz="2400" dirty="0">
                <a:solidFill>
                  <a:srgbClr val="FF0000"/>
                </a:solidFill>
              </a:rPr>
              <a:t>VIL</a:t>
            </a:r>
            <a:r>
              <a:rPr lang="en-US" altLang="he-IL" sz="2400" dirty="0"/>
              <a:t> (Variable-Input-Length)</a:t>
            </a:r>
            <a:endParaRPr lang="en-US" altLang="he-IL" sz="2400" dirty="0">
              <a:solidFill>
                <a:srgbClr val="0070C0"/>
              </a:solidFill>
            </a:endParaRPr>
          </a:p>
        </p:txBody>
      </p:sp>
      <p:pic>
        <p:nvPicPr>
          <p:cNvPr id="4" name="Picture 3" descr="Clipart - Bricks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236296" y="2150591"/>
            <a:ext cx="1706648" cy="1484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797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9183A4D-2B43-4580-AC4B-D28F040BE520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en-US" altLang="he-IL" sz="1800"/>
          </a:p>
        </p:txBody>
      </p:sp>
      <p:sp>
        <p:nvSpPr>
          <p:cNvPr id="10957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8938" y="277813"/>
            <a:ext cx="8510587" cy="779462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4000">
                <a:solidFill>
                  <a:schemeClr val="tx1"/>
                </a:solidFill>
              </a:rPr>
              <a:t>Why standardize block ciphers, </a:t>
            </a:r>
            <a:br>
              <a:rPr lang="en-US" altLang="he-IL" sz="4000">
                <a:solidFill>
                  <a:schemeClr val="tx1"/>
                </a:solidFill>
              </a:rPr>
            </a:br>
            <a:r>
              <a:rPr lang="en-US" altLang="he-IL" sz="4000">
                <a:solidFill>
                  <a:schemeClr val="tx1"/>
                </a:solidFill>
              </a:rPr>
              <a:t>and not encryption? </a:t>
            </a:r>
          </a:p>
        </p:txBody>
      </p:sp>
      <p:sp>
        <p:nvSpPr>
          <p:cNvPr id="10957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49553" y="1484784"/>
            <a:ext cx="8363272" cy="4524797"/>
          </a:xfrm>
        </p:spPr>
        <p:txBody>
          <a:bodyPr/>
          <a:lstStyle/>
          <a:p>
            <a:pPr marL="336550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 dirty="0">
                <a:solidFill>
                  <a:srgbClr val="0000FF"/>
                </a:solidFill>
              </a:rPr>
              <a:t>Crypto building blocks principle, rephrased: </a:t>
            </a:r>
            <a:br>
              <a:rPr lang="en-US" altLang="he-IL" sz="2400" dirty="0">
                <a:solidFill>
                  <a:srgbClr val="0000FF"/>
                </a:solidFill>
              </a:rPr>
            </a:br>
            <a:r>
              <a:rPr lang="en-US" altLang="he-IL" sz="2400" dirty="0">
                <a:solidFill>
                  <a:srgbClr val="0000FF"/>
                </a:solidFill>
              </a:rPr>
              <a:t>design, cryptanalyze simple function, </a:t>
            </a:r>
            <a:br>
              <a:rPr lang="en-US" altLang="he-IL" sz="2400" dirty="0">
                <a:solidFill>
                  <a:srgbClr val="0000FF"/>
                </a:solidFill>
              </a:rPr>
            </a:br>
            <a:r>
              <a:rPr lang="en-US" altLang="he-IL" sz="2400" dirty="0">
                <a:solidFill>
                  <a:srgbClr val="0000FF"/>
                </a:solidFill>
              </a:rPr>
              <a:t>use function to construct more complex scheme</a:t>
            </a:r>
          </a:p>
          <a:p>
            <a:pPr marL="336550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 dirty="0">
                <a:solidFill>
                  <a:srgbClr val="0000FF"/>
                </a:solidFill>
              </a:rPr>
              <a:t>Design, cryptanalyze PRF; use it to build block cipher;  and block cipher to construct cryptosystem</a:t>
            </a:r>
          </a:p>
          <a:p>
            <a:pPr marL="663575" lvl="1" indent="-325438" eaLnBrk="1" hangingPunct="1">
              <a:lnSpc>
                <a:spcPct val="9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 dirty="0">
                <a:solidFill>
                  <a:srgbClr val="FF00FF"/>
                </a:solidFill>
              </a:rPr>
              <a:t>Attack on cryptosystem </a:t>
            </a:r>
            <a:r>
              <a:rPr lang="en-US" altLang="he-IL" sz="2400" dirty="0">
                <a:solidFill>
                  <a:srgbClr val="FF00FF"/>
                </a:solidFill>
                <a:sym typeface="Wingdings" panose="05000000000000000000" pitchFamily="2" charset="2"/>
              </a:rPr>
              <a:t> </a:t>
            </a:r>
            <a:r>
              <a:rPr lang="en-US" altLang="he-IL" sz="2400" dirty="0">
                <a:solidFill>
                  <a:srgbClr val="FF00FF"/>
                </a:solidFill>
              </a:rPr>
              <a:t>attack on block cipher, PRF</a:t>
            </a:r>
          </a:p>
          <a:p>
            <a:pPr marL="663575" lvl="1" indent="-325438" eaLnBrk="1" hangingPunct="1">
              <a:lnSpc>
                <a:spcPct val="9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 dirty="0">
                <a:solidFill>
                  <a:schemeClr val="tx1"/>
                </a:solidFill>
              </a:rPr>
              <a:t>Design (FIL, deterministic, stateless) PRF, </a:t>
            </a:r>
            <a:br>
              <a:rPr lang="en-US" altLang="he-IL" sz="2400" dirty="0">
                <a:solidFill>
                  <a:schemeClr val="tx1"/>
                </a:solidFill>
              </a:rPr>
            </a:br>
            <a:r>
              <a:rPr lang="en-US" altLang="he-IL" sz="2400" dirty="0">
                <a:solidFill>
                  <a:schemeClr val="tx1"/>
                </a:solidFill>
              </a:rPr>
              <a:t>construct (VIL, randomized/stateful) cryptosystem</a:t>
            </a:r>
          </a:p>
          <a:p>
            <a:pPr marL="663575" lvl="1" indent="-325438" eaLnBrk="1" hangingPunct="1">
              <a:lnSpc>
                <a:spcPct val="9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 dirty="0">
                <a:solidFill>
                  <a:schemeClr val="tx1"/>
                </a:solidFill>
              </a:rPr>
              <a:t>Easier to design and to combine: </a:t>
            </a:r>
          </a:p>
          <a:p>
            <a:pPr marL="1063625" lvl="2" indent="-325438" eaLnBrk="1" hangingPunct="1">
              <a:lnSpc>
                <a:spcPct val="9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000" dirty="0">
                <a:solidFill>
                  <a:schemeClr val="tx1"/>
                </a:solidFill>
              </a:rPr>
              <a:t>Given two PRFs F, F’, let F’’</a:t>
            </a:r>
            <a:r>
              <a:rPr lang="en-US" altLang="he-IL" sz="2000" baseline="-25000" dirty="0" err="1">
                <a:solidFill>
                  <a:schemeClr val="tx1"/>
                </a:solidFill>
              </a:rPr>
              <a:t>k,k</a:t>
            </a:r>
            <a:r>
              <a:rPr lang="en-US" altLang="he-IL" sz="2000" baseline="-25000" dirty="0">
                <a:solidFill>
                  <a:schemeClr val="tx1"/>
                </a:solidFill>
              </a:rPr>
              <a:t>’</a:t>
            </a:r>
            <a:r>
              <a:rPr lang="en-US" altLang="he-IL" sz="2000" dirty="0">
                <a:solidFill>
                  <a:schemeClr val="tx1"/>
                </a:solidFill>
              </a:rPr>
              <a:t>(x)=</a:t>
            </a:r>
            <a:r>
              <a:rPr lang="en-US" altLang="he-IL" sz="2000" dirty="0" err="1">
                <a:solidFill>
                  <a:schemeClr val="tx1"/>
                </a:solidFill>
              </a:rPr>
              <a:t>F</a:t>
            </a:r>
            <a:r>
              <a:rPr lang="en-US" altLang="he-IL" sz="2000" baseline="-25000" dirty="0" err="1">
                <a:solidFill>
                  <a:schemeClr val="tx1"/>
                </a:solidFill>
              </a:rPr>
              <a:t>k</a:t>
            </a:r>
            <a:r>
              <a:rPr lang="en-US" altLang="he-IL" sz="2000" dirty="0">
                <a:solidFill>
                  <a:schemeClr val="tx1"/>
                </a:solidFill>
              </a:rPr>
              <a:t>(x)</a:t>
            </a:r>
            <a:r>
              <a:rPr lang="en-US" altLang="he-IL" sz="2000" dirty="0">
                <a:solidFill>
                  <a:schemeClr val="tx1"/>
                </a:solidFill>
                <a:sym typeface="Symbol" panose="05050102010706020507" pitchFamily="18" charset="2"/>
              </a:rPr>
              <a:t></a:t>
            </a:r>
            <a:r>
              <a:rPr lang="en-US" altLang="he-IL" sz="2000" dirty="0" err="1">
                <a:solidFill>
                  <a:schemeClr val="tx1"/>
                </a:solidFill>
                <a:sym typeface="Symbol" panose="05050102010706020507" pitchFamily="18" charset="2"/>
              </a:rPr>
              <a:t>F’</a:t>
            </a:r>
            <a:r>
              <a:rPr lang="en-US" altLang="he-IL" sz="2000" baseline="-25000" dirty="0" err="1">
                <a:solidFill>
                  <a:schemeClr val="tx1"/>
                </a:solidFill>
                <a:sym typeface="Symbol" panose="05050102010706020507" pitchFamily="18" charset="2"/>
              </a:rPr>
              <a:t>k</a:t>
            </a:r>
            <a:r>
              <a:rPr lang="en-US" altLang="he-IL" sz="2000" baseline="-25000" dirty="0">
                <a:solidFill>
                  <a:schemeClr val="tx1"/>
                </a:solidFill>
                <a:sym typeface="Symbol" panose="05050102010706020507" pitchFamily="18" charset="2"/>
              </a:rPr>
              <a:t>’</a:t>
            </a:r>
            <a:r>
              <a:rPr lang="en-US" altLang="he-IL" sz="2000" dirty="0">
                <a:solidFill>
                  <a:schemeClr val="tx1"/>
                </a:solidFill>
                <a:sym typeface="Symbol" panose="05050102010706020507" pitchFamily="18" charset="2"/>
              </a:rPr>
              <a:t>(x)</a:t>
            </a:r>
          </a:p>
          <a:p>
            <a:pPr marL="1520825" lvl="3" indent="-325438" eaLnBrk="1" hangingPunct="1">
              <a:lnSpc>
                <a:spcPct val="90000"/>
              </a:lnSpc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1800" dirty="0">
                <a:solidFill>
                  <a:schemeClr val="tx1"/>
                </a:solidFill>
                <a:sym typeface="Symbol" panose="05050102010706020507" pitchFamily="18" charset="2"/>
              </a:rPr>
              <a:t>If </a:t>
            </a:r>
            <a:r>
              <a:rPr lang="en-US" altLang="he-IL" sz="1800" u="sng" dirty="0">
                <a:solidFill>
                  <a:schemeClr val="tx1"/>
                </a:solidFill>
                <a:sym typeface="Symbol" panose="05050102010706020507" pitchFamily="18" charset="2"/>
              </a:rPr>
              <a:t>either </a:t>
            </a:r>
            <a:r>
              <a:rPr lang="en-US" altLang="he-IL" sz="1800" dirty="0">
                <a:solidFill>
                  <a:schemeClr val="tx1"/>
                </a:solidFill>
                <a:sym typeface="Symbol" panose="05050102010706020507" pitchFamily="18" charset="2"/>
              </a:rPr>
              <a:t>F </a:t>
            </a:r>
            <a:r>
              <a:rPr lang="en-US" altLang="he-IL" sz="1800" u="sng" dirty="0">
                <a:solidFill>
                  <a:schemeClr val="tx1"/>
                </a:solidFill>
                <a:sym typeface="Symbol" panose="05050102010706020507" pitchFamily="18" charset="2"/>
              </a:rPr>
              <a:t>or </a:t>
            </a:r>
            <a:r>
              <a:rPr lang="en-US" altLang="he-IL" sz="1800" dirty="0">
                <a:solidFill>
                  <a:schemeClr val="tx1"/>
                </a:solidFill>
                <a:sym typeface="Symbol" panose="05050102010706020507" pitchFamily="18" charset="2"/>
              </a:rPr>
              <a:t>F’ is a secure PRF </a:t>
            </a:r>
            <a:r>
              <a:rPr lang="en-US" altLang="he-IL" sz="1800" dirty="0">
                <a:solidFill>
                  <a:schemeClr val="tx1"/>
                </a:solidFill>
                <a:sym typeface="Wingdings" panose="05000000000000000000" pitchFamily="2" charset="2"/>
              </a:rPr>
              <a:t> F’’ is secure PRF</a:t>
            </a:r>
          </a:p>
          <a:p>
            <a:pPr marL="1520825" lvl="3" indent="-325438" eaLnBrk="1" hangingPunct="1">
              <a:lnSpc>
                <a:spcPct val="90000"/>
              </a:lnSpc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1800" dirty="0">
                <a:solidFill>
                  <a:schemeClr val="tx1"/>
                </a:solidFill>
                <a:sym typeface="Wingdings" panose="05000000000000000000" pitchFamily="2" charset="2"/>
              </a:rPr>
              <a:t>This is a </a:t>
            </a:r>
            <a:r>
              <a:rPr lang="en-US" altLang="he-IL" sz="1800" u="sng" dirty="0">
                <a:solidFill>
                  <a:schemeClr val="tx1"/>
                </a:solidFill>
                <a:sym typeface="Wingdings" panose="05000000000000000000" pitchFamily="2" charset="2"/>
              </a:rPr>
              <a:t>robust combiner </a:t>
            </a:r>
            <a:r>
              <a:rPr lang="en-US" altLang="he-IL" sz="1800" dirty="0">
                <a:solidFill>
                  <a:schemeClr val="tx1"/>
                </a:solidFill>
                <a:sym typeface="Wingdings" panose="05000000000000000000" pitchFamily="2" charset="2"/>
              </a:rPr>
              <a:t>for PRFs (block ciphers: also not hard)</a:t>
            </a:r>
          </a:p>
          <a:p>
            <a:pPr marL="663575" lvl="1" indent="-325438" eaLnBrk="1" hangingPunct="1">
              <a:lnSpc>
                <a:spcPct val="9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 dirty="0">
                <a:solidFill>
                  <a:srgbClr val="FF00FF"/>
                </a:solidFill>
                <a:sym typeface="Wingdings" panose="05000000000000000000" pitchFamily="2" charset="2"/>
              </a:rPr>
              <a:t>Next: Feistel construction of Block-cipher from PRF!</a:t>
            </a:r>
            <a:endParaRPr lang="en-US" altLang="he-IL" sz="2400" dirty="0">
              <a:solidFill>
                <a:srgbClr val="FF00FF"/>
              </a:solidFill>
            </a:endParaRPr>
          </a:p>
          <a:p>
            <a:pPr marL="336550" indent="-336550" eaLnBrk="1" hangingPunct="1">
              <a:lnSpc>
                <a:spcPct val="90000"/>
              </a:lnSpc>
              <a:spcBef>
                <a:spcPts val="525"/>
              </a:spcBef>
              <a:buClrTx/>
              <a:buSzPct val="65000"/>
              <a:buFontTx/>
              <a:buNone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endParaRPr lang="en-US" altLang="he-IL" sz="2400" dirty="0">
              <a:solidFill>
                <a:srgbClr val="FF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87057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95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95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95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95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95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95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95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95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95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95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95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95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95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95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26244" y="1124744"/>
            <a:ext cx="8291512" cy="1373187"/>
          </a:xfrm>
        </p:spPr>
        <p:txBody>
          <a:bodyPr/>
          <a:lstStyle/>
          <a:p>
            <a:r>
              <a:rPr lang="en-US" dirty="0"/>
              <a:t>We defined security for PRG, PRF and PRP. Block cipher too (informally).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But… </a:t>
            </a:r>
            <a:br>
              <a:rPr lang="en-US" dirty="0"/>
            </a:br>
            <a:br>
              <a:rPr lang="en-US" dirty="0"/>
            </a:br>
            <a:r>
              <a:rPr lang="en-US" b="1" dirty="0"/>
              <a:t>what about security of encryption??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19671" y="5148481"/>
            <a:ext cx="3457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A bit tricky, in fact.</a:t>
            </a:r>
          </a:p>
        </p:txBody>
      </p:sp>
    </p:spTree>
    <p:extLst>
      <p:ext uri="{BB962C8B-B14F-4D97-AF65-F5344CB8AC3E}">
        <p14:creationId xmlns:p14="http://schemas.microsoft.com/office/powerpoint/2010/main" val="3172784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כותרת 1"/>
          <p:cNvSpPr>
            <a:spLocks noGrp="1"/>
          </p:cNvSpPr>
          <p:nvPr>
            <p:ph type="title"/>
          </p:nvPr>
        </p:nvSpPr>
        <p:spPr>
          <a:xfrm>
            <a:off x="395536" y="149226"/>
            <a:ext cx="8291512" cy="1373187"/>
          </a:xfrm>
        </p:spPr>
        <p:txBody>
          <a:bodyPr/>
          <a:lstStyle/>
          <a:p>
            <a:r>
              <a:rPr lang="en-US" altLang="he-IL"/>
              <a:t>Defining Secure Encryption</a:t>
            </a:r>
            <a:endParaRPr lang="he-IL" altLang="he-IL"/>
          </a:p>
        </p:txBody>
      </p:sp>
      <p:sp>
        <p:nvSpPr>
          <p:cNvPr id="56323" name="מציין מיקום תוכן 2"/>
          <p:cNvSpPr>
            <a:spLocks noGrp="1"/>
          </p:cNvSpPr>
          <p:nvPr>
            <p:ph idx="1"/>
          </p:nvPr>
        </p:nvSpPr>
        <p:spPr>
          <a:xfrm>
            <a:off x="280194" y="941387"/>
            <a:ext cx="8406854" cy="4975225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he-IL"/>
              <a:t>Attacker capabilities: 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altLang="he-IL"/>
              <a:t>Computational limitations? </a:t>
            </a:r>
            <a:r>
              <a:rPr lang="en-US" altLang="he-IL">
                <a:sym typeface="Wingdings" panose="05000000000000000000" pitchFamily="2" charset="2"/>
              </a:rPr>
              <a:t> PPT</a:t>
            </a:r>
            <a:endParaRPr lang="en-US" altLang="he-IL"/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altLang="he-IL"/>
              <a:t>Ciphertext only (CTO),  Known / chosen plaintext attack (KPA/CPA), Chosen ciphertext (CCA)?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he-IL"/>
              <a:t>What’s a successful attack?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altLang="he-IL"/>
              <a:t>Key recovery ? </a:t>
            </a:r>
          </a:p>
          <a:p>
            <a:pPr marL="1257300" lvl="2" indent="-457200">
              <a:buFont typeface="Arial" panose="020B0604020202020204" pitchFamily="34" charset="0"/>
              <a:buChar char="•"/>
            </a:pPr>
            <a:r>
              <a:rPr lang="en-US" altLang="he-IL"/>
              <a:t>May be impossible yet weak cipher… 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altLang="he-IL"/>
              <a:t>(Full) Message recovery?</a:t>
            </a:r>
          </a:p>
          <a:p>
            <a:pPr marL="1257300" lvl="2" indent="-457200">
              <a:buFont typeface="Arial" panose="020B0604020202020204" pitchFamily="34" charset="0"/>
              <a:buChar char="•"/>
            </a:pPr>
            <a:r>
              <a:rPr lang="en-US" altLang="he-IL"/>
              <a:t>What of partial exposure, e.g., m</a:t>
            </a:r>
            <a:r>
              <a:rPr lang="en-US" altLang="he-IL" sz="2000">
                <a:latin typeface="Symbol" panose="05050102010706020507" pitchFamily="18" charset="2"/>
              </a:rPr>
              <a:t></a:t>
            </a:r>
            <a:r>
              <a:rPr lang="en-US" altLang="he-IL"/>
              <a:t>{“Advance”, “Retreat”} 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altLang="he-IL" u="sng"/>
              <a:t>Prudent</a:t>
            </a:r>
            <a:r>
              <a:rPr lang="en-US" altLang="he-IL"/>
              <a:t>: attacker ‘wins’ for </a:t>
            </a:r>
            <a:r>
              <a:rPr lang="en-US" altLang="he-IL" u="sng"/>
              <a:t>any</a:t>
            </a:r>
            <a:r>
              <a:rPr lang="en-US" altLang="he-IL"/>
              <a:t> info on plaintext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endParaRPr lang="en-US" altLang="he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6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6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6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6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6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6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63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63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388938" y="277813"/>
            <a:ext cx="8291512" cy="846931"/>
          </a:xfrm>
        </p:spPr>
        <p:txBody>
          <a:bodyPr/>
          <a:lstStyle/>
          <a:p>
            <a:r>
              <a:rPr lang="en-US" altLang="he-IL" b="1" i="1">
                <a:solidFill>
                  <a:schemeClr val="tx1"/>
                </a:solidFill>
              </a:rPr>
              <a:t>Conservative Design Principle</a:t>
            </a:r>
            <a:endParaRPr lang="he-IL">
              <a:solidFill>
                <a:schemeClr val="tx1"/>
              </a:solidFill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86472" y="1129460"/>
            <a:ext cx="8578015" cy="4975225"/>
          </a:xfrm>
        </p:spPr>
        <p:txBody>
          <a:bodyPr/>
          <a:lstStyle/>
          <a:p>
            <a:pPr marL="336550" indent="-336550" eaLnBrk="1" hangingPunct="1">
              <a:spcBef>
                <a:spcPct val="0"/>
              </a:spcBef>
              <a:spcAft>
                <a:spcPts val="375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800"/>
              <a:t>When designing, evaluating a cryptosystem…</a:t>
            </a:r>
          </a:p>
          <a:p>
            <a:pPr marL="736600" lvl="1" indent="-336550" eaLnBrk="1" hangingPunct="1">
              <a:spcBef>
                <a:spcPct val="0"/>
              </a:spcBef>
              <a:spcAft>
                <a:spcPts val="375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/>
              <a:t>Consider most powerful attacker (CTO&lt; KPA&lt; CPA) </a:t>
            </a:r>
          </a:p>
          <a:p>
            <a:pPr marL="736600" lvl="1" indent="-336550" eaLnBrk="1" hangingPunct="1">
              <a:spcBef>
                <a:spcPct val="0"/>
              </a:spcBef>
              <a:spcAft>
                <a:spcPts val="375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/>
              <a:t>Be as general as possible – cover many applications</a:t>
            </a:r>
          </a:p>
          <a:p>
            <a:pPr marL="798513" lvl="1" indent="-341313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/>
              <a:t>And `easiest’ attacker-success criteria</a:t>
            </a:r>
          </a:p>
          <a:p>
            <a:pPr marL="1136650" lvl="2" indent="-336550" eaLnBrk="1" hangingPunct="1">
              <a:spcBef>
                <a:spcPct val="0"/>
              </a:spcBef>
              <a:spcAft>
                <a:spcPts val="375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000"/>
              <a:t>Not message/key recovery!</a:t>
            </a:r>
          </a:p>
          <a:p>
            <a:pPr marL="736600" lvl="1" indent="-336550" eaLnBrk="1" hangingPunct="1">
              <a:spcBef>
                <a:spcPct val="0"/>
              </a:spcBef>
              <a:spcAft>
                <a:spcPts val="375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/>
              <a:t>Make it easy to use securely, hard to use insecurely!</a:t>
            </a:r>
          </a:p>
          <a:p>
            <a:pPr marL="336550" indent="-336550" eaLnBrk="1" hangingPunct="1">
              <a:spcBef>
                <a:spcPct val="0"/>
              </a:spcBef>
              <a:spcAft>
                <a:spcPts val="375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800"/>
              <a:t>When designing, evaluating a system</a:t>
            </a:r>
          </a:p>
          <a:p>
            <a:pPr marL="736600" lvl="1" indent="-336550" eaLnBrk="1" hangingPunct="1">
              <a:spcBef>
                <a:spcPct val="0"/>
              </a:spcBef>
              <a:spcAft>
                <a:spcPts val="375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/>
              <a:t>Which use some cryptosystem</a:t>
            </a:r>
          </a:p>
          <a:p>
            <a:pPr marL="736600" lvl="1" indent="-336550" eaLnBrk="1" hangingPunct="1">
              <a:spcBef>
                <a:spcPct val="0"/>
              </a:spcBef>
              <a:spcAft>
                <a:spcPts val="375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/>
              <a:t>Restrict attacker’s capabilities (e.g., avoid known/chosen plaintext)</a:t>
            </a:r>
          </a:p>
        </p:txBody>
      </p:sp>
    </p:spTree>
    <p:extLst>
      <p:ext uri="{BB962C8B-B14F-4D97-AF65-F5344CB8AC3E}">
        <p14:creationId xmlns:p14="http://schemas.microsoft.com/office/powerpoint/2010/main" val="705829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Cryptanalysis Success Criteria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altLang="he-IL"/>
              <a:t>Key recovery ? -- meaningless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altLang="he-IL"/>
              <a:t>(Full) Message recovery? – may be an overkill. E.g., when m</a:t>
            </a:r>
            <a:r>
              <a:rPr lang="en-US" altLang="he-IL" sz="2400">
                <a:latin typeface="Symbol" panose="05050102010706020507" pitchFamily="18" charset="2"/>
              </a:rPr>
              <a:t></a:t>
            </a:r>
            <a:r>
              <a:rPr lang="en-US" altLang="he-IL"/>
              <a:t>{“Advance”, “Retreat”} 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altLang="he-IL"/>
              <a:t>Can’t learn anything at all about plaintext – how to define? Can we achieve it ? </a:t>
            </a:r>
          </a:p>
          <a:p>
            <a:pPr marL="1257300" lvl="2" indent="-457200">
              <a:buFont typeface="Arial" panose="020B0604020202020204" pitchFamily="34" charset="0"/>
              <a:buChar char="•"/>
            </a:pPr>
            <a:r>
              <a:rPr lang="en-US" altLang="he-IL"/>
              <a:t>Well-defined notion: ‘semantic security’ [crypto course]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altLang="he-IL" b="1"/>
              <a:t>Indistinguishability</a:t>
            </a:r>
            <a:r>
              <a:rPr lang="en-US" altLang="he-IL"/>
              <a:t>: Eve ‘wins’ if she </a:t>
            </a:r>
            <a:r>
              <a:rPr lang="en-US" altLang="he-IL" u="sng"/>
              <a:t>distinguishes</a:t>
            </a:r>
            <a:r>
              <a:rPr lang="en-US" altLang="he-IL"/>
              <a:t> between encryptions of (any) two messages</a:t>
            </a:r>
          </a:p>
          <a:p>
            <a:pPr marL="1257300" lvl="2" indent="-457200">
              <a:buFont typeface="Arial" panose="020B0604020202020204" pitchFamily="34" charset="0"/>
              <a:buChar char="•"/>
            </a:pPr>
            <a:r>
              <a:rPr lang="en-US" altLang="he-IL"/>
              <a:t>We focus on indistinguishability: </a:t>
            </a:r>
          </a:p>
          <a:p>
            <a:pPr marL="1257300" lvl="2" indent="-457200">
              <a:buFont typeface="Arial" panose="020B0604020202020204" pitchFamily="34" charset="0"/>
              <a:buChar char="•"/>
            </a:pPr>
            <a:r>
              <a:rPr lang="en-US" altLang="he-IL"/>
              <a:t>In crypto course: equivalent to semantic security</a:t>
            </a:r>
          </a:p>
        </p:txBody>
      </p:sp>
    </p:spTree>
    <p:extLst>
      <p:ext uri="{BB962C8B-B14F-4D97-AF65-F5344CB8AC3E}">
        <p14:creationId xmlns:p14="http://schemas.microsoft.com/office/powerpoint/2010/main" val="90610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כותרת 1"/>
          <p:cNvSpPr>
            <a:spLocks noGrp="1"/>
          </p:cNvSpPr>
          <p:nvPr>
            <p:ph type="title"/>
          </p:nvPr>
        </p:nvSpPr>
        <p:spPr>
          <a:xfrm>
            <a:off x="395536" y="149226"/>
            <a:ext cx="8291512" cy="1373187"/>
          </a:xfrm>
        </p:spPr>
        <p:txBody>
          <a:bodyPr/>
          <a:lstStyle/>
          <a:p>
            <a:r>
              <a:rPr lang="en-US" altLang="he-IL"/>
              <a:t>Defining Secure Encryption</a:t>
            </a:r>
            <a:endParaRPr lang="he-IL" altLang="he-IL"/>
          </a:p>
        </p:txBody>
      </p:sp>
      <p:sp>
        <p:nvSpPr>
          <p:cNvPr id="56323" name="מציין מיקום תוכן 2"/>
          <p:cNvSpPr>
            <a:spLocks noGrp="1"/>
          </p:cNvSpPr>
          <p:nvPr>
            <p:ph idx="1"/>
          </p:nvPr>
        </p:nvSpPr>
        <p:spPr>
          <a:xfrm>
            <a:off x="280194" y="941387"/>
            <a:ext cx="8540278" cy="4975225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he-IL" dirty="0"/>
              <a:t>Attacker’s capabilities: 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altLang="he-IL" dirty="0"/>
              <a:t>Computational limitations? </a:t>
            </a:r>
            <a:r>
              <a:rPr lang="en-US" altLang="he-IL" dirty="0">
                <a:sym typeface="Wingdings" panose="05000000000000000000" pitchFamily="2" charset="2"/>
              </a:rPr>
              <a:t> PPT</a:t>
            </a:r>
            <a:endParaRPr lang="en-US" altLang="he-IL" dirty="0"/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altLang="he-IL" dirty="0"/>
              <a:t>Ciphertext only (CTO),  Known / chosen plaintext attack (KPA/CPA), Chosen ciphertext (CCA)?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he-IL" dirty="0"/>
              <a:t>Attacker’s goal: </a:t>
            </a:r>
            <a:r>
              <a:rPr lang="en-US" altLang="he-IL" b="1" dirty="0"/>
              <a:t>distinguish </a:t>
            </a:r>
            <a:r>
              <a:rPr lang="en-US" altLang="he-IL" dirty="0"/>
              <a:t>btw encryptions of two messages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altLang="he-IL" dirty="0"/>
              <a:t>Which messages? Let adversary choose!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altLang="he-IL" dirty="0"/>
              <a:t>Intuition: encryption is like ‘perfect disguise’</a:t>
            </a:r>
          </a:p>
        </p:txBody>
      </p:sp>
    </p:spTree>
    <p:extLst>
      <p:ext uri="{BB962C8B-B14F-4D97-AF65-F5344CB8AC3E}">
        <p14:creationId xmlns:p14="http://schemas.microsoft.com/office/powerpoint/2010/main" val="726219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6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6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C75BEC6-EA77-4B2C-9A94-51AEE1B00556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en-US" altLang="he-IL" sz="1800"/>
          </a:p>
        </p:txBody>
      </p:sp>
      <p:sp>
        <p:nvSpPr>
          <p:cNvPr id="8704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97276" y="237655"/>
            <a:ext cx="8711227" cy="779462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3600" dirty="0">
                <a:solidFill>
                  <a:srgbClr val="FF0000"/>
                </a:solidFill>
              </a:rPr>
              <a:t>The Disguise Indistinguishability Test/Party</a:t>
            </a:r>
            <a:endParaRPr lang="en-US" altLang="he-IL" sz="3600" dirty="0"/>
          </a:p>
        </p:txBody>
      </p:sp>
      <p:sp>
        <p:nvSpPr>
          <p:cNvPr id="8704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62681" y="830754"/>
            <a:ext cx="8745822" cy="2270134"/>
          </a:xfrm>
        </p:spPr>
        <p:txBody>
          <a:bodyPr/>
          <a:lstStyle/>
          <a:p>
            <a:pPr marL="263525" indent="-325438" eaLnBrk="1" hangingPunct="1">
              <a:lnSpc>
                <a:spcPct val="8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sz="2400" dirty="0">
                <a:solidFill>
                  <a:schemeClr val="tx1"/>
                </a:solidFill>
                <a:latin typeface="Lucida Calligraphy" panose="03010101010101010101" pitchFamily="66" charset="0"/>
              </a:rPr>
              <a:t>J </a:t>
            </a:r>
            <a:r>
              <a:rPr lang="en-US" altLang="he-IL" sz="2400" dirty="0"/>
              <a:t>(Judge/Jacob): choses actress, see disguised</a:t>
            </a:r>
          </a:p>
          <a:p>
            <a:pPr marL="663575" lvl="1" indent="-325438" eaLnBrk="1" hangingPunct="1">
              <a:lnSpc>
                <a:spcPct val="8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000" dirty="0"/>
              <a:t>Many times, actresses…………….. : Rachel,     Lea,   Natalie, …</a:t>
            </a:r>
            <a:br>
              <a:rPr lang="en-US" altLang="he-IL" sz="2000" dirty="0"/>
            </a:br>
            <a:br>
              <a:rPr lang="en-US" altLang="he-IL" sz="2000" dirty="0"/>
            </a:br>
            <a:br>
              <a:rPr lang="en-US" altLang="he-IL" sz="2000" dirty="0"/>
            </a:br>
            <a:endParaRPr lang="en-US" altLang="he-IL" sz="2400" dirty="0"/>
          </a:p>
          <a:p>
            <a:pPr marL="263525" indent="-325438" eaLnBrk="1" hangingPunct="1">
              <a:lnSpc>
                <a:spcPct val="8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sz="2400" dirty="0">
                <a:solidFill>
                  <a:schemeClr val="tx1"/>
                </a:solidFill>
                <a:latin typeface="Lucida Calligraphy" panose="03010101010101010101" pitchFamily="66" charset="0"/>
              </a:rPr>
              <a:t>J</a:t>
            </a:r>
            <a:r>
              <a:rPr lang="en-US" altLang="he-IL" sz="2400" dirty="0"/>
              <a:t> picks </a:t>
            </a:r>
            <a:r>
              <a:rPr lang="en-US" altLang="he-IL" sz="2400" b="1" dirty="0"/>
              <a:t>two</a:t>
            </a:r>
            <a:r>
              <a:rPr lang="en-US" altLang="he-IL" sz="2400" dirty="0"/>
              <a:t> of them…        say:    </a:t>
            </a:r>
            <a:r>
              <a:rPr lang="en-US" altLang="he-IL" sz="2000" dirty="0"/>
              <a:t>Rachel,     Lea</a:t>
            </a:r>
          </a:p>
          <a:p>
            <a:pPr marL="263525" indent="-325438" eaLnBrk="1" hangingPunct="1">
              <a:lnSpc>
                <a:spcPct val="8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sz="2400" dirty="0">
                <a:solidFill>
                  <a:schemeClr val="tx1"/>
                </a:solidFill>
                <a:latin typeface="Lucida Calligraphy" panose="03010101010101010101" pitchFamily="66" charset="0"/>
              </a:rPr>
              <a:t>J</a:t>
            </a:r>
            <a:r>
              <a:rPr lang="en-US" altLang="he-IL" sz="2400" dirty="0"/>
              <a:t> sees one of them (disguised) </a:t>
            </a:r>
          </a:p>
          <a:p>
            <a:pPr marL="263525" indent="-325438" eaLnBrk="1" hangingPunct="1">
              <a:lnSpc>
                <a:spcPct val="8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sz="2400" dirty="0">
                <a:solidFill>
                  <a:schemeClr val="tx1"/>
                </a:solidFill>
                <a:latin typeface="Lucida Calligraphy" panose="03010101010101010101" pitchFamily="66" charset="0"/>
              </a:rPr>
              <a:t>Who is it</a:t>
            </a:r>
            <a:r>
              <a:rPr lang="en-US" altLang="he-IL" sz="2400" dirty="0"/>
              <a:t>? 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5E40356-A8C9-4021-8333-497B1EB84E93}"/>
              </a:ext>
            </a:extLst>
          </p:cNvPr>
          <p:cNvSpPr/>
          <p:nvPr/>
        </p:nvSpPr>
        <p:spPr bwMode="auto">
          <a:xfrm>
            <a:off x="6146467" y="3319151"/>
            <a:ext cx="1923883" cy="1591398"/>
          </a:xfrm>
          <a:prstGeom prst="rect">
            <a:avLst/>
          </a:prstGeom>
          <a:solidFill>
            <a:srgbClr val="FFFF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4" name="Picture 23" descr="A picture containing drawing&#10;&#10;Description automatically generated">
            <a:extLst>
              <a:ext uri="{FF2B5EF4-FFF2-40B4-BE49-F238E27FC236}">
                <a16:creationId xmlns:a16="http://schemas.microsoft.com/office/drawing/2014/main" id="{C65D2FA3-5753-4B7E-A826-EF7BFDBF87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392539" y="3412835"/>
            <a:ext cx="2830046" cy="2418804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D204EFF-E301-42CA-84A1-1684BD9CE9A4}"/>
              </a:ext>
            </a:extLst>
          </p:cNvPr>
          <p:cNvCxnSpPr/>
          <p:nvPr/>
        </p:nvCxnSpPr>
        <p:spPr bwMode="auto">
          <a:xfrm>
            <a:off x="3517641" y="4768008"/>
            <a:ext cx="2628826" cy="1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D221908-496E-46C2-841B-EEE33B5C7966}"/>
              </a:ext>
            </a:extLst>
          </p:cNvPr>
          <p:cNvCxnSpPr/>
          <p:nvPr/>
        </p:nvCxnSpPr>
        <p:spPr bwMode="auto">
          <a:xfrm flipV="1">
            <a:off x="3566079" y="4266673"/>
            <a:ext cx="2573510" cy="9665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F888A1C-B32B-4740-8E88-8E805F8AFBD9}"/>
              </a:ext>
            </a:extLst>
          </p:cNvPr>
          <p:cNvSpPr txBox="1"/>
          <p:nvPr/>
        </p:nvSpPr>
        <p:spPr>
          <a:xfrm>
            <a:off x="3478011" y="3954223"/>
            <a:ext cx="25497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Choice: Rachel and Lea</a:t>
            </a:r>
          </a:p>
        </p:txBody>
      </p:sp>
      <p:sp>
        <p:nvSpPr>
          <p:cNvPr id="35" name="Speech Bubble: Rectangle with Corners Rounded 34">
            <a:extLst>
              <a:ext uri="{FF2B5EF4-FFF2-40B4-BE49-F238E27FC236}">
                <a16:creationId xmlns:a16="http://schemas.microsoft.com/office/drawing/2014/main" id="{29F81633-F46D-47F3-ABB4-86DF9FAFBFBE}"/>
              </a:ext>
            </a:extLst>
          </p:cNvPr>
          <p:cNvSpPr/>
          <p:nvPr/>
        </p:nvSpPr>
        <p:spPr bwMode="auto">
          <a:xfrm>
            <a:off x="4758612" y="5317822"/>
            <a:ext cx="1643824" cy="447258"/>
          </a:xfrm>
          <a:prstGeom prst="wedgeRoundRectCallout">
            <a:avLst>
              <a:gd name="adj1" fmla="val -169740"/>
              <a:gd name="adj2" fmla="val -195227"/>
              <a:gd name="adj3" fmla="val 16667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kumimoji="0" 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It’s _______!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005C7FA-5239-4303-8D69-A1FA526408FC}"/>
              </a:ext>
            </a:extLst>
          </p:cNvPr>
          <p:cNvCxnSpPr/>
          <p:nvPr/>
        </p:nvCxnSpPr>
        <p:spPr bwMode="auto">
          <a:xfrm flipV="1">
            <a:off x="3500765" y="3923873"/>
            <a:ext cx="2638824" cy="35686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D160489-434A-4D3C-B769-AE469BC71C34}"/>
              </a:ext>
            </a:extLst>
          </p:cNvPr>
          <p:cNvCxnSpPr/>
          <p:nvPr/>
        </p:nvCxnSpPr>
        <p:spPr bwMode="auto">
          <a:xfrm>
            <a:off x="3524519" y="3489085"/>
            <a:ext cx="2615070" cy="8453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6D9DFF8-D10B-41BC-B8E1-4BFD670CC4BF}"/>
              </a:ext>
            </a:extLst>
          </p:cNvPr>
          <p:cNvSpPr txBox="1"/>
          <p:nvPr/>
        </p:nvSpPr>
        <p:spPr>
          <a:xfrm>
            <a:off x="3517641" y="3129517"/>
            <a:ext cx="1762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Rachel, please!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18B8A70-C31F-46AD-BAFA-A01EE32B8AC2}"/>
              </a:ext>
            </a:extLst>
          </p:cNvPr>
          <p:cNvSpPr txBox="1"/>
          <p:nvPr/>
        </p:nvSpPr>
        <p:spPr>
          <a:xfrm flipH="1">
            <a:off x="1531268" y="3662263"/>
            <a:ext cx="2711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Lucida Calligraphy" panose="03010101010101010101" pitchFamily="66" charset="0"/>
              </a:rPr>
              <a:t>J</a:t>
            </a:r>
          </a:p>
        </p:txBody>
      </p:sp>
      <p:pic>
        <p:nvPicPr>
          <p:cNvPr id="1026" name="Picture 2" descr="Why 'The Rachel' still rules">
            <a:extLst>
              <a:ext uri="{FF2B5EF4-FFF2-40B4-BE49-F238E27FC236}">
                <a16:creationId xmlns:a16="http://schemas.microsoft.com/office/drawing/2014/main" id="{EF89AF12-0B3F-497B-A695-DFE5E5A658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36" t="9659" r="27754" b="46972"/>
          <a:stretch/>
        </p:blipFill>
        <p:spPr bwMode="auto">
          <a:xfrm>
            <a:off x="5352832" y="1546674"/>
            <a:ext cx="604105" cy="687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ea Thompson - Wikipedia">
            <a:extLst>
              <a:ext uri="{FF2B5EF4-FFF2-40B4-BE49-F238E27FC236}">
                <a16:creationId xmlns:a16="http://schemas.microsoft.com/office/drawing/2014/main" id="{F9A9872E-95BB-4167-9A11-446588AFA9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97" r="15465"/>
          <a:stretch/>
        </p:blipFill>
        <p:spPr bwMode="auto">
          <a:xfrm>
            <a:off x="6402436" y="1551906"/>
            <a:ext cx="603818" cy="671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FFFD27A0-1868-47C9-BBA3-74731361A7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70" t="851" r="23202" b="49113"/>
          <a:stretch/>
        </p:blipFill>
        <p:spPr bwMode="auto">
          <a:xfrm>
            <a:off x="7361104" y="1546674"/>
            <a:ext cx="603818" cy="671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Jennifer Aniston">
            <a:extLst>
              <a:ext uri="{FF2B5EF4-FFF2-40B4-BE49-F238E27FC236}">
                <a16:creationId xmlns:a16="http://schemas.microsoft.com/office/drawing/2014/main" id="{6C32259D-24F6-4ED5-BAB1-7499510A2A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58" t="2079" r="17752" b="41840"/>
          <a:stretch/>
        </p:blipFill>
        <p:spPr bwMode="auto">
          <a:xfrm>
            <a:off x="3654097" y="3542336"/>
            <a:ext cx="283812" cy="343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Lea Thompson says negative claim about Ellen DeGeneres is 'true' - Insider">
            <a:extLst>
              <a:ext uri="{FF2B5EF4-FFF2-40B4-BE49-F238E27FC236}">
                <a16:creationId xmlns:a16="http://schemas.microsoft.com/office/drawing/2014/main" id="{20F9267F-93B9-4E12-94E3-A11A1BE3F2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5" r="50000"/>
          <a:stretch/>
        </p:blipFill>
        <p:spPr bwMode="auto">
          <a:xfrm>
            <a:off x="3677905" y="4375013"/>
            <a:ext cx="349415" cy="345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10" descr="Lea Thompson says negative claim about Ellen DeGeneres is 'true' - Insider">
            <a:extLst>
              <a:ext uri="{FF2B5EF4-FFF2-40B4-BE49-F238E27FC236}">
                <a16:creationId xmlns:a16="http://schemas.microsoft.com/office/drawing/2014/main" id="{1D4F8A67-E6F9-4128-92D5-78A6B27253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5" r="50000"/>
          <a:stretch/>
        </p:blipFill>
        <p:spPr bwMode="auto">
          <a:xfrm>
            <a:off x="5003417" y="2651242"/>
            <a:ext cx="349415" cy="345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Why 'The Rachel' still rules">
            <a:extLst>
              <a:ext uri="{FF2B5EF4-FFF2-40B4-BE49-F238E27FC236}">
                <a16:creationId xmlns:a16="http://schemas.microsoft.com/office/drawing/2014/main" id="{53605930-260A-4E49-B8A7-6577BF2BAF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36" t="9659" r="27754" b="46972"/>
          <a:stretch/>
        </p:blipFill>
        <p:spPr bwMode="auto">
          <a:xfrm>
            <a:off x="7387707" y="3406096"/>
            <a:ext cx="604105" cy="687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Lea Thompson - Wikipedia">
            <a:extLst>
              <a:ext uri="{FF2B5EF4-FFF2-40B4-BE49-F238E27FC236}">
                <a16:creationId xmlns:a16="http://schemas.microsoft.com/office/drawing/2014/main" id="{2D29DB6F-9B21-43DD-839A-2A18BF6FA7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97" r="15465"/>
          <a:stretch/>
        </p:blipFill>
        <p:spPr bwMode="auto">
          <a:xfrm>
            <a:off x="7387707" y="4155400"/>
            <a:ext cx="603818" cy="671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8304E5D-1974-42DD-A0C9-1B9413392C15}"/>
              </a:ext>
            </a:extLst>
          </p:cNvPr>
          <p:cNvSpPr txBox="1"/>
          <p:nvPr/>
        </p:nvSpPr>
        <p:spPr>
          <a:xfrm>
            <a:off x="6223275" y="3791684"/>
            <a:ext cx="9925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Change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room</a:t>
            </a:r>
          </a:p>
        </p:txBody>
      </p:sp>
    </p:spTree>
    <p:extLst>
      <p:ext uri="{BB962C8B-B14F-4D97-AF65-F5344CB8AC3E}">
        <p14:creationId xmlns:p14="http://schemas.microsoft.com/office/powerpoint/2010/main" val="347514526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30" grpId="0"/>
      <p:bldP spid="35" grpId="0" animBg="1"/>
      <p:bldP spid="38" grpId="0"/>
      <p:bldP spid="41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1B9FA-F0CD-214F-8801-A83CE6EB1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0C1A4-0F85-4E45-9F45-2D6AC6B2B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Block ciphers.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Pseudorandom permutations (PRPs).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Defining security of encryption</a:t>
            </a:r>
            <a:r>
              <a:rPr lang="en-US" altLang="he-IL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he-IL" dirty="0"/>
              <a:t>Encryption modes.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he-IL" dirty="0"/>
              <a:t>Real world use cases.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73142B-9D9F-4744-AC12-E2B1DDF953B2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24980433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C75BEC6-EA77-4B2C-9A94-51AEE1B00556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lang="en-US" altLang="he-IL" sz="1800"/>
          </a:p>
        </p:txBody>
      </p:sp>
      <p:sp>
        <p:nvSpPr>
          <p:cNvPr id="8704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97276" y="237655"/>
            <a:ext cx="8711227" cy="779462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3600" dirty="0">
                <a:solidFill>
                  <a:srgbClr val="FF0000"/>
                </a:solidFill>
              </a:rPr>
              <a:t>The Disguise Indistinguishability Test/Party</a:t>
            </a:r>
            <a:endParaRPr lang="en-US" altLang="he-IL" sz="3600" dirty="0"/>
          </a:p>
        </p:txBody>
      </p:sp>
      <p:sp>
        <p:nvSpPr>
          <p:cNvPr id="8704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99089" y="1092194"/>
            <a:ext cx="8745822" cy="2270134"/>
          </a:xfrm>
        </p:spPr>
        <p:txBody>
          <a:bodyPr/>
          <a:lstStyle/>
          <a:p>
            <a:pPr marL="263525" indent="-325438" eaLnBrk="1" hangingPunct="1">
              <a:lnSpc>
                <a:spcPct val="8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 dirty="0"/>
              <a:t>Basic rules:</a:t>
            </a:r>
          </a:p>
          <a:p>
            <a:pPr marL="663575" lvl="1" indent="-325438" eaLnBrk="1" hangingPunct="1">
              <a:lnSpc>
                <a:spcPct val="8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000" dirty="0"/>
              <a:t>Actresses change custom </a:t>
            </a:r>
            <a:r>
              <a:rPr lang="en-US" altLang="he-IL" sz="2000" i="1" dirty="0"/>
              <a:t>each time</a:t>
            </a:r>
          </a:p>
          <a:p>
            <a:pPr marL="663575" lvl="1" indent="-325438" eaLnBrk="1" hangingPunct="1">
              <a:lnSpc>
                <a:spcPct val="8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000" dirty="0"/>
              <a:t>All are roughly same size</a:t>
            </a:r>
          </a:p>
          <a:p>
            <a:pPr marL="1063625" lvl="2" indent="-325438" eaLnBrk="1" hangingPunct="1">
              <a:lnSpc>
                <a:spcPct val="8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1600" dirty="0"/>
              <a:t>Can’t ask a giant to disguise as a dwarf !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5E40356-A8C9-4021-8333-497B1EB84E93}"/>
              </a:ext>
            </a:extLst>
          </p:cNvPr>
          <p:cNvSpPr/>
          <p:nvPr/>
        </p:nvSpPr>
        <p:spPr bwMode="auto">
          <a:xfrm>
            <a:off x="6146467" y="3319151"/>
            <a:ext cx="1923883" cy="1591398"/>
          </a:xfrm>
          <a:prstGeom prst="rect">
            <a:avLst/>
          </a:prstGeom>
          <a:solidFill>
            <a:srgbClr val="FFFF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4" name="Picture 23" descr="A picture containing drawing&#10;&#10;Description automatically generated">
            <a:extLst>
              <a:ext uri="{FF2B5EF4-FFF2-40B4-BE49-F238E27FC236}">
                <a16:creationId xmlns:a16="http://schemas.microsoft.com/office/drawing/2014/main" id="{C65D2FA3-5753-4B7E-A826-EF7BFDBF87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392539" y="3412835"/>
            <a:ext cx="2830046" cy="2418804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D204EFF-E301-42CA-84A1-1684BD9CE9A4}"/>
              </a:ext>
            </a:extLst>
          </p:cNvPr>
          <p:cNvCxnSpPr/>
          <p:nvPr/>
        </p:nvCxnSpPr>
        <p:spPr bwMode="auto">
          <a:xfrm>
            <a:off x="3517641" y="4768008"/>
            <a:ext cx="2628826" cy="1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D221908-496E-46C2-841B-EEE33B5C7966}"/>
              </a:ext>
            </a:extLst>
          </p:cNvPr>
          <p:cNvCxnSpPr/>
          <p:nvPr/>
        </p:nvCxnSpPr>
        <p:spPr bwMode="auto">
          <a:xfrm flipV="1">
            <a:off x="3566079" y="4266673"/>
            <a:ext cx="2573510" cy="9665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F888A1C-B32B-4740-8E88-8E805F8AFBD9}"/>
              </a:ext>
            </a:extLst>
          </p:cNvPr>
          <p:cNvSpPr txBox="1"/>
          <p:nvPr/>
        </p:nvSpPr>
        <p:spPr>
          <a:xfrm>
            <a:off x="3524519" y="3948088"/>
            <a:ext cx="25497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Choice: Rachel and Lea</a:t>
            </a:r>
          </a:p>
        </p:txBody>
      </p:sp>
      <p:sp>
        <p:nvSpPr>
          <p:cNvPr id="35" name="Speech Bubble: Rectangle with Corners Rounded 34">
            <a:extLst>
              <a:ext uri="{FF2B5EF4-FFF2-40B4-BE49-F238E27FC236}">
                <a16:creationId xmlns:a16="http://schemas.microsoft.com/office/drawing/2014/main" id="{29F81633-F46D-47F3-ABB4-86DF9FAFBFBE}"/>
              </a:ext>
            </a:extLst>
          </p:cNvPr>
          <p:cNvSpPr/>
          <p:nvPr/>
        </p:nvSpPr>
        <p:spPr bwMode="auto">
          <a:xfrm>
            <a:off x="4758612" y="5317822"/>
            <a:ext cx="1643824" cy="447258"/>
          </a:xfrm>
          <a:prstGeom prst="wedgeRoundRectCallout">
            <a:avLst>
              <a:gd name="adj1" fmla="val -169740"/>
              <a:gd name="adj2" fmla="val -195227"/>
              <a:gd name="adj3" fmla="val 16667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kumimoji="0" 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It’s _______!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005C7FA-5239-4303-8D69-A1FA526408FC}"/>
              </a:ext>
            </a:extLst>
          </p:cNvPr>
          <p:cNvCxnSpPr/>
          <p:nvPr/>
        </p:nvCxnSpPr>
        <p:spPr bwMode="auto">
          <a:xfrm flipV="1">
            <a:off x="3500765" y="3923873"/>
            <a:ext cx="2638824" cy="35686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D160489-434A-4D3C-B769-AE469BC71C34}"/>
              </a:ext>
            </a:extLst>
          </p:cNvPr>
          <p:cNvCxnSpPr/>
          <p:nvPr/>
        </p:nvCxnSpPr>
        <p:spPr bwMode="auto">
          <a:xfrm>
            <a:off x="3524519" y="3489085"/>
            <a:ext cx="2615070" cy="8453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6D9DFF8-D10B-41BC-B8E1-4BFD670CC4BF}"/>
              </a:ext>
            </a:extLst>
          </p:cNvPr>
          <p:cNvSpPr txBox="1"/>
          <p:nvPr/>
        </p:nvSpPr>
        <p:spPr>
          <a:xfrm>
            <a:off x="3517641" y="3129517"/>
            <a:ext cx="1762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Rachel, please!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18B8A70-C31F-46AD-BAFA-A01EE32B8AC2}"/>
              </a:ext>
            </a:extLst>
          </p:cNvPr>
          <p:cNvSpPr txBox="1"/>
          <p:nvPr/>
        </p:nvSpPr>
        <p:spPr>
          <a:xfrm flipH="1">
            <a:off x="1531268" y="3662263"/>
            <a:ext cx="2711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Lucida Calligraphy" panose="03010101010101010101" pitchFamily="66" charset="0"/>
              </a:rPr>
              <a:t>J</a:t>
            </a:r>
          </a:p>
        </p:txBody>
      </p:sp>
      <p:pic>
        <p:nvPicPr>
          <p:cNvPr id="1026" name="Picture 2" descr="Why 'The Rachel' still rules">
            <a:extLst>
              <a:ext uri="{FF2B5EF4-FFF2-40B4-BE49-F238E27FC236}">
                <a16:creationId xmlns:a16="http://schemas.microsoft.com/office/drawing/2014/main" id="{EF89AF12-0B3F-497B-A695-DFE5E5A658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36" t="9659" r="27754" b="46972"/>
          <a:stretch/>
        </p:blipFill>
        <p:spPr bwMode="auto">
          <a:xfrm>
            <a:off x="5352832" y="1546674"/>
            <a:ext cx="604105" cy="687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ea Thompson - Wikipedia">
            <a:extLst>
              <a:ext uri="{FF2B5EF4-FFF2-40B4-BE49-F238E27FC236}">
                <a16:creationId xmlns:a16="http://schemas.microsoft.com/office/drawing/2014/main" id="{F9A9872E-95BB-4167-9A11-446588AFA9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97" r="15465"/>
          <a:stretch/>
        </p:blipFill>
        <p:spPr bwMode="auto">
          <a:xfrm>
            <a:off x="6402436" y="1551906"/>
            <a:ext cx="603818" cy="671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FFFD27A0-1868-47C9-BBA3-74731361A7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70" t="851" r="23202" b="49113"/>
          <a:stretch/>
        </p:blipFill>
        <p:spPr bwMode="auto">
          <a:xfrm>
            <a:off x="7361104" y="1546674"/>
            <a:ext cx="603818" cy="671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Jennifer Aniston">
            <a:extLst>
              <a:ext uri="{FF2B5EF4-FFF2-40B4-BE49-F238E27FC236}">
                <a16:creationId xmlns:a16="http://schemas.microsoft.com/office/drawing/2014/main" id="{6C32259D-24F6-4ED5-BAB1-7499510A2A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58" t="2079" r="17752" b="41840"/>
          <a:stretch/>
        </p:blipFill>
        <p:spPr bwMode="auto">
          <a:xfrm>
            <a:off x="3654097" y="3542336"/>
            <a:ext cx="283812" cy="343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Lea Thompson says negative claim about Ellen DeGeneres is 'true' - Insider">
            <a:extLst>
              <a:ext uri="{FF2B5EF4-FFF2-40B4-BE49-F238E27FC236}">
                <a16:creationId xmlns:a16="http://schemas.microsoft.com/office/drawing/2014/main" id="{20F9267F-93B9-4E12-94E3-A11A1BE3F2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5" r="50000"/>
          <a:stretch/>
        </p:blipFill>
        <p:spPr bwMode="auto">
          <a:xfrm>
            <a:off x="3677905" y="4375013"/>
            <a:ext cx="349415" cy="345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Why 'The Rachel' still rules">
            <a:extLst>
              <a:ext uri="{FF2B5EF4-FFF2-40B4-BE49-F238E27FC236}">
                <a16:creationId xmlns:a16="http://schemas.microsoft.com/office/drawing/2014/main" id="{53605930-260A-4E49-B8A7-6577BF2BAF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36" t="9659" r="27754" b="46972"/>
          <a:stretch/>
        </p:blipFill>
        <p:spPr bwMode="auto">
          <a:xfrm>
            <a:off x="7387707" y="3406096"/>
            <a:ext cx="604105" cy="687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Lea Thompson - Wikipedia">
            <a:extLst>
              <a:ext uri="{FF2B5EF4-FFF2-40B4-BE49-F238E27FC236}">
                <a16:creationId xmlns:a16="http://schemas.microsoft.com/office/drawing/2014/main" id="{2D29DB6F-9B21-43DD-839A-2A18BF6FA7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97" r="15465"/>
          <a:stretch/>
        </p:blipFill>
        <p:spPr bwMode="auto">
          <a:xfrm>
            <a:off x="7387707" y="4155400"/>
            <a:ext cx="603818" cy="671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8304E5D-1974-42DD-A0C9-1B9413392C15}"/>
              </a:ext>
            </a:extLst>
          </p:cNvPr>
          <p:cNvSpPr txBox="1"/>
          <p:nvPr/>
        </p:nvSpPr>
        <p:spPr>
          <a:xfrm>
            <a:off x="6223275" y="3791684"/>
            <a:ext cx="9925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Change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room</a:t>
            </a:r>
          </a:p>
        </p:txBody>
      </p:sp>
    </p:spTree>
    <p:extLst>
      <p:ext uri="{BB962C8B-B14F-4D97-AF65-F5344CB8AC3E}">
        <p14:creationId xmlns:p14="http://schemas.microsoft.com/office/powerpoint/2010/main" val="74707902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C75BEC6-EA77-4B2C-9A94-51AEE1B00556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21</a:t>
            </a:fld>
            <a:endParaRPr lang="en-US" altLang="he-IL" sz="1800"/>
          </a:p>
        </p:txBody>
      </p:sp>
      <p:sp>
        <p:nvSpPr>
          <p:cNvPr id="8704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97276" y="237655"/>
            <a:ext cx="8711227" cy="779462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3600" dirty="0">
                <a:solidFill>
                  <a:srgbClr val="FF0000"/>
                </a:solidFill>
              </a:rPr>
              <a:t>IND-CPA-Encryption Test (1</a:t>
            </a:r>
            <a:r>
              <a:rPr lang="en-US" altLang="he-IL" sz="3600" baseline="30000" dirty="0">
                <a:solidFill>
                  <a:srgbClr val="FF0000"/>
                </a:solidFill>
              </a:rPr>
              <a:t>st</a:t>
            </a:r>
            <a:r>
              <a:rPr lang="en-US" altLang="he-IL" sz="3600" dirty="0">
                <a:solidFill>
                  <a:srgbClr val="FF0000"/>
                </a:solidFill>
              </a:rPr>
              <a:t> try)</a:t>
            </a:r>
            <a:endParaRPr lang="en-US" altLang="he-IL" sz="3600" dirty="0"/>
          </a:p>
        </p:txBody>
      </p:sp>
      <p:sp>
        <p:nvSpPr>
          <p:cNvPr id="8704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98178" y="802836"/>
            <a:ext cx="8745822" cy="1279429"/>
          </a:xfrm>
        </p:spPr>
        <p:txBody>
          <a:bodyPr/>
          <a:lstStyle/>
          <a:p>
            <a:pPr marL="263525" indent="-325438" eaLnBrk="1" hangingPunct="1">
              <a:lnSpc>
                <a:spcPct val="8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 dirty="0"/>
              <a:t>Flip coins to select random bit </a:t>
            </a:r>
            <a:r>
              <a:rPr lang="en-US" altLang="he-IL" sz="2400" i="1" dirty="0"/>
              <a:t>b</a:t>
            </a:r>
            <a:r>
              <a:rPr lang="en-US" altLang="he-IL" sz="2400" dirty="0"/>
              <a:t> and key </a:t>
            </a:r>
            <a:r>
              <a:rPr lang="en-US" altLang="he-IL" sz="2400" i="1" dirty="0"/>
              <a:t>k</a:t>
            </a:r>
            <a:endParaRPr lang="en-US" altLang="he-IL" sz="2400" dirty="0"/>
          </a:p>
          <a:p>
            <a:pPr marL="263525" indent="-325438" eaLnBrk="1" hangingPunct="1">
              <a:lnSpc>
                <a:spcPct val="8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sz="2400" dirty="0">
                <a:solidFill>
                  <a:schemeClr val="tx1"/>
                </a:solidFill>
                <a:latin typeface="Lucida Calligraphy" panose="03010101010101010101" pitchFamily="66" charset="0"/>
              </a:rPr>
              <a:t>A </a:t>
            </a:r>
            <a:r>
              <a:rPr lang="en-US" altLang="he-IL" sz="2400" dirty="0"/>
              <a:t>(adversary) gives message </a:t>
            </a:r>
            <a:r>
              <a:rPr lang="en-US" altLang="he-IL" sz="2400" i="1" dirty="0"/>
              <a:t>m</a:t>
            </a:r>
            <a:r>
              <a:rPr lang="en-US" altLang="he-IL" sz="2400" dirty="0"/>
              <a:t>, receives </a:t>
            </a:r>
            <a:r>
              <a:rPr lang="en-US" altLang="he-IL" sz="2400" i="1" dirty="0" err="1"/>
              <a:t>E</a:t>
            </a:r>
            <a:r>
              <a:rPr lang="en-US" altLang="he-IL" sz="2400" i="1" baseline="-25000" dirty="0" err="1"/>
              <a:t>k</a:t>
            </a:r>
            <a:r>
              <a:rPr lang="en-US" altLang="he-IL" sz="2400" i="1" dirty="0"/>
              <a:t>(m)</a:t>
            </a:r>
            <a:endParaRPr lang="en-US" altLang="he-IL" sz="2400" dirty="0"/>
          </a:p>
          <a:p>
            <a:pPr marL="663575" lvl="1" indent="-325438" eaLnBrk="1" hangingPunct="1">
              <a:lnSpc>
                <a:spcPct val="8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000" dirty="0">
                <a:solidFill>
                  <a:schemeClr val="tx1"/>
                </a:solidFill>
              </a:rPr>
              <a:t>Repeat if desired (with different messages </a:t>
            </a:r>
            <a:r>
              <a:rPr lang="en-US" altLang="he-IL" sz="2000" i="1" dirty="0">
                <a:solidFill>
                  <a:schemeClr val="tx1"/>
                </a:solidFill>
              </a:rPr>
              <a:t>m</a:t>
            </a:r>
            <a:r>
              <a:rPr lang="en-US" altLang="he-IL" sz="2000" dirty="0">
                <a:solidFill>
                  <a:schemeClr val="tx1"/>
                </a:solidFill>
              </a:rPr>
              <a:t>) </a:t>
            </a:r>
          </a:p>
          <a:p>
            <a:pPr marL="663575" lvl="1" indent="-325438" eaLnBrk="1" hangingPunct="1">
              <a:lnSpc>
                <a:spcPct val="8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000" dirty="0">
                <a:solidFill>
                  <a:srgbClr val="FF0000"/>
                </a:solidFill>
              </a:rPr>
              <a:t>Chosen Plaintext Attack</a:t>
            </a:r>
            <a:endParaRPr lang="en-US" altLang="he-IL" sz="2000" dirty="0"/>
          </a:p>
          <a:p>
            <a:pPr marL="263525" indent="-325438" eaLnBrk="1" hangingPunct="1">
              <a:lnSpc>
                <a:spcPct val="8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sz="2400" dirty="0">
                <a:solidFill>
                  <a:schemeClr val="tx1"/>
                </a:solidFill>
                <a:latin typeface="Lucida Calligraphy" panose="03010101010101010101" pitchFamily="66" charset="0"/>
              </a:rPr>
              <a:t>A</a:t>
            </a:r>
            <a:r>
              <a:rPr lang="en-US" altLang="he-IL" sz="2400" dirty="0"/>
              <a:t> gives two messages </a:t>
            </a:r>
            <a:r>
              <a:rPr lang="en-US" altLang="he-IL" sz="2400" i="1" dirty="0"/>
              <a:t>(m</a:t>
            </a:r>
            <a:r>
              <a:rPr lang="en-US" altLang="he-IL" sz="2400" i="1" baseline="-25000" dirty="0"/>
              <a:t>0</a:t>
            </a:r>
            <a:r>
              <a:rPr lang="en-US" altLang="he-IL" sz="2400" i="1" dirty="0"/>
              <a:t>,m</a:t>
            </a:r>
            <a:r>
              <a:rPr lang="en-US" altLang="he-IL" sz="2400" i="1" baseline="-25000" dirty="0"/>
              <a:t>1</a:t>
            </a:r>
            <a:r>
              <a:rPr lang="en-US" altLang="he-IL" sz="2400" i="1" dirty="0"/>
              <a:t>), </a:t>
            </a:r>
            <a:r>
              <a:rPr lang="en-US" altLang="he-IL" sz="2400" dirty="0"/>
              <a:t>receives </a:t>
            </a:r>
            <a:r>
              <a:rPr lang="en-US" altLang="he-IL" sz="2400" i="1" dirty="0"/>
              <a:t>c*=</a:t>
            </a:r>
            <a:r>
              <a:rPr lang="en-US" altLang="he-IL" sz="2400" i="1" dirty="0" err="1"/>
              <a:t>E</a:t>
            </a:r>
            <a:r>
              <a:rPr lang="en-US" altLang="he-IL" sz="2400" i="1" baseline="-25000" dirty="0" err="1"/>
              <a:t>k</a:t>
            </a:r>
            <a:r>
              <a:rPr lang="en-US" altLang="he-IL" sz="2400" i="1" dirty="0"/>
              <a:t>(m</a:t>
            </a:r>
            <a:r>
              <a:rPr lang="en-US" altLang="he-IL" sz="2400" i="1" baseline="-25000" dirty="0"/>
              <a:t>b</a:t>
            </a:r>
            <a:r>
              <a:rPr lang="en-US" altLang="he-IL" sz="2400" i="1" dirty="0"/>
              <a:t>)</a:t>
            </a:r>
            <a:endParaRPr lang="en-US" altLang="he-IL" sz="2400" dirty="0"/>
          </a:p>
          <a:p>
            <a:pPr marL="263525" indent="-325438" eaLnBrk="1" hangingPunct="1">
              <a:lnSpc>
                <a:spcPct val="8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sz="2400" dirty="0">
                <a:solidFill>
                  <a:schemeClr val="tx1"/>
                </a:solidFill>
                <a:latin typeface="Lucida Calligraphy" panose="03010101010101010101" pitchFamily="66" charset="0"/>
              </a:rPr>
              <a:t>A</a:t>
            </a:r>
            <a:r>
              <a:rPr lang="en-US" altLang="he-IL" sz="2400" dirty="0"/>
              <a:t> output </a:t>
            </a:r>
            <a:r>
              <a:rPr lang="en-US" altLang="he-IL" sz="2400" i="1" dirty="0"/>
              <a:t>b*</a:t>
            </a:r>
            <a:r>
              <a:rPr lang="en-US" altLang="he-IL" sz="2400" dirty="0"/>
              <a:t> , and ‘wins’ if </a:t>
            </a:r>
            <a:r>
              <a:rPr lang="en-US" altLang="he-IL" sz="2400" i="1" dirty="0"/>
              <a:t>b*=b</a:t>
            </a:r>
            <a:br>
              <a:rPr lang="en-US" altLang="he-IL" sz="1600" dirty="0"/>
            </a:br>
            <a:br>
              <a:rPr lang="en-US" altLang="he-IL" sz="1600" dirty="0"/>
            </a:br>
            <a:endParaRPr lang="en-US" altLang="he-IL" sz="16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5E40356-A8C9-4021-8333-497B1EB84E93}"/>
              </a:ext>
            </a:extLst>
          </p:cNvPr>
          <p:cNvSpPr/>
          <p:nvPr/>
        </p:nvSpPr>
        <p:spPr bwMode="auto">
          <a:xfrm>
            <a:off x="6146467" y="3319151"/>
            <a:ext cx="1923883" cy="1591398"/>
          </a:xfrm>
          <a:prstGeom prst="rect">
            <a:avLst/>
          </a:prstGeom>
          <a:solidFill>
            <a:srgbClr val="FFFF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4" name="Picture 23" descr="A picture containing drawing&#10;&#10;Description automatically generated">
            <a:extLst>
              <a:ext uri="{FF2B5EF4-FFF2-40B4-BE49-F238E27FC236}">
                <a16:creationId xmlns:a16="http://schemas.microsoft.com/office/drawing/2014/main" id="{C65D2FA3-5753-4B7E-A826-EF7BFDBF87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392539" y="3412835"/>
            <a:ext cx="2830046" cy="2418804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873D120-DE34-4157-898A-8774D30C6A85}"/>
              </a:ext>
            </a:extLst>
          </p:cNvPr>
          <p:cNvCxnSpPr/>
          <p:nvPr/>
        </p:nvCxnSpPr>
        <p:spPr bwMode="auto">
          <a:xfrm flipH="1" flipV="1">
            <a:off x="6540932" y="3616211"/>
            <a:ext cx="450364" cy="3973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38E588C-58EE-44FB-9392-F6513CAE9E43}"/>
              </a:ext>
            </a:extLst>
          </p:cNvPr>
          <p:cNvSpPr txBox="1"/>
          <p:nvPr/>
        </p:nvSpPr>
        <p:spPr>
          <a:xfrm>
            <a:off x="6309872" y="343789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B36F3E0-E831-4797-BC39-492B8B470DC2}"/>
              </a:ext>
            </a:extLst>
          </p:cNvPr>
          <p:cNvSpPr txBox="1"/>
          <p:nvPr/>
        </p:nvSpPr>
        <p:spPr>
          <a:xfrm>
            <a:off x="6551028" y="3814608"/>
            <a:ext cx="8835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err="1">
                <a:solidFill>
                  <a:schemeClr val="tx1"/>
                </a:solidFill>
              </a:rPr>
              <a:t>E</a:t>
            </a:r>
            <a:r>
              <a:rPr lang="en-US" sz="2800" i="1" baseline="-25000" dirty="0" err="1">
                <a:solidFill>
                  <a:schemeClr val="tx1"/>
                </a:solidFill>
              </a:rPr>
              <a:t>k</a:t>
            </a:r>
            <a:r>
              <a:rPr lang="en-US" sz="2800" i="1" dirty="0">
                <a:solidFill>
                  <a:schemeClr val="tx1"/>
                </a:solidFill>
              </a:rPr>
              <a:t>(.)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D204EFF-E301-42CA-84A1-1684BD9CE9A4}"/>
              </a:ext>
            </a:extLst>
          </p:cNvPr>
          <p:cNvCxnSpPr/>
          <p:nvPr/>
        </p:nvCxnSpPr>
        <p:spPr bwMode="auto">
          <a:xfrm>
            <a:off x="3517641" y="4768008"/>
            <a:ext cx="2628826" cy="1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D221908-496E-46C2-841B-EEE33B5C7966}"/>
              </a:ext>
            </a:extLst>
          </p:cNvPr>
          <p:cNvCxnSpPr/>
          <p:nvPr/>
        </p:nvCxnSpPr>
        <p:spPr bwMode="auto">
          <a:xfrm flipV="1">
            <a:off x="3582955" y="4435317"/>
            <a:ext cx="2573510" cy="9665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F888A1C-B32B-4740-8E88-8E805F8AFBD9}"/>
                  </a:ext>
                </a:extLst>
              </p:cNvPr>
              <p:cNvSpPr txBox="1"/>
              <p:nvPr/>
            </p:nvSpPr>
            <p:spPr>
              <a:xfrm>
                <a:off x="3752667" y="4058394"/>
                <a:ext cx="944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i="1" baseline="-250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, </m:t>
                      </m:r>
                      <m:r>
                        <a:rPr lang="en-US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i="1" baseline="-250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F888A1C-B32B-4740-8E88-8E805F8AFB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2667" y="4058394"/>
                <a:ext cx="94448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F9B13D2E-BA54-4F95-9EA7-E90033FA6436}"/>
              </a:ext>
            </a:extLst>
          </p:cNvPr>
          <p:cNvSpPr txBox="1"/>
          <p:nvPr/>
        </p:nvSpPr>
        <p:spPr>
          <a:xfrm>
            <a:off x="6591496" y="328405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$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30ABA18-AE9A-409F-9EF7-251B43DC7BC7}"/>
                  </a:ext>
                </a:extLst>
              </p:cNvPr>
              <p:cNvSpPr txBox="1"/>
              <p:nvPr/>
            </p:nvSpPr>
            <p:spPr>
              <a:xfrm>
                <a:off x="3729131" y="4388155"/>
                <a:ext cx="165026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∗=</m:t>
                      </m:r>
                      <m:r>
                        <a:rPr lang="en-US" sz="2000" i="1" dirty="0" err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baseline="-25000" dirty="0" err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𝑚𝑏</m:t>
                      </m:r>
                      <m:r>
                        <a:rPr lang="en-US" sz="2000" i="1" baseline="-250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)</m:t>
                      </m:r>
                    </m:oMath>
                  </m:oMathPara>
                </a14:m>
                <a:endParaRPr lang="en-US" sz="20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30ABA18-AE9A-409F-9EF7-251B43DC7B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9131" y="4388155"/>
                <a:ext cx="1650260" cy="400110"/>
              </a:xfrm>
              <a:prstGeom prst="rect">
                <a:avLst/>
              </a:prstGeom>
              <a:blipFill>
                <a:blip r:embed="rId6"/>
                <a:stretch>
                  <a:fillRect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Speech Bubble: Rectangle with Corners Rounded 34">
            <a:extLst>
              <a:ext uri="{FF2B5EF4-FFF2-40B4-BE49-F238E27FC236}">
                <a16:creationId xmlns:a16="http://schemas.microsoft.com/office/drawing/2014/main" id="{29F81633-F46D-47F3-ABB4-86DF9FAFBFBE}"/>
              </a:ext>
            </a:extLst>
          </p:cNvPr>
          <p:cNvSpPr/>
          <p:nvPr/>
        </p:nvSpPr>
        <p:spPr bwMode="auto">
          <a:xfrm>
            <a:off x="5378693" y="5317822"/>
            <a:ext cx="499594" cy="447258"/>
          </a:xfrm>
          <a:prstGeom prst="wedgeRoundRectCallout">
            <a:avLst>
              <a:gd name="adj1" fmla="val -502883"/>
              <a:gd name="adj2" fmla="val -193141"/>
              <a:gd name="adj3" fmla="val 16667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kumimoji="0" 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b*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005C7FA-5239-4303-8D69-A1FA526408FC}"/>
              </a:ext>
            </a:extLst>
          </p:cNvPr>
          <p:cNvCxnSpPr/>
          <p:nvPr/>
        </p:nvCxnSpPr>
        <p:spPr bwMode="auto">
          <a:xfrm flipV="1">
            <a:off x="3517641" y="4007378"/>
            <a:ext cx="2638824" cy="35686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D160489-434A-4D3C-B769-AE469BC71C34}"/>
              </a:ext>
            </a:extLst>
          </p:cNvPr>
          <p:cNvCxnSpPr/>
          <p:nvPr/>
        </p:nvCxnSpPr>
        <p:spPr bwMode="auto">
          <a:xfrm>
            <a:off x="3517641" y="3591652"/>
            <a:ext cx="2615070" cy="8453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6D9DFF8-D10B-41BC-B8E1-4BFD670CC4BF}"/>
                  </a:ext>
                </a:extLst>
              </p:cNvPr>
              <p:cNvSpPr txBox="1"/>
              <p:nvPr/>
            </p:nvSpPr>
            <p:spPr>
              <a:xfrm>
                <a:off x="3747867" y="3232372"/>
                <a:ext cx="8173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6D9DFF8-D10B-41BC-B8E1-4BFD670CC4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7867" y="3232372"/>
                <a:ext cx="81733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BA17023-3C50-44AD-935E-4832BACF1C95}"/>
                  </a:ext>
                </a:extLst>
              </p:cNvPr>
              <p:cNvSpPr txBox="1"/>
              <p:nvPr/>
            </p:nvSpPr>
            <p:spPr>
              <a:xfrm>
                <a:off x="3747867" y="3644294"/>
                <a:ext cx="98520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baseline="-25000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000" i="1" baseline="-250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BA17023-3C50-44AD-935E-4832BACF1C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7867" y="3644294"/>
                <a:ext cx="985206" cy="400110"/>
              </a:xfrm>
              <a:prstGeom prst="rect">
                <a:avLst/>
              </a:prstGeom>
              <a:blipFill>
                <a:blip r:embed="rId8"/>
                <a:stretch>
                  <a:fillRect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018B8A70-C31F-46AD-BAFA-A01EE32B8AC2}"/>
              </a:ext>
            </a:extLst>
          </p:cNvPr>
          <p:cNvSpPr txBox="1"/>
          <p:nvPr/>
        </p:nvSpPr>
        <p:spPr>
          <a:xfrm flipH="1">
            <a:off x="1458189" y="3437892"/>
            <a:ext cx="2711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Lucida Calligraphy" panose="03010101010101010101" pitchFamily="66" charset="0"/>
              </a:rPr>
              <a:t>A</a:t>
            </a:r>
          </a:p>
        </p:txBody>
      </p:sp>
      <p:sp>
        <p:nvSpPr>
          <p:cNvPr id="44" name="Hexagon 43">
            <a:extLst>
              <a:ext uri="{FF2B5EF4-FFF2-40B4-BE49-F238E27FC236}">
                <a16:creationId xmlns:a16="http://schemas.microsoft.com/office/drawing/2014/main" id="{6D477CFE-AF61-4111-BC8D-102ABBB4C15C}"/>
              </a:ext>
            </a:extLst>
          </p:cNvPr>
          <p:cNvSpPr/>
          <p:nvPr/>
        </p:nvSpPr>
        <p:spPr bwMode="auto">
          <a:xfrm>
            <a:off x="6309873" y="5093715"/>
            <a:ext cx="1285246" cy="737924"/>
          </a:xfrm>
          <a:prstGeom prst="hexagon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>
              <a:buClr>
                <a:srgbClr val="000000"/>
              </a:buClr>
              <a:buSzPct val="100000"/>
            </a:pPr>
            <a:r>
              <a:rPr lang="en-US" sz="1800" dirty="0">
                <a:solidFill>
                  <a:schemeClr val="tx1"/>
                </a:solidFill>
                <a:latin typeface="Lucida Calligraphy" panose="03010101010101010101" pitchFamily="66" charset="0"/>
              </a:rPr>
              <a:t>A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wins</a:t>
            </a:r>
            <a:b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if </a:t>
            </a:r>
            <a:r>
              <a:rPr kumimoji="0" 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b*=b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44600EF-8210-43C4-A074-7F49A1F12221}"/>
                  </a:ext>
                </a:extLst>
              </p:cNvPr>
              <p:cNvSpPr txBox="1"/>
              <p:nvPr/>
            </p:nvSpPr>
            <p:spPr>
              <a:xfrm>
                <a:off x="6933848" y="3373904"/>
                <a:ext cx="10728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44600EF-8210-43C4-A074-7F49A1F122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3848" y="3373904"/>
                <a:ext cx="1072858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Arrow: Down 49">
                <a:extLst>
                  <a:ext uri="{FF2B5EF4-FFF2-40B4-BE49-F238E27FC236}">
                    <a16:creationId xmlns:a16="http://schemas.microsoft.com/office/drawing/2014/main" id="{7169D132-CC2E-476A-9BA6-1B801F0E6B4A}"/>
                  </a:ext>
                </a:extLst>
              </p:cNvPr>
              <p:cNvSpPr/>
              <p:nvPr/>
            </p:nvSpPr>
            <p:spPr bwMode="auto">
              <a:xfrm>
                <a:off x="6319578" y="2922443"/>
                <a:ext cx="1343435" cy="369332"/>
              </a:xfrm>
              <a:prstGeom prst="downArrow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cs typeface="Arial" pitchFamily="34" charset="0"/>
                        </a:rPr>
                        <m:t>𝑛</m:t>
                      </m:r>
                      <m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cs typeface="Arial" pitchFamily="34" charset="0"/>
                        </a:rPr>
                        <m:t>,</m:t>
                      </m:r>
                      <m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cs typeface="Arial" pitchFamily="34" charset="0"/>
                        </a:rPr>
                        <m:t>𝑏</m:t>
                      </m:r>
                    </m:oMath>
                  </m:oMathPara>
                </a14:m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50" name="Arrow: Down 49">
                <a:extLst>
                  <a:ext uri="{FF2B5EF4-FFF2-40B4-BE49-F238E27FC236}">
                    <a16:creationId xmlns:a16="http://schemas.microsoft.com/office/drawing/2014/main" id="{7169D132-CC2E-476A-9BA6-1B801F0E6B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19578" y="2922443"/>
                <a:ext cx="1343435" cy="369332"/>
              </a:xfrm>
              <a:prstGeom prst="downArrow">
                <a:avLst/>
              </a:prstGeom>
              <a:blipFill>
                <a:blip r:embed="rId10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3172750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C75BEC6-EA77-4B2C-9A94-51AEE1B00556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22</a:t>
            </a:fld>
            <a:endParaRPr lang="en-US" altLang="he-IL" sz="1800"/>
          </a:p>
        </p:txBody>
      </p:sp>
      <p:sp>
        <p:nvSpPr>
          <p:cNvPr id="8704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97276" y="237655"/>
            <a:ext cx="8711227" cy="779462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3600" dirty="0">
                <a:solidFill>
                  <a:srgbClr val="FF0000"/>
                </a:solidFill>
              </a:rPr>
              <a:t>IND-CPA-Encryption Test (1</a:t>
            </a:r>
            <a:r>
              <a:rPr lang="en-US" altLang="he-IL" sz="3600" baseline="30000" dirty="0">
                <a:solidFill>
                  <a:srgbClr val="FF0000"/>
                </a:solidFill>
              </a:rPr>
              <a:t>st</a:t>
            </a:r>
            <a:r>
              <a:rPr lang="en-US" altLang="he-IL" sz="3600" dirty="0">
                <a:solidFill>
                  <a:srgbClr val="FF0000"/>
                </a:solidFill>
              </a:rPr>
              <a:t> try): </a:t>
            </a:r>
            <a:r>
              <a:rPr lang="en-US" altLang="he-IL" sz="3600" b="1" dirty="0">
                <a:solidFill>
                  <a:srgbClr val="FF0000"/>
                </a:solidFill>
              </a:rPr>
              <a:t>too easy!!</a:t>
            </a:r>
            <a:endParaRPr lang="en-US" altLang="he-IL" sz="3600" b="1" dirty="0"/>
          </a:p>
        </p:txBody>
      </p:sp>
      <p:sp>
        <p:nvSpPr>
          <p:cNvPr id="8704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79978" y="956794"/>
            <a:ext cx="8745822" cy="1279429"/>
          </a:xfrm>
        </p:spPr>
        <p:txBody>
          <a:bodyPr/>
          <a:lstStyle/>
          <a:p>
            <a:pPr marL="263525" indent="-325438" eaLnBrk="1" hangingPunct="1">
              <a:lnSpc>
                <a:spcPct val="8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 dirty="0"/>
              <a:t>This test is too easy!! The adversary can easily win!!</a:t>
            </a:r>
          </a:p>
          <a:p>
            <a:pPr marL="263525" indent="-325438" eaLnBrk="1" hangingPunct="1">
              <a:lnSpc>
                <a:spcPct val="8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 dirty="0"/>
              <a:t>How?????????</a:t>
            </a:r>
          </a:p>
          <a:p>
            <a:pPr marL="263525" indent="-325438" eaLnBrk="1" hangingPunct="1">
              <a:lnSpc>
                <a:spcPct val="8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 dirty="0"/>
              <a:t>Hint: messages can be arbitrary binary strings</a:t>
            </a:r>
          </a:p>
          <a:p>
            <a:pPr marL="663575" lvl="1" indent="-325438" eaLnBrk="1" hangingPunct="1">
              <a:lnSpc>
                <a:spcPct val="8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000" dirty="0"/>
              <a:t>Namely, </a:t>
            </a:r>
            <a:r>
              <a:rPr lang="en-US" altLang="he-IL" sz="2000" i="1" dirty="0"/>
              <a:t>m, m</a:t>
            </a:r>
            <a:r>
              <a:rPr lang="en-US" altLang="he-IL" sz="2000" i="1" baseline="-25000" dirty="0"/>
              <a:t>0</a:t>
            </a:r>
            <a:r>
              <a:rPr lang="en-US" altLang="he-IL" sz="2000" i="1" dirty="0"/>
              <a:t> , m</a:t>
            </a:r>
            <a:r>
              <a:rPr lang="en-US" altLang="he-IL" sz="2000" i="1" baseline="-25000" dirty="0"/>
              <a:t>1</a:t>
            </a:r>
            <a:r>
              <a:rPr lang="en-US" altLang="he-IL" sz="2000" i="1" dirty="0"/>
              <a:t> </a:t>
            </a:r>
            <a:r>
              <a:rPr lang="en-US" altLang="he-IL" sz="2000" i="1" dirty="0">
                <a:sym typeface="Symbol" panose="05050102010706020507" pitchFamily="18" charset="2"/>
              </a:rPr>
              <a:t></a:t>
            </a:r>
            <a:r>
              <a:rPr lang="en-US" altLang="he-IL" sz="2000" dirty="0"/>
              <a:t> {0,1}^*</a:t>
            </a:r>
          </a:p>
          <a:p>
            <a:pPr marL="663575" lvl="1" indent="-325438" eaLnBrk="1" hangingPunct="1">
              <a:lnSpc>
                <a:spcPct val="8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000" b="1" dirty="0">
                <a:solidFill>
                  <a:srgbClr val="FF0000"/>
                </a:solidFill>
              </a:rPr>
              <a:t>Solution: </a:t>
            </a:r>
            <a:r>
              <a:rPr lang="en-US" altLang="he-IL" sz="2000" dirty="0">
                <a:solidFill>
                  <a:srgbClr val="FF0000"/>
                </a:solidFill>
              </a:rPr>
              <a:t>let </a:t>
            </a:r>
            <a:r>
              <a:rPr lang="en-US" altLang="he-IL" sz="2000" i="1" dirty="0">
                <a:solidFill>
                  <a:srgbClr val="FF0000"/>
                </a:solidFill>
              </a:rPr>
              <a:t>m</a:t>
            </a:r>
            <a:r>
              <a:rPr lang="en-US" altLang="he-IL" sz="2000" i="1" baseline="-25000" dirty="0">
                <a:solidFill>
                  <a:srgbClr val="FF0000"/>
                </a:solidFill>
              </a:rPr>
              <a:t>0</a:t>
            </a:r>
            <a:r>
              <a:rPr lang="en-US" altLang="he-IL" sz="2000" i="1" dirty="0">
                <a:solidFill>
                  <a:srgbClr val="FF0000"/>
                </a:solidFill>
              </a:rPr>
              <a:t>=0 , m</a:t>
            </a:r>
            <a:r>
              <a:rPr lang="en-US" altLang="he-IL" sz="2000" i="1" baseline="-25000" dirty="0">
                <a:solidFill>
                  <a:srgbClr val="FF0000"/>
                </a:solidFill>
              </a:rPr>
              <a:t>1</a:t>
            </a:r>
            <a:r>
              <a:rPr lang="en-US" altLang="he-IL" sz="2000" i="1" dirty="0">
                <a:solidFill>
                  <a:srgbClr val="FF0000"/>
                </a:solidFill>
              </a:rPr>
              <a:t>=1111111111111111111111111111</a:t>
            </a:r>
          </a:p>
          <a:p>
            <a:pPr marL="663575" lvl="1" indent="-325438" eaLnBrk="1" hangingPunct="1">
              <a:lnSpc>
                <a:spcPct val="8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000" dirty="0">
                <a:solidFill>
                  <a:srgbClr val="FF0000"/>
                </a:solidFill>
              </a:rPr>
              <a:t>If </a:t>
            </a:r>
            <a:r>
              <a:rPr lang="en-US" altLang="he-IL" sz="2000" i="1" dirty="0">
                <a:solidFill>
                  <a:srgbClr val="FF0000"/>
                </a:solidFill>
              </a:rPr>
              <a:t>c*=</a:t>
            </a:r>
            <a:r>
              <a:rPr lang="en-US" altLang="he-IL" sz="2000" i="1" dirty="0" err="1">
                <a:solidFill>
                  <a:srgbClr val="FF0000"/>
                </a:solidFill>
              </a:rPr>
              <a:t>E</a:t>
            </a:r>
            <a:r>
              <a:rPr lang="en-US" altLang="he-IL" sz="2000" i="1" baseline="-25000" dirty="0" err="1">
                <a:solidFill>
                  <a:srgbClr val="FF0000"/>
                </a:solidFill>
              </a:rPr>
              <a:t>k</a:t>
            </a:r>
            <a:r>
              <a:rPr lang="en-US" altLang="he-IL" sz="2000" i="1" dirty="0">
                <a:solidFill>
                  <a:srgbClr val="FF0000"/>
                </a:solidFill>
              </a:rPr>
              <a:t>(m</a:t>
            </a:r>
            <a:r>
              <a:rPr lang="en-US" altLang="he-IL" sz="2000" i="1" baseline="-25000" dirty="0">
                <a:solidFill>
                  <a:srgbClr val="FF0000"/>
                </a:solidFill>
              </a:rPr>
              <a:t>b</a:t>
            </a:r>
            <a:r>
              <a:rPr lang="en-US" altLang="he-IL" sz="2000" i="1" dirty="0">
                <a:solidFill>
                  <a:srgbClr val="FF0000"/>
                </a:solidFill>
              </a:rPr>
              <a:t>) </a:t>
            </a:r>
            <a:r>
              <a:rPr lang="en-US" altLang="he-IL" sz="2000" dirty="0">
                <a:solidFill>
                  <a:srgbClr val="FF0000"/>
                </a:solidFill>
              </a:rPr>
              <a:t>is `short’, output </a:t>
            </a:r>
            <a:r>
              <a:rPr lang="en-US" altLang="he-IL" sz="2000" i="1" dirty="0">
                <a:solidFill>
                  <a:srgbClr val="FF0000"/>
                </a:solidFill>
              </a:rPr>
              <a:t>b*=0</a:t>
            </a:r>
            <a:r>
              <a:rPr lang="en-US" altLang="he-IL" sz="2000" dirty="0">
                <a:solidFill>
                  <a:srgbClr val="FF0000"/>
                </a:solidFill>
              </a:rPr>
              <a:t>; if ‘long’, output </a:t>
            </a:r>
            <a:r>
              <a:rPr lang="en-US" altLang="he-IL" sz="2000" i="1" dirty="0">
                <a:solidFill>
                  <a:srgbClr val="FF0000"/>
                </a:solidFill>
              </a:rPr>
              <a:t>b*=1</a:t>
            </a:r>
            <a:br>
              <a:rPr lang="en-US" altLang="he-IL" sz="1200" dirty="0">
                <a:solidFill>
                  <a:srgbClr val="FF0000"/>
                </a:solidFill>
              </a:rPr>
            </a:br>
            <a:br>
              <a:rPr lang="en-US" altLang="he-IL" sz="1200" dirty="0"/>
            </a:br>
            <a:endParaRPr lang="en-US" altLang="he-IL" sz="12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30A75A5-2109-477E-B3AC-E680A2B45EB5}"/>
              </a:ext>
            </a:extLst>
          </p:cNvPr>
          <p:cNvSpPr/>
          <p:nvPr/>
        </p:nvSpPr>
        <p:spPr bwMode="auto">
          <a:xfrm>
            <a:off x="6146467" y="3412461"/>
            <a:ext cx="1923883" cy="1591398"/>
          </a:xfrm>
          <a:prstGeom prst="rect">
            <a:avLst/>
          </a:prstGeom>
          <a:solidFill>
            <a:srgbClr val="FFFF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4" name="Picture 23" descr="A picture containing drawing&#10;&#10;Description automatically generated">
            <a:extLst>
              <a:ext uri="{FF2B5EF4-FFF2-40B4-BE49-F238E27FC236}">
                <a16:creationId xmlns:a16="http://schemas.microsoft.com/office/drawing/2014/main" id="{8C6A059F-7B99-4290-989B-F247CCA249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392539" y="3506145"/>
            <a:ext cx="2830046" cy="2418804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BE4E5D5-33B3-4831-8312-E08610BB9A17}"/>
              </a:ext>
            </a:extLst>
          </p:cNvPr>
          <p:cNvCxnSpPr/>
          <p:nvPr/>
        </p:nvCxnSpPr>
        <p:spPr bwMode="auto">
          <a:xfrm flipH="1" flipV="1">
            <a:off x="6540932" y="3709521"/>
            <a:ext cx="450364" cy="3973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E0D6CF4-C897-4AE7-87AE-FA077B6BE24E}"/>
              </a:ext>
            </a:extLst>
          </p:cNvPr>
          <p:cNvSpPr txBox="1"/>
          <p:nvPr/>
        </p:nvSpPr>
        <p:spPr>
          <a:xfrm>
            <a:off x="6309872" y="353120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F8D4852-F8ED-4A50-B970-8C30361CF20E}"/>
              </a:ext>
            </a:extLst>
          </p:cNvPr>
          <p:cNvSpPr txBox="1"/>
          <p:nvPr/>
        </p:nvSpPr>
        <p:spPr>
          <a:xfrm>
            <a:off x="6551028" y="3907918"/>
            <a:ext cx="8835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err="1">
                <a:solidFill>
                  <a:schemeClr val="tx1"/>
                </a:solidFill>
              </a:rPr>
              <a:t>E</a:t>
            </a:r>
            <a:r>
              <a:rPr lang="en-US" sz="2800" i="1" baseline="-25000" dirty="0" err="1">
                <a:solidFill>
                  <a:schemeClr val="tx1"/>
                </a:solidFill>
              </a:rPr>
              <a:t>k</a:t>
            </a:r>
            <a:r>
              <a:rPr lang="en-US" sz="2800" i="1" dirty="0">
                <a:solidFill>
                  <a:schemeClr val="tx1"/>
                </a:solidFill>
              </a:rPr>
              <a:t>(.)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F3865ED-5D26-49B2-95F9-DE4B0272A000}"/>
              </a:ext>
            </a:extLst>
          </p:cNvPr>
          <p:cNvCxnSpPr/>
          <p:nvPr/>
        </p:nvCxnSpPr>
        <p:spPr bwMode="auto">
          <a:xfrm>
            <a:off x="3517641" y="4861318"/>
            <a:ext cx="2628826" cy="1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DF7967A-DF54-490C-9115-A9EFADF48D25}"/>
              </a:ext>
            </a:extLst>
          </p:cNvPr>
          <p:cNvCxnSpPr/>
          <p:nvPr/>
        </p:nvCxnSpPr>
        <p:spPr bwMode="auto">
          <a:xfrm flipV="1">
            <a:off x="3582955" y="4528627"/>
            <a:ext cx="2573510" cy="9665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64F5E57-0A25-4381-A3B3-63EC21BF5D7A}"/>
                  </a:ext>
                </a:extLst>
              </p:cNvPr>
              <p:cNvSpPr txBox="1"/>
              <p:nvPr/>
            </p:nvSpPr>
            <p:spPr>
              <a:xfrm>
                <a:off x="3752667" y="4151704"/>
                <a:ext cx="944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i="1" baseline="-250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, </m:t>
                      </m:r>
                      <m:r>
                        <a:rPr lang="en-US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i="1" baseline="-250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64F5E57-0A25-4381-A3B3-63EC21BF5D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2667" y="4151704"/>
                <a:ext cx="94448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7E27E3AE-84BD-4E85-ACB9-A976F4AD4986}"/>
              </a:ext>
            </a:extLst>
          </p:cNvPr>
          <p:cNvSpPr txBox="1"/>
          <p:nvPr/>
        </p:nvSpPr>
        <p:spPr>
          <a:xfrm>
            <a:off x="6591496" y="33773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$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7658781-23D5-4BA1-B75E-EDB33F25349B}"/>
                  </a:ext>
                </a:extLst>
              </p:cNvPr>
              <p:cNvSpPr txBox="1"/>
              <p:nvPr/>
            </p:nvSpPr>
            <p:spPr>
              <a:xfrm>
                <a:off x="3729131" y="4481465"/>
                <a:ext cx="165026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∗=</m:t>
                      </m:r>
                      <m:r>
                        <a:rPr lang="en-US" sz="2000" i="1" dirty="0" err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baseline="-25000" dirty="0" err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𝑚𝑏</m:t>
                      </m:r>
                      <m:r>
                        <a:rPr lang="en-US" sz="2000" i="1" baseline="-250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)</m:t>
                      </m:r>
                    </m:oMath>
                  </m:oMathPara>
                </a14:m>
                <a:endParaRPr lang="en-US" sz="20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7658781-23D5-4BA1-B75E-EDB33F2534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9131" y="4481465"/>
                <a:ext cx="1650260" cy="400110"/>
              </a:xfrm>
              <a:prstGeom prst="rect">
                <a:avLst/>
              </a:prstGeom>
              <a:blipFill>
                <a:blip r:embed="rId6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Speech Bubble: Rectangle with Corners Rounded 34">
            <a:extLst>
              <a:ext uri="{FF2B5EF4-FFF2-40B4-BE49-F238E27FC236}">
                <a16:creationId xmlns:a16="http://schemas.microsoft.com/office/drawing/2014/main" id="{F6D18842-4B29-482A-9260-D24DEA333D79}"/>
              </a:ext>
            </a:extLst>
          </p:cNvPr>
          <p:cNvSpPr/>
          <p:nvPr/>
        </p:nvSpPr>
        <p:spPr bwMode="auto">
          <a:xfrm>
            <a:off x="5378693" y="5411132"/>
            <a:ext cx="499594" cy="447258"/>
          </a:xfrm>
          <a:prstGeom prst="wedgeRoundRectCallout">
            <a:avLst>
              <a:gd name="adj1" fmla="val -502883"/>
              <a:gd name="adj2" fmla="val -193141"/>
              <a:gd name="adj3" fmla="val 16667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kumimoji="0" 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b*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74F2CFC-D3B2-4A16-8BF6-27A9E3489E76}"/>
              </a:ext>
            </a:extLst>
          </p:cNvPr>
          <p:cNvCxnSpPr/>
          <p:nvPr/>
        </p:nvCxnSpPr>
        <p:spPr bwMode="auto">
          <a:xfrm flipV="1">
            <a:off x="3517641" y="4100688"/>
            <a:ext cx="2638824" cy="35686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1C13804-BE41-414C-8BAA-2E9269AF2DF9}"/>
              </a:ext>
            </a:extLst>
          </p:cNvPr>
          <p:cNvCxnSpPr/>
          <p:nvPr/>
        </p:nvCxnSpPr>
        <p:spPr bwMode="auto">
          <a:xfrm>
            <a:off x="3517641" y="3684962"/>
            <a:ext cx="2615070" cy="8453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3443E90-DD33-4223-ABAE-6175F03950DC}"/>
                  </a:ext>
                </a:extLst>
              </p:cNvPr>
              <p:cNvSpPr txBox="1"/>
              <p:nvPr/>
            </p:nvSpPr>
            <p:spPr>
              <a:xfrm>
                <a:off x="3747867" y="3325682"/>
                <a:ext cx="8173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3443E90-DD33-4223-ABAE-6175F03950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7867" y="3325682"/>
                <a:ext cx="81733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BC30FE0-7B56-47A1-BE71-69B4337D5757}"/>
                  </a:ext>
                </a:extLst>
              </p:cNvPr>
              <p:cNvSpPr txBox="1"/>
              <p:nvPr/>
            </p:nvSpPr>
            <p:spPr>
              <a:xfrm>
                <a:off x="3747867" y="3737604"/>
                <a:ext cx="98520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baseline="-25000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000" i="1" baseline="-250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BC30FE0-7B56-47A1-BE71-69B4337D57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7867" y="3737604"/>
                <a:ext cx="985206" cy="400110"/>
              </a:xfrm>
              <a:prstGeom prst="rect">
                <a:avLst/>
              </a:prstGeom>
              <a:blipFill>
                <a:blip r:embed="rId8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8C01DD2C-6E49-4566-A1D9-96C2FC586CFF}"/>
              </a:ext>
            </a:extLst>
          </p:cNvPr>
          <p:cNvSpPr txBox="1"/>
          <p:nvPr/>
        </p:nvSpPr>
        <p:spPr>
          <a:xfrm flipH="1">
            <a:off x="1458189" y="3531202"/>
            <a:ext cx="2711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Lucida Calligraphy" panose="03010101010101010101" pitchFamily="66" charset="0"/>
              </a:rPr>
              <a:t>A</a:t>
            </a:r>
          </a:p>
        </p:txBody>
      </p:sp>
      <p:sp>
        <p:nvSpPr>
          <p:cNvPr id="44" name="Hexagon 43">
            <a:extLst>
              <a:ext uri="{FF2B5EF4-FFF2-40B4-BE49-F238E27FC236}">
                <a16:creationId xmlns:a16="http://schemas.microsoft.com/office/drawing/2014/main" id="{FD507DCD-DBC8-49E5-885E-AACA138EE7AB}"/>
              </a:ext>
            </a:extLst>
          </p:cNvPr>
          <p:cNvSpPr/>
          <p:nvPr/>
        </p:nvSpPr>
        <p:spPr bwMode="auto">
          <a:xfrm>
            <a:off x="6309873" y="5187025"/>
            <a:ext cx="1285246" cy="737924"/>
          </a:xfrm>
          <a:prstGeom prst="hexagon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>
              <a:buClr>
                <a:srgbClr val="000000"/>
              </a:buClr>
              <a:buSzPct val="100000"/>
            </a:pPr>
            <a:r>
              <a:rPr lang="en-US" sz="1800" dirty="0">
                <a:solidFill>
                  <a:schemeClr val="tx1"/>
                </a:solidFill>
                <a:latin typeface="Lucida Calligraphy" panose="03010101010101010101" pitchFamily="66" charset="0"/>
              </a:rPr>
              <a:t>A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wins</a:t>
            </a:r>
            <a:b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if </a:t>
            </a:r>
            <a:r>
              <a:rPr kumimoji="0" 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b*=b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D87B73C-EBBE-458A-8ADF-AF8F227B7A44}"/>
                  </a:ext>
                </a:extLst>
              </p:cNvPr>
              <p:cNvSpPr txBox="1"/>
              <p:nvPr/>
            </p:nvSpPr>
            <p:spPr>
              <a:xfrm>
                <a:off x="6933848" y="3467214"/>
                <a:ext cx="10728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D87B73C-EBBE-458A-8ADF-AF8F227B7A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3848" y="3467214"/>
                <a:ext cx="1072858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Arrow: Down 45">
                <a:extLst>
                  <a:ext uri="{FF2B5EF4-FFF2-40B4-BE49-F238E27FC236}">
                    <a16:creationId xmlns:a16="http://schemas.microsoft.com/office/drawing/2014/main" id="{5D41DE26-9EA5-4B51-A028-929928F2A6ED}"/>
                  </a:ext>
                </a:extLst>
              </p:cNvPr>
              <p:cNvSpPr/>
              <p:nvPr/>
            </p:nvSpPr>
            <p:spPr bwMode="auto">
              <a:xfrm>
                <a:off x="6319578" y="3015753"/>
                <a:ext cx="1343435" cy="369332"/>
              </a:xfrm>
              <a:prstGeom prst="downArrow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cs typeface="Arial" pitchFamily="34" charset="0"/>
                        </a:rPr>
                        <m:t>𝑛</m:t>
                      </m:r>
                      <m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cs typeface="Arial" pitchFamily="34" charset="0"/>
                        </a:rPr>
                        <m:t>,</m:t>
                      </m:r>
                      <m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cs typeface="Arial" pitchFamily="34" charset="0"/>
                        </a:rPr>
                        <m:t>𝑏</m:t>
                      </m:r>
                    </m:oMath>
                  </m:oMathPara>
                </a14:m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46" name="Arrow: Down 45">
                <a:extLst>
                  <a:ext uri="{FF2B5EF4-FFF2-40B4-BE49-F238E27FC236}">
                    <a16:creationId xmlns:a16="http://schemas.microsoft.com/office/drawing/2014/main" id="{5D41DE26-9EA5-4B51-A028-929928F2A6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19578" y="3015753"/>
                <a:ext cx="1343435" cy="369332"/>
              </a:xfrm>
              <a:prstGeom prst="downArrow">
                <a:avLst/>
              </a:prstGeom>
              <a:blipFill>
                <a:blip r:embed="rId10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179692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C75BEC6-EA77-4B2C-9A94-51AEE1B00556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23</a:t>
            </a:fld>
            <a:endParaRPr lang="en-US" altLang="he-IL" sz="1800"/>
          </a:p>
        </p:txBody>
      </p:sp>
      <p:sp>
        <p:nvSpPr>
          <p:cNvPr id="8704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97276" y="237655"/>
            <a:ext cx="8711227" cy="779462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3600" dirty="0">
                <a:solidFill>
                  <a:srgbClr val="FF0000"/>
                </a:solidFill>
              </a:rPr>
              <a:t>IND-CPA-Encryption Test </a:t>
            </a:r>
            <a:r>
              <a:rPr lang="en-US" altLang="he-IL" sz="3600" dirty="0">
                <a:solidFill>
                  <a:srgbClr val="0000FF"/>
                </a:solidFill>
              </a:rPr>
              <a:t>(fixed)</a:t>
            </a:r>
          </a:p>
        </p:txBody>
      </p:sp>
      <p:sp>
        <p:nvSpPr>
          <p:cNvPr id="8704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98178" y="802836"/>
            <a:ext cx="8745822" cy="1279429"/>
          </a:xfrm>
        </p:spPr>
        <p:txBody>
          <a:bodyPr/>
          <a:lstStyle/>
          <a:p>
            <a:pPr marL="263525" indent="-325438" eaLnBrk="1" hangingPunct="1">
              <a:lnSpc>
                <a:spcPct val="8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 dirty="0"/>
              <a:t>Flip coins to select random bit </a:t>
            </a:r>
            <a:r>
              <a:rPr lang="en-US" altLang="he-IL" sz="2400" i="1" dirty="0"/>
              <a:t>b</a:t>
            </a:r>
            <a:r>
              <a:rPr lang="en-US" altLang="he-IL" sz="2400" dirty="0"/>
              <a:t> and key </a:t>
            </a:r>
            <a:r>
              <a:rPr lang="en-US" altLang="he-IL" sz="2400" i="1" dirty="0"/>
              <a:t>k</a:t>
            </a:r>
            <a:endParaRPr lang="en-US" altLang="he-IL" sz="2400" dirty="0"/>
          </a:p>
          <a:p>
            <a:pPr marL="263525" indent="-325438" eaLnBrk="1" hangingPunct="1">
              <a:lnSpc>
                <a:spcPct val="8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sz="2400" dirty="0">
                <a:solidFill>
                  <a:schemeClr val="tx1"/>
                </a:solidFill>
                <a:latin typeface="Lucida Calligraphy" panose="03010101010101010101" pitchFamily="66" charset="0"/>
              </a:rPr>
              <a:t>A </a:t>
            </a:r>
            <a:r>
              <a:rPr lang="en-US" altLang="he-IL" sz="2400" dirty="0"/>
              <a:t>(adversary) gives message </a:t>
            </a:r>
            <a:r>
              <a:rPr lang="en-US" altLang="he-IL" sz="2400" i="1" dirty="0"/>
              <a:t>m</a:t>
            </a:r>
            <a:r>
              <a:rPr lang="en-US" altLang="he-IL" sz="2400" dirty="0"/>
              <a:t>, receives </a:t>
            </a:r>
            <a:r>
              <a:rPr lang="en-US" altLang="he-IL" sz="2400" i="1" dirty="0" err="1"/>
              <a:t>E</a:t>
            </a:r>
            <a:r>
              <a:rPr lang="en-US" altLang="he-IL" sz="2400" i="1" baseline="-25000" dirty="0" err="1"/>
              <a:t>k</a:t>
            </a:r>
            <a:r>
              <a:rPr lang="en-US" altLang="he-IL" sz="2400" i="1" dirty="0"/>
              <a:t>(m)</a:t>
            </a:r>
            <a:endParaRPr lang="en-US" altLang="he-IL" sz="2400" dirty="0"/>
          </a:p>
          <a:p>
            <a:pPr marL="663575" lvl="1" indent="-325438" eaLnBrk="1" hangingPunct="1">
              <a:lnSpc>
                <a:spcPct val="8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000" dirty="0">
                <a:solidFill>
                  <a:schemeClr val="tx1"/>
                </a:solidFill>
              </a:rPr>
              <a:t>Repeat if desired (with another message)</a:t>
            </a:r>
          </a:p>
          <a:p>
            <a:pPr marL="663575" lvl="1" indent="-325438" eaLnBrk="1" hangingPunct="1">
              <a:lnSpc>
                <a:spcPct val="8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000" dirty="0">
                <a:solidFill>
                  <a:srgbClr val="FF0000"/>
                </a:solidFill>
              </a:rPr>
              <a:t>Chosen Plaintext Attack</a:t>
            </a:r>
            <a:endParaRPr lang="en-US" altLang="he-IL" sz="2000" dirty="0"/>
          </a:p>
          <a:p>
            <a:pPr marL="263525" indent="-325438" eaLnBrk="1" hangingPunct="1">
              <a:lnSpc>
                <a:spcPct val="8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sz="2400" dirty="0">
                <a:solidFill>
                  <a:schemeClr val="tx1"/>
                </a:solidFill>
                <a:latin typeface="Lucida Calligraphy" panose="03010101010101010101" pitchFamily="66" charset="0"/>
              </a:rPr>
              <a:t>A</a:t>
            </a:r>
            <a:r>
              <a:rPr lang="en-US" altLang="he-IL" sz="2400" dirty="0"/>
              <a:t> gives messages </a:t>
            </a:r>
            <a:r>
              <a:rPr lang="en-US" altLang="he-IL" sz="2400" i="1" dirty="0"/>
              <a:t>(m</a:t>
            </a:r>
            <a:r>
              <a:rPr lang="en-US" altLang="he-IL" sz="2400" i="1" baseline="-25000" dirty="0"/>
              <a:t>0</a:t>
            </a:r>
            <a:r>
              <a:rPr lang="en-US" altLang="he-IL" sz="2400" i="1" dirty="0"/>
              <a:t>,m</a:t>
            </a:r>
            <a:r>
              <a:rPr lang="en-US" altLang="he-IL" sz="2400" i="1" baseline="-25000" dirty="0"/>
              <a:t>1</a:t>
            </a:r>
            <a:r>
              <a:rPr lang="en-US" altLang="he-IL" sz="2400" i="1" dirty="0"/>
              <a:t>) </a:t>
            </a:r>
            <a:r>
              <a:rPr lang="en-US" altLang="he-IL" sz="2400" i="1" dirty="0" err="1">
                <a:solidFill>
                  <a:srgbClr val="0000FF"/>
                </a:solidFill>
              </a:rPr>
              <a:t>s.t.</a:t>
            </a:r>
            <a:r>
              <a:rPr lang="en-US" altLang="he-IL" sz="2400" i="1" dirty="0">
                <a:solidFill>
                  <a:srgbClr val="0000FF"/>
                </a:solidFill>
              </a:rPr>
              <a:t> |m</a:t>
            </a:r>
            <a:r>
              <a:rPr lang="en-US" altLang="he-IL" sz="2400" i="1" baseline="-25000" dirty="0">
                <a:solidFill>
                  <a:srgbClr val="0000FF"/>
                </a:solidFill>
              </a:rPr>
              <a:t>0</a:t>
            </a:r>
            <a:r>
              <a:rPr lang="en-US" altLang="he-IL" sz="2400" i="1" dirty="0">
                <a:solidFill>
                  <a:srgbClr val="0000FF"/>
                </a:solidFill>
              </a:rPr>
              <a:t>|=|m</a:t>
            </a:r>
            <a:r>
              <a:rPr lang="en-US" altLang="he-IL" sz="2400" i="1" baseline="-25000" dirty="0">
                <a:solidFill>
                  <a:srgbClr val="0000FF"/>
                </a:solidFill>
              </a:rPr>
              <a:t>1</a:t>
            </a:r>
            <a:r>
              <a:rPr lang="en-US" altLang="he-IL" sz="2400" i="1" dirty="0">
                <a:solidFill>
                  <a:srgbClr val="0000FF"/>
                </a:solidFill>
              </a:rPr>
              <a:t>| </a:t>
            </a:r>
            <a:r>
              <a:rPr lang="en-US" altLang="he-IL" sz="2400" i="1" dirty="0"/>
              <a:t>, </a:t>
            </a:r>
            <a:r>
              <a:rPr lang="en-US" altLang="he-IL" sz="2400" dirty="0"/>
              <a:t>receives </a:t>
            </a:r>
            <a:r>
              <a:rPr lang="en-US" altLang="he-IL" sz="2400" i="1" dirty="0" err="1"/>
              <a:t>E</a:t>
            </a:r>
            <a:r>
              <a:rPr lang="en-US" altLang="he-IL" sz="2400" i="1" baseline="-25000" dirty="0" err="1"/>
              <a:t>k</a:t>
            </a:r>
            <a:r>
              <a:rPr lang="en-US" altLang="he-IL" sz="2400" i="1" dirty="0"/>
              <a:t>(m</a:t>
            </a:r>
            <a:r>
              <a:rPr lang="en-US" altLang="he-IL" sz="2400" i="1" baseline="-25000" dirty="0"/>
              <a:t>b</a:t>
            </a:r>
            <a:r>
              <a:rPr lang="en-US" altLang="he-IL" sz="2400" i="1" dirty="0"/>
              <a:t>)</a:t>
            </a:r>
            <a:endParaRPr lang="en-US" altLang="he-IL" sz="2400" dirty="0"/>
          </a:p>
          <a:p>
            <a:pPr marL="263525" indent="-325438" eaLnBrk="1" hangingPunct="1">
              <a:lnSpc>
                <a:spcPct val="8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sz="2400" dirty="0">
                <a:solidFill>
                  <a:schemeClr val="tx1"/>
                </a:solidFill>
                <a:latin typeface="Lucida Calligraphy" panose="03010101010101010101" pitchFamily="66" charset="0"/>
              </a:rPr>
              <a:t>A</a:t>
            </a:r>
            <a:r>
              <a:rPr lang="en-US" altLang="he-IL" sz="2400" dirty="0"/>
              <a:t> output </a:t>
            </a:r>
            <a:r>
              <a:rPr lang="en-US" altLang="he-IL" sz="2400" i="1" dirty="0"/>
              <a:t>b*</a:t>
            </a:r>
            <a:r>
              <a:rPr lang="en-US" altLang="he-IL" sz="2400" dirty="0"/>
              <a:t> , and ‘wins’ if </a:t>
            </a:r>
            <a:r>
              <a:rPr lang="en-US" altLang="he-IL" sz="2400" i="1" dirty="0"/>
              <a:t>b*=b</a:t>
            </a:r>
            <a:br>
              <a:rPr lang="en-US" altLang="he-IL" sz="1600" dirty="0"/>
            </a:br>
            <a:br>
              <a:rPr lang="en-US" altLang="he-IL" sz="1600" dirty="0"/>
            </a:br>
            <a:endParaRPr lang="en-US" altLang="he-IL" sz="16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2939D94-AABE-4720-A596-592365056A4D}"/>
              </a:ext>
            </a:extLst>
          </p:cNvPr>
          <p:cNvSpPr/>
          <p:nvPr/>
        </p:nvSpPr>
        <p:spPr bwMode="auto">
          <a:xfrm>
            <a:off x="6146467" y="3188521"/>
            <a:ext cx="1923883" cy="1591398"/>
          </a:xfrm>
          <a:prstGeom prst="rect">
            <a:avLst/>
          </a:prstGeom>
          <a:solidFill>
            <a:srgbClr val="FFFF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6" name="Picture 25" descr="Adversary (distinguisher) ">
            <a:extLst>
              <a:ext uri="{FF2B5EF4-FFF2-40B4-BE49-F238E27FC236}">
                <a16:creationId xmlns:a16="http://schemas.microsoft.com/office/drawing/2014/main" id="{A15ED04F-E793-434F-882F-48488BBA79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392539" y="3282205"/>
            <a:ext cx="2830046" cy="2418804"/>
          </a:xfrm>
          <a:prstGeom prst="rect">
            <a:avLst/>
          </a:prstGeom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12CC23D-F829-420E-8A55-3E5763A673A1}"/>
              </a:ext>
            </a:extLst>
          </p:cNvPr>
          <p:cNvCxnSpPr/>
          <p:nvPr/>
        </p:nvCxnSpPr>
        <p:spPr bwMode="auto">
          <a:xfrm flipH="1" flipV="1">
            <a:off x="6540932" y="3485581"/>
            <a:ext cx="450364" cy="3973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B0CBD63-20F2-4BFB-9080-BEBBA3B31286}"/>
              </a:ext>
            </a:extLst>
          </p:cNvPr>
          <p:cNvSpPr txBox="1"/>
          <p:nvPr/>
        </p:nvSpPr>
        <p:spPr>
          <a:xfrm>
            <a:off x="6309872" y="330726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5063F08-50F6-4CF1-9407-06F9A64C9E2D}"/>
              </a:ext>
            </a:extLst>
          </p:cNvPr>
          <p:cNvSpPr txBox="1"/>
          <p:nvPr/>
        </p:nvSpPr>
        <p:spPr>
          <a:xfrm>
            <a:off x="6551028" y="3683978"/>
            <a:ext cx="8835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err="1">
                <a:solidFill>
                  <a:schemeClr val="tx1"/>
                </a:solidFill>
              </a:rPr>
              <a:t>E</a:t>
            </a:r>
            <a:r>
              <a:rPr lang="en-US" sz="2800" i="1" baseline="-25000" dirty="0" err="1">
                <a:solidFill>
                  <a:schemeClr val="tx1"/>
                </a:solidFill>
              </a:rPr>
              <a:t>k</a:t>
            </a:r>
            <a:r>
              <a:rPr lang="en-US" sz="2800" i="1" dirty="0">
                <a:solidFill>
                  <a:schemeClr val="tx1"/>
                </a:solidFill>
              </a:rPr>
              <a:t>(.)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EC1E3F7-C890-4F01-81F3-7A7B8A16EB52}"/>
              </a:ext>
            </a:extLst>
          </p:cNvPr>
          <p:cNvCxnSpPr/>
          <p:nvPr/>
        </p:nvCxnSpPr>
        <p:spPr bwMode="auto">
          <a:xfrm>
            <a:off x="3517641" y="4637378"/>
            <a:ext cx="2628826" cy="1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FD254F4-DC44-45AC-AFFD-FB7C92B514CF}"/>
              </a:ext>
            </a:extLst>
          </p:cNvPr>
          <p:cNvCxnSpPr/>
          <p:nvPr/>
        </p:nvCxnSpPr>
        <p:spPr bwMode="auto">
          <a:xfrm flipV="1">
            <a:off x="3582955" y="4304687"/>
            <a:ext cx="2573510" cy="9665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5064217-0253-4D80-9633-E59190C462DB}"/>
                  </a:ext>
                </a:extLst>
              </p:cNvPr>
              <p:cNvSpPr txBox="1"/>
              <p:nvPr/>
            </p:nvSpPr>
            <p:spPr>
              <a:xfrm>
                <a:off x="3752667" y="3927764"/>
                <a:ext cx="24913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baseline="-25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, 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baseline="-25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1 </m:t>
                    </m:r>
                  </m:oMath>
                </a14:m>
                <a:r>
                  <a:rPr lang="en-US" altLang="he-IL" sz="1800" i="1" dirty="0" err="1">
                    <a:solidFill>
                      <a:srgbClr val="0000FF"/>
                    </a:solidFill>
                  </a:rPr>
                  <a:t>s.t.</a:t>
                </a:r>
                <a:r>
                  <a:rPr lang="en-US" altLang="he-IL" sz="1800" i="1" dirty="0">
                    <a:solidFill>
                      <a:srgbClr val="0000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he-IL" sz="18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he-IL" sz="18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he-IL" sz="1800" i="1" baseline="-25000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he-IL" sz="18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|=|</m:t>
                    </m:r>
                    <m:r>
                      <a:rPr lang="en-US" altLang="he-IL" sz="18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he-IL" sz="1800" i="1" baseline="-25000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he-IL" sz="18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| </m:t>
                    </m:r>
                  </m:oMath>
                </a14:m>
                <a:endParaRPr lang="en-US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5064217-0253-4D80-9633-E59190C462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2667" y="3927764"/>
                <a:ext cx="2491388" cy="369332"/>
              </a:xfrm>
              <a:prstGeom prst="rect">
                <a:avLst/>
              </a:prstGeom>
              <a:blipFill>
                <a:blip r:embed="rId5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766A0FD4-46C2-4A97-B8AB-D05ECC7F880E}"/>
              </a:ext>
            </a:extLst>
          </p:cNvPr>
          <p:cNvSpPr txBox="1"/>
          <p:nvPr/>
        </p:nvSpPr>
        <p:spPr>
          <a:xfrm>
            <a:off x="6591496" y="315342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$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25D58DB-28D3-46A1-BCBA-4A8108CE481F}"/>
                  </a:ext>
                </a:extLst>
              </p:cNvPr>
              <p:cNvSpPr txBox="1"/>
              <p:nvPr/>
            </p:nvSpPr>
            <p:spPr>
              <a:xfrm>
                <a:off x="3729131" y="4257525"/>
                <a:ext cx="165026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∗=</m:t>
                      </m:r>
                      <m:r>
                        <a:rPr lang="en-US" sz="2000" i="1" dirty="0" err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baseline="-25000" dirty="0" err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𝑚𝑏</m:t>
                      </m:r>
                      <m:r>
                        <a:rPr lang="en-US" sz="2000" i="1" baseline="-250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)</m:t>
                      </m:r>
                    </m:oMath>
                  </m:oMathPara>
                </a14:m>
                <a:endParaRPr lang="en-US" sz="20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25D58DB-28D3-46A1-BCBA-4A8108CE48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9131" y="4257525"/>
                <a:ext cx="1650260" cy="400110"/>
              </a:xfrm>
              <a:prstGeom prst="rect">
                <a:avLst/>
              </a:prstGeom>
              <a:blipFill>
                <a:blip r:embed="rId6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Speech Bubble: Rectangle with Corners Rounded 36">
            <a:extLst>
              <a:ext uri="{FF2B5EF4-FFF2-40B4-BE49-F238E27FC236}">
                <a16:creationId xmlns:a16="http://schemas.microsoft.com/office/drawing/2014/main" id="{9C3E96D0-8341-4613-9303-A9FCFAEDA65E}"/>
              </a:ext>
            </a:extLst>
          </p:cNvPr>
          <p:cNvSpPr/>
          <p:nvPr/>
        </p:nvSpPr>
        <p:spPr bwMode="auto">
          <a:xfrm>
            <a:off x="5378693" y="5187192"/>
            <a:ext cx="499594" cy="447258"/>
          </a:xfrm>
          <a:prstGeom prst="wedgeRoundRectCallout">
            <a:avLst>
              <a:gd name="adj1" fmla="val -502883"/>
              <a:gd name="adj2" fmla="val -193141"/>
              <a:gd name="adj3" fmla="val 16667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kumimoji="0" 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b*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3598D89-7C44-4780-A3E8-D4D3EDF8B2CC}"/>
              </a:ext>
            </a:extLst>
          </p:cNvPr>
          <p:cNvCxnSpPr/>
          <p:nvPr/>
        </p:nvCxnSpPr>
        <p:spPr bwMode="auto">
          <a:xfrm flipV="1">
            <a:off x="3517641" y="3876748"/>
            <a:ext cx="2638824" cy="35686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8C02517-037E-433E-BF51-A0208DD7D1FE}"/>
              </a:ext>
            </a:extLst>
          </p:cNvPr>
          <p:cNvCxnSpPr/>
          <p:nvPr/>
        </p:nvCxnSpPr>
        <p:spPr bwMode="auto">
          <a:xfrm>
            <a:off x="3517641" y="3461022"/>
            <a:ext cx="2615070" cy="8453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E95EFB9-5410-46C7-992A-F3AFB65981DC}"/>
                  </a:ext>
                </a:extLst>
              </p:cNvPr>
              <p:cNvSpPr txBox="1"/>
              <p:nvPr/>
            </p:nvSpPr>
            <p:spPr>
              <a:xfrm>
                <a:off x="3747867" y="3101742"/>
                <a:ext cx="8173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E95EFB9-5410-46C7-992A-F3AFB65981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7867" y="3101742"/>
                <a:ext cx="81733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7727466-A471-4E46-8A99-800329F5BA06}"/>
                  </a:ext>
                </a:extLst>
              </p:cNvPr>
              <p:cNvSpPr txBox="1"/>
              <p:nvPr/>
            </p:nvSpPr>
            <p:spPr>
              <a:xfrm>
                <a:off x="3747867" y="3513664"/>
                <a:ext cx="98520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baseline="-25000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000" i="1" baseline="-250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7727466-A471-4E46-8A99-800329F5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7867" y="3513664"/>
                <a:ext cx="985206" cy="400110"/>
              </a:xfrm>
              <a:prstGeom prst="rect">
                <a:avLst/>
              </a:prstGeom>
              <a:blipFill>
                <a:blip r:embed="rId8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>
            <a:extLst>
              <a:ext uri="{FF2B5EF4-FFF2-40B4-BE49-F238E27FC236}">
                <a16:creationId xmlns:a16="http://schemas.microsoft.com/office/drawing/2014/main" id="{F9347E0F-FD13-4BFC-85FF-64990ED25C2F}"/>
              </a:ext>
            </a:extLst>
          </p:cNvPr>
          <p:cNvSpPr txBox="1"/>
          <p:nvPr/>
        </p:nvSpPr>
        <p:spPr>
          <a:xfrm flipH="1">
            <a:off x="1458189" y="3307262"/>
            <a:ext cx="2711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Lucida Calligraphy" panose="03010101010101010101" pitchFamily="66" charset="0"/>
              </a:rPr>
              <a:t>A</a:t>
            </a:r>
          </a:p>
        </p:txBody>
      </p:sp>
      <p:sp>
        <p:nvSpPr>
          <p:cNvPr id="50" name="Hexagon 49">
            <a:extLst>
              <a:ext uri="{FF2B5EF4-FFF2-40B4-BE49-F238E27FC236}">
                <a16:creationId xmlns:a16="http://schemas.microsoft.com/office/drawing/2014/main" id="{9A0A85CF-5915-446F-A2C7-0418C87D7E8F}"/>
              </a:ext>
            </a:extLst>
          </p:cNvPr>
          <p:cNvSpPr/>
          <p:nvPr/>
        </p:nvSpPr>
        <p:spPr bwMode="auto">
          <a:xfrm>
            <a:off x="6309873" y="4963085"/>
            <a:ext cx="1285246" cy="737924"/>
          </a:xfrm>
          <a:prstGeom prst="hexagon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>
              <a:buClr>
                <a:srgbClr val="000000"/>
              </a:buClr>
              <a:buSzPct val="100000"/>
            </a:pPr>
            <a:r>
              <a:rPr lang="en-US" sz="1800" dirty="0">
                <a:solidFill>
                  <a:schemeClr val="tx1"/>
                </a:solidFill>
                <a:latin typeface="Lucida Calligraphy" panose="03010101010101010101" pitchFamily="66" charset="0"/>
              </a:rPr>
              <a:t>A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wins</a:t>
            </a:r>
            <a:b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if </a:t>
            </a:r>
            <a:r>
              <a:rPr kumimoji="0" 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b*=b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EC9FB1E-8F1E-468E-BCBA-34FD959E9578}"/>
                  </a:ext>
                </a:extLst>
              </p:cNvPr>
              <p:cNvSpPr txBox="1"/>
              <p:nvPr/>
            </p:nvSpPr>
            <p:spPr>
              <a:xfrm>
                <a:off x="6933848" y="3243274"/>
                <a:ext cx="10728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EC9FB1E-8F1E-468E-BCBA-34FD959E95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3848" y="3243274"/>
                <a:ext cx="1072858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Arrow: Down 51">
                <a:extLst>
                  <a:ext uri="{FF2B5EF4-FFF2-40B4-BE49-F238E27FC236}">
                    <a16:creationId xmlns:a16="http://schemas.microsoft.com/office/drawing/2014/main" id="{312CCE14-798C-48E1-862B-F2A825405153}"/>
                  </a:ext>
                </a:extLst>
              </p:cNvPr>
              <p:cNvSpPr/>
              <p:nvPr/>
            </p:nvSpPr>
            <p:spPr bwMode="auto">
              <a:xfrm>
                <a:off x="6319578" y="2791813"/>
                <a:ext cx="1343435" cy="369332"/>
              </a:xfrm>
              <a:prstGeom prst="downArrow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cs typeface="Arial" pitchFamily="34" charset="0"/>
                        </a:rPr>
                        <m:t>𝑛</m:t>
                      </m:r>
                      <m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cs typeface="Arial" pitchFamily="34" charset="0"/>
                        </a:rPr>
                        <m:t>,</m:t>
                      </m:r>
                      <m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cs typeface="Arial" pitchFamily="34" charset="0"/>
                        </a:rPr>
                        <m:t>𝑏</m:t>
                      </m:r>
                    </m:oMath>
                  </m:oMathPara>
                </a14:m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52" name="Arrow: Down 51">
                <a:extLst>
                  <a:ext uri="{FF2B5EF4-FFF2-40B4-BE49-F238E27FC236}">
                    <a16:creationId xmlns:a16="http://schemas.microsoft.com/office/drawing/2014/main" id="{312CCE14-798C-48E1-862B-F2A8254051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19578" y="2791813"/>
                <a:ext cx="1343435" cy="369332"/>
              </a:xfrm>
              <a:prstGeom prst="downArrow">
                <a:avLst/>
              </a:prstGeom>
              <a:blipFill>
                <a:blip r:embed="rId10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891256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CA8A7E0C-D603-4E4A-9320-08CF7C2E0E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3293" y="921733"/>
            <a:ext cx="5167324" cy="2137335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93B7415D-16B4-4DD2-9D48-5BFE2AA37BA5}"/>
              </a:ext>
            </a:extLst>
          </p:cNvPr>
          <p:cNvSpPr/>
          <p:nvPr/>
        </p:nvSpPr>
        <p:spPr bwMode="auto">
          <a:xfrm>
            <a:off x="6146467" y="3515096"/>
            <a:ext cx="1923883" cy="1591398"/>
          </a:xfrm>
          <a:prstGeom prst="rect">
            <a:avLst/>
          </a:prstGeom>
          <a:solidFill>
            <a:srgbClr val="FFFF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70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C75BEC6-EA77-4B2C-9A94-51AEE1B00556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24</a:t>
            </a:fld>
            <a:endParaRPr lang="en-US" altLang="he-IL" sz="1800"/>
          </a:p>
        </p:txBody>
      </p:sp>
      <p:sp>
        <p:nvSpPr>
          <p:cNvPr id="8704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97276" y="237655"/>
            <a:ext cx="8711227" cy="779462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3600" dirty="0">
                <a:solidFill>
                  <a:srgbClr val="FF0000"/>
                </a:solidFill>
              </a:rPr>
              <a:t>IND-CPA-Encryption Test </a:t>
            </a:r>
            <a:r>
              <a:rPr lang="en-US" altLang="he-IL" sz="3600" dirty="0">
                <a:solidFill>
                  <a:srgbClr val="0000FF"/>
                </a:solidFill>
              </a:rPr>
              <a:t>(fixed)</a:t>
            </a:r>
          </a:p>
        </p:txBody>
      </p:sp>
      <p:sp>
        <p:nvSpPr>
          <p:cNvPr id="8704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98178" y="887262"/>
            <a:ext cx="8745822" cy="419964"/>
          </a:xfrm>
        </p:spPr>
        <p:txBody>
          <a:bodyPr/>
          <a:lstStyle/>
          <a:p>
            <a:pPr marL="263525" indent="-325438" eaLnBrk="1" hangingPunct="1">
              <a:lnSpc>
                <a:spcPct val="8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 dirty="0"/>
              <a:t>Or, as pseudo-code:</a:t>
            </a:r>
            <a:br>
              <a:rPr lang="en-US" altLang="he-IL" sz="1600" dirty="0"/>
            </a:br>
            <a:endParaRPr lang="en-US" altLang="he-IL" sz="1600" dirty="0"/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068C1760-2C53-44B8-84B1-5A6AE1588B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392539" y="3608780"/>
            <a:ext cx="2830046" cy="2418804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0518B38-C752-4868-9866-5962B1AD4463}"/>
              </a:ext>
            </a:extLst>
          </p:cNvPr>
          <p:cNvCxnSpPr/>
          <p:nvPr/>
        </p:nvCxnSpPr>
        <p:spPr bwMode="auto">
          <a:xfrm flipH="1" flipV="1">
            <a:off x="6540932" y="3812156"/>
            <a:ext cx="450364" cy="3973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A8D370C7-1344-430B-8CC1-AD16C95D2178}"/>
              </a:ext>
            </a:extLst>
          </p:cNvPr>
          <p:cNvSpPr txBox="1"/>
          <p:nvPr/>
        </p:nvSpPr>
        <p:spPr>
          <a:xfrm>
            <a:off x="6309872" y="363383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93472D7-55F4-401E-8386-FF9371995BD6}"/>
              </a:ext>
            </a:extLst>
          </p:cNvPr>
          <p:cNvSpPr txBox="1"/>
          <p:nvPr/>
        </p:nvSpPr>
        <p:spPr>
          <a:xfrm>
            <a:off x="6551028" y="4010553"/>
            <a:ext cx="8835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err="1">
                <a:solidFill>
                  <a:schemeClr val="tx1"/>
                </a:solidFill>
              </a:rPr>
              <a:t>E</a:t>
            </a:r>
            <a:r>
              <a:rPr lang="en-US" sz="2800" i="1" baseline="-25000" dirty="0" err="1">
                <a:solidFill>
                  <a:schemeClr val="tx1"/>
                </a:solidFill>
              </a:rPr>
              <a:t>k</a:t>
            </a:r>
            <a:r>
              <a:rPr lang="en-US" sz="2800" i="1" dirty="0">
                <a:solidFill>
                  <a:schemeClr val="tx1"/>
                </a:solidFill>
              </a:rPr>
              <a:t>(.)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A512C49-B37A-45FE-8E61-5B1D4D205C65}"/>
              </a:ext>
            </a:extLst>
          </p:cNvPr>
          <p:cNvCxnSpPr/>
          <p:nvPr/>
        </p:nvCxnSpPr>
        <p:spPr bwMode="auto">
          <a:xfrm>
            <a:off x="3517641" y="4963953"/>
            <a:ext cx="2628826" cy="1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C1187C5F-4D48-4109-BA79-104BB183DD20}"/>
              </a:ext>
            </a:extLst>
          </p:cNvPr>
          <p:cNvCxnSpPr/>
          <p:nvPr/>
        </p:nvCxnSpPr>
        <p:spPr bwMode="auto">
          <a:xfrm flipV="1">
            <a:off x="3582955" y="4631262"/>
            <a:ext cx="2573510" cy="9665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F3E8C257-CD7B-4D4C-B6D1-59F9031C22D5}"/>
                  </a:ext>
                </a:extLst>
              </p:cNvPr>
              <p:cNvSpPr txBox="1"/>
              <p:nvPr/>
            </p:nvSpPr>
            <p:spPr>
              <a:xfrm>
                <a:off x="3752667" y="4254339"/>
                <a:ext cx="24913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baseline="-25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, 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baseline="-25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1 </m:t>
                    </m:r>
                  </m:oMath>
                </a14:m>
                <a:r>
                  <a:rPr lang="en-US" altLang="he-IL" sz="1800" i="1" dirty="0" err="1">
                    <a:solidFill>
                      <a:srgbClr val="0000FF"/>
                    </a:solidFill>
                  </a:rPr>
                  <a:t>s.t.</a:t>
                </a:r>
                <a:r>
                  <a:rPr lang="en-US" altLang="he-IL" sz="1800" i="1" dirty="0">
                    <a:solidFill>
                      <a:srgbClr val="0000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he-IL" sz="18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he-IL" sz="18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he-IL" sz="1800" i="1" baseline="-25000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he-IL" sz="18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|=|</m:t>
                    </m:r>
                    <m:r>
                      <a:rPr lang="en-US" altLang="he-IL" sz="18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he-IL" sz="1800" i="1" baseline="-25000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he-IL" sz="18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| </m:t>
                    </m:r>
                  </m:oMath>
                </a14:m>
                <a:endParaRPr lang="en-US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F3E8C257-CD7B-4D4C-B6D1-59F9031C22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2667" y="4254339"/>
                <a:ext cx="2491388" cy="369332"/>
              </a:xfrm>
              <a:prstGeom prst="rect">
                <a:avLst/>
              </a:prstGeom>
              <a:blipFill>
                <a:blip r:embed="rId6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A7D1AD2E-182A-43CF-88F6-3A8E780F636F}"/>
              </a:ext>
            </a:extLst>
          </p:cNvPr>
          <p:cNvSpPr txBox="1"/>
          <p:nvPr/>
        </p:nvSpPr>
        <p:spPr>
          <a:xfrm>
            <a:off x="6591496" y="347999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$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6B6F3C2-C563-4801-BA32-01420D024616}"/>
                  </a:ext>
                </a:extLst>
              </p:cNvPr>
              <p:cNvSpPr txBox="1"/>
              <p:nvPr/>
            </p:nvSpPr>
            <p:spPr>
              <a:xfrm>
                <a:off x="3729131" y="4584100"/>
                <a:ext cx="165026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∗=</m:t>
                      </m:r>
                      <m:r>
                        <a:rPr lang="en-US" sz="2000" i="1" dirty="0" err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baseline="-25000" dirty="0" err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𝑚𝑏</m:t>
                      </m:r>
                      <m:r>
                        <a:rPr lang="en-US" sz="2000" i="1" baseline="-250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)</m:t>
                      </m:r>
                    </m:oMath>
                  </m:oMathPara>
                </a14:m>
                <a:endParaRPr lang="en-US" sz="20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6B6F3C2-C563-4801-BA32-01420D0246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9131" y="4584100"/>
                <a:ext cx="1650260" cy="400110"/>
              </a:xfrm>
              <a:prstGeom prst="rect">
                <a:avLst/>
              </a:prstGeom>
              <a:blipFill>
                <a:blip r:embed="rId7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Speech Bubble: Rectangle with Corners Rounded 11">
            <a:extLst>
              <a:ext uri="{FF2B5EF4-FFF2-40B4-BE49-F238E27FC236}">
                <a16:creationId xmlns:a16="http://schemas.microsoft.com/office/drawing/2014/main" id="{D4F4BCC2-7228-4046-BB6B-3DEC377CDD93}"/>
              </a:ext>
            </a:extLst>
          </p:cNvPr>
          <p:cNvSpPr/>
          <p:nvPr/>
        </p:nvSpPr>
        <p:spPr bwMode="auto">
          <a:xfrm>
            <a:off x="5378693" y="5513767"/>
            <a:ext cx="499594" cy="447258"/>
          </a:xfrm>
          <a:prstGeom prst="wedgeRoundRectCallout">
            <a:avLst>
              <a:gd name="adj1" fmla="val -502883"/>
              <a:gd name="adj2" fmla="val -193141"/>
              <a:gd name="adj3" fmla="val 16667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kumimoji="0" 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b*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DA50C83-F55A-4223-B2E1-FD2C3E06655A}"/>
              </a:ext>
            </a:extLst>
          </p:cNvPr>
          <p:cNvCxnSpPr/>
          <p:nvPr/>
        </p:nvCxnSpPr>
        <p:spPr bwMode="auto">
          <a:xfrm flipV="1">
            <a:off x="3517641" y="4203323"/>
            <a:ext cx="2638824" cy="35686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B9D95FE-7CF0-4835-AFD3-78D63160F173}"/>
              </a:ext>
            </a:extLst>
          </p:cNvPr>
          <p:cNvCxnSpPr/>
          <p:nvPr/>
        </p:nvCxnSpPr>
        <p:spPr bwMode="auto">
          <a:xfrm>
            <a:off x="3517641" y="3787597"/>
            <a:ext cx="2615070" cy="8453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C314D5D-0991-4921-AD5E-3148E9D8052E}"/>
                  </a:ext>
                </a:extLst>
              </p:cNvPr>
              <p:cNvSpPr txBox="1"/>
              <p:nvPr/>
            </p:nvSpPr>
            <p:spPr>
              <a:xfrm>
                <a:off x="3747867" y="3428317"/>
                <a:ext cx="8173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C314D5D-0991-4921-AD5E-3148E9D805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7867" y="3428317"/>
                <a:ext cx="817332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2C901DB-2626-404A-9B70-779BE423AD03}"/>
                  </a:ext>
                </a:extLst>
              </p:cNvPr>
              <p:cNvSpPr txBox="1"/>
              <p:nvPr/>
            </p:nvSpPr>
            <p:spPr>
              <a:xfrm>
                <a:off x="3747867" y="3840239"/>
                <a:ext cx="98520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baseline="-25000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000" i="1" baseline="-250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2C901DB-2626-404A-9B70-779BE423AD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7867" y="3840239"/>
                <a:ext cx="985206" cy="400110"/>
              </a:xfrm>
              <a:prstGeom prst="rect">
                <a:avLst/>
              </a:prstGeom>
              <a:blipFill>
                <a:blip r:embed="rId9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E8C68719-CEF9-4009-93AB-492F9C8A5306}"/>
              </a:ext>
            </a:extLst>
          </p:cNvPr>
          <p:cNvSpPr txBox="1"/>
          <p:nvPr/>
        </p:nvSpPr>
        <p:spPr>
          <a:xfrm flipH="1">
            <a:off x="1458189" y="3633837"/>
            <a:ext cx="2711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Lucida Calligraphy" panose="03010101010101010101" pitchFamily="66" charset="0"/>
              </a:rPr>
              <a:t>A</a:t>
            </a:r>
          </a:p>
        </p:txBody>
      </p:sp>
      <p:sp>
        <p:nvSpPr>
          <p:cNvPr id="33" name="Hexagon 32">
            <a:extLst>
              <a:ext uri="{FF2B5EF4-FFF2-40B4-BE49-F238E27FC236}">
                <a16:creationId xmlns:a16="http://schemas.microsoft.com/office/drawing/2014/main" id="{BBB2A9FD-CC38-49C2-9269-75237B90953E}"/>
              </a:ext>
            </a:extLst>
          </p:cNvPr>
          <p:cNvSpPr/>
          <p:nvPr/>
        </p:nvSpPr>
        <p:spPr bwMode="auto">
          <a:xfrm>
            <a:off x="6309873" y="5289660"/>
            <a:ext cx="1285246" cy="737924"/>
          </a:xfrm>
          <a:prstGeom prst="hexagon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>
              <a:buClr>
                <a:srgbClr val="000000"/>
              </a:buClr>
              <a:buSzPct val="100000"/>
            </a:pPr>
            <a:r>
              <a:rPr lang="en-US" sz="1800" dirty="0">
                <a:solidFill>
                  <a:schemeClr val="tx1"/>
                </a:solidFill>
                <a:latin typeface="Lucida Calligraphy" panose="03010101010101010101" pitchFamily="66" charset="0"/>
              </a:rPr>
              <a:t>A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wins</a:t>
            </a:r>
            <a:b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if </a:t>
            </a:r>
            <a:r>
              <a:rPr kumimoji="0" 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b*=b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05D997E-CB77-4097-89B6-53D695B04A34}"/>
                  </a:ext>
                </a:extLst>
              </p:cNvPr>
              <p:cNvSpPr txBox="1"/>
              <p:nvPr/>
            </p:nvSpPr>
            <p:spPr>
              <a:xfrm>
                <a:off x="6933848" y="3569849"/>
                <a:ext cx="10728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05D997E-CB77-4097-89B6-53D695B04A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3848" y="3569849"/>
                <a:ext cx="1072858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Arrow: Down 5">
                <a:extLst>
                  <a:ext uri="{FF2B5EF4-FFF2-40B4-BE49-F238E27FC236}">
                    <a16:creationId xmlns:a16="http://schemas.microsoft.com/office/drawing/2014/main" id="{61BB8011-5B24-4591-9477-630E9703A36A}"/>
                  </a:ext>
                </a:extLst>
              </p:cNvPr>
              <p:cNvSpPr/>
              <p:nvPr/>
            </p:nvSpPr>
            <p:spPr bwMode="auto">
              <a:xfrm>
                <a:off x="6319578" y="3118388"/>
                <a:ext cx="1343435" cy="369332"/>
              </a:xfrm>
              <a:prstGeom prst="downArrow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cs typeface="Arial" pitchFamily="34" charset="0"/>
                        </a:rPr>
                        <m:t>𝑛</m:t>
                      </m:r>
                      <m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cs typeface="Arial" pitchFamily="34" charset="0"/>
                        </a:rPr>
                        <m:t>,</m:t>
                      </m:r>
                      <m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cs typeface="Arial" pitchFamily="34" charset="0"/>
                        </a:rPr>
                        <m:t>𝑏</m:t>
                      </m:r>
                    </m:oMath>
                  </m:oMathPara>
                </a14:m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6" name="Arrow: Down 5">
                <a:extLst>
                  <a:ext uri="{FF2B5EF4-FFF2-40B4-BE49-F238E27FC236}">
                    <a16:creationId xmlns:a16="http://schemas.microsoft.com/office/drawing/2014/main" id="{61BB8011-5B24-4591-9477-630E9703A3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19578" y="3118388"/>
                <a:ext cx="1343435" cy="369332"/>
              </a:xfrm>
              <a:prstGeom prst="downArrow">
                <a:avLst/>
              </a:prstGeom>
              <a:blipFill>
                <a:blip r:embed="rId11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4D62D73E-CA5E-4D15-A895-B3E471BC706C}"/>
              </a:ext>
            </a:extLst>
          </p:cNvPr>
          <p:cNvSpPr/>
          <p:nvPr/>
        </p:nvSpPr>
        <p:spPr bwMode="auto">
          <a:xfrm>
            <a:off x="5668884" y="1048835"/>
            <a:ext cx="1963498" cy="425936"/>
          </a:xfrm>
          <a:prstGeom prst="wedgeRoundRectCallout">
            <a:avLst>
              <a:gd name="adj1" fmla="val -49782"/>
              <a:gd name="adj2" fmla="val 79585"/>
              <a:gd name="adj3" fmla="val 16667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Oracle notation</a:t>
            </a:r>
          </a:p>
        </p:txBody>
      </p:sp>
    </p:spTree>
    <p:extLst>
      <p:ext uri="{BB962C8B-B14F-4D97-AF65-F5344CB8AC3E}">
        <p14:creationId xmlns:p14="http://schemas.microsoft.com/office/powerpoint/2010/main" val="375521483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CA8A7E0C-D603-4E4A-9320-08CF7C2E0E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276" y="2814639"/>
            <a:ext cx="7598148" cy="3142785"/>
          </a:xfrm>
          <a:prstGeom prst="rect">
            <a:avLst/>
          </a:prstGeom>
        </p:spPr>
      </p:pic>
      <p:sp>
        <p:nvSpPr>
          <p:cNvPr id="870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C75BEC6-EA77-4B2C-9A94-51AEE1B00556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25</a:t>
            </a:fld>
            <a:endParaRPr lang="en-US" altLang="he-IL" sz="1800"/>
          </a:p>
        </p:txBody>
      </p:sp>
      <p:sp>
        <p:nvSpPr>
          <p:cNvPr id="8704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97276" y="237655"/>
            <a:ext cx="8711227" cy="779462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3600" b="1" dirty="0">
                <a:solidFill>
                  <a:srgbClr val="FF0000"/>
                </a:solidFill>
              </a:rPr>
              <a:t>Definition: IND-CPA Encryption</a:t>
            </a:r>
            <a:endParaRPr lang="en-US" altLang="he-IL" sz="3600" b="1" dirty="0">
              <a:solidFill>
                <a:srgbClr val="0000FF"/>
              </a:solidFill>
            </a:endParaRPr>
          </a:p>
        </p:txBody>
      </p:sp>
      <p:sp>
        <p:nvSpPr>
          <p:cNvPr id="8704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98178" y="887262"/>
            <a:ext cx="8745822" cy="419964"/>
          </a:xfrm>
        </p:spPr>
        <p:txBody>
          <a:bodyPr/>
          <a:lstStyle/>
          <a:p>
            <a:pPr marL="263525" indent="-325438" eaLnBrk="1" hangingPunct="1">
              <a:lnSpc>
                <a:spcPct val="8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br>
              <a:rPr lang="en-US" altLang="he-IL" sz="1600" dirty="0"/>
            </a:br>
            <a:endParaRPr lang="en-US" altLang="he-IL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78AB893-90D8-4E9F-AF2B-4EDDBF1104F8}"/>
                  </a:ext>
                </a:extLst>
              </p:cNvPr>
              <p:cNvSpPr txBox="1"/>
              <p:nvPr/>
            </p:nvSpPr>
            <p:spPr>
              <a:xfrm>
                <a:off x="959005" y="1037066"/>
                <a:ext cx="746016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chemeClr val="tx1"/>
                    </a:solidFill>
                  </a:rPr>
                  <a:t>Shared key cryptosystem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is 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IND-CPA</a:t>
                </a:r>
                <a:r>
                  <a:rPr lang="en-US" sz="2400" dirty="0">
                    <a:solidFill>
                      <a:schemeClr val="tx1"/>
                    </a:solidFill>
                  </a:rPr>
                  <a:t>, if every efficient adversary A has negligible advantage: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78AB893-90D8-4E9F-AF2B-4EDDBF1104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005" y="1037066"/>
                <a:ext cx="7460166" cy="830997"/>
              </a:xfrm>
              <a:prstGeom prst="rect">
                <a:avLst/>
              </a:prstGeom>
              <a:blipFill>
                <a:blip r:embed="rId4"/>
                <a:stretch>
                  <a:fillRect l="-1225" t="-5147" b="-169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ACC4CFBD-9094-4495-9066-2F5847F12F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963693"/>
            <a:ext cx="8745822" cy="646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948402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C75BEC6-EA77-4B2C-9A94-51AEE1B00556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26</a:t>
            </a:fld>
            <a:endParaRPr lang="en-US" altLang="he-IL" sz="1800"/>
          </a:p>
        </p:txBody>
      </p:sp>
      <p:sp>
        <p:nvSpPr>
          <p:cNvPr id="8704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97276" y="237655"/>
            <a:ext cx="8711227" cy="779462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3600" b="1" dirty="0">
                <a:solidFill>
                  <a:srgbClr val="FF0000"/>
                </a:solidFill>
              </a:rPr>
              <a:t>Definition: IND-CPA Pub-Key Encryption</a:t>
            </a:r>
            <a:endParaRPr lang="en-US" altLang="he-IL" sz="3600" b="1" dirty="0">
              <a:solidFill>
                <a:srgbClr val="0000FF"/>
              </a:solidFill>
            </a:endParaRPr>
          </a:p>
        </p:txBody>
      </p:sp>
      <p:sp>
        <p:nvSpPr>
          <p:cNvPr id="8704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98178" y="887262"/>
            <a:ext cx="8745822" cy="419964"/>
          </a:xfrm>
        </p:spPr>
        <p:txBody>
          <a:bodyPr/>
          <a:lstStyle/>
          <a:p>
            <a:pPr marL="263525" indent="-325438" eaLnBrk="1" hangingPunct="1">
              <a:lnSpc>
                <a:spcPct val="8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br>
              <a:rPr lang="en-US" altLang="he-IL" sz="1600" dirty="0"/>
            </a:br>
            <a:endParaRPr lang="en-US" altLang="he-IL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78AB893-90D8-4E9F-AF2B-4EDDBF1104F8}"/>
                  </a:ext>
                </a:extLst>
              </p:cNvPr>
              <p:cNvSpPr txBox="1"/>
              <p:nvPr/>
            </p:nvSpPr>
            <p:spPr>
              <a:xfrm>
                <a:off x="959005" y="1037066"/>
                <a:ext cx="746016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chemeClr val="tx1"/>
                    </a:solidFill>
                  </a:rPr>
                  <a:t>Public key cryptosystem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𝐾𝐺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is 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IND-CPA</a:t>
                </a:r>
                <a:r>
                  <a:rPr lang="en-US" sz="2400" dirty="0">
                    <a:solidFill>
                      <a:schemeClr val="tx1"/>
                    </a:solidFill>
                  </a:rPr>
                  <a:t>, if every efficient adversary A has negligible advantage: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78AB893-90D8-4E9F-AF2B-4EDDBF1104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005" y="1037066"/>
                <a:ext cx="7460166" cy="830997"/>
              </a:xfrm>
              <a:prstGeom prst="rect">
                <a:avLst/>
              </a:prstGeom>
              <a:blipFill>
                <a:blip r:embed="rId3"/>
                <a:stretch>
                  <a:fillRect l="-1225" t="-5147" b="-169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0BC98074-98A7-43A2-9754-87049FDB8B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064" y="1854792"/>
            <a:ext cx="8949326" cy="5427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1F14E84-8082-4397-97E9-0B858BF8F7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7275" y="2599901"/>
            <a:ext cx="7910383" cy="3437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156152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C75BEC6-EA77-4B2C-9A94-51AEE1B00556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27</a:t>
            </a:fld>
            <a:endParaRPr lang="en-US" altLang="he-IL" sz="1800"/>
          </a:p>
        </p:txBody>
      </p:sp>
      <p:sp>
        <p:nvSpPr>
          <p:cNvPr id="8704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97276" y="237655"/>
            <a:ext cx="8711227" cy="779462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3600" dirty="0">
                <a:solidFill>
                  <a:srgbClr val="FF0000"/>
                </a:solidFill>
              </a:rPr>
              <a:t>IND-CPA : distinguish </a:t>
            </a:r>
            <a:r>
              <a:rPr lang="en-US" altLang="he-IL" sz="3600" dirty="0" err="1">
                <a:solidFill>
                  <a:srgbClr val="FF0000"/>
                </a:solidFill>
              </a:rPr>
              <a:t>monoalph</a:t>
            </a:r>
            <a:r>
              <a:rPr lang="en-US" altLang="he-IL" sz="3600" dirty="0">
                <a:solidFill>
                  <a:srgbClr val="FF0000"/>
                </a:solidFill>
              </a:rPr>
              <a:t>. sub.!</a:t>
            </a:r>
            <a:endParaRPr lang="en-US" altLang="he-IL" sz="3600" dirty="0"/>
          </a:p>
        </p:txBody>
      </p:sp>
      <p:sp>
        <p:nvSpPr>
          <p:cNvPr id="8704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29666" y="821032"/>
            <a:ext cx="8745822" cy="2164419"/>
          </a:xfrm>
        </p:spPr>
        <p:txBody>
          <a:bodyPr/>
          <a:lstStyle/>
          <a:p>
            <a:pPr marL="263525" indent="-325438" eaLnBrk="1" hangingPunct="1">
              <a:lnSpc>
                <a:spcPct val="8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 dirty="0"/>
              <a:t>Students split to pairs: adversary and `tester’</a:t>
            </a:r>
          </a:p>
          <a:p>
            <a:pPr marL="263525" indent="-325438" eaLnBrk="1" hangingPunct="1">
              <a:lnSpc>
                <a:spcPct val="8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 dirty="0"/>
              <a:t>Tester selects (or receives) `random’ </a:t>
            </a:r>
            <a:r>
              <a:rPr lang="en-US" altLang="he-IL" sz="2400" i="1" dirty="0"/>
              <a:t>(k, b)</a:t>
            </a:r>
          </a:p>
          <a:p>
            <a:pPr marL="663575" lvl="1" indent="-325438" eaLnBrk="1" hangingPunct="1">
              <a:lnSpc>
                <a:spcPct val="8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000" i="1" dirty="0"/>
              <a:t>k </a:t>
            </a:r>
            <a:r>
              <a:rPr lang="en-US" altLang="he-IL" sz="2000" dirty="0"/>
              <a:t>is monoalphabetic substitution table: </a:t>
            </a:r>
            <a:r>
              <a:rPr lang="en-US" altLang="he-IL" sz="2000" i="1" dirty="0" err="1"/>
              <a:t>E</a:t>
            </a:r>
            <a:r>
              <a:rPr lang="en-US" altLang="he-IL" sz="2000" i="1" baseline="-25000" dirty="0" err="1"/>
              <a:t>k</a:t>
            </a:r>
            <a:r>
              <a:rPr lang="en-US" altLang="he-IL" sz="2000" i="1" dirty="0"/>
              <a:t>(</a:t>
            </a:r>
            <a:r>
              <a:rPr lang="en-US" altLang="he-IL" sz="2000" i="1" dirty="0" err="1"/>
              <a:t>abc</a:t>
            </a:r>
            <a:r>
              <a:rPr lang="en-US" altLang="he-IL" sz="2000" i="1" dirty="0"/>
              <a:t>)=k(a)||k(b)||k(c)</a:t>
            </a:r>
            <a:endParaRPr lang="en-US" altLang="he-IL" sz="2000" dirty="0"/>
          </a:p>
          <a:p>
            <a:pPr marL="263525" indent="-325438" eaLnBrk="1" hangingPunct="1">
              <a:lnSpc>
                <a:spcPct val="8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 dirty="0">
                <a:solidFill>
                  <a:srgbClr val="FF0000"/>
                </a:solidFill>
              </a:rPr>
              <a:t>Adversary gives message(s) </a:t>
            </a:r>
            <a:r>
              <a:rPr lang="en-US" altLang="he-IL" sz="2400" i="1" dirty="0">
                <a:solidFill>
                  <a:srgbClr val="FF0000"/>
                </a:solidFill>
              </a:rPr>
              <a:t>m, </a:t>
            </a:r>
            <a:r>
              <a:rPr lang="en-US" altLang="he-IL" sz="2400" dirty="0">
                <a:solidFill>
                  <a:srgbClr val="FF0000"/>
                </a:solidFill>
              </a:rPr>
              <a:t>receives </a:t>
            </a:r>
            <a:r>
              <a:rPr lang="en-US" altLang="he-IL" sz="2400" i="1" dirty="0" err="1">
                <a:solidFill>
                  <a:srgbClr val="FF0000"/>
                </a:solidFill>
              </a:rPr>
              <a:t>E</a:t>
            </a:r>
            <a:r>
              <a:rPr lang="en-US" altLang="he-IL" sz="2400" i="1" baseline="-25000" dirty="0" err="1">
                <a:solidFill>
                  <a:srgbClr val="FF0000"/>
                </a:solidFill>
              </a:rPr>
              <a:t>k</a:t>
            </a:r>
            <a:r>
              <a:rPr lang="en-US" altLang="he-IL" sz="2400" i="1" dirty="0">
                <a:solidFill>
                  <a:srgbClr val="FF0000"/>
                </a:solidFill>
              </a:rPr>
              <a:t>(m)</a:t>
            </a:r>
            <a:endParaRPr lang="en-US" altLang="he-IL" sz="2400" dirty="0">
              <a:solidFill>
                <a:srgbClr val="FF0000"/>
              </a:solidFill>
            </a:endParaRPr>
          </a:p>
          <a:p>
            <a:pPr marL="263525" indent="-325438" eaLnBrk="1" hangingPunct="1">
              <a:lnSpc>
                <a:spcPct val="8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 dirty="0">
                <a:solidFill>
                  <a:srgbClr val="FF0000"/>
                </a:solidFill>
              </a:rPr>
              <a:t>Then adversary gives </a:t>
            </a:r>
            <a:r>
              <a:rPr lang="en-US" altLang="he-IL" sz="2400" i="1" dirty="0">
                <a:solidFill>
                  <a:srgbClr val="FF0000"/>
                </a:solidFill>
              </a:rPr>
              <a:t>m</a:t>
            </a:r>
            <a:r>
              <a:rPr lang="en-US" altLang="he-IL" sz="2400" i="1" baseline="-25000" dirty="0">
                <a:solidFill>
                  <a:srgbClr val="FF0000"/>
                </a:solidFill>
              </a:rPr>
              <a:t>0 </a:t>
            </a:r>
            <a:r>
              <a:rPr lang="en-US" altLang="he-IL" sz="2400" i="1" dirty="0">
                <a:solidFill>
                  <a:srgbClr val="FF0000"/>
                </a:solidFill>
              </a:rPr>
              <a:t>, m</a:t>
            </a:r>
            <a:r>
              <a:rPr lang="en-US" altLang="he-IL" sz="2400" i="1" baseline="-25000" dirty="0">
                <a:solidFill>
                  <a:srgbClr val="FF0000"/>
                </a:solidFill>
              </a:rPr>
              <a:t>1 </a:t>
            </a:r>
            <a:r>
              <a:rPr lang="en-US" altLang="he-IL" sz="2400" i="1" dirty="0">
                <a:solidFill>
                  <a:srgbClr val="FF0000"/>
                </a:solidFill>
              </a:rPr>
              <a:t>… </a:t>
            </a:r>
            <a:r>
              <a:rPr lang="en-US" altLang="he-IL" sz="2400" dirty="0">
                <a:solidFill>
                  <a:srgbClr val="FF0000"/>
                </a:solidFill>
              </a:rPr>
              <a:t>receives </a:t>
            </a:r>
            <a:r>
              <a:rPr lang="en-US" altLang="he-IL" sz="2400" i="1" dirty="0" err="1">
                <a:solidFill>
                  <a:srgbClr val="FF0000"/>
                </a:solidFill>
              </a:rPr>
              <a:t>E</a:t>
            </a:r>
            <a:r>
              <a:rPr lang="en-US" altLang="he-IL" sz="2400" i="1" baseline="-25000" dirty="0" err="1">
                <a:solidFill>
                  <a:srgbClr val="FF0000"/>
                </a:solidFill>
              </a:rPr>
              <a:t>k</a:t>
            </a:r>
            <a:r>
              <a:rPr lang="en-US" altLang="he-IL" sz="2400" i="1" dirty="0">
                <a:solidFill>
                  <a:srgbClr val="FF0000"/>
                </a:solidFill>
              </a:rPr>
              <a:t>(m</a:t>
            </a:r>
            <a:r>
              <a:rPr lang="en-US" altLang="he-IL" sz="2400" i="1" baseline="-25000" dirty="0">
                <a:solidFill>
                  <a:srgbClr val="FF0000"/>
                </a:solidFill>
              </a:rPr>
              <a:t>b</a:t>
            </a:r>
            <a:r>
              <a:rPr lang="en-US" altLang="he-IL" sz="2400" i="1" dirty="0">
                <a:solidFill>
                  <a:srgbClr val="FF0000"/>
                </a:solidFill>
              </a:rPr>
              <a:t>)</a:t>
            </a:r>
            <a:endParaRPr lang="en-US" altLang="he-IL" sz="2400" dirty="0"/>
          </a:p>
          <a:p>
            <a:pPr marL="263525" indent="-325438" eaLnBrk="1" hangingPunct="1">
              <a:lnSpc>
                <a:spcPct val="8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 dirty="0"/>
              <a:t>Adversary finds </a:t>
            </a:r>
            <a:r>
              <a:rPr lang="en-US" altLang="he-IL" sz="2400" i="1" dirty="0"/>
              <a:t>b </a:t>
            </a:r>
            <a:r>
              <a:rPr lang="en-US" altLang="he-IL" sz="2400" dirty="0"/>
              <a:t>!! How?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4F3FE8E-BEF3-408D-AA12-6902612FA99E}"/>
              </a:ext>
            </a:extLst>
          </p:cNvPr>
          <p:cNvSpPr/>
          <p:nvPr/>
        </p:nvSpPr>
        <p:spPr bwMode="auto">
          <a:xfrm>
            <a:off x="329666" y="5413729"/>
            <a:ext cx="3312368" cy="730199"/>
          </a:xfrm>
          <a:prstGeom prst="round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Monoalphabetic substitution</a:t>
            </a:r>
          </a:p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is not IND-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CPAistinguishable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!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59F21A4-6B52-4679-84AE-395B1264CD2A}"/>
              </a:ext>
            </a:extLst>
          </p:cNvPr>
          <p:cNvSpPr/>
          <p:nvPr/>
        </p:nvSpPr>
        <p:spPr bwMode="auto">
          <a:xfrm>
            <a:off x="6756567" y="2957034"/>
            <a:ext cx="1923883" cy="1591398"/>
          </a:xfrm>
          <a:prstGeom prst="rect">
            <a:avLst/>
          </a:prstGeom>
          <a:solidFill>
            <a:srgbClr val="FFFF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5" name="Picture 24" descr="A picture containing drawing&#10;&#10;Description automatically generated">
            <a:extLst>
              <a:ext uri="{FF2B5EF4-FFF2-40B4-BE49-F238E27FC236}">
                <a16:creationId xmlns:a16="http://schemas.microsoft.com/office/drawing/2014/main" id="{9175C230-A2EC-42C8-9072-FD30C1D9BF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002639" y="3050718"/>
            <a:ext cx="2830046" cy="2418804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BDE730F-F7AD-4DDE-BD72-781E6BFB4FBD}"/>
              </a:ext>
            </a:extLst>
          </p:cNvPr>
          <p:cNvCxnSpPr/>
          <p:nvPr/>
        </p:nvCxnSpPr>
        <p:spPr bwMode="auto">
          <a:xfrm flipH="1" flipV="1">
            <a:off x="7151032" y="3254094"/>
            <a:ext cx="450364" cy="3973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85E7166-C9AC-40EC-8C8A-8A8ECAF79FB2}"/>
              </a:ext>
            </a:extLst>
          </p:cNvPr>
          <p:cNvSpPr txBox="1"/>
          <p:nvPr/>
        </p:nvSpPr>
        <p:spPr>
          <a:xfrm>
            <a:off x="6919972" y="307577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36283E6-A731-4B6A-82C6-07AC4B71CD2F}"/>
              </a:ext>
            </a:extLst>
          </p:cNvPr>
          <p:cNvSpPr txBox="1"/>
          <p:nvPr/>
        </p:nvSpPr>
        <p:spPr>
          <a:xfrm>
            <a:off x="7161128" y="3452491"/>
            <a:ext cx="8835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err="1">
                <a:solidFill>
                  <a:schemeClr val="tx1"/>
                </a:solidFill>
              </a:rPr>
              <a:t>E</a:t>
            </a:r>
            <a:r>
              <a:rPr lang="en-US" sz="2800" i="1" baseline="-25000" dirty="0" err="1">
                <a:solidFill>
                  <a:schemeClr val="tx1"/>
                </a:solidFill>
              </a:rPr>
              <a:t>k</a:t>
            </a:r>
            <a:r>
              <a:rPr lang="en-US" sz="2800" i="1" dirty="0">
                <a:solidFill>
                  <a:schemeClr val="tx1"/>
                </a:solidFill>
              </a:rPr>
              <a:t>(.)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0EF2266-CCDB-4AB3-95DE-B5C49796459D}"/>
              </a:ext>
            </a:extLst>
          </p:cNvPr>
          <p:cNvCxnSpPr/>
          <p:nvPr/>
        </p:nvCxnSpPr>
        <p:spPr bwMode="auto">
          <a:xfrm>
            <a:off x="4127741" y="4405891"/>
            <a:ext cx="2628826" cy="1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E0088DB-E0C4-4378-9641-7D45EC767A43}"/>
              </a:ext>
            </a:extLst>
          </p:cNvPr>
          <p:cNvCxnSpPr/>
          <p:nvPr/>
        </p:nvCxnSpPr>
        <p:spPr bwMode="auto">
          <a:xfrm flipV="1">
            <a:off x="4193055" y="4073200"/>
            <a:ext cx="2573510" cy="9665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5516D45-FB07-487C-A9B3-13FB56079E3C}"/>
                  </a:ext>
                </a:extLst>
              </p:cNvPr>
              <p:cNvSpPr txBox="1"/>
              <p:nvPr/>
            </p:nvSpPr>
            <p:spPr>
              <a:xfrm>
                <a:off x="4362767" y="3696277"/>
                <a:ext cx="24913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baseline="-25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, 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baseline="-25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1 </m:t>
                    </m:r>
                  </m:oMath>
                </a14:m>
                <a:r>
                  <a:rPr lang="en-US" altLang="he-IL" sz="1800" i="1" dirty="0" err="1">
                    <a:solidFill>
                      <a:srgbClr val="0000FF"/>
                    </a:solidFill>
                  </a:rPr>
                  <a:t>s.t.</a:t>
                </a:r>
                <a:r>
                  <a:rPr lang="en-US" altLang="he-IL" sz="1800" i="1" dirty="0">
                    <a:solidFill>
                      <a:srgbClr val="0000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he-IL" sz="18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he-IL" sz="18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he-IL" sz="1800" i="1" baseline="-25000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he-IL" sz="18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|=|</m:t>
                    </m:r>
                    <m:r>
                      <a:rPr lang="en-US" altLang="he-IL" sz="18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he-IL" sz="1800" i="1" baseline="-25000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he-IL" sz="18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| </m:t>
                    </m:r>
                  </m:oMath>
                </a14:m>
                <a:endParaRPr lang="en-US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5516D45-FB07-487C-A9B3-13FB56079E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2767" y="3696277"/>
                <a:ext cx="2491388" cy="369332"/>
              </a:xfrm>
              <a:prstGeom prst="rect">
                <a:avLst/>
              </a:prstGeom>
              <a:blipFill>
                <a:blip r:embed="rId5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EED392F1-BFFE-474B-9B68-29DE34F2754B}"/>
              </a:ext>
            </a:extLst>
          </p:cNvPr>
          <p:cNvSpPr txBox="1"/>
          <p:nvPr/>
        </p:nvSpPr>
        <p:spPr>
          <a:xfrm>
            <a:off x="7201596" y="292193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$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DB1028F-0D72-4CD7-B672-850455D49DA0}"/>
                  </a:ext>
                </a:extLst>
              </p:cNvPr>
              <p:cNvSpPr txBox="1"/>
              <p:nvPr/>
            </p:nvSpPr>
            <p:spPr>
              <a:xfrm>
                <a:off x="4339231" y="4026038"/>
                <a:ext cx="165026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∗=</m:t>
                      </m:r>
                      <m:r>
                        <a:rPr lang="en-US" sz="2000" i="1" dirty="0" err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baseline="-25000" dirty="0" err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𝑚𝑏</m:t>
                      </m:r>
                      <m:r>
                        <a:rPr lang="en-US" sz="2000" i="1" baseline="-250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)</m:t>
                      </m:r>
                    </m:oMath>
                  </m:oMathPara>
                </a14:m>
                <a:endParaRPr lang="en-US" sz="20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DB1028F-0D72-4CD7-B672-850455D49D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9231" y="4026038"/>
                <a:ext cx="1650260" cy="400110"/>
              </a:xfrm>
              <a:prstGeom prst="rect">
                <a:avLst/>
              </a:prstGeom>
              <a:blipFill>
                <a:blip r:embed="rId6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Speech Bubble: Rectangle with Corners Rounded 43">
            <a:extLst>
              <a:ext uri="{FF2B5EF4-FFF2-40B4-BE49-F238E27FC236}">
                <a16:creationId xmlns:a16="http://schemas.microsoft.com/office/drawing/2014/main" id="{2C112DC1-0802-44B0-8982-F94F3714FE12}"/>
              </a:ext>
            </a:extLst>
          </p:cNvPr>
          <p:cNvSpPr/>
          <p:nvPr/>
        </p:nvSpPr>
        <p:spPr bwMode="auto">
          <a:xfrm>
            <a:off x="5988793" y="4955705"/>
            <a:ext cx="499594" cy="447258"/>
          </a:xfrm>
          <a:prstGeom prst="wedgeRoundRectCallout">
            <a:avLst>
              <a:gd name="adj1" fmla="val -502883"/>
              <a:gd name="adj2" fmla="val -193141"/>
              <a:gd name="adj3" fmla="val 16667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kumimoji="0" 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b*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3D58F40-242E-4FFF-89BE-54B1CB3277FD}"/>
              </a:ext>
            </a:extLst>
          </p:cNvPr>
          <p:cNvCxnSpPr/>
          <p:nvPr/>
        </p:nvCxnSpPr>
        <p:spPr bwMode="auto">
          <a:xfrm flipV="1">
            <a:off x="4127741" y="3645261"/>
            <a:ext cx="2638824" cy="35686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8F769ED-1847-4A3C-8BE1-A6AD03FFE353}"/>
              </a:ext>
            </a:extLst>
          </p:cNvPr>
          <p:cNvCxnSpPr/>
          <p:nvPr/>
        </p:nvCxnSpPr>
        <p:spPr bwMode="auto">
          <a:xfrm>
            <a:off x="4127741" y="3229535"/>
            <a:ext cx="2615070" cy="8453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EF290CC-CDEC-4D53-B05F-A210562B7854}"/>
                  </a:ext>
                </a:extLst>
              </p:cNvPr>
              <p:cNvSpPr txBox="1"/>
              <p:nvPr/>
            </p:nvSpPr>
            <p:spPr>
              <a:xfrm>
                <a:off x="4357967" y="2870255"/>
                <a:ext cx="8173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EF290CC-CDEC-4D53-B05F-A210562B78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7967" y="2870255"/>
                <a:ext cx="81733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E69737F5-8564-4D4C-A4EB-BD376850D7A5}"/>
                  </a:ext>
                </a:extLst>
              </p:cNvPr>
              <p:cNvSpPr txBox="1"/>
              <p:nvPr/>
            </p:nvSpPr>
            <p:spPr>
              <a:xfrm>
                <a:off x="4357967" y="3282177"/>
                <a:ext cx="98520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baseline="-25000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000" i="1" baseline="-250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E69737F5-8564-4D4C-A4EB-BD376850D7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7967" y="3282177"/>
                <a:ext cx="985206" cy="400110"/>
              </a:xfrm>
              <a:prstGeom prst="rect">
                <a:avLst/>
              </a:prstGeom>
              <a:blipFill>
                <a:blip r:embed="rId8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TextBox 50">
            <a:extLst>
              <a:ext uri="{FF2B5EF4-FFF2-40B4-BE49-F238E27FC236}">
                <a16:creationId xmlns:a16="http://schemas.microsoft.com/office/drawing/2014/main" id="{826CBB2E-1E70-4145-83CA-6EF00698F5FB}"/>
              </a:ext>
            </a:extLst>
          </p:cNvPr>
          <p:cNvSpPr txBox="1"/>
          <p:nvPr/>
        </p:nvSpPr>
        <p:spPr>
          <a:xfrm flipH="1">
            <a:off x="2068289" y="3075775"/>
            <a:ext cx="2711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Lucida Calligraphy" panose="03010101010101010101" pitchFamily="66" charset="0"/>
              </a:rPr>
              <a:t>A</a:t>
            </a:r>
          </a:p>
        </p:txBody>
      </p:sp>
      <p:sp>
        <p:nvSpPr>
          <p:cNvPr id="53" name="Hexagon 52">
            <a:extLst>
              <a:ext uri="{FF2B5EF4-FFF2-40B4-BE49-F238E27FC236}">
                <a16:creationId xmlns:a16="http://schemas.microsoft.com/office/drawing/2014/main" id="{868E0473-9974-42D9-BF92-468C37167BE6}"/>
              </a:ext>
            </a:extLst>
          </p:cNvPr>
          <p:cNvSpPr/>
          <p:nvPr/>
        </p:nvSpPr>
        <p:spPr bwMode="auto">
          <a:xfrm>
            <a:off x="6919973" y="4731598"/>
            <a:ext cx="1285246" cy="737924"/>
          </a:xfrm>
          <a:prstGeom prst="hexagon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>
              <a:buClr>
                <a:srgbClr val="000000"/>
              </a:buClr>
              <a:buSzPct val="100000"/>
            </a:pPr>
            <a:r>
              <a:rPr lang="en-US" sz="1800" dirty="0">
                <a:solidFill>
                  <a:schemeClr val="tx1"/>
                </a:solidFill>
                <a:latin typeface="Lucida Calligraphy" panose="03010101010101010101" pitchFamily="66" charset="0"/>
              </a:rPr>
              <a:t>A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wins</a:t>
            </a:r>
            <a:b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if </a:t>
            </a:r>
            <a:r>
              <a:rPr kumimoji="0" 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b*=b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D82C793E-D2FC-42CF-9F91-D44831961E84}"/>
                  </a:ext>
                </a:extLst>
              </p:cNvPr>
              <p:cNvSpPr txBox="1"/>
              <p:nvPr/>
            </p:nvSpPr>
            <p:spPr>
              <a:xfrm>
                <a:off x="7543948" y="3011787"/>
                <a:ext cx="10728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D82C793E-D2FC-42CF-9F91-D44831961E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3948" y="3011787"/>
                <a:ext cx="1072858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Arrow: Down 59">
                <a:extLst>
                  <a:ext uri="{FF2B5EF4-FFF2-40B4-BE49-F238E27FC236}">
                    <a16:creationId xmlns:a16="http://schemas.microsoft.com/office/drawing/2014/main" id="{0C3FD032-0976-42CE-AE39-881055325A54}"/>
                  </a:ext>
                </a:extLst>
              </p:cNvPr>
              <p:cNvSpPr/>
              <p:nvPr/>
            </p:nvSpPr>
            <p:spPr bwMode="auto">
              <a:xfrm>
                <a:off x="6929678" y="2560326"/>
                <a:ext cx="1343435" cy="369332"/>
              </a:xfrm>
              <a:prstGeom prst="downArrow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cs typeface="Arial" pitchFamily="34" charset="0"/>
                        </a:rPr>
                        <m:t>𝑛</m:t>
                      </m:r>
                      <m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cs typeface="Arial" pitchFamily="34" charset="0"/>
                        </a:rPr>
                        <m:t>,</m:t>
                      </m:r>
                      <m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cs typeface="Arial" pitchFamily="34" charset="0"/>
                        </a:rPr>
                        <m:t>𝑏</m:t>
                      </m:r>
                    </m:oMath>
                  </m:oMathPara>
                </a14:m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60" name="Arrow: Down 59">
                <a:extLst>
                  <a:ext uri="{FF2B5EF4-FFF2-40B4-BE49-F238E27FC236}">
                    <a16:creationId xmlns:a16="http://schemas.microsoft.com/office/drawing/2014/main" id="{0C3FD032-0976-42CE-AE39-881055325A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29678" y="2560326"/>
                <a:ext cx="1343435" cy="369332"/>
              </a:xfrm>
              <a:prstGeom prst="downArrow">
                <a:avLst/>
              </a:prstGeom>
              <a:blipFill>
                <a:blip r:embed="rId10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73892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70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70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70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70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70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70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4" grpId="0" uiExpand="1" build="p"/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C75BEC6-EA77-4B2C-9A94-51AEE1B00556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28</a:t>
            </a:fld>
            <a:endParaRPr lang="en-US" altLang="he-IL" sz="1800"/>
          </a:p>
        </p:txBody>
      </p:sp>
      <p:sp>
        <p:nvSpPr>
          <p:cNvPr id="8704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97276" y="237655"/>
            <a:ext cx="8711227" cy="779462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3200" dirty="0">
                <a:solidFill>
                  <a:srgbClr val="FF00FF"/>
                </a:solidFill>
              </a:rPr>
              <a:t>Can IND-CPA encryption be </a:t>
            </a:r>
            <a:r>
              <a:rPr lang="en-US" altLang="he-IL" sz="3200" b="1" dirty="0">
                <a:solidFill>
                  <a:srgbClr val="FF00FF"/>
                </a:solidFill>
              </a:rPr>
              <a:t>deterministic</a:t>
            </a:r>
            <a:r>
              <a:rPr lang="en-US" altLang="he-IL" sz="3200" dirty="0">
                <a:solidFill>
                  <a:srgbClr val="FF00FF"/>
                </a:solidFill>
              </a:rPr>
              <a:t>? </a:t>
            </a:r>
          </a:p>
        </p:txBody>
      </p:sp>
      <p:sp>
        <p:nvSpPr>
          <p:cNvPr id="8704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54172" y="897425"/>
            <a:ext cx="8745822" cy="2164419"/>
          </a:xfrm>
        </p:spPr>
        <p:txBody>
          <a:bodyPr/>
          <a:lstStyle/>
          <a:p>
            <a:pPr marL="263525" indent="-325438" eaLnBrk="1" hangingPunct="1">
              <a:lnSpc>
                <a:spcPct val="8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 dirty="0">
                <a:solidFill>
                  <a:srgbClr val="FF0000"/>
                </a:solidFill>
              </a:rPr>
              <a:t>No!! But why? Suppose </a:t>
            </a:r>
            <a:r>
              <a:rPr lang="en-US" altLang="he-IL" sz="2400" i="1" dirty="0" err="1">
                <a:solidFill>
                  <a:srgbClr val="FF0000"/>
                </a:solidFill>
              </a:rPr>
              <a:t>E</a:t>
            </a:r>
            <a:r>
              <a:rPr lang="en-US" altLang="he-IL" sz="2400" i="1" baseline="-25000" dirty="0" err="1">
                <a:solidFill>
                  <a:srgbClr val="FF0000"/>
                </a:solidFill>
              </a:rPr>
              <a:t>k</a:t>
            </a:r>
            <a:r>
              <a:rPr lang="en-US" altLang="he-IL" sz="2400" i="1" dirty="0">
                <a:solidFill>
                  <a:srgbClr val="FF0000"/>
                </a:solidFill>
              </a:rPr>
              <a:t>(x) </a:t>
            </a:r>
            <a:r>
              <a:rPr lang="en-US" altLang="he-IL" sz="2400" dirty="0">
                <a:solidFill>
                  <a:srgbClr val="FF0000"/>
                </a:solidFill>
              </a:rPr>
              <a:t>is deterministic…</a:t>
            </a:r>
          </a:p>
          <a:p>
            <a:pPr marL="263525" indent="-325438" eaLnBrk="1" hangingPunct="1">
              <a:lnSpc>
                <a:spcPct val="8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sz="2400" dirty="0">
                <a:solidFill>
                  <a:schemeClr val="tx1"/>
                </a:solidFill>
                <a:sym typeface="Wingdings" panose="05000000000000000000" pitchFamily="2" charset="2"/>
              </a:rPr>
              <a:t>Assume messages are words (arbitrary length).</a:t>
            </a:r>
            <a:endParaRPr lang="en-US" sz="2400" dirty="0">
              <a:solidFill>
                <a:schemeClr val="tx1"/>
              </a:solidFill>
              <a:latin typeface="Lucida Calligraphy" panose="03010101010101010101" pitchFamily="66" charset="0"/>
            </a:endParaRPr>
          </a:p>
          <a:p>
            <a:pPr marL="263525" indent="-325438" eaLnBrk="1" hangingPunct="1">
              <a:lnSpc>
                <a:spcPct val="8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sz="2400" dirty="0">
                <a:solidFill>
                  <a:schemeClr val="tx1"/>
                </a:solidFill>
                <a:latin typeface="Lucida Calligraphy" panose="03010101010101010101" pitchFamily="66" charset="0"/>
              </a:rPr>
              <a:t>A </a:t>
            </a:r>
            <a:r>
              <a:rPr 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gives </a:t>
            </a:r>
            <a:r>
              <a:rPr lang="en-US" sz="2000" i="1" dirty="0">
                <a:solidFill>
                  <a:schemeClr val="tx1"/>
                </a:solidFill>
                <a:sym typeface="Wingdings" panose="05000000000000000000" pitchFamily="2" charset="2"/>
              </a:rPr>
              <a:t>m=_________ , </a:t>
            </a:r>
            <a:r>
              <a:rPr 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receives </a:t>
            </a:r>
            <a:r>
              <a:rPr lang="en-US" sz="2000" i="1" dirty="0">
                <a:solidFill>
                  <a:schemeClr val="tx1"/>
                </a:solidFill>
                <a:sym typeface="Wingdings" panose="05000000000000000000" pitchFamily="2" charset="2"/>
              </a:rPr>
              <a:t>c=</a:t>
            </a:r>
            <a:r>
              <a:rPr lang="en-US" sz="2000" i="1" dirty="0" err="1">
                <a:solidFill>
                  <a:schemeClr val="tx1"/>
                </a:solidFill>
                <a:sym typeface="Wingdings" panose="05000000000000000000" pitchFamily="2" charset="2"/>
              </a:rPr>
              <a:t>E</a:t>
            </a:r>
            <a:r>
              <a:rPr lang="en-US" sz="2000" i="1" baseline="-25000" dirty="0" err="1">
                <a:solidFill>
                  <a:schemeClr val="tx1"/>
                </a:solidFill>
                <a:sym typeface="Wingdings" panose="05000000000000000000" pitchFamily="2" charset="2"/>
              </a:rPr>
              <a:t>k</a:t>
            </a:r>
            <a:r>
              <a:rPr lang="en-US" sz="2000" i="1" dirty="0">
                <a:solidFill>
                  <a:schemeClr val="tx1"/>
                </a:solidFill>
                <a:sym typeface="Wingdings" panose="05000000000000000000" pitchFamily="2" charset="2"/>
              </a:rPr>
              <a:t>(m)</a:t>
            </a:r>
            <a:endParaRPr lang="en-US" altLang="he-IL" sz="20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263525" lvl="0" indent="-325438" eaLnBrk="1" hangingPunct="1">
              <a:lnSpc>
                <a:spcPct val="8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sz="2400" dirty="0">
                <a:latin typeface="Lucida Calligraphy" panose="03010101010101010101" pitchFamily="66" charset="0"/>
              </a:rPr>
              <a:t>A </a:t>
            </a:r>
            <a:r>
              <a:rPr lang="en-US" sz="2000" dirty="0">
                <a:sym typeface="Wingdings" panose="05000000000000000000" pitchFamily="2" charset="2"/>
              </a:rPr>
              <a:t>gives </a:t>
            </a:r>
            <a:r>
              <a:rPr lang="en-US" sz="2000" i="1" dirty="0">
                <a:sym typeface="Wingdings" panose="05000000000000000000" pitchFamily="2" charset="2"/>
              </a:rPr>
              <a:t>m</a:t>
            </a:r>
            <a:r>
              <a:rPr lang="en-US" sz="2000" i="1" baseline="-25000" dirty="0">
                <a:sym typeface="Wingdings" panose="05000000000000000000" pitchFamily="2" charset="2"/>
              </a:rPr>
              <a:t>0</a:t>
            </a:r>
            <a:r>
              <a:rPr lang="en-US" sz="2000" i="1" dirty="0">
                <a:sym typeface="Wingdings" panose="05000000000000000000" pitchFamily="2" charset="2"/>
              </a:rPr>
              <a:t>=_________ , m</a:t>
            </a:r>
            <a:r>
              <a:rPr lang="en-US" sz="2000" i="1" baseline="-25000" dirty="0">
                <a:sym typeface="Wingdings" panose="05000000000000000000" pitchFamily="2" charset="2"/>
              </a:rPr>
              <a:t>1</a:t>
            </a:r>
            <a:r>
              <a:rPr lang="en-US" sz="2000" i="1" dirty="0">
                <a:sym typeface="Wingdings" panose="05000000000000000000" pitchFamily="2" charset="2"/>
              </a:rPr>
              <a:t>=________,  </a:t>
            </a:r>
            <a:r>
              <a:rPr lang="en-US" sz="2000" dirty="0">
                <a:sym typeface="Wingdings" panose="05000000000000000000" pitchFamily="2" charset="2"/>
              </a:rPr>
              <a:t>receives </a:t>
            </a:r>
            <a:r>
              <a:rPr lang="en-US" sz="2000" i="1" dirty="0">
                <a:sym typeface="Wingdings" panose="05000000000000000000" pitchFamily="2" charset="2"/>
              </a:rPr>
              <a:t>c*=</a:t>
            </a:r>
            <a:r>
              <a:rPr lang="en-US" sz="2000" i="1" dirty="0" err="1">
                <a:sym typeface="Wingdings" panose="05000000000000000000" pitchFamily="2" charset="2"/>
              </a:rPr>
              <a:t>E</a:t>
            </a:r>
            <a:r>
              <a:rPr lang="en-US" sz="2000" i="1" baseline="-25000" dirty="0" err="1">
                <a:sym typeface="Wingdings" panose="05000000000000000000" pitchFamily="2" charset="2"/>
              </a:rPr>
              <a:t>k</a:t>
            </a:r>
            <a:r>
              <a:rPr lang="en-US" sz="2000" i="1" dirty="0">
                <a:sym typeface="Wingdings" panose="05000000000000000000" pitchFamily="2" charset="2"/>
              </a:rPr>
              <a:t>(m</a:t>
            </a:r>
            <a:r>
              <a:rPr lang="en-US" sz="2000" i="1" baseline="-25000" dirty="0">
                <a:sym typeface="Wingdings" panose="05000000000000000000" pitchFamily="2" charset="2"/>
              </a:rPr>
              <a:t>b</a:t>
            </a:r>
            <a:r>
              <a:rPr lang="en-US" sz="2000" i="1" dirty="0">
                <a:sym typeface="Wingdings" panose="05000000000000000000" pitchFamily="2" charset="2"/>
              </a:rPr>
              <a:t>)</a:t>
            </a:r>
            <a:endParaRPr lang="en-US" altLang="he-IL" sz="2000" dirty="0">
              <a:sym typeface="Wingdings" panose="05000000000000000000" pitchFamily="2" charset="2"/>
            </a:endParaRPr>
          </a:p>
          <a:p>
            <a:pPr marL="263525" indent="-325438" eaLnBrk="1" hangingPunct="1">
              <a:lnSpc>
                <a:spcPct val="8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sz="2800" dirty="0">
                <a:solidFill>
                  <a:schemeClr val="tx1"/>
                </a:solidFill>
                <a:latin typeface="Lucida Calligraphy" panose="03010101010101010101" pitchFamily="66" charset="0"/>
              </a:rPr>
              <a:t>A </a:t>
            </a:r>
            <a:r>
              <a:rPr lang="en-US" sz="2400" dirty="0">
                <a:solidFill>
                  <a:schemeClr val="tx1"/>
                </a:solidFill>
                <a:sym typeface="Wingdings" panose="05000000000000000000" pitchFamily="2" charset="2"/>
              </a:rPr>
              <a:t>outputs 1 if _________ , 0 otherwise  - and </a:t>
            </a:r>
            <a:r>
              <a:rPr lang="en-US" sz="2400" b="1" dirty="0">
                <a:solidFill>
                  <a:schemeClr val="tx1"/>
                </a:solidFill>
                <a:sym typeface="Wingdings" panose="05000000000000000000" pitchFamily="2" charset="2"/>
              </a:rPr>
              <a:t>wins</a:t>
            </a:r>
            <a:r>
              <a:rPr lang="en-US" sz="2400" dirty="0">
                <a:solidFill>
                  <a:schemeClr val="tx1"/>
                </a:solidFill>
                <a:sym typeface="Wingdings" panose="05000000000000000000" pitchFamily="2" charset="2"/>
              </a:rPr>
              <a:t>!!</a:t>
            </a:r>
            <a:endParaRPr lang="en-US" altLang="he-IL" sz="2400" dirty="0">
              <a:solidFill>
                <a:srgbClr val="FF00FF"/>
              </a:solidFill>
              <a:sym typeface="Wingdings" panose="05000000000000000000" pitchFamily="2" charset="2"/>
            </a:endParaRPr>
          </a:p>
          <a:p>
            <a:pPr marL="263525" indent="-325438" eaLnBrk="1" hangingPunct="1">
              <a:lnSpc>
                <a:spcPct val="8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 dirty="0">
                <a:solidFill>
                  <a:srgbClr val="FF00FF"/>
                </a:solidFill>
                <a:sym typeface="Wingdings" panose="05000000000000000000" pitchFamily="2" charset="2"/>
              </a:rPr>
              <a:t>Conclusion: IND-CPA Encryption </a:t>
            </a:r>
            <a:r>
              <a:rPr lang="en-US" altLang="he-IL" sz="2400" b="1" dirty="0">
                <a:solidFill>
                  <a:srgbClr val="FF00FF"/>
                </a:solidFill>
                <a:sym typeface="Wingdings" panose="05000000000000000000" pitchFamily="2" charset="2"/>
              </a:rPr>
              <a:t>must be randomized</a:t>
            </a:r>
            <a:r>
              <a:rPr lang="en-US" altLang="he-IL" sz="2400" i="1" dirty="0">
                <a:solidFill>
                  <a:srgbClr val="FF00FF"/>
                </a:solidFill>
              </a:rPr>
              <a:t> </a:t>
            </a:r>
            <a:r>
              <a:rPr lang="en-US" altLang="he-IL" sz="2400" i="1" dirty="0">
                <a:solidFill>
                  <a:schemeClr val="tx1"/>
                </a:solidFill>
              </a:rPr>
              <a:t> </a:t>
            </a:r>
            <a:endParaRPr lang="en-US" altLang="he-IL" sz="2400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D64398C-0445-4CF4-AAC2-84CCB902B164}"/>
              </a:ext>
            </a:extLst>
          </p:cNvPr>
          <p:cNvSpPr/>
          <p:nvPr/>
        </p:nvSpPr>
        <p:spPr bwMode="auto">
          <a:xfrm>
            <a:off x="6146467" y="3515096"/>
            <a:ext cx="1923883" cy="1591398"/>
          </a:xfrm>
          <a:prstGeom prst="rect">
            <a:avLst/>
          </a:prstGeom>
          <a:solidFill>
            <a:srgbClr val="FFFF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4" name="Picture 23" descr="A picture containing drawing&#10;&#10;Description automatically generated">
            <a:extLst>
              <a:ext uri="{FF2B5EF4-FFF2-40B4-BE49-F238E27FC236}">
                <a16:creationId xmlns:a16="http://schemas.microsoft.com/office/drawing/2014/main" id="{CCECF0FB-5B33-4D14-A9CA-8477020AF5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392539" y="3608780"/>
            <a:ext cx="2830046" cy="2418804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D912B88-33E6-43B8-90E0-656CC2386442}"/>
              </a:ext>
            </a:extLst>
          </p:cNvPr>
          <p:cNvCxnSpPr/>
          <p:nvPr/>
        </p:nvCxnSpPr>
        <p:spPr bwMode="auto">
          <a:xfrm flipH="1" flipV="1">
            <a:off x="6540932" y="3812156"/>
            <a:ext cx="450364" cy="3973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7B84619-15BD-4E7F-AA16-E14BAEB3F856}"/>
              </a:ext>
            </a:extLst>
          </p:cNvPr>
          <p:cNvSpPr txBox="1"/>
          <p:nvPr/>
        </p:nvSpPr>
        <p:spPr>
          <a:xfrm>
            <a:off x="6309872" y="363383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B5ECC05-6BC1-4506-AC3A-0A0B3FD26AA8}"/>
              </a:ext>
            </a:extLst>
          </p:cNvPr>
          <p:cNvSpPr txBox="1"/>
          <p:nvPr/>
        </p:nvSpPr>
        <p:spPr>
          <a:xfrm>
            <a:off x="6551028" y="4010553"/>
            <a:ext cx="8835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err="1">
                <a:solidFill>
                  <a:schemeClr val="tx1"/>
                </a:solidFill>
              </a:rPr>
              <a:t>E</a:t>
            </a:r>
            <a:r>
              <a:rPr lang="en-US" sz="2800" i="1" baseline="-25000" dirty="0" err="1">
                <a:solidFill>
                  <a:schemeClr val="tx1"/>
                </a:solidFill>
              </a:rPr>
              <a:t>k</a:t>
            </a:r>
            <a:r>
              <a:rPr lang="en-US" sz="2800" i="1" dirty="0">
                <a:solidFill>
                  <a:schemeClr val="tx1"/>
                </a:solidFill>
              </a:rPr>
              <a:t>(.)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A7A5928-074F-4542-8D66-71A160051117}"/>
              </a:ext>
            </a:extLst>
          </p:cNvPr>
          <p:cNvCxnSpPr/>
          <p:nvPr/>
        </p:nvCxnSpPr>
        <p:spPr bwMode="auto">
          <a:xfrm>
            <a:off x="3517641" y="4963953"/>
            <a:ext cx="2628826" cy="1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F70AD64-95A4-42E0-AFFE-10AFEFBF0AEE}"/>
              </a:ext>
            </a:extLst>
          </p:cNvPr>
          <p:cNvCxnSpPr/>
          <p:nvPr/>
        </p:nvCxnSpPr>
        <p:spPr bwMode="auto">
          <a:xfrm flipV="1">
            <a:off x="3582955" y="4631262"/>
            <a:ext cx="2573510" cy="9665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310D249-66BF-40B2-89AB-6E9C3F69F14D}"/>
                  </a:ext>
                </a:extLst>
              </p:cNvPr>
              <p:cNvSpPr txBox="1"/>
              <p:nvPr/>
            </p:nvSpPr>
            <p:spPr>
              <a:xfrm>
                <a:off x="3752667" y="4254339"/>
                <a:ext cx="24913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baseline="-25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, 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baseline="-25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1 </m:t>
                    </m:r>
                  </m:oMath>
                </a14:m>
                <a:r>
                  <a:rPr lang="en-US" altLang="he-IL" sz="1800" i="1" dirty="0" err="1">
                    <a:solidFill>
                      <a:srgbClr val="0000FF"/>
                    </a:solidFill>
                  </a:rPr>
                  <a:t>s.t.</a:t>
                </a:r>
                <a:r>
                  <a:rPr lang="en-US" altLang="he-IL" sz="1800" i="1" dirty="0">
                    <a:solidFill>
                      <a:srgbClr val="0000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he-IL" sz="18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he-IL" sz="18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he-IL" sz="1800" i="1" baseline="-25000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he-IL" sz="18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|=|</m:t>
                    </m:r>
                    <m:r>
                      <a:rPr lang="en-US" altLang="he-IL" sz="18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he-IL" sz="1800" i="1" baseline="-25000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he-IL" sz="18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| </m:t>
                    </m:r>
                  </m:oMath>
                </a14:m>
                <a:endParaRPr lang="en-US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310D249-66BF-40B2-89AB-6E9C3F69F1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2667" y="4254339"/>
                <a:ext cx="2491388" cy="369332"/>
              </a:xfrm>
              <a:prstGeom prst="rect">
                <a:avLst/>
              </a:prstGeom>
              <a:blipFill>
                <a:blip r:embed="rId5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89811D6E-8B33-4C2D-A1AA-35C300A664A9}"/>
              </a:ext>
            </a:extLst>
          </p:cNvPr>
          <p:cNvSpPr txBox="1"/>
          <p:nvPr/>
        </p:nvSpPr>
        <p:spPr>
          <a:xfrm>
            <a:off x="6591496" y="347999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$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AB43396C-846B-460C-8D97-45FF211E804B}"/>
                  </a:ext>
                </a:extLst>
              </p:cNvPr>
              <p:cNvSpPr txBox="1"/>
              <p:nvPr/>
            </p:nvSpPr>
            <p:spPr>
              <a:xfrm>
                <a:off x="3729131" y="4584100"/>
                <a:ext cx="165026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∗=</m:t>
                      </m:r>
                      <m:r>
                        <a:rPr lang="en-US" sz="2000" i="1" dirty="0" err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baseline="-25000" dirty="0" err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𝑚𝑏</m:t>
                      </m:r>
                      <m:r>
                        <a:rPr lang="en-US" sz="2000" i="1" baseline="-250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)</m:t>
                      </m:r>
                    </m:oMath>
                  </m:oMathPara>
                </a14:m>
                <a:endParaRPr lang="en-US" sz="20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AB43396C-846B-460C-8D97-45FF211E80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9131" y="4584100"/>
                <a:ext cx="1650260" cy="400110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Speech Bubble: Rectangle with Corners Rounded 43">
            <a:extLst>
              <a:ext uri="{FF2B5EF4-FFF2-40B4-BE49-F238E27FC236}">
                <a16:creationId xmlns:a16="http://schemas.microsoft.com/office/drawing/2014/main" id="{78F83B90-585F-441B-B6D6-3202CD83A3D5}"/>
              </a:ext>
            </a:extLst>
          </p:cNvPr>
          <p:cNvSpPr/>
          <p:nvPr/>
        </p:nvSpPr>
        <p:spPr bwMode="auto">
          <a:xfrm>
            <a:off x="5378693" y="5513767"/>
            <a:ext cx="499594" cy="447258"/>
          </a:xfrm>
          <a:prstGeom prst="wedgeRoundRectCallout">
            <a:avLst>
              <a:gd name="adj1" fmla="val -502883"/>
              <a:gd name="adj2" fmla="val -193141"/>
              <a:gd name="adj3" fmla="val 16667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kumimoji="0" 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b*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21E4B5D-97B0-4128-931F-183D444614CF}"/>
              </a:ext>
            </a:extLst>
          </p:cNvPr>
          <p:cNvCxnSpPr/>
          <p:nvPr/>
        </p:nvCxnSpPr>
        <p:spPr bwMode="auto">
          <a:xfrm flipV="1">
            <a:off x="3517641" y="4203323"/>
            <a:ext cx="2638824" cy="35686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5CD2581-60AE-4DBB-9B88-ABF17D5D8D3B}"/>
              </a:ext>
            </a:extLst>
          </p:cNvPr>
          <p:cNvCxnSpPr/>
          <p:nvPr/>
        </p:nvCxnSpPr>
        <p:spPr bwMode="auto">
          <a:xfrm>
            <a:off x="3517641" y="3787597"/>
            <a:ext cx="2615070" cy="8453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7A37C289-5077-49EF-94BC-879088351CC0}"/>
                  </a:ext>
                </a:extLst>
              </p:cNvPr>
              <p:cNvSpPr txBox="1"/>
              <p:nvPr/>
            </p:nvSpPr>
            <p:spPr>
              <a:xfrm>
                <a:off x="3747867" y="3428317"/>
                <a:ext cx="8173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7A37C289-5077-49EF-94BC-879088351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7867" y="3428317"/>
                <a:ext cx="81733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12EFC73D-0EA9-4AE7-B1F4-7570F632324C}"/>
                  </a:ext>
                </a:extLst>
              </p:cNvPr>
              <p:cNvSpPr txBox="1"/>
              <p:nvPr/>
            </p:nvSpPr>
            <p:spPr>
              <a:xfrm>
                <a:off x="3747867" y="3840239"/>
                <a:ext cx="98520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baseline="-25000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000" i="1" baseline="-250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12EFC73D-0EA9-4AE7-B1F4-7570F63232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7867" y="3840239"/>
                <a:ext cx="985206" cy="400110"/>
              </a:xfrm>
              <a:prstGeom prst="rect">
                <a:avLst/>
              </a:prstGeom>
              <a:blipFill>
                <a:blip r:embed="rId8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TextBox 50">
            <a:extLst>
              <a:ext uri="{FF2B5EF4-FFF2-40B4-BE49-F238E27FC236}">
                <a16:creationId xmlns:a16="http://schemas.microsoft.com/office/drawing/2014/main" id="{96401021-6708-441F-BE07-15D6C6E55447}"/>
              </a:ext>
            </a:extLst>
          </p:cNvPr>
          <p:cNvSpPr txBox="1"/>
          <p:nvPr/>
        </p:nvSpPr>
        <p:spPr>
          <a:xfrm flipH="1">
            <a:off x="1458189" y="3633837"/>
            <a:ext cx="2711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Lucida Calligraphy" panose="03010101010101010101" pitchFamily="66" charset="0"/>
              </a:rPr>
              <a:t>A</a:t>
            </a:r>
          </a:p>
        </p:txBody>
      </p:sp>
      <p:sp>
        <p:nvSpPr>
          <p:cNvPr id="53" name="Hexagon 52">
            <a:extLst>
              <a:ext uri="{FF2B5EF4-FFF2-40B4-BE49-F238E27FC236}">
                <a16:creationId xmlns:a16="http://schemas.microsoft.com/office/drawing/2014/main" id="{14DDBA96-0F64-4C38-B3B2-44026D7FAF47}"/>
              </a:ext>
            </a:extLst>
          </p:cNvPr>
          <p:cNvSpPr/>
          <p:nvPr/>
        </p:nvSpPr>
        <p:spPr bwMode="auto">
          <a:xfrm>
            <a:off x="6309873" y="5289660"/>
            <a:ext cx="1285246" cy="737924"/>
          </a:xfrm>
          <a:prstGeom prst="hexagon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>
              <a:buClr>
                <a:srgbClr val="000000"/>
              </a:buClr>
              <a:buSzPct val="100000"/>
            </a:pPr>
            <a:r>
              <a:rPr lang="en-US" sz="1800" dirty="0">
                <a:solidFill>
                  <a:schemeClr val="tx1"/>
                </a:solidFill>
                <a:latin typeface="Lucida Calligraphy" panose="03010101010101010101" pitchFamily="66" charset="0"/>
              </a:rPr>
              <a:t>A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wins</a:t>
            </a:r>
            <a:b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if </a:t>
            </a:r>
            <a:r>
              <a:rPr kumimoji="0" 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b*=b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11538764-1963-4D5B-A45D-368A7477F95B}"/>
                  </a:ext>
                </a:extLst>
              </p:cNvPr>
              <p:cNvSpPr txBox="1"/>
              <p:nvPr/>
            </p:nvSpPr>
            <p:spPr>
              <a:xfrm>
                <a:off x="6933848" y="3569849"/>
                <a:ext cx="10728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11538764-1963-4D5B-A45D-368A7477F9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3848" y="3569849"/>
                <a:ext cx="1072858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Arrow: Down 58">
                <a:extLst>
                  <a:ext uri="{FF2B5EF4-FFF2-40B4-BE49-F238E27FC236}">
                    <a16:creationId xmlns:a16="http://schemas.microsoft.com/office/drawing/2014/main" id="{4FD50556-15DE-4DA7-A3EC-B76DBF49BB18}"/>
                  </a:ext>
                </a:extLst>
              </p:cNvPr>
              <p:cNvSpPr/>
              <p:nvPr/>
            </p:nvSpPr>
            <p:spPr bwMode="auto">
              <a:xfrm>
                <a:off x="6319578" y="3118388"/>
                <a:ext cx="1343435" cy="369332"/>
              </a:xfrm>
              <a:prstGeom prst="downArrow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cs typeface="Arial" pitchFamily="34" charset="0"/>
                        </a:rPr>
                        <m:t>𝑛</m:t>
                      </m:r>
                      <m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cs typeface="Arial" pitchFamily="34" charset="0"/>
                        </a:rPr>
                        <m:t>,</m:t>
                      </m:r>
                      <m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cs typeface="Arial" pitchFamily="34" charset="0"/>
                        </a:rPr>
                        <m:t>𝑏</m:t>
                      </m:r>
                    </m:oMath>
                  </m:oMathPara>
                </a14:m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59" name="Arrow: Down 58">
                <a:extLst>
                  <a:ext uri="{FF2B5EF4-FFF2-40B4-BE49-F238E27FC236}">
                    <a16:creationId xmlns:a16="http://schemas.microsoft.com/office/drawing/2014/main" id="{4FD50556-15DE-4DA7-A3EC-B76DBF49BB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19578" y="3118388"/>
                <a:ext cx="1343435" cy="369332"/>
              </a:xfrm>
              <a:prstGeom prst="downArrow">
                <a:avLst/>
              </a:prstGeom>
              <a:blipFill>
                <a:blip r:embed="rId10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3816425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52400"/>
            <a:ext cx="7650163" cy="1143000"/>
          </a:xfrm>
        </p:spPr>
        <p:txBody>
          <a:bodyPr/>
          <a:lstStyle/>
          <a:p>
            <a:pPr eaLnBrk="1" hangingPunct="1"/>
            <a:r>
              <a:rPr lang="en-US" altLang="zh-CN">
                <a:ea typeface="ＭＳ Ｐゴシック" pitchFamily="34" charset="-128"/>
              </a:rPr>
              <a:t>Attacker Capabilities / Model</a:t>
            </a:r>
          </a:p>
        </p:txBody>
      </p:sp>
      <p:pic>
        <p:nvPicPr>
          <p:cNvPr id="3277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000" y="838200"/>
            <a:ext cx="85344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2195736" y="198884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5000" y="2128623"/>
            <a:ext cx="783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(KPA)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9021" y="3288268"/>
            <a:ext cx="795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(CPA)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4050" y="5157192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(CCA)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1180924" y="6019800"/>
            <a:ext cx="6991476" cy="649560"/>
          </a:xfrm>
          <a:prstGeom prst="round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buClr>
                <a:srgbClr val="000000"/>
              </a:buClr>
              <a:buSzPct val="100000"/>
            </a:pPr>
            <a:r>
              <a:rPr lang="en-US" sz="2400"/>
              <a:t>And… Probabilistic Polynomial Time (PPT) !</a:t>
            </a:r>
          </a:p>
        </p:txBody>
      </p:sp>
    </p:spTree>
    <p:extLst>
      <p:ext uri="{BB962C8B-B14F-4D97-AF65-F5344CB8AC3E}">
        <p14:creationId xmlns:p14="http://schemas.microsoft.com/office/powerpoint/2010/main" val="1206510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EC00075C-2AD5-49F2-8FF0-498657C36F8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37161060"/>
                  </p:ext>
                </p:extLst>
              </p:nvPr>
            </p:nvGraphicFramePr>
            <p:xfrm>
              <a:off x="5869833" y="3745229"/>
              <a:ext cx="1728192" cy="1849120"/>
            </p:xfrm>
            <a:graphic>
              <a:graphicData uri="http://schemas.openxmlformats.org/drawingml/2006/table">
                <a:tbl>
                  <a:tblPr firstRow="1" firstCol="1">
                    <a:tableStyleId>{5C22544A-7EE6-4342-B048-85BDC9FD1C3A}</a:tableStyleId>
                  </a:tblPr>
                  <a:tblGrid>
                    <a:gridCol w="864096">
                      <a:extLst>
                        <a:ext uri="{9D8B030D-6E8A-4147-A177-3AD203B41FA5}">
                          <a16:colId xmlns:a16="http://schemas.microsoft.com/office/drawing/2014/main" val="271785498"/>
                        </a:ext>
                      </a:extLst>
                    </a:gridCol>
                    <a:gridCol w="864096">
                      <a:extLst>
                        <a:ext uri="{9D8B030D-6E8A-4147-A177-3AD203B41FA5}">
                          <a16:colId xmlns:a16="http://schemas.microsoft.com/office/drawing/2014/main" val="4050740895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altLang="he-IL" sz="18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𝜌</m:t>
                              </m:r>
                            </m:oMath>
                          </a14:m>
                          <a:r>
                            <a:rPr lang="en-US" dirty="0"/>
                            <a:t>(</a:t>
                          </a:r>
                          <a:r>
                            <a:rPr lang="en-US" baseline="0" dirty="0"/>
                            <a:t> )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897115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957460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628991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93562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218928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EC00075C-2AD5-49F2-8FF0-498657C36F8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37161060"/>
                  </p:ext>
                </p:extLst>
              </p:nvPr>
            </p:nvGraphicFramePr>
            <p:xfrm>
              <a:off x="5869833" y="3745229"/>
              <a:ext cx="1728192" cy="1849120"/>
            </p:xfrm>
            <a:graphic>
              <a:graphicData uri="http://schemas.openxmlformats.org/drawingml/2006/table">
                <a:tbl>
                  <a:tblPr firstRow="1" firstCol="1">
                    <a:tableStyleId>{5C22544A-7EE6-4342-B048-85BDC9FD1C3A}</a:tableStyleId>
                  </a:tblPr>
                  <a:tblGrid>
                    <a:gridCol w="864096">
                      <a:extLst>
                        <a:ext uri="{9D8B030D-6E8A-4147-A177-3AD203B41FA5}">
                          <a16:colId xmlns:a16="http://schemas.microsoft.com/office/drawing/2014/main" val="271785498"/>
                        </a:ext>
                      </a:extLst>
                    </a:gridCol>
                    <a:gridCol w="864096">
                      <a:extLst>
                        <a:ext uri="{9D8B030D-6E8A-4147-A177-3AD203B41FA5}">
                          <a16:colId xmlns:a16="http://schemas.microsoft.com/office/drawing/2014/main" val="4050740895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1408" t="-8333" r="-2817" b="-43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97115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957460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628991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93562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2189284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187" name="Rectangle 1"/>
              <p:cNvSpPr>
                <a:spLocks noGrp="1" noChangeArrowheads="1"/>
              </p:cNvSpPr>
              <p:nvPr>
                <p:ph type="title" idx="4294967295"/>
              </p:nvPr>
            </p:nvSpPr>
            <p:spPr>
              <a:xfrm>
                <a:off x="388938" y="277813"/>
                <a:ext cx="8503542" cy="779462"/>
              </a:xfrm>
            </p:spPr>
            <p:txBody>
              <a:bodyPr/>
              <a:lstStyle/>
              <a:p>
                <a:pPr eaLnBrk="1" hangingPunct="1">
                  <a:lnSpc>
                    <a:spcPct val="9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3600" dirty="0"/>
                  <a:t>What is a random </a:t>
                </a:r>
                <a:r>
                  <a:rPr lang="en-US" altLang="he-IL" sz="3600" b="1" dirty="0"/>
                  <a:t>permutation </a:t>
                </a:r>
                <a14:m>
                  <m:oMath xmlns:m="http://schemas.openxmlformats.org/officeDocument/2006/math">
                    <m:r>
                      <a:rPr lang="en-US" altLang="he-IL" sz="3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𝜌</m:t>
                    </m:r>
                  </m:oMath>
                </a14:m>
                <a:r>
                  <a:rPr lang="en-US" altLang="he-IL" sz="3600" dirty="0"/>
                  <a:t> ?</a:t>
                </a:r>
              </a:p>
            </p:txBody>
          </p:sp>
        </mc:Choice>
        <mc:Fallback xmlns="">
          <p:sp>
            <p:nvSpPr>
              <p:cNvPr id="93187" name="Rectang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 idx="4294967295"/>
              </p:nvPr>
            </p:nvSpPr>
            <p:spPr>
              <a:xfrm>
                <a:off x="388938" y="277813"/>
                <a:ext cx="8503542" cy="779462"/>
              </a:xfrm>
              <a:blipFill>
                <a:blip r:embed="rId4"/>
                <a:stretch>
                  <a:fillRect l="-2222" t="-18898" b="-6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188" name="Rectangle 2"/>
              <p:cNvSpPr>
                <a:spLocks noGrp="1" noChangeArrowheads="1"/>
              </p:cNvSpPr>
              <p:nvPr>
                <p:ph type="body" idx="4294967295"/>
              </p:nvPr>
            </p:nvSpPr>
            <p:spPr>
              <a:xfrm>
                <a:off x="390525" y="1060451"/>
                <a:ext cx="8296275" cy="712366"/>
              </a:xfrm>
            </p:spPr>
            <p:txBody>
              <a:bodyPr/>
              <a:lstStyle/>
              <a:p>
                <a:pPr marL="336550" indent="-336550" eaLnBrk="1" hangingPunct="1">
                  <a:lnSpc>
                    <a:spcPct val="9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100" dirty="0"/>
                  <a:t>Random permutation </a:t>
                </a:r>
                <a14:m>
                  <m:oMath xmlns:m="http://schemas.openxmlformats.org/officeDocument/2006/math">
                    <m:r>
                      <a:rPr lang="en-US" altLang="he-IL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𝜌</m:t>
                    </m:r>
                    <m:r>
                      <a:rPr lang="en-US" altLang="he-IL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he-IL" sz="2100" dirty="0"/>
                  <a:t>over finite domain D, usually: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he-IL" sz="21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he-IL" sz="2100" b="0" i="1" smtClean="0">
                            <a:latin typeface="Cambria Math" panose="02040503050406030204" pitchFamily="18" charset="0"/>
                          </a:rPr>
                          <m:t>{0,1}</m:t>
                        </m:r>
                      </m:e>
                      <m:sup>
                        <m:r>
                          <a:rPr lang="en-US" altLang="he-IL" sz="21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endParaRPr lang="en-US" altLang="he-IL" sz="2100" dirty="0"/>
              </a:p>
              <a:p>
                <a:pPr marL="336550" indent="-336550" eaLnBrk="1" hangingPunct="1">
                  <a:lnSpc>
                    <a:spcPct val="9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100" dirty="0"/>
                  <a:t>How can we select a random permutation </a:t>
                </a:r>
                <a14:m>
                  <m:oMath xmlns:m="http://schemas.openxmlformats.org/officeDocument/2006/math">
                    <m:r>
                      <a:rPr lang="en-US" altLang="he-IL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𝜌</m:t>
                    </m:r>
                  </m:oMath>
                </a14:m>
                <a:r>
                  <a:rPr lang="en-US" altLang="he-IL" sz="2100" dirty="0"/>
                  <a:t> ? </a:t>
                </a:r>
              </a:p>
              <a:p>
                <a:pPr marL="336550" indent="-336550" eaLnBrk="1" hangingPunct="1">
                  <a:lnSpc>
                    <a:spcPct val="9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100" dirty="0"/>
                  <a:t>Let </a:t>
                </a:r>
                <a14:m>
                  <m:oMath xmlns:m="http://schemas.openxmlformats.org/officeDocument/2006/math">
                    <m:r>
                      <a:rPr lang="en-US" altLang="he-IL" sz="21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he-IL" sz="21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he-IL" sz="2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he-IL" sz="2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he-IL" sz="2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he-IL" sz="21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he-IL" sz="21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he-IL" sz="2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he-IL" sz="21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he-IL" sz="2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he-IL" sz="21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he-IL" sz="2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he-IL" sz="21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he-IL" sz="21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he-IL" sz="21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e>
                    </m:d>
                  </m:oMath>
                </a14:m>
                <a:endParaRPr lang="en-US" altLang="he-IL" sz="2100" dirty="0"/>
              </a:p>
              <a:p>
                <a:pPr marL="336550" indent="-336550" eaLnBrk="1" hangingPunct="1">
                  <a:lnSpc>
                    <a:spcPct val="9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100" dirty="0"/>
                  <a:t>For </a:t>
                </a:r>
                <a14:m>
                  <m:oMath xmlns:m="http://schemas.openxmlformats.org/officeDocument/2006/math">
                    <m:r>
                      <a:rPr lang="en-US" altLang="he-IL" sz="21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he-IL" sz="2100" b="0" i="1" smtClean="0">
                        <a:latin typeface="Cambria Math" panose="02040503050406030204" pitchFamily="18" charset="0"/>
                      </a:rPr>
                      <m:t>=1,…, </m:t>
                    </m:r>
                    <m:r>
                      <a:rPr lang="en-US" altLang="he-IL" sz="21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he-IL" sz="2100" dirty="0"/>
                  <a:t>:</a:t>
                </a:r>
              </a:p>
              <a:p>
                <a:pPr marL="736600" lvl="1" indent="-336550" eaLnBrk="1" hangingPunct="1">
                  <a:lnSpc>
                    <a:spcPct val="9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14:m>
                  <m:oMath xmlns:m="http://schemas.openxmlformats.org/officeDocument/2006/math">
                    <m:r>
                      <a:rPr lang="en-US" altLang="he-IL" sz="18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𝜌</m:t>
                    </m:r>
                    <m:d>
                      <m:dPr>
                        <m:ctrlPr>
                          <a:rPr lang="en-US" altLang="he-IL" sz="1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he-IL" sz="1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he-IL" sz="1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he-IL" sz="1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groupChr>
                      <m:groupChrPr>
                        <m:chr m:val="←"/>
                        <m:vertJc m:val="bot"/>
                        <m:ctrlPr>
                          <a:rPr lang="en-US" altLang="he-IL" sz="1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he-IL" sz="1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$</m:t>
                        </m:r>
                      </m:e>
                    </m:groupChr>
                    <m:r>
                      <a:rPr lang="en-US" altLang="he-IL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𝐷</m:t>
                    </m:r>
                    <m:r>
                      <a:rPr lang="en-US" altLang="he-IL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d>
                      <m:dPr>
                        <m:begChr m:val="{"/>
                        <m:endChr m:val="}"/>
                        <m:ctrlPr>
                          <a:rPr lang="en-US" altLang="he-IL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he-IL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𝜌</m:t>
                        </m:r>
                        <m:d>
                          <m:dPr>
                            <m:ctrlPr>
                              <a:rPr lang="en-US" altLang="he-IL" sz="1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he-IL" sz="18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he-IL" sz="18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he-IL" sz="18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he-IL" sz="1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he-IL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𝜌</m:t>
                        </m:r>
                        <m:d>
                          <m:dPr>
                            <m:ctrlPr>
                              <a:rPr lang="en-US" altLang="he-IL" sz="1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he-IL" sz="18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he-IL" sz="18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he-IL" sz="18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altLang="he-IL" sz="1800" i="1"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a:rPr lang="en-US" altLang="he-IL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𝜌</m:t>
                        </m:r>
                        <m:d>
                          <m:dPr>
                            <m:ctrlPr>
                              <a:rPr lang="en-US" altLang="he-IL" sz="1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he-IL" sz="18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he-IL" sz="18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he-IL" sz="18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en-US" altLang="he-IL" sz="18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altLang="he-IL" sz="2100" dirty="0"/>
              </a:p>
              <a:p>
                <a:pPr marL="336550" indent="-336550" eaLnBrk="1" hangingPunct="1">
                  <a:lnSpc>
                    <a:spcPct val="9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500" dirty="0"/>
                  <a:t>Examples:</a:t>
                </a:r>
              </a:p>
              <a:p>
                <a:pPr marL="336550" indent="-336550" eaLnBrk="1" hangingPunct="1">
                  <a:lnSpc>
                    <a:spcPct val="90000"/>
                  </a:lnSpc>
                  <a:spcBef>
                    <a:spcPts val="525"/>
                  </a:spcBef>
                  <a:buClrTx/>
                  <a:buSzPct val="65000"/>
                  <a:buFontTx/>
                  <a:buNone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endParaRPr lang="en-US" altLang="he-IL" sz="2100" dirty="0"/>
              </a:p>
            </p:txBody>
          </p:sp>
        </mc:Choice>
        <mc:Fallback xmlns="">
          <p:sp>
            <p:nvSpPr>
              <p:cNvPr id="93188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390525" y="1060451"/>
                <a:ext cx="8296275" cy="712366"/>
              </a:xfrm>
              <a:blipFill>
                <a:blip r:embed="rId5"/>
                <a:stretch>
                  <a:fillRect l="-367" t="-5983" b="-24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82351" y="4349163"/>
                <a:ext cx="136815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>
                    <a:solidFill>
                      <a:schemeClr val="tx1"/>
                    </a:solidFill>
                  </a:rPr>
                  <a:t>Domain D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he-IL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he-IL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{0,1}</m:t>
                          </m:r>
                        </m:e>
                        <m:sup>
                          <m:r>
                            <a:rPr lang="en-US" altLang="he-IL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351" y="4349163"/>
                <a:ext cx="1368152" cy="646331"/>
              </a:xfrm>
              <a:prstGeom prst="rect">
                <a:avLst/>
              </a:prstGeom>
              <a:blipFill>
                <a:blip r:embed="rId6"/>
                <a:stretch>
                  <a:fillRect l="-4018" t="-4717" b="-94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57151004"/>
                  </p:ext>
                </p:extLst>
              </p:nvPr>
            </p:nvGraphicFramePr>
            <p:xfrm>
              <a:off x="2050503" y="3745229"/>
              <a:ext cx="1728192" cy="1854200"/>
            </p:xfrm>
            <a:graphic>
              <a:graphicData uri="http://schemas.openxmlformats.org/drawingml/2006/table">
                <a:tbl>
                  <a:tblPr firstRow="1" firstCol="1">
                    <a:tableStyleId>{5C22544A-7EE6-4342-B048-85BDC9FD1C3A}</a:tableStyleId>
                  </a:tblPr>
                  <a:tblGrid>
                    <a:gridCol w="864096">
                      <a:extLst>
                        <a:ext uri="{9D8B030D-6E8A-4147-A177-3AD203B41FA5}">
                          <a16:colId xmlns:a16="http://schemas.microsoft.com/office/drawing/2014/main" val="271785498"/>
                        </a:ext>
                      </a:extLst>
                    </a:gridCol>
                    <a:gridCol w="864096">
                      <a:extLst>
                        <a:ext uri="{9D8B030D-6E8A-4147-A177-3AD203B41FA5}">
                          <a16:colId xmlns:a16="http://schemas.microsoft.com/office/drawing/2014/main" val="405074089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altLang="he-IL" sz="18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𝜌</m:t>
                              </m:r>
                            </m:oMath>
                          </a14:m>
                          <a:r>
                            <a:rPr lang="en-US" dirty="0"/>
                            <a:t>(</a:t>
                          </a:r>
                          <a:r>
                            <a:rPr lang="en-US" baseline="0" dirty="0"/>
                            <a:t> )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897115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957460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628991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93562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218928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57151004"/>
                  </p:ext>
                </p:extLst>
              </p:nvPr>
            </p:nvGraphicFramePr>
            <p:xfrm>
              <a:off x="2050503" y="3745229"/>
              <a:ext cx="1728192" cy="1854200"/>
            </p:xfrm>
            <a:graphic>
              <a:graphicData uri="http://schemas.openxmlformats.org/drawingml/2006/table">
                <a:tbl>
                  <a:tblPr firstRow="1" firstCol="1">
                    <a:tableStyleId>{5C22544A-7EE6-4342-B048-85BDC9FD1C3A}</a:tableStyleId>
                  </a:tblPr>
                  <a:tblGrid>
                    <a:gridCol w="864096">
                      <a:extLst>
                        <a:ext uri="{9D8B030D-6E8A-4147-A177-3AD203B41FA5}">
                          <a16:colId xmlns:a16="http://schemas.microsoft.com/office/drawing/2014/main" val="271785498"/>
                        </a:ext>
                      </a:extLst>
                    </a:gridCol>
                    <a:gridCol w="864096">
                      <a:extLst>
                        <a:ext uri="{9D8B030D-6E8A-4147-A177-3AD203B41FA5}">
                          <a16:colId xmlns:a16="http://schemas.microsoft.com/office/drawing/2014/main" val="405074089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00704" t="-8197" r="-3521" b="-4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97115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957460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628991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93562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2189284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2F1CED8-B8B7-4384-BFB2-432D3E10BA3D}"/>
                  </a:ext>
                </a:extLst>
              </p:cNvPr>
              <p:cNvSpPr txBox="1"/>
              <p:nvPr/>
            </p:nvSpPr>
            <p:spPr>
              <a:xfrm>
                <a:off x="4501681" y="4349163"/>
                <a:ext cx="136815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>
                    <a:solidFill>
                      <a:schemeClr val="tx1"/>
                    </a:solidFill>
                  </a:rPr>
                  <a:t>Domain D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he-IL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he-IL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{0,1}</m:t>
                          </m:r>
                        </m:e>
                        <m:sup>
                          <m:r>
                            <a:rPr lang="en-US" altLang="he-IL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2F1CED8-B8B7-4384-BFB2-432D3E10BA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1681" y="4349163"/>
                <a:ext cx="1368152" cy="646331"/>
              </a:xfrm>
              <a:prstGeom prst="rect">
                <a:avLst/>
              </a:prstGeom>
              <a:blipFill>
                <a:blip r:embed="rId8"/>
                <a:stretch>
                  <a:fillRect l="-3556" t="-4717" b="-94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D9D0021D-A50E-4E12-AC2F-4FC9CC75B91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44441505"/>
                  </p:ext>
                </p:extLst>
              </p:nvPr>
            </p:nvGraphicFramePr>
            <p:xfrm>
              <a:off x="5869833" y="3745229"/>
              <a:ext cx="1728192" cy="1849120"/>
            </p:xfrm>
            <a:graphic>
              <a:graphicData uri="http://schemas.openxmlformats.org/drawingml/2006/table">
                <a:tbl>
                  <a:tblPr firstRow="1" firstCol="1">
                    <a:tableStyleId>{5C22544A-7EE6-4342-B048-85BDC9FD1C3A}</a:tableStyleId>
                  </a:tblPr>
                  <a:tblGrid>
                    <a:gridCol w="864096">
                      <a:extLst>
                        <a:ext uri="{9D8B030D-6E8A-4147-A177-3AD203B41FA5}">
                          <a16:colId xmlns:a16="http://schemas.microsoft.com/office/drawing/2014/main" val="271785498"/>
                        </a:ext>
                      </a:extLst>
                    </a:gridCol>
                    <a:gridCol w="864096">
                      <a:extLst>
                        <a:ext uri="{9D8B030D-6E8A-4147-A177-3AD203B41FA5}">
                          <a16:colId xmlns:a16="http://schemas.microsoft.com/office/drawing/2014/main" val="4050740895"/>
                        </a:ext>
                      </a:extLst>
                    </a:gridCol>
                  </a:tblGrid>
                  <a:tr h="19042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altLang="he-IL" sz="18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𝜌</m:t>
                              </m:r>
                            </m:oMath>
                          </a14:m>
                          <a:r>
                            <a:rPr lang="en-US" dirty="0"/>
                            <a:t>(</a:t>
                          </a:r>
                          <a:r>
                            <a:rPr lang="en-US" baseline="0" dirty="0"/>
                            <a:t> )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897115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957460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628991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93562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218928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D9D0021D-A50E-4E12-AC2F-4FC9CC75B91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44441505"/>
                  </p:ext>
                </p:extLst>
              </p:nvPr>
            </p:nvGraphicFramePr>
            <p:xfrm>
              <a:off x="5869833" y="3745229"/>
              <a:ext cx="1728192" cy="1849120"/>
            </p:xfrm>
            <a:graphic>
              <a:graphicData uri="http://schemas.openxmlformats.org/drawingml/2006/table">
                <a:tbl>
                  <a:tblPr firstRow="1" firstCol="1">
                    <a:tableStyleId>{5C22544A-7EE6-4342-B048-85BDC9FD1C3A}</a:tableStyleId>
                  </a:tblPr>
                  <a:tblGrid>
                    <a:gridCol w="864096">
                      <a:extLst>
                        <a:ext uri="{9D8B030D-6E8A-4147-A177-3AD203B41FA5}">
                          <a16:colId xmlns:a16="http://schemas.microsoft.com/office/drawing/2014/main" val="271785498"/>
                        </a:ext>
                      </a:extLst>
                    </a:gridCol>
                    <a:gridCol w="864096">
                      <a:extLst>
                        <a:ext uri="{9D8B030D-6E8A-4147-A177-3AD203B41FA5}">
                          <a16:colId xmlns:a16="http://schemas.microsoft.com/office/drawing/2014/main" val="4050740895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101408" t="-8333" r="-2817" b="-43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97115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957460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628991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93562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2189284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Table 14">
                <a:extLst>
                  <a:ext uri="{FF2B5EF4-FFF2-40B4-BE49-F238E27FC236}">
                    <a16:creationId xmlns:a16="http://schemas.microsoft.com/office/drawing/2014/main" id="{EDD843F7-9587-48B0-9470-1675D11B8F4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12884679"/>
                  </p:ext>
                </p:extLst>
              </p:nvPr>
            </p:nvGraphicFramePr>
            <p:xfrm>
              <a:off x="2050503" y="3745229"/>
              <a:ext cx="1728192" cy="1854200"/>
            </p:xfrm>
            <a:graphic>
              <a:graphicData uri="http://schemas.openxmlformats.org/drawingml/2006/table">
                <a:tbl>
                  <a:tblPr firstRow="1" firstCol="1">
                    <a:tableStyleId>{5C22544A-7EE6-4342-B048-85BDC9FD1C3A}</a:tableStyleId>
                  </a:tblPr>
                  <a:tblGrid>
                    <a:gridCol w="864096">
                      <a:extLst>
                        <a:ext uri="{9D8B030D-6E8A-4147-A177-3AD203B41FA5}">
                          <a16:colId xmlns:a16="http://schemas.microsoft.com/office/drawing/2014/main" val="271785498"/>
                        </a:ext>
                      </a:extLst>
                    </a:gridCol>
                    <a:gridCol w="864096">
                      <a:extLst>
                        <a:ext uri="{9D8B030D-6E8A-4147-A177-3AD203B41FA5}">
                          <a16:colId xmlns:a16="http://schemas.microsoft.com/office/drawing/2014/main" val="405074089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altLang="he-IL" sz="18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𝜌</m:t>
                              </m:r>
                            </m:oMath>
                          </a14:m>
                          <a:r>
                            <a:rPr lang="en-US" dirty="0"/>
                            <a:t>(</a:t>
                          </a:r>
                          <a:r>
                            <a:rPr lang="en-US" baseline="0" dirty="0"/>
                            <a:t> )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897115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957460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628991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93562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218928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Table 14">
                <a:extLst>
                  <a:ext uri="{FF2B5EF4-FFF2-40B4-BE49-F238E27FC236}">
                    <a16:creationId xmlns:a16="http://schemas.microsoft.com/office/drawing/2014/main" id="{EDD843F7-9587-48B0-9470-1675D11B8F4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12884679"/>
                  </p:ext>
                </p:extLst>
              </p:nvPr>
            </p:nvGraphicFramePr>
            <p:xfrm>
              <a:off x="2050503" y="3745229"/>
              <a:ext cx="1728192" cy="1854200"/>
            </p:xfrm>
            <a:graphic>
              <a:graphicData uri="http://schemas.openxmlformats.org/drawingml/2006/table">
                <a:tbl>
                  <a:tblPr firstRow="1" firstCol="1">
                    <a:tableStyleId>{5C22544A-7EE6-4342-B048-85BDC9FD1C3A}</a:tableStyleId>
                  </a:tblPr>
                  <a:tblGrid>
                    <a:gridCol w="864096">
                      <a:extLst>
                        <a:ext uri="{9D8B030D-6E8A-4147-A177-3AD203B41FA5}">
                          <a16:colId xmlns:a16="http://schemas.microsoft.com/office/drawing/2014/main" val="271785498"/>
                        </a:ext>
                      </a:extLst>
                    </a:gridCol>
                    <a:gridCol w="864096">
                      <a:extLst>
                        <a:ext uri="{9D8B030D-6E8A-4147-A177-3AD203B41FA5}">
                          <a16:colId xmlns:a16="http://schemas.microsoft.com/office/drawing/2014/main" val="405074089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0"/>
                          <a:stretch>
                            <a:fillRect l="-100704" t="-8197" r="-3521" b="-4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97115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957460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628991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93562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2189284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26691055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A974063-64C0-455F-99CD-3A130F7655D7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30</a:t>
            </a:fld>
            <a:endParaRPr lang="en-US" altLang="he-IL" sz="1800"/>
          </a:p>
        </p:txBody>
      </p:sp>
      <p:sp>
        <p:nvSpPr>
          <p:cNvPr id="6246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34975" y="333375"/>
            <a:ext cx="8447088" cy="11430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3600"/>
              <a:t>IND-CPA Encryption: negligible advantage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628" name="Rectangle 2"/>
              <p:cNvSpPr>
                <a:spLocks noGrp="1" noChangeArrowheads="1"/>
              </p:cNvSpPr>
              <p:nvPr>
                <p:ph type="body" idx="4294967295"/>
              </p:nvPr>
            </p:nvSpPr>
            <p:spPr>
              <a:xfrm>
                <a:off x="415925" y="1001713"/>
                <a:ext cx="8377238" cy="4731543"/>
              </a:xfrm>
            </p:spPr>
            <p:txBody>
              <a:bodyPr/>
              <a:lstStyle/>
              <a:p>
                <a:pPr marL="336550" indent="-336550" eaLnBrk="1" hangingPunct="1">
                  <a:lnSpc>
                    <a:spcPct val="90000"/>
                  </a:lnSpc>
                  <a:spcBef>
                    <a:spcPts val="67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  <a:defRPr/>
                </a:pPr>
                <a:r>
                  <a:rPr lang="en-US" altLang="he-IL" sz="2800"/>
                  <a:t>Attacker can try to</a:t>
                </a:r>
                <a:r>
                  <a:rPr lang="en-US" altLang="he-IL" sz="2800" b="1"/>
                  <a:t> guess </a:t>
                </a:r>
                <a:r>
                  <a:rPr lang="en-US" altLang="he-IL" sz="2800"/>
                  <a:t>the key</a:t>
                </a:r>
              </a:p>
              <a:p>
                <a:pPr marL="736600" lvl="1" indent="-336550" eaLnBrk="1" hangingPunct="1">
                  <a:lnSpc>
                    <a:spcPct val="90000"/>
                  </a:lnSpc>
                  <a:spcBef>
                    <a:spcPts val="67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  <a:defRPr/>
                </a:pPr>
                <a:r>
                  <a:rPr lang="en-US" altLang="he-IL" sz="2400"/>
                  <a:t>Small probability to succeed, and then, distinguish</a:t>
                </a:r>
              </a:p>
              <a:p>
                <a:pPr marL="336550" indent="-336550" eaLnBrk="1" hangingPunct="1">
                  <a:lnSpc>
                    <a:spcPct val="90000"/>
                  </a:lnSpc>
                  <a:spcBef>
                    <a:spcPts val="67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  <a:defRPr/>
                </a:pPr>
                <a:r>
                  <a:rPr lang="en-US" altLang="he-IL" sz="2800"/>
                  <a:t>An encryption scheme (E,D) is IND-CPA</a:t>
                </a:r>
              </a:p>
              <a:p>
                <a:pPr marL="336550" indent="-336550" eaLnBrk="1" hangingPunct="1">
                  <a:lnSpc>
                    <a:spcPct val="90000"/>
                  </a:lnSpc>
                  <a:spcBef>
                    <a:spcPts val="67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  <a:defRPr/>
                </a:pPr>
                <a:r>
                  <a:rPr lang="en-US" altLang="he-IL" sz="2800"/>
                  <a:t>If any PPT adversary </a:t>
                </a:r>
                <a14:m>
                  <m:oMath xmlns:m="http://schemas.openxmlformats.org/officeDocument/2006/math">
                    <m:r>
                      <a:rPr lang="en-US" altLang="he-IL" sz="28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he-IL" sz="2800"/>
                  <a:t> (distinguisher) </a:t>
                </a:r>
              </a:p>
              <a:p>
                <a:pPr marL="336550" indent="-336550" eaLnBrk="1" hangingPunct="1">
                  <a:lnSpc>
                    <a:spcPct val="90000"/>
                  </a:lnSpc>
                  <a:spcBef>
                    <a:spcPts val="67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  <a:defRPr/>
                </a:pPr>
                <a:r>
                  <a:rPr lang="en-US" altLang="he-IL" sz="2800"/>
                  <a:t>Has </a:t>
                </a:r>
                <a:r>
                  <a:rPr lang="en-US" altLang="he-IL" sz="2800" b="1"/>
                  <a:t>negligible probability to distinguish</a:t>
                </a:r>
                <a:r>
                  <a:rPr lang="en-US" altLang="he-IL" sz="2800"/>
                  <a:t>:</a:t>
                </a:r>
                <a:endParaRPr lang="en-US" altLang="he-IL" sz="2800" i="1"/>
              </a:p>
              <a:p>
                <a:pPr marL="736600" lvl="1" indent="-336550" eaLnBrk="1" hangingPunct="1">
                  <a:lnSpc>
                    <a:spcPct val="90000"/>
                  </a:lnSpc>
                  <a:spcBef>
                    <a:spcPts val="67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  <a:defRPr/>
                </a:pPr>
                <a:r>
                  <a:rPr lang="en-US" altLang="he-IL" sz="2400"/>
                  <a:t>Repeatedly: Adversary can choose </a:t>
                </a:r>
                <a14:m>
                  <m:oMath xmlns:m="http://schemas.openxmlformats.org/officeDocument/2006/math">
                    <m:r>
                      <a:rPr lang="en-US" altLang="he-IL" sz="2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he-IL" sz="2400"/>
                  <a:t>, receive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he-I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he-IL" sz="24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he-IL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altLang="he-IL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he-IL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endParaRPr lang="en-US" altLang="he-IL" sz="2400"/>
              </a:p>
              <a:p>
                <a:pPr marL="736600" lvl="1" indent="-336550" eaLnBrk="1" hangingPunct="1">
                  <a:lnSpc>
                    <a:spcPct val="90000"/>
                  </a:lnSpc>
                  <a:spcBef>
                    <a:spcPts val="67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  <a:defRPr/>
                </a:pPr>
                <a:r>
                  <a:rPr lang="en-US" altLang="he-IL" sz="2400"/>
                  <a:t>Let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he-IL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he-IL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he-IL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he-IL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he-IL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he-IL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he-IL" sz="24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he-IL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groupChr>
                      <m:groupChrPr>
                        <m:chr m:val="←"/>
                        <m:vertJc m:val="bot"/>
                        <m:ctrlPr>
                          <a:rPr lang="en-US" altLang="he-IL" sz="240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/>
                    </m:groupChr>
                    <m:r>
                      <a:rPr lang="en-US" altLang="he-IL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he-IL" sz="2400" b="0" i="1" smtClean="0">
                        <a:latin typeface="Cambria Math" panose="02040503050406030204" pitchFamily="18" charset="0"/>
                      </a:rPr>
                      <m:t>(`</m:t>
                    </m:r>
                    <m:r>
                      <a:rPr lang="en-US" altLang="he-IL" sz="2400" b="0" i="1" smtClean="0">
                        <a:latin typeface="Cambria Math" panose="02040503050406030204" pitchFamily="18" charset="0"/>
                      </a:rPr>
                      <m:t>𝑐h𝑜𝑜𝑠</m:t>
                    </m:r>
                    <m:sSup>
                      <m:sSupPr>
                        <m:ctrlPr>
                          <a:rPr lang="en-US" altLang="he-IL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he-IL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he-IL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he-IL" sz="24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he-IL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he-IL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altLang="he-IL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he-IL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he-IL" sz="2400" i="1"/>
                  <a:t> </a:t>
                </a:r>
                <a:br>
                  <a:rPr lang="en-US" altLang="he-IL" sz="2400" i="1"/>
                </a:br>
                <a:endParaRPr lang="en-US" altLang="he-IL" sz="2400" i="1"/>
              </a:p>
              <a:p>
                <a:pPr marL="736600" lvl="1" indent="-336550" eaLnBrk="1" hangingPunct="1">
                  <a:lnSpc>
                    <a:spcPct val="90000"/>
                  </a:lnSpc>
                  <a:spcBef>
                    <a:spcPts val="67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  <a:defRPr/>
                </a:pPr>
                <a14:m>
                  <m:oMath xmlns:m="http://schemas.openxmlformats.org/officeDocument/2006/math">
                    <m:r>
                      <a:rPr lang="en-US" altLang="he-IL" sz="240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he-IL" sz="2400" b="0" i="1" smtClean="0">
                        <a:latin typeface="Cambria Math" panose="02040503050406030204" pitchFamily="18" charset="0"/>
                      </a:rPr>
                      <m:t>𝑟𝑜𝑏</m:t>
                    </m:r>
                    <m:d>
                      <m:dPr>
                        <m:ctrlPr>
                          <a:rPr lang="en-US" altLang="he-IL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he-IL" sz="24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he-IL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he-IL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he-IL" sz="24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he-IL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lang="en-US" altLang="he-IL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he-IL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he-IL" sz="24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altLang="he-IL" sz="24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e>
                        </m:d>
                        <m:r>
                          <a:rPr lang="en-US" altLang="he-IL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he-IL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he-IL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altLang="he-IL" sz="2400" b="0" i="1" smtClean="0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altLang="he-IL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he-IL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he-IL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he-IL" sz="2400" b="0" i="1" smtClean="0">
                        <a:latin typeface="Cambria Math" panose="02040503050406030204" pitchFamily="18" charset="0"/>
                      </a:rPr>
                      <m:t>+ </m:t>
                    </m:r>
                    <m:sSup>
                      <m:sSupPr>
                        <m:ctrlPr>
                          <a:rPr lang="en-US" altLang="he-IL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he-IL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he-IL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he-IL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</m:oMath>
                </a14:m>
                <a:endParaRPr lang="en-US" altLang="he-IL" sz="2400" i="1"/>
              </a:p>
              <a:p>
                <a:pPr marL="736600" lvl="1" indent="-336550" eaLnBrk="1" hangingPunct="1">
                  <a:lnSpc>
                    <a:spcPct val="90000"/>
                  </a:lnSpc>
                  <a:spcBef>
                    <a:spcPts val="67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  <a:defRPr/>
                </a:pPr>
                <a:r>
                  <a:rPr lang="en-US" altLang="he-IL" sz="2400"/>
                  <a:t>For any (positive) constant </a:t>
                </a:r>
                <a14:m>
                  <m:oMath xmlns:m="http://schemas.openxmlformats.org/officeDocument/2006/math">
                    <m:r>
                      <a:rPr lang="en-US" altLang="he-IL" sz="24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altLang="he-IL" sz="2400"/>
                  <a:t> , large enough length </a:t>
                </a:r>
                <a14:m>
                  <m:oMath xmlns:m="http://schemas.openxmlformats.org/officeDocument/2006/math">
                    <m:r>
                      <a:rPr lang="en-US" altLang="he-IL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he-IL" sz="2400"/>
                  <a:t>, random </a:t>
                </a:r>
                <a14:m>
                  <m:oMath xmlns:m="http://schemas.openxmlformats.org/officeDocument/2006/math">
                    <m:r>
                      <a:rPr lang="en-US" altLang="he-IL" sz="24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he-IL" sz="2400"/>
                  <a:t>–bit key </a:t>
                </a:r>
                <a14:m>
                  <m:oMath xmlns:m="http://schemas.openxmlformats.org/officeDocument/2006/math">
                    <m:r>
                      <a:rPr lang="en-US" altLang="he-IL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he-IL" sz="2400"/>
                  <a:t>, and random coin tosses</a:t>
                </a:r>
              </a:p>
            </p:txBody>
          </p:sp>
        </mc:Choice>
        <mc:Fallback xmlns="">
          <p:sp>
            <p:nvSpPr>
              <p:cNvPr id="26628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415925" y="1001713"/>
                <a:ext cx="8377238" cy="4731543"/>
              </a:xfrm>
              <a:blipFill>
                <a:blip r:embed="rId3"/>
                <a:stretch>
                  <a:fillRect l="-509" t="-2191" b="-70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034692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28383" t="37504" r="23396" b="21885"/>
          <a:stretch/>
        </p:blipFill>
        <p:spPr>
          <a:xfrm>
            <a:off x="-7248" y="692696"/>
            <a:ext cx="9316727" cy="417646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03648" y="5301208"/>
            <a:ext cx="5451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Hidden foil: definition of IND-CPA secure encryption</a:t>
            </a:r>
          </a:p>
        </p:txBody>
      </p:sp>
    </p:spTree>
    <p:extLst>
      <p:ext uri="{BB962C8B-B14F-4D97-AF65-F5344CB8AC3E}">
        <p14:creationId xmlns:p14="http://schemas.microsoft.com/office/powerpoint/2010/main" val="35903840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91512" cy="720080"/>
          </a:xfrm>
        </p:spPr>
        <p:txBody>
          <a:bodyPr/>
          <a:lstStyle/>
          <a:p>
            <a:r>
              <a:rPr lang="en-US" dirty="0"/>
              <a:t>What’s next? </a:t>
            </a:r>
            <a:br>
              <a:rPr lang="en-US" dirty="0"/>
            </a:br>
            <a:r>
              <a:rPr lang="en-US" dirty="0"/>
              <a:t>Present a secure cryptosystem?</a:t>
            </a:r>
            <a:br>
              <a:rPr lang="en-US" dirty="0"/>
            </a:br>
            <a:r>
              <a:rPr lang="en-US" dirty="0"/>
              <a:t> … provably secure w/o assumptions ?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Unlikely: </a:t>
            </a:r>
            <a:r>
              <a:rPr lang="en-US" dirty="0">
                <a:solidFill>
                  <a:schemeClr val="accent2"/>
                </a:solidFill>
              </a:rPr>
              <a:t>Proof of security </a:t>
            </a:r>
            <a:r>
              <a:rPr lang="en-US" dirty="0">
                <a:solidFill>
                  <a:schemeClr val="accent2"/>
                </a:solidFill>
                <a:sym typeface="Wingdings" panose="05000000000000000000" pitchFamily="2" charset="2"/>
              </a:rPr>
              <a:t> P ≠ NP</a:t>
            </a:r>
            <a:br>
              <a:rPr lang="en-US" dirty="0">
                <a:solidFill>
                  <a:schemeClr val="accent2"/>
                </a:solidFill>
                <a:sym typeface="Wingdings" panose="05000000000000000000" pitchFamily="2" charset="2"/>
              </a:rPr>
            </a:br>
            <a:r>
              <a:rPr lang="en-US" dirty="0">
                <a:solidFill>
                  <a:schemeClr val="accent2"/>
                </a:solidFill>
                <a:sym typeface="Wingdings" panose="05000000000000000000" pitchFamily="2" charset="2"/>
              </a:rPr>
              <a:t>	</a:t>
            </a:r>
            <a:r>
              <a:rPr lang="en-US" sz="3200" dirty="0">
                <a:solidFill>
                  <a:schemeClr val="accent2"/>
                </a:solidFill>
                <a:sym typeface="Wingdings" panose="05000000000000000000" pitchFamily="2" charset="2"/>
              </a:rPr>
              <a:t>(similar argument to PRF)</a:t>
            </a:r>
            <a:br>
              <a:rPr lang="en-US" sz="3200" dirty="0">
                <a:solidFill>
                  <a:schemeClr val="accent2"/>
                </a:solidFill>
                <a:sym typeface="Wingdings" panose="05000000000000000000" pitchFamily="2" charset="2"/>
              </a:rPr>
            </a:br>
            <a:br>
              <a:rPr lang="en-US" sz="3200" dirty="0">
                <a:solidFill>
                  <a:schemeClr val="accent2"/>
                </a:solidFill>
                <a:sym typeface="Wingdings" panose="05000000000000000000" pitchFamily="2" charset="2"/>
              </a:rPr>
            </a:br>
            <a:r>
              <a:rPr lang="en-US" sz="3200" dirty="0">
                <a:solidFill>
                  <a:schemeClr val="accent2"/>
                </a:solidFill>
                <a:sym typeface="Wingdings" panose="05000000000000000000" pitchFamily="2" charset="2"/>
              </a:rPr>
              <a:t>Instead, let’s build secure encryption from PRF !</a:t>
            </a:r>
            <a:br>
              <a:rPr lang="en-US" sz="3200" dirty="0">
                <a:solidFill>
                  <a:schemeClr val="accent2"/>
                </a:solidFill>
                <a:sym typeface="Wingdings" panose="05000000000000000000" pitchFamily="2" charset="2"/>
              </a:rPr>
            </a:br>
            <a:r>
              <a:rPr lang="en-US" sz="3200" dirty="0">
                <a:solidFill>
                  <a:schemeClr val="accent2"/>
                </a:solidFill>
                <a:sym typeface="Wingdings" panose="05000000000000000000" pitchFamily="2" charset="2"/>
              </a:rPr>
              <a:t>(I.e.: PRF is secure  encryption is IND-CPA)</a:t>
            </a:r>
            <a:br>
              <a:rPr lang="en-US" sz="3200" dirty="0">
                <a:solidFill>
                  <a:schemeClr val="accent2"/>
                </a:solidFill>
                <a:sym typeface="Wingdings" panose="05000000000000000000" pitchFamily="2" charset="2"/>
              </a:rPr>
            </a:br>
            <a:r>
              <a:rPr lang="en-US" sz="3200" dirty="0">
                <a:solidFill>
                  <a:schemeClr val="accent2"/>
                </a:solidFill>
                <a:sym typeface="Wingdings" panose="05000000000000000000" pitchFamily="2" charset="2"/>
              </a:rPr>
              <a:t>Actually, we’ll use </a:t>
            </a:r>
            <a:r>
              <a:rPr lang="en-US" sz="3200" b="1" u="sng" dirty="0">
                <a:solidFill>
                  <a:schemeClr val="accent2"/>
                </a:solidFill>
                <a:sym typeface="Wingdings" panose="05000000000000000000" pitchFamily="2" charset="2"/>
              </a:rPr>
              <a:t>block cipher</a:t>
            </a:r>
            <a:r>
              <a:rPr lang="en-US" sz="3200" dirty="0">
                <a:solidFill>
                  <a:schemeClr val="accent2"/>
                </a:solidFill>
                <a:sym typeface="Wingdings" panose="05000000000000000000" pitchFamily="2" charset="2"/>
              </a:rPr>
              <a:t> (and build it)</a:t>
            </a:r>
            <a:r>
              <a:rPr lang="en-US" sz="3200" dirty="0">
                <a:solidFill>
                  <a:schemeClr val="accent2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287338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9183A4D-2B43-4580-AC4B-D28F040BE520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33</a:t>
            </a:fld>
            <a:endParaRPr lang="en-US" altLang="he-IL" sz="1800"/>
          </a:p>
        </p:txBody>
      </p:sp>
      <p:sp>
        <p:nvSpPr>
          <p:cNvPr id="10957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8938" y="277813"/>
            <a:ext cx="8510587" cy="779462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3800" err="1"/>
              <a:t>PRP</a:t>
            </a:r>
            <a:r>
              <a:rPr lang="en-US" altLang="he-IL" sz="3800" err="1">
                <a:sym typeface="Wingdings" panose="05000000000000000000" pitchFamily="2" charset="2"/>
              </a:rPr>
              <a:t>Encryption</a:t>
            </a:r>
            <a:r>
              <a:rPr lang="en-US" altLang="he-IL" sz="3800">
                <a:sym typeface="Wingdings" panose="05000000000000000000" pitchFamily="2" charset="2"/>
              </a:rPr>
              <a:t>: </a:t>
            </a:r>
            <a:r>
              <a:rPr lang="en-US" altLang="he-IL" sz="3800"/>
              <a:t>Modes of Operation</a:t>
            </a:r>
          </a:p>
        </p:txBody>
      </p:sp>
      <p:sp>
        <p:nvSpPr>
          <p:cNvPr id="10957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149350"/>
            <a:ext cx="8363272" cy="5148263"/>
          </a:xfrm>
        </p:spPr>
        <p:txBody>
          <a:bodyPr/>
          <a:lstStyle/>
          <a:p>
            <a:pPr marL="336550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/>
              <a:t>`Modes of operation’</a:t>
            </a:r>
            <a:r>
              <a:rPr lang="he-IL" altLang="he-IL" sz="2400"/>
              <a:t>:</a:t>
            </a:r>
            <a:r>
              <a:rPr lang="en-US" altLang="he-IL" sz="2400"/>
              <a:t> use block cipher (PRP), to...</a:t>
            </a:r>
          </a:p>
          <a:p>
            <a:pPr marL="263525" indent="-325438" eaLnBrk="1" hangingPunct="1">
              <a:lnSpc>
                <a:spcPct val="9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800"/>
              <a:t>Encrypt long (</a:t>
            </a:r>
            <a:r>
              <a:rPr lang="en-US" altLang="he-IL" sz="2800">
                <a:solidFill>
                  <a:srgbClr val="FF00FF"/>
                </a:solidFill>
              </a:rPr>
              <a:t>Variable Input Length, VIL)</a:t>
            </a:r>
            <a:r>
              <a:rPr lang="en-US" altLang="he-IL" sz="2800"/>
              <a:t> messages</a:t>
            </a:r>
          </a:p>
          <a:p>
            <a:pPr marL="263525" indent="-325438" eaLnBrk="1" hangingPunct="1">
              <a:lnSpc>
                <a:spcPct val="9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800"/>
              <a:t>Randomize/add state for </a:t>
            </a:r>
            <a:r>
              <a:rPr lang="en-US" altLang="he-IL" sz="2800">
                <a:solidFill>
                  <a:srgbClr val="FF00FF"/>
                </a:solidFill>
              </a:rPr>
              <a:t>security</a:t>
            </a:r>
            <a:endParaRPr lang="en-US" altLang="he-IL" sz="2800"/>
          </a:p>
          <a:p>
            <a:pPr marL="663575" lvl="1" indent="-325438" eaLnBrk="1" hangingPunct="1">
              <a:lnSpc>
                <a:spcPct val="9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/>
              <a:t>Often: use random/</a:t>
            </a:r>
            <a:r>
              <a:rPr lang="en-US" altLang="he-IL" sz="2400" err="1"/>
              <a:t>stateful</a:t>
            </a:r>
            <a:r>
              <a:rPr lang="en-US" altLang="he-IL" sz="2400"/>
              <a:t> </a:t>
            </a:r>
            <a:r>
              <a:rPr lang="en-US" altLang="he-IL" sz="2400" i="1"/>
              <a:t>Initialization Vector (IV)</a:t>
            </a:r>
          </a:p>
          <a:p>
            <a:pPr marL="263525" indent="-325438" eaLnBrk="1" hangingPunct="1">
              <a:lnSpc>
                <a:spcPct val="9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800"/>
              <a:t>Use longer or shorter keys</a:t>
            </a:r>
          </a:p>
          <a:p>
            <a:pPr marL="663575" lvl="1" indent="-325438" eaLnBrk="1" hangingPunct="1">
              <a:lnSpc>
                <a:spcPct val="9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/>
              <a:t>Longer key (e.g., Triple-DES): better security (at least against exhaustive search)</a:t>
            </a:r>
          </a:p>
          <a:p>
            <a:pPr marL="663575" lvl="1" indent="-325438" eaLnBrk="1" hangingPunct="1">
              <a:lnSpc>
                <a:spcPct val="9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/>
              <a:t>Shorter key: intentionally-weakened version, e.g. to meet export regulations</a:t>
            </a:r>
          </a:p>
          <a:p>
            <a:pPr marL="263525" indent="-325438" eaLnBrk="1" hangingPunct="1">
              <a:lnSpc>
                <a:spcPct val="9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800"/>
              <a:t>Other tasks (e.g., message authentication) </a:t>
            </a:r>
          </a:p>
          <a:p>
            <a:pPr marL="336550" indent="-336550" eaLnBrk="1" hangingPunct="1">
              <a:lnSpc>
                <a:spcPct val="90000"/>
              </a:lnSpc>
              <a:spcBef>
                <a:spcPts val="525"/>
              </a:spcBef>
              <a:buClrTx/>
              <a:buSzPct val="65000"/>
              <a:buFontTx/>
              <a:buNone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endParaRPr lang="en-US" altLang="he-IL" sz="2400">
              <a:solidFill>
                <a:srgbClr val="FF00FF"/>
              </a:solidFill>
            </a:endParaRPr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8938" y="277813"/>
            <a:ext cx="8291512" cy="1373187"/>
          </a:xfrm>
        </p:spPr>
        <p:txBody>
          <a:bodyPr wrap="square" anchor="t">
            <a:normAutofit/>
          </a:bodyPr>
          <a:lstStyle/>
          <a:p>
            <a:r>
              <a:rPr lang="en-US"/>
              <a:t>Encryption Modes of Operation</a:t>
            </a: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24E31959-45EC-4E8A-8452-402F18F32D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52220"/>
            <a:ext cx="8223250" cy="476948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506923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D5C2A38-15DB-4CFC-B610-D15DD95CF4CB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35</a:t>
            </a:fld>
            <a:endParaRPr lang="en-US" altLang="he-IL" sz="1800"/>
          </a:p>
        </p:txBody>
      </p:sp>
      <p:sp>
        <p:nvSpPr>
          <p:cNvPr id="10547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8938" y="277813"/>
            <a:ext cx="8532812" cy="779462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3400"/>
              <a:t>Block Cipher </a:t>
            </a:r>
            <a:r>
              <a:rPr lang="en-US" altLang="he-IL" sz="3400" u="sng"/>
              <a:t>Modes of Operation</a:t>
            </a:r>
          </a:p>
        </p:txBody>
      </p:sp>
      <p:sp>
        <p:nvSpPr>
          <p:cNvPr id="10547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61154" y="836712"/>
            <a:ext cx="8560595" cy="3933825"/>
          </a:xfrm>
        </p:spPr>
        <p:txBody>
          <a:bodyPr/>
          <a:lstStyle/>
          <a:p>
            <a:pPr marL="263525" indent="-325438" eaLnBrk="1" hangingPunct="1">
              <a:spcBef>
                <a:spcPts val="6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663575" algn="l"/>
                <a:tab pos="817563" algn="l"/>
                <a:tab pos="1266825" algn="l"/>
                <a:tab pos="1716088" algn="l"/>
                <a:tab pos="2165350" algn="l"/>
                <a:tab pos="2614613" algn="l"/>
                <a:tab pos="3063875" algn="l"/>
                <a:tab pos="3513138" algn="l"/>
                <a:tab pos="3962400" algn="l"/>
                <a:tab pos="4411663" algn="l"/>
                <a:tab pos="4860925" algn="l"/>
                <a:tab pos="5310188" algn="l"/>
                <a:tab pos="5759450" algn="l"/>
                <a:tab pos="6208713" algn="l"/>
                <a:tab pos="6657975" algn="l"/>
                <a:tab pos="7107238" algn="l"/>
                <a:tab pos="7556500" algn="l"/>
                <a:tab pos="8005763" algn="l"/>
                <a:tab pos="8455025" algn="l"/>
                <a:tab pos="8904288" algn="l"/>
                <a:tab pos="9353550" algn="l"/>
              </a:tabLst>
            </a:pPr>
            <a:r>
              <a:rPr lang="en-US" altLang="he-IL" sz="2800"/>
              <a:t>For encryption</a:t>
            </a:r>
          </a:p>
          <a:p>
            <a:pPr marL="663575" lvl="1" indent="-325438" eaLnBrk="1" hangingPunct="1">
              <a:spcBef>
                <a:spcPts val="6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663575" algn="l"/>
                <a:tab pos="817563" algn="l"/>
                <a:tab pos="1266825" algn="l"/>
                <a:tab pos="1716088" algn="l"/>
                <a:tab pos="2165350" algn="l"/>
                <a:tab pos="2614613" algn="l"/>
                <a:tab pos="3063875" algn="l"/>
                <a:tab pos="3513138" algn="l"/>
                <a:tab pos="3962400" algn="l"/>
                <a:tab pos="4411663" algn="l"/>
                <a:tab pos="4860925" algn="l"/>
                <a:tab pos="5310188" algn="l"/>
                <a:tab pos="5759450" algn="l"/>
                <a:tab pos="6208713" algn="l"/>
                <a:tab pos="6657975" algn="l"/>
                <a:tab pos="7107238" algn="l"/>
                <a:tab pos="7556500" algn="l"/>
                <a:tab pos="8005763" algn="l"/>
                <a:tab pos="8455025" algn="l"/>
                <a:tab pos="8904288" algn="l"/>
                <a:tab pos="9353550" algn="l"/>
              </a:tabLst>
            </a:pPr>
            <a:r>
              <a:rPr lang="en-US" altLang="he-IL" sz="2400"/>
              <a:t>Later: modes for message authentication</a:t>
            </a:r>
          </a:p>
          <a:p>
            <a:pPr marL="663575" lvl="1" indent="-325438" eaLnBrk="1" hangingPunct="1">
              <a:spcBef>
                <a:spcPts val="6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663575" algn="l"/>
                <a:tab pos="817563" algn="l"/>
                <a:tab pos="1266825" algn="l"/>
                <a:tab pos="1716088" algn="l"/>
                <a:tab pos="2165350" algn="l"/>
                <a:tab pos="2614613" algn="l"/>
                <a:tab pos="3063875" algn="l"/>
                <a:tab pos="3513138" algn="l"/>
                <a:tab pos="3962400" algn="l"/>
                <a:tab pos="4411663" algn="l"/>
                <a:tab pos="4860925" algn="l"/>
                <a:tab pos="5310188" algn="l"/>
                <a:tab pos="5759450" algn="l"/>
                <a:tab pos="6208713" algn="l"/>
                <a:tab pos="6657975" algn="l"/>
                <a:tab pos="7107238" algn="l"/>
                <a:tab pos="7556500" algn="l"/>
                <a:tab pos="8005763" algn="l"/>
                <a:tab pos="8455025" algn="l"/>
                <a:tab pos="8904288" algn="l"/>
                <a:tab pos="9353550" algn="l"/>
              </a:tabLst>
            </a:pPr>
            <a:r>
              <a:rPr lang="en-US" altLang="he-IL" sz="2400"/>
              <a:t>Assume plaintext is in blocks: </a:t>
            </a:r>
            <a:r>
              <a:rPr lang="en-US" altLang="he-IL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he-IL" sz="24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he-IL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||m</a:t>
            </a:r>
            <a:r>
              <a:rPr lang="en-US" altLang="he-IL" sz="24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he-IL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||…</a:t>
            </a:r>
            <a:endParaRPr lang="en-US" altLang="he-IL" sz="2400"/>
          </a:p>
          <a:p>
            <a:pPr marL="336550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800"/>
              <a:t>Electronic Code Book mode (ECB): </a:t>
            </a:r>
            <a:br>
              <a:rPr lang="en-US" altLang="he-IL" sz="2800"/>
            </a:br>
            <a:r>
              <a:rPr lang="en-US" altLang="he-IL" sz="2800"/>
              <a:t>encryption </a:t>
            </a:r>
            <a:r>
              <a:rPr lang="en-US" altLang="he-IL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he-IL" sz="28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he-IL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he-IL" sz="2800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he-IL" sz="2800" i="1" baseline="-2500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he-IL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(m</a:t>
            </a:r>
            <a:r>
              <a:rPr lang="en-US" altLang="he-IL" sz="28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he-IL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altLang="he-IL" sz="2800"/>
              <a:t>decryption </a:t>
            </a:r>
            <a:r>
              <a:rPr lang="en-US" altLang="he-IL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he-IL" sz="28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he-IL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he-IL" sz="2800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he-IL" sz="2800" i="1" baseline="-2500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he-IL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(c</a:t>
            </a:r>
            <a:r>
              <a:rPr lang="en-US" altLang="he-IL" sz="28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he-IL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05485" name="Text Box 11"/>
          <p:cNvSpPr txBox="1">
            <a:spLocks noChangeArrowheads="1"/>
          </p:cNvSpPr>
          <p:nvPr/>
        </p:nvSpPr>
        <p:spPr bwMode="auto">
          <a:xfrm>
            <a:off x="1011238" y="590867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he-IL" altLang="he-IL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988657" y="3475484"/>
            <a:ext cx="391752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he-IL" sz="18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altLang="he-IL" sz="18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858607" y="3284984"/>
            <a:ext cx="2219325" cy="569913"/>
          </a:xfrm>
          <a:prstGeom prst="rect">
            <a:avLst/>
          </a:prstGeom>
          <a:solidFill>
            <a:srgbClr val="FFFFCC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/>
              <a:t>`Encrypt` </a:t>
            </a:r>
            <a:r>
              <a:rPr lang="en-US" altLang="he-IL" sz="1800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he-IL" sz="1800" i="1" baseline="-2500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en-US" altLang="he-IL" sz="1800" i="1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1422045" y="3697734"/>
            <a:ext cx="446087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4625620" y="3499297"/>
            <a:ext cx="327632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he-IL" sz="18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altLang="he-IL" sz="18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5495570" y="3308797"/>
            <a:ext cx="2219325" cy="569912"/>
          </a:xfrm>
          <a:prstGeom prst="rect">
            <a:avLst/>
          </a:prstGeom>
          <a:solidFill>
            <a:srgbClr val="FFFFCC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/>
              <a:t>`Decrypt` </a:t>
            </a:r>
            <a:r>
              <a:rPr lang="en-US" altLang="he-IL" sz="1800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he-IL" sz="1800" i="1" baseline="-2500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he-IL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5059007" y="3721547"/>
            <a:ext cx="446088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4074757" y="3697734"/>
            <a:ext cx="490538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>
            <a:off x="7710132" y="3675509"/>
            <a:ext cx="379413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8122446" y="3494021"/>
            <a:ext cx="391752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he-IL" sz="18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altLang="he-IL" sz="18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471" y="4370429"/>
            <a:ext cx="1608329" cy="1772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1096" y="4370429"/>
            <a:ext cx="1608329" cy="1772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7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0821" y="4370429"/>
            <a:ext cx="1608329" cy="1772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2102713" y="3961878"/>
            <a:ext cx="6358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Which of these is ECB encryption? Why?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 sz="4400"/>
              <a:t>Per-Block Random (PBR) mode</a:t>
            </a:r>
            <a:br>
              <a:rPr lang="en-US" altLang="he-IL" sz="4400"/>
            </a:br>
            <a:endParaRPr lang="he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36550" indent="-336550" eaLnBrk="1" hangingPunct="1">
                  <a:lnSpc>
                    <a:spcPct val="9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400" dirty="0"/>
                  <a:t>A simple way to construct secure encryption from PRP/PRF</a:t>
                </a:r>
              </a:p>
              <a:p>
                <a:pPr marL="736600" lvl="1" indent="-336550" eaLnBrk="1" hangingPunct="1">
                  <a:lnSpc>
                    <a:spcPct val="9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000" u="sng" dirty="0"/>
                  <a:t>Not</a:t>
                </a:r>
                <a:r>
                  <a:rPr lang="en-US" altLang="he-IL" sz="2000" dirty="0"/>
                  <a:t> a standard mode – presented just for teaching </a:t>
                </a:r>
              </a:p>
              <a:p>
                <a:pPr marL="336550" indent="-336550" eaLnBrk="1" hangingPunct="1">
                  <a:lnSpc>
                    <a:spcPct val="9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8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Enc</a:t>
                </a:r>
                <a:r>
                  <a:rPr lang="en-US" altLang="he-IL" sz="28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he-IL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(m)=(</a:t>
                </a:r>
                <a:r>
                  <a:rPr lang="en-US" altLang="he-IL" sz="28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altLang="he-IL" sz="28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he-IL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, m</a:t>
                </a:r>
                <a:r>
                  <a:rPr lang="en-US" altLang="he-IL" sz="28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he-IL" sz="2800" i="1" dirty="0">
                    <a:latin typeface="Symbol" panose="05050102010706020507" pitchFamily="18" charset="2"/>
                    <a:cs typeface="Times New Roman" panose="02020603050405020304" pitchFamily="18" charset="0"/>
                  </a:rPr>
                  <a:t> </a:t>
                </a:r>
                <a:r>
                  <a:rPr lang="en-US" altLang="he-IL" sz="28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altLang="he-IL" sz="28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he-IL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he-IL" sz="28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altLang="he-IL" sz="28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he-IL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)) </a:t>
                </a:r>
              </a:p>
              <a:p>
                <a:pPr marL="736600" lvl="1" indent="-336550" eaLnBrk="1" hangingPunct="1">
                  <a:lnSpc>
                    <a:spcPct val="9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altLang="he-IL" sz="24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 </a:t>
                </a:r>
                <a:r>
                  <a:rPr lang="en-US" altLang="he-IL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he-IL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he-IL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  <m:sup>
                        <m:r>
                          <a:rPr lang="en-US" altLang="he-IL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altLang="he-IL" sz="2400" dirty="0"/>
                  <a:t> block of bits</a:t>
                </a:r>
                <a:endParaRPr lang="en-US" altLang="he-IL" sz="2400" i="1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marL="736600" lvl="1" indent="-336550" eaLnBrk="1" hangingPunct="1">
                  <a:lnSpc>
                    <a:spcPct val="9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4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altLang="he-IL" sz="24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he-IL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: </a:t>
                </a:r>
                <a:r>
                  <a:rPr lang="en-US" altLang="he-IL" sz="2400" dirty="0"/>
                  <a:t>random block of bits</a:t>
                </a:r>
                <a:endParaRPr lang="en-US" altLang="he-IL" sz="2400" i="1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marL="336550" indent="-336550" eaLnBrk="1" hangingPunct="1">
                  <a:lnSpc>
                    <a:spcPct val="9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Dec</a:t>
                </a:r>
                <a:r>
                  <a:rPr lang="en-US" altLang="he-IL" sz="28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he-IL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((</a:t>
                </a:r>
                <a:r>
                  <a:rPr lang="en-US" altLang="he-IL" sz="28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altLang="he-IL" sz="28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he-IL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, m</a:t>
                </a:r>
                <a:r>
                  <a:rPr lang="en-US" altLang="he-IL" sz="28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he-IL" sz="2800" i="1" dirty="0">
                    <a:latin typeface="Symbol" panose="05050102010706020507" pitchFamily="18" charset="2"/>
                    <a:cs typeface="Times New Roman" panose="02020603050405020304" pitchFamily="18" charset="0"/>
                  </a:rPr>
                  <a:t> </a:t>
                </a:r>
                <a:r>
                  <a:rPr lang="en-US" altLang="he-IL" sz="28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altLang="he-IL" sz="28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he-IL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he-IL" sz="28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altLang="he-IL" sz="28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he-IL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)))=</a:t>
                </a:r>
                <a:r>
                  <a:rPr lang="en-US" altLang="he-IL" sz="28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altLang="he-IL" sz="28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he-IL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he-IL" sz="28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altLang="he-IL" sz="28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he-IL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altLang="he-IL" sz="2800" i="1" dirty="0">
                    <a:latin typeface="Symbol" panose="05050102010706020507" pitchFamily="18" charset="2"/>
                    <a:cs typeface="Times New Roman" panose="02020603050405020304" pitchFamily="18" charset="0"/>
                  </a:rPr>
                  <a:t> </a:t>
                </a:r>
                <a:r>
                  <a:rPr lang="en-US" altLang="he-IL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altLang="he-IL" sz="24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he-IL" sz="2400" i="1" dirty="0">
                    <a:latin typeface="Symbol" panose="05050102010706020507" pitchFamily="18" charset="2"/>
                    <a:cs typeface="Times New Roman" panose="02020603050405020304" pitchFamily="18" charset="0"/>
                  </a:rPr>
                  <a:t> </a:t>
                </a:r>
                <a:r>
                  <a:rPr lang="en-US" altLang="he-IL" sz="24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altLang="he-IL" sz="24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he-IL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he-IL" sz="24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altLang="he-IL" sz="24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he-IL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 m</a:t>
                </a:r>
                <a:r>
                  <a:rPr lang="en-US" altLang="he-IL" sz="24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endParaRPr lang="en-US" altLang="he-IL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36550" indent="-336550" eaLnBrk="1" hangingPunct="1">
                  <a:lnSpc>
                    <a:spcPct val="9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400" dirty="0"/>
                  <a:t>Wasteful: random block per plaintext block</a:t>
                </a:r>
              </a:p>
              <a:p>
                <a:pPr marL="336550" indent="-336550" eaLnBrk="1" hangingPunct="1">
                  <a:lnSpc>
                    <a:spcPct val="9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400" dirty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Confidentiality ? </a:t>
                </a:r>
                <a:r>
                  <a:rPr lang="en-US" altLang="he-IL" sz="2400" b="1" dirty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Yes!</a:t>
                </a:r>
                <a:endParaRPr lang="en-US" altLang="he-IL" sz="2400" dirty="0">
                  <a:solidFill>
                    <a:schemeClr val="accent2"/>
                  </a:solidFill>
                </a:endParaRPr>
              </a:p>
              <a:p>
                <a:pPr marL="736600" lvl="1" indent="-336550" eaLnBrk="1" hangingPunct="1">
                  <a:lnSpc>
                    <a:spcPct val="9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400" u="sng" dirty="0"/>
                  <a:t>Theorem</a:t>
                </a:r>
                <a:r>
                  <a:rPr lang="en-US" altLang="he-IL" sz="2400" dirty="0"/>
                  <a:t>: If </a:t>
                </a:r>
                <a:r>
                  <a:rPr lang="en-US" altLang="he-IL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(E, D) </a:t>
                </a:r>
                <a:r>
                  <a:rPr lang="en-US" altLang="he-IL" sz="2400" dirty="0"/>
                  <a:t>is a PRP, then </a:t>
                </a:r>
                <a:r>
                  <a:rPr lang="en-US" altLang="he-IL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(Enc, Dec) </a:t>
                </a:r>
                <a:r>
                  <a:rPr lang="en-US" altLang="he-IL" sz="2400" dirty="0"/>
                  <a:t>is a IND-CPA cryptosystem. </a:t>
                </a:r>
              </a:p>
              <a:p>
                <a:pPr marL="336550" indent="-336550" eaLnBrk="1" hangingPunct="1">
                  <a:lnSpc>
                    <a:spcPct val="9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400" dirty="0">
                    <a:solidFill>
                      <a:srgbClr val="FF0000"/>
                    </a:solidFill>
                    <a:sym typeface="Symbol" panose="05050102010706020507" pitchFamily="18" charset="2"/>
                  </a:rPr>
                  <a:t>Integrity? No: flip ciphertext bit </a:t>
                </a:r>
                <a:r>
                  <a:rPr lang="en-US" altLang="he-IL" sz="2400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 flip corresponding plaintext bit</a:t>
                </a:r>
              </a:p>
              <a:p>
                <a:pPr marL="336550" indent="-336550" eaLnBrk="1" hangingPunct="1">
                  <a:lnSpc>
                    <a:spcPct val="9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endParaRPr lang="en-US" altLang="he-IL" sz="21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he-IL" dirty="0"/>
              </a:p>
            </p:txBody>
          </p:sp>
        </mc:Choice>
        <mc:Fallback xmlns="">
          <p:sp>
            <p:nvSpPr>
              <p:cNvPr id="3" name="מציין מיקום תוכן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19" t="-1593" r="-297" b="-45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81602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 sz="4000"/>
              <a:t>Per-block random mode is IND-CPA</a:t>
            </a:r>
            <a:br>
              <a:rPr lang="en-US" altLang="he-IL" sz="4000"/>
            </a:br>
            <a:endParaRPr lang="he-IL" sz="4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36550" indent="-336550" eaLnBrk="1" hangingPunct="1">
                  <a:lnSpc>
                    <a:spcPct val="9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800" dirty="0"/>
                  <a:t>For simplicity, consider just one-block-message </a:t>
                </a:r>
              </a:p>
              <a:p>
                <a:pPr marL="736600" lvl="1" indent="-336550" eaLnBrk="1" hangingPunct="1">
                  <a:lnSpc>
                    <a:spcPct val="9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4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Enc</a:t>
                </a:r>
                <a:r>
                  <a:rPr lang="en-US" altLang="he-IL" sz="24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he-IL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(m)=(r , m</a:t>
                </a:r>
                <a:r>
                  <a:rPr lang="en-US" altLang="he-IL" sz="2400" i="1" dirty="0">
                    <a:latin typeface="Symbol" panose="05050102010706020507" pitchFamily="18" charset="2"/>
                    <a:cs typeface="Times New Roman" panose="02020603050405020304" pitchFamily="18" charset="0"/>
                  </a:rPr>
                  <a:t> </a:t>
                </a:r>
                <a:r>
                  <a:rPr lang="en-US" altLang="he-IL" sz="24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altLang="he-IL" sz="24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he-IL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(r)) </a:t>
                </a:r>
                <a:r>
                  <a:rPr lang="en-US" altLang="he-IL" sz="2400" dirty="0"/>
                  <a:t>where</a:t>
                </a:r>
                <a:r>
                  <a:rPr lang="en-US" altLang="he-IL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r</a:t>
                </a:r>
                <a:r>
                  <a:rPr lang="en-US" altLang="he-IL" sz="2400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$</a:t>
                </a:r>
              </a:p>
              <a:p>
                <a:pPr marL="736600" lvl="1" indent="-336550" eaLnBrk="1" hangingPunct="1">
                  <a:lnSpc>
                    <a:spcPct val="9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Dec</a:t>
                </a:r>
                <a:r>
                  <a:rPr lang="en-US" altLang="he-IL" sz="24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he-IL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((r , c</a:t>
                </a:r>
                <a:r>
                  <a:rPr lang="en-US" altLang="he-IL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en-US" altLang="he-IL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</a:t>
                </a:r>
                <a:r>
                  <a:rPr lang="en-US" altLang="he-IL" sz="24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altLang="he-IL" sz="24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he-IL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(r)</a:t>
                </a:r>
                <a:r>
                  <a:rPr lang="en-US" altLang="he-IL" sz="2400" i="1" dirty="0">
                    <a:latin typeface="Symbol" panose="05050102010706020507" pitchFamily="18" charset="2"/>
                    <a:cs typeface="Times New Roman" panose="02020603050405020304" pitchFamily="18" charset="0"/>
                  </a:rPr>
                  <a:t> </a:t>
                </a:r>
                <a:r>
                  <a:rPr lang="en-US" altLang="he-IL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</a:p>
              <a:p>
                <a:pPr marL="336550" indent="-336550" eaLnBrk="1" hangingPunct="1">
                  <a:lnSpc>
                    <a:spcPct val="9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400" u="sng" dirty="0"/>
                  <a:t>Theorem</a:t>
                </a:r>
                <a:r>
                  <a:rPr lang="en-US" altLang="he-IL" sz="2400" dirty="0"/>
                  <a:t>: If </a:t>
                </a:r>
                <a:r>
                  <a:rPr lang="en-US" altLang="he-IL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(E, D) </a:t>
                </a:r>
                <a:r>
                  <a:rPr lang="en-US" altLang="he-IL" sz="2400" dirty="0"/>
                  <a:t>is a PRP, then </a:t>
                </a:r>
                <a:r>
                  <a:rPr lang="en-US" altLang="he-IL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(Enc, Dec) </a:t>
                </a:r>
                <a:r>
                  <a:rPr lang="en-US" altLang="he-IL" sz="2400" dirty="0"/>
                  <a:t>is a IND-CPA cryptosystem. </a:t>
                </a:r>
              </a:p>
              <a:p>
                <a:pPr marL="336550" indent="-336550" eaLnBrk="1" hangingPunct="1">
                  <a:lnSpc>
                    <a:spcPct val="9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endParaRPr lang="en-US" altLang="he-IL" sz="2400" dirty="0"/>
              </a:p>
              <a:p>
                <a:pPr marL="336550" indent="-336550" eaLnBrk="1" hangingPunct="1">
                  <a:lnSpc>
                    <a:spcPct val="9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400" b="1" dirty="0"/>
                  <a:t>Proof</a:t>
                </a:r>
                <a:r>
                  <a:rPr lang="en-US" altLang="he-IL" sz="2400" dirty="0"/>
                  <a:t> : consider use of same construction but with random permutation </a:t>
                </a:r>
                <a:r>
                  <a:rPr lang="en-US" altLang="he-IL" sz="2400" i="1" dirty="0"/>
                  <a:t>f</a:t>
                </a:r>
                <a:r>
                  <a:rPr lang="en-US" altLang="he-IL" sz="2400" dirty="0"/>
                  <a:t> instead of </a:t>
                </a:r>
                <a:r>
                  <a:rPr lang="en-US" altLang="he-IL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E. </a:t>
                </a:r>
                <a:r>
                  <a:rPr lang="en-US" altLang="he-IL" sz="2400" dirty="0"/>
                  <a:t>The probability that the same randomness </a:t>
                </a:r>
                <a:r>
                  <a:rPr lang="en-US" altLang="he-IL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altLang="he-IL" sz="2400" dirty="0"/>
                  <a:t> would be selected at multiple runs of IND-CPA is negligible (for sufficiently large block length). Hence </a:t>
                </a:r>
                <a:r>
                  <a:rPr lang="en-US" altLang="he-IL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f(r)</a:t>
                </a:r>
                <a:r>
                  <a:rPr lang="en-US" altLang="he-IL" sz="2400" dirty="0"/>
                  <a:t> is uniformly random – and no </a:t>
                </a:r>
                <a:r>
                  <a:rPr lang="en-US" altLang="he-IL" sz="2400" dirty="0" err="1"/>
                  <a:t>alg</a:t>
                </a:r>
                <a:r>
                  <a:rPr lang="en-US" altLang="he-IL" sz="2400" dirty="0"/>
                  <a:t> can distinguish btw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he-I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he-IL" sz="24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he-IL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he-IL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r>
                      <a:rPr lang="en-US" altLang="he-IL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he-IL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he-IL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he-IL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he-IL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he-I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he-IL" sz="24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he-IL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he-IL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r>
                      <a:rPr lang="en-US" altLang="he-IL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he-IL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he-IL" sz="2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altLang="he-IL" sz="2400" dirty="0"/>
                  <a:t>. Hence no PPT can `win’ with significant (non-</a:t>
                </a:r>
                <a:r>
                  <a:rPr lang="en-US" altLang="he-IL" sz="2400" dirty="0" err="1"/>
                  <a:t>negl</a:t>
                </a:r>
                <a:r>
                  <a:rPr lang="en-US" altLang="he-IL" sz="2400" dirty="0"/>
                  <a:t>) probability. </a:t>
                </a:r>
                <a:r>
                  <a:rPr lang="en-US" altLang="he-IL" sz="2400" dirty="0">
                    <a:sym typeface="Symbol" panose="05050102010706020507" pitchFamily="18" charset="2"/>
                  </a:rPr>
                  <a:t> </a:t>
                </a:r>
                <a:endParaRPr lang="en-US" altLang="he-IL" sz="21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he-IL" dirty="0"/>
              </a:p>
            </p:txBody>
          </p:sp>
        </mc:Choice>
        <mc:Fallback xmlns="">
          <p:sp>
            <p:nvSpPr>
              <p:cNvPr id="3" name="מציין מיקום תוכן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19" t="-2206" r="-371" b="-4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114800" y="2975212"/>
                <a:ext cx="1724831" cy="310791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he-IL" i="1" smtClean="0">
                          <a:latin typeface="Cambria Math" panose="02040503050406030204" pitchFamily="18" charset="0"/>
                        </a:rPr>
                        <a:t>הקלד</a:t>
                      </a:fld>
                      <a:fld id="{825F15A7-03F4-43D7-82C5-3E23DA2F108C}" type="mathplaceholder">
                        <a:rPr lang="he-IL" i="1" smtClean="0">
                          <a:latin typeface="Cambria Math" panose="02040503050406030204" pitchFamily="18" charset="0"/>
                        </a:rPr>
                        <a:t> </a:t>
                      </a:fld>
                      <a:fld id="{825F15A7-03F4-43D7-82C5-3E23DA2F108C}" type="mathplaceholder">
                        <a:rPr lang="he-IL" i="1" smtClean="0">
                          <a:latin typeface="Cambria Math" panose="02040503050406030204" pitchFamily="18" charset="0"/>
                        </a:rPr>
                        <a:t>משוואה</a:t>
                      </a:fld>
                      <a:fld id="{825F15A7-03F4-43D7-82C5-3E23DA2F108C}" type="mathplaceholder">
                        <a:rPr lang="he-IL" i="1" smtClean="0">
                          <a:latin typeface="Cambria Math" panose="02040503050406030204" pitchFamily="18" charset="0"/>
                        </a:rPr>
                        <a:t> </a:t>
                      </a:fld>
                      <a:fld id="{825F15A7-03F4-43D7-82C5-3E23DA2F108C}" type="mathplaceholder">
                        <a:rPr lang="he-IL" i="1" smtClean="0">
                          <a:latin typeface="Cambria Math" panose="02040503050406030204" pitchFamily="18" charset="0"/>
                        </a:rPr>
                        <a:t>כאן</a:t>
                      </a:fld>
                      <a:fld id="{825F15A7-03F4-43D7-82C5-3E23DA2F108C}" type="mathplaceholder">
                        <a:rPr lang="he-IL" i="1" smtClean="0">
                          <a:latin typeface="Cambria Math" panose="02040503050406030204" pitchFamily="18" charset="0"/>
                        </a:rPr>
                        <a:t>.</a:t>
                      </a:fld>
                    </m:oMath>
                  </m:oMathPara>
                </a14:m>
                <a:endParaRPr lang="he-IL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2975212"/>
                <a:ext cx="1724831" cy="310791"/>
              </a:xfrm>
              <a:prstGeom prst="rect">
                <a:avLst/>
              </a:prstGeom>
              <a:blipFill>
                <a:blip r:embed="rId3"/>
                <a:stretch>
                  <a:fillRect l="-6007" t="-13725" r="-1767" b="-47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98643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D5C2A38-15DB-4CFC-B610-D15DD95CF4CB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38</a:t>
            </a:fld>
            <a:endParaRPr lang="en-US" altLang="he-IL" sz="1800"/>
          </a:p>
        </p:txBody>
      </p:sp>
      <p:sp>
        <p:nvSpPr>
          <p:cNvPr id="10547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8938" y="277813"/>
            <a:ext cx="8532812" cy="779462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3400"/>
              <a:t>Encryption Modes of Operation</a:t>
            </a:r>
          </a:p>
        </p:txBody>
      </p:sp>
      <p:sp>
        <p:nvSpPr>
          <p:cNvPr id="10547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61154" y="836712"/>
            <a:ext cx="8560595" cy="3933825"/>
          </a:xfrm>
        </p:spPr>
        <p:txBody>
          <a:bodyPr/>
          <a:lstStyle/>
          <a:p>
            <a:pPr marL="336550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800">
                <a:solidFill>
                  <a:schemeClr val="bg2">
                    <a:lumMod val="75000"/>
                  </a:schemeClr>
                </a:solidFill>
              </a:rPr>
              <a:t>We saw two...</a:t>
            </a:r>
          </a:p>
          <a:p>
            <a:pPr marL="336550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800">
                <a:solidFill>
                  <a:schemeClr val="bg2">
                    <a:lumMod val="75000"/>
                  </a:schemeClr>
                </a:solidFill>
              </a:rPr>
              <a:t>ECB (insecure!): </a:t>
            </a:r>
            <a:r>
              <a:rPr lang="en-US" altLang="he-IL" sz="2800" i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he-IL" sz="2800" i="1" baseline="-2500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he-IL" sz="2800" i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he-IL" sz="2800" i="1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he-IL" sz="2800" i="1" baseline="-2500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he-IL" sz="2800" i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(m</a:t>
            </a:r>
            <a:r>
              <a:rPr lang="en-US" altLang="he-IL" sz="2800" i="1" baseline="-2500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he-IL" sz="2800" i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36550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800">
                <a:solidFill>
                  <a:schemeClr val="bg2">
                    <a:lumMod val="75000"/>
                  </a:schemeClr>
                </a:solidFill>
              </a:rPr>
              <a:t>Per-Block Random (PBR): </a:t>
            </a:r>
            <a:r>
              <a:rPr lang="en-US" altLang="he-IL" sz="2800" i="1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he-IL" sz="2800" i="1" baseline="-2500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he-IL" sz="2800" i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$, </a:t>
            </a:r>
            <a:r>
              <a:rPr lang="en-US" altLang="he-IL" sz="2800" i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he-IL" sz="2800" i="1" baseline="-2500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he-IL" sz="2800" i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(</a:t>
            </a:r>
            <a:r>
              <a:rPr lang="en-US" altLang="he-IL" sz="2800" i="1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he-IL" sz="2800" i="1" baseline="-2500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he-IL" sz="2800" i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m</a:t>
            </a:r>
            <a:r>
              <a:rPr lang="en-US" altLang="he-IL" sz="2800" i="1" baseline="-2500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he-IL" sz="2800" i="1">
                <a:solidFill>
                  <a:schemeClr val="bg2">
                    <a:lumMod val="75000"/>
                  </a:schemeClr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 </a:t>
            </a:r>
            <a:r>
              <a:rPr lang="en-US" altLang="he-IL" sz="2800" i="1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he-IL" sz="2800" i="1" baseline="-2500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he-IL" sz="2400" i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he-IL" sz="2400" i="1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he-IL" sz="2400" i="1" baseline="-2500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he-IL" sz="2400" i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pPr marL="336550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800"/>
              <a:t>We’ll see three more…</a:t>
            </a:r>
          </a:p>
          <a:p>
            <a:pPr marL="736600" lvl="1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/>
              <a:t>Output Feedback (OFB) </a:t>
            </a:r>
          </a:p>
          <a:p>
            <a:pPr marL="736600" lvl="1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/>
              <a:t>Cipher Feedback (CFB)</a:t>
            </a:r>
          </a:p>
          <a:p>
            <a:pPr marL="736600" lvl="1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/>
              <a:t>Cipher-block-chaining (CBC)</a:t>
            </a:r>
          </a:p>
          <a:p>
            <a:pPr marL="336550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800"/>
              <a:t>Others exist (for encryption – and other tasks)</a:t>
            </a:r>
          </a:p>
          <a:p>
            <a:pPr marL="336550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800"/>
              <a:t>All operate on </a:t>
            </a:r>
            <a:r>
              <a:rPr lang="en-US" altLang="he-IL" sz="2800" b="1"/>
              <a:t>blocks </a:t>
            </a:r>
            <a:r>
              <a:rPr lang="en-US" altLang="he-IL" sz="2800"/>
              <a:t>(e.g., 128 bits = 16 bytes)</a:t>
            </a:r>
            <a:br>
              <a:rPr lang="en-US" altLang="he-IL" sz="2800"/>
            </a:br>
            <a:endParaRPr lang="en-US" altLang="he-IL" sz="2800"/>
          </a:p>
        </p:txBody>
      </p:sp>
      <p:sp>
        <p:nvSpPr>
          <p:cNvPr id="105485" name="Text Box 11"/>
          <p:cNvSpPr txBox="1">
            <a:spLocks noChangeArrowheads="1"/>
          </p:cNvSpPr>
          <p:nvPr/>
        </p:nvSpPr>
        <p:spPr bwMode="auto">
          <a:xfrm>
            <a:off x="1011238" y="590867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08252383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54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54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54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54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54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54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54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54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54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54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54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54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8938" y="277813"/>
            <a:ext cx="8503542" cy="779462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3600"/>
              <a:t>Output-Feedback (OFB) Mode</a:t>
            </a:r>
          </a:p>
        </p:txBody>
      </p:sp>
      <p:sp>
        <p:nvSpPr>
          <p:cNvPr id="9318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90525" y="1060450"/>
            <a:ext cx="8429947" cy="730475"/>
          </a:xfrm>
        </p:spPr>
        <p:txBody>
          <a:bodyPr/>
          <a:lstStyle/>
          <a:p>
            <a:pPr marL="336550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100"/>
              <a:t>Goal: encrypt long (multi-block) messages, with </a:t>
            </a:r>
            <a:r>
              <a:rPr lang="en-US" altLang="he-IL" sz="2100" b="1"/>
              <a:t>less random bits</a:t>
            </a:r>
          </a:p>
          <a:p>
            <a:pPr marL="736600" lvl="1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1700"/>
              <a:t>Generate </a:t>
            </a:r>
            <a:r>
              <a:rPr lang="en-US" altLang="he-IL" sz="1700" u="sng"/>
              <a:t>and send</a:t>
            </a:r>
            <a:r>
              <a:rPr lang="en-US" altLang="he-IL" sz="1700"/>
              <a:t> less random bits</a:t>
            </a:r>
            <a:r>
              <a:rPr lang="en-US" altLang="he-IL" sz="1700" b="1"/>
              <a:t> – </a:t>
            </a:r>
            <a:r>
              <a:rPr lang="en-US" altLang="he-IL" sz="1700"/>
              <a:t>cf. to per-block random</a:t>
            </a:r>
            <a:endParaRPr lang="en-US" altLang="he-IL" sz="1700" b="1"/>
          </a:p>
          <a:p>
            <a:pPr marL="336550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100"/>
              <a:t>How? Use random bits only for first block (`initialization vector’) </a:t>
            </a:r>
          </a:p>
          <a:p>
            <a:pPr marL="736600" lvl="1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1700"/>
              <a:t>To encrypt next blocks of message, use output of previous block</a:t>
            </a:r>
          </a:p>
          <a:p>
            <a:pPr marL="736600" lvl="1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1700"/>
              <a:t>Namely, a </a:t>
            </a:r>
            <a:r>
              <a:rPr lang="en-US" altLang="he-IL" sz="1700" b="1"/>
              <a:t>block-by-block stream cipher</a:t>
            </a:r>
          </a:p>
          <a:p>
            <a:pPr marL="336550" lvl="1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/>
              <a:t>Encryption: </a:t>
            </a:r>
            <a:r>
              <a:rPr lang="en-US" altLang="he-IL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pad</a:t>
            </a:r>
            <a:r>
              <a:rPr lang="en-US" altLang="he-IL" sz="28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he-IL" sz="2800" i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IV, </a:t>
            </a:r>
            <a:r>
              <a:rPr lang="en-US" altLang="he-IL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he-IL" sz="2800" i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he-IL" sz="2800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pad</a:t>
            </a:r>
            <a:r>
              <a:rPr lang="en-US" altLang="he-IL" sz="2800" i="1" baseline="-2500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he-IL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he-IL" sz="2800" i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</a:t>
            </a:r>
            <a:r>
              <a:rPr lang="en-US" altLang="he-IL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he-IL" sz="2800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he-IL" sz="2800" i="1" baseline="-2500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he-IL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(pad</a:t>
            </a:r>
            <a:r>
              <a:rPr lang="en-US" altLang="he-IL" sz="24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i-1</a:t>
            </a:r>
            <a:r>
              <a:rPr lang="en-US" altLang="he-IL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 ), </a:t>
            </a:r>
            <a:br>
              <a:rPr lang="en-US" altLang="he-IL" sz="2400" i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he-IL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he-IL" sz="24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he-IL" sz="2400" i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 </a:t>
            </a:r>
            <a:r>
              <a:rPr lang="en-US" altLang="he-IL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pad</a:t>
            </a:r>
            <a:r>
              <a:rPr lang="en-US" altLang="he-IL" sz="24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0, </a:t>
            </a:r>
            <a:r>
              <a:rPr lang="en-US" altLang="he-IL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en-US" altLang="he-IL" sz="24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he-IL" sz="2400" i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</a:t>
            </a:r>
            <a:r>
              <a:rPr lang="en-US" altLang="he-IL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he-IL" sz="2400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pad</a:t>
            </a:r>
            <a:r>
              <a:rPr lang="en-US" altLang="he-IL" sz="2400" i="1" baseline="-2500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he-IL" sz="2400" i="1">
                <a:latin typeface="Symbol" panose="05050102010706020507" pitchFamily="18" charset="2"/>
                <a:cs typeface="Times New Roman" panose="02020603050405020304" pitchFamily="18" charset="0"/>
              </a:rPr>
              <a:t> </a:t>
            </a:r>
            <a:r>
              <a:rPr lang="en-US" altLang="he-IL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he-IL" sz="24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br>
              <a:rPr lang="en-US" altLang="he-IL" sz="24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he-IL" sz="2400"/>
          </a:p>
          <a:p>
            <a:pPr marL="336550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500"/>
              <a:t>Decryption: ? </a:t>
            </a:r>
            <a:endParaRPr lang="en-US" altLang="he-IL" sz="32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6100" y="2695575"/>
            <a:ext cx="4248150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756654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C0F8CB2B-7920-4E38-B7F3-F3BA23DFCA42}"/>
              </a:ext>
            </a:extLst>
          </p:cNvPr>
          <p:cNvSpPr/>
          <p:nvPr/>
        </p:nvSpPr>
        <p:spPr bwMode="auto">
          <a:xfrm>
            <a:off x="609075" y="2258012"/>
            <a:ext cx="2267905" cy="1988393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70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C75BEC6-EA77-4B2C-9A94-51AEE1B00556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he-IL" sz="1800"/>
          </a:p>
        </p:txBody>
      </p:sp>
      <p:sp>
        <p:nvSpPr>
          <p:cNvPr id="8704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562237" y="204543"/>
            <a:ext cx="8610600" cy="779462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4000" dirty="0"/>
              <a:t>Pseudo-Random Permutation (PRP) </a:t>
            </a:r>
            <a:br>
              <a:rPr lang="en-US" altLang="he-IL" sz="2800" dirty="0">
                <a:solidFill>
                  <a:srgbClr val="FF0000"/>
                </a:solidFill>
              </a:rPr>
            </a:br>
            <a:r>
              <a:rPr lang="en-US" altLang="he-IL" sz="2800" dirty="0">
                <a:solidFill>
                  <a:srgbClr val="FF0000"/>
                </a:solidFill>
              </a:rPr>
              <a:t>and their Indistinguishabity Test</a:t>
            </a:r>
            <a:endParaRPr lang="en-US" altLang="he-IL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044" name="Rectangle 2"/>
              <p:cNvSpPr>
                <a:spLocks noGrp="1" noChangeArrowheads="1"/>
              </p:cNvSpPr>
              <p:nvPr>
                <p:ph type="body" idx="4294967295"/>
              </p:nvPr>
            </p:nvSpPr>
            <p:spPr>
              <a:xfrm>
                <a:off x="362682" y="1324956"/>
                <a:ext cx="8551738" cy="1167939"/>
              </a:xfrm>
            </p:spPr>
            <p:txBody>
              <a:bodyPr/>
              <a:lstStyle/>
              <a:p>
                <a:pPr marL="263525" indent="-325438" eaLnBrk="1" hangingPunct="1">
                  <a:lnSpc>
                    <a:spcPct val="80000"/>
                  </a:lnSpc>
                  <a:spcBef>
                    <a:spcPts val="500"/>
                  </a:spcBef>
                  <a:buClr>
                    <a:srgbClr val="3B812F"/>
                  </a:buClr>
                  <a:buSzPct val="60000"/>
                  <a:buFont typeface="Wingdings" panose="05000000000000000000" pitchFamily="2" charset="2"/>
                  <a:buChar char="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400" i="1" dirty="0"/>
                  <a:t>E </a:t>
                </a:r>
                <a:r>
                  <a:rPr lang="en-US" altLang="he-IL" sz="2400" dirty="0"/>
                  <a:t>is a PRP over domain D, if no distinguisher D:</a:t>
                </a:r>
              </a:p>
              <a:p>
                <a:pPr marL="663575" lvl="1" indent="-325438" eaLnBrk="1" hangingPunct="1">
                  <a:lnSpc>
                    <a:spcPct val="80000"/>
                  </a:lnSpc>
                  <a:spcBef>
                    <a:spcPts val="500"/>
                  </a:spcBef>
                  <a:buClr>
                    <a:srgbClr val="3B812F"/>
                  </a:buClr>
                  <a:buSzPct val="60000"/>
                  <a:buFont typeface="Wingdings" panose="05000000000000000000" pitchFamily="2" charset="2"/>
                  <a:buChar char="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1600" dirty="0"/>
                  <a:t>Outputs 1 (signaling PRP) given oracle to </a:t>
                </a:r>
                <a:r>
                  <a:rPr lang="en-US" altLang="he-IL" sz="1600" i="1" dirty="0" err="1"/>
                  <a:t>E</a:t>
                </a:r>
                <a:r>
                  <a:rPr lang="en-US" altLang="he-IL" sz="1600" i="1" baseline="-25000" dirty="0" err="1"/>
                  <a:t>k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</m:t>
                    </m:r>
                    <m:r>
                      <a:rPr lang="en-US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he-IL" sz="1600" dirty="0"/>
                  <a:t> , for random (n-bits) key </a:t>
                </a:r>
                <a:r>
                  <a:rPr lang="en-US" altLang="he-IL" sz="1600" i="1" dirty="0"/>
                  <a:t>k, </a:t>
                </a:r>
                <a:r>
                  <a:rPr lang="en-US" altLang="he-IL" sz="1600" dirty="0"/>
                  <a:t>and</a:t>
                </a:r>
              </a:p>
              <a:p>
                <a:pPr marL="663575" lvl="1" indent="-325438" eaLnBrk="1" hangingPunct="1">
                  <a:lnSpc>
                    <a:spcPct val="80000"/>
                  </a:lnSpc>
                  <a:spcBef>
                    <a:spcPts val="500"/>
                  </a:spcBef>
                  <a:buClr>
                    <a:srgbClr val="3B812F"/>
                  </a:buClr>
                  <a:buSzPct val="60000"/>
                  <a:buFont typeface="Wingdings" panose="05000000000000000000" pitchFamily="2" charset="2"/>
                  <a:buChar char="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1600" dirty="0"/>
                  <a:t>Outputs 0 (signaling random) given oracle to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sz="16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6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</m:t>
                    </m:r>
                    <m:r>
                      <a:rPr lang="en-US" sz="16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he-IL" sz="1600" i="1" dirty="0"/>
                  <a:t>, </a:t>
                </a:r>
                <a:r>
                  <a:rPr lang="en-US" altLang="he-IL" sz="1600" dirty="0"/>
                  <a:t>a </a:t>
                </a:r>
                <a:r>
                  <a:rPr lang="en-US" altLang="he-IL" sz="1600" u="sng" dirty="0"/>
                  <a:t>random</a:t>
                </a:r>
                <a:r>
                  <a:rPr lang="en-US" altLang="he-IL" sz="1600" dirty="0"/>
                  <a:t> permutation (over D)</a:t>
                </a:r>
                <a:br>
                  <a:rPr lang="en-US" altLang="he-IL" sz="1600" dirty="0"/>
                </a:br>
                <a:br>
                  <a:rPr lang="en-US" altLang="he-IL" sz="1600" dirty="0"/>
                </a:br>
                <a:br>
                  <a:rPr lang="en-US" altLang="he-IL" sz="1600" dirty="0"/>
                </a:br>
                <a:br>
                  <a:rPr lang="en-US" altLang="he-IL" sz="1600" dirty="0"/>
                </a:br>
                <a:endParaRPr lang="en-US" altLang="he-IL" sz="1600" dirty="0"/>
              </a:p>
            </p:txBody>
          </p:sp>
        </mc:Choice>
        <mc:Fallback xmlns="">
          <p:sp>
            <p:nvSpPr>
              <p:cNvPr id="87044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362682" y="1324956"/>
                <a:ext cx="8551738" cy="1167939"/>
              </a:xfrm>
              <a:blipFill>
                <a:blip r:embed="rId3"/>
                <a:stretch>
                  <a:fillRect l="-143" t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068C1760-2C53-44B8-84B1-5A6AE1588B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3513148" y="4392196"/>
            <a:ext cx="1895872" cy="1620378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BDAA17CD-2B6D-4EA1-9D4B-DF1235C9456F}"/>
              </a:ext>
            </a:extLst>
          </p:cNvPr>
          <p:cNvSpPr/>
          <p:nvPr/>
        </p:nvSpPr>
        <p:spPr bwMode="auto">
          <a:xfrm>
            <a:off x="5930336" y="2518379"/>
            <a:ext cx="2357952" cy="177317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9EC882C-A852-43A4-A02F-CEE59A90C25E}"/>
              </a:ext>
            </a:extLst>
          </p:cNvPr>
          <p:cNvCxnSpPr/>
          <p:nvPr/>
        </p:nvCxnSpPr>
        <p:spPr bwMode="auto">
          <a:xfrm flipH="1" flipV="1">
            <a:off x="2452194" y="3690610"/>
            <a:ext cx="1687760" cy="13134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EE10EED-E1C9-4663-BDE2-5238317E67B8}"/>
              </a:ext>
            </a:extLst>
          </p:cNvPr>
          <p:cNvCxnSpPr/>
          <p:nvPr/>
        </p:nvCxnSpPr>
        <p:spPr bwMode="auto">
          <a:xfrm flipV="1">
            <a:off x="4819274" y="3764534"/>
            <a:ext cx="1355982" cy="10186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7" name="Picture 6" descr="A hand holding an object in his hand&#10;&#10;Description automatically generated">
            <a:extLst>
              <a:ext uri="{FF2B5EF4-FFF2-40B4-BE49-F238E27FC236}">
                <a16:creationId xmlns:a16="http://schemas.microsoft.com/office/drawing/2014/main" id="{76495708-801A-4D16-8C02-F14D536AF1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7249181" y="2761621"/>
            <a:ext cx="906018" cy="125599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21" name="Picture 20" descr="A hand holding an object in his hand&#10;&#10;Description automatically generated">
            <a:extLst>
              <a:ext uri="{FF2B5EF4-FFF2-40B4-BE49-F238E27FC236}">
                <a16:creationId xmlns:a16="http://schemas.microsoft.com/office/drawing/2014/main" id="{D5CD4CFC-8971-411F-9EB3-F2B4542FC43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683568" y="2442848"/>
            <a:ext cx="426756" cy="59160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80612BF-0D74-41C9-9C3E-06B834FB80D2}"/>
              </a:ext>
            </a:extLst>
          </p:cNvPr>
          <p:cNvSpPr txBox="1"/>
          <p:nvPr/>
        </p:nvSpPr>
        <p:spPr>
          <a:xfrm>
            <a:off x="10260632" y="426607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466C30D-84B4-4F2C-AE43-705EFDC0FAB1}"/>
                  </a:ext>
                </a:extLst>
              </p:cNvPr>
              <p:cNvSpPr txBox="1"/>
              <p:nvPr/>
            </p:nvSpPr>
            <p:spPr>
              <a:xfrm>
                <a:off x="6155115" y="3283019"/>
                <a:ext cx="953658" cy="52322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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i="1" dirty="0">
                  <a:solidFill>
                    <a:schemeClr val="tx1"/>
                  </a:solidFill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466C30D-84B4-4F2C-AE43-705EFDC0FA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5115" y="3283019"/>
                <a:ext cx="953658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E84267B-EF5E-4ECE-A6CE-32DF5E95D1CE}"/>
              </a:ext>
            </a:extLst>
          </p:cNvPr>
          <p:cNvCxnSpPr>
            <a:cxnSpLocks/>
            <a:stCxn id="29" idx="1"/>
            <a:endCxn id="21" idx="3"/>
          </p:cNvCxnSpPr>
          <p:nvPr/>
        </p:nvCxnSpPr>
        <p:spPr bwMode="auto">
          <a:xfrm flipH="1">
            <a:off x="1110324" y="2710921"/>
            <a:ext cx="275926" cy="27729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622D5F4-E974-4444-99DC-15DEDA0B5E02}"/>
                  </a:ext>
                </a:extLst>
              </p:cNvPr>
              <p:cNvSpPr txBox="1"/>
              <p:nvPr/>
            </p:nvSpPr>
            <p:spPr>
              <a:xfrm>
                <a:off x="1351409" y="3318372"/>
                <a:ext cx="1095093" cy="52322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800" i="1" dirty="0" err="1">
                    <a:solidFill>
                      <a:schemeClr val="tx1"/>
                    </a:solidFill>
                  </a:rPr>
                  <a:t>E</a:t>
                </a:r>
                <a:r>
                  <a:rPr lang="en-US" sz="2800" i="1" baseline="-25000" dirty="0" err="1">
                    <a:solidFill>
                      <a:schemeClr val="tx1"/>
                    </a:solidFill>
                  </a:rPr>
                  <a:t>k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</m:t>
                    </m:r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i="1" dirty="0">
                  <a:solidFill>
                    <a:schemeClr val="tx1"/>
                  </a:solidFill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622D5F4-E974-4444-99DC-15DEDA0B5E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409" y="3318372"/>
                <a:ext cx="1095093" cy="523220"/>
              </a:xfrm>
              <a:prstGeom prst="rect">
                <a:avLst/>
              </a:prstGeom>
              <a:blipFill>
                <a:blip r:embed="rId9"/>
                <a:stretch>
                  <a:fillRect l="-11732" t="-11628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4E3B88B7-A416-420F-810F-E8750494C7B6}"/>
              </a:ext>
            </a:extLst>
          </p:cNvPr>
          <p:cNvSpPr txBox="1"/>
          <p:nvPr/>
        </p:nvSpPr>
        <p:spPr>
          <a:xfrm>
            <a:off x="1386250" y="2510866"/>
            <a:ext cx="1394934" cy="4001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n-bit Key </a:t>
            </a:r>
            <a:r>
              <a:rPr lang="en-US" sz="2000" i="1" dirty="0">
                <a:solidFill>
                  <a:schemeClr val="tx1"/>
                </a:solidFill>
              </a:rPr>
              <a:t>k</a:t>
            </a:r>
            <a:endParaRPr lang="en-US" sz="2400" i="1" dirty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0518B38-C752-4868-9866-5962B1AD4463}"/>
              </a:ext>
            </a:extLst>
          </p:cNvPr>
          <p:cNvCxnSpPr/>
          <p:nvPr/>
        </p:nvCxnSpPr>
        <p:spPr bwMode="auto">
          <a:xfrm flipH="1">
            <a:off x="6950440" y="3601402"/>
            <a:ext cx="338967" cy="0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8236AFB-E333-460F-A6D9-461226E62616}"/>
              </a:ext>
            </a:extLst>
          </p:cNvPr>
          <p:cNvCxnSpPr/>
          <p:nvPr/>
        </p:nvCxnSpPr>
        <p:spPr bwMode="auto">
          <a:xfrm flipH="1">
            <a:off x="2420430" y="3419763"/>
            <a:ext cx="1719523" cy="1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A683234-1738-4E98-9DF8-E2C4C4A154E3}"/>
              </a:ext>
            </a:extLst>
          </p:cNvPr>
          <p:cNvCxnSpPr/>
          <p:nvPr/>
        </p:nvCxnSpPr>
        <p:spPr bwMode="auto">
          <a:xfrm flipV="1">
            <a:off x="4860340" y="3419386"/>
            <a:ext cx="1294775" cy="10632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8999B0D-D01C-4EC9-8FD2-2C1183F24CD5}"/>
              </a:ext>
            </a:extLst>
          </p:cNvPr>
          <p:cNvSpPr txBox="1"/>
          <p:nvPr/>
        </p:nvSpPr>
        <p:spPr>
          <a:xfrm>
            <a:off x="2916679" y="3077306"/>
            <a:ext cx="115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tx1"/>
                </a:solidFill>
              </a:rPr>
              <a:t>x</a:t>
            </a:r>
            <a:r>
              <a:rPr lang="en-US" i="1" baseline="-25000" dirty="0">
                <a:solidFill>
                  <a:schemeClr val="tx1"/>
                </a:solidFill>
              </a:rPr>
              <a:t>1</a:t>
            </a:r>
            <a:r>
              <a:rPr lang="en-US" i="1" dirty="0">
                <a:solidFill>
                  <a:schemeClr val="tx1"/>
                </a:solidFill>
              </a:rPr>
              <a:t>,x</a:t>
            </a:r>
            <a:r>
              <a:rPr lang="en-US" i="1" baseline="-25000" dirty="0">
                <a:solidFill>
                  <a:schemeClr val="tx1"/>
                </a:solidFill>
              </a:rPr>
              <a:t>2</a:t>
            </a:r>
            <a:r>
              <a:rPr lang="en-US" i="1" dirty="0">
                <a:solidFill>
                  <a:schemeClr val="tx1"/>
                </a:solidFill>
              </a:rPr>
              <a:t>,…,x</a:t>
            </a:r>
            <a:r>
              <a:rPr lang="en-US" i="1" baseline="-25000" dirty="0">
                <a:solidFill>
                  <a:schemeClr val="tx1"/>
                </a:solidFill>
              </a:rPr>
              <a:t>i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CF8123B-B771-45D3-949C-891EB6FF511F}"/>
              </a:ext>
            </a:extLst>
          </p:cNvPr>
          <p:cNvSpPr txBox="1"/>
          <p:nvPr/>
        </p:nvSpPr>
        <p:spPr>
          <a:xfrm>
            <a:off x="2820660" y="3738884"/>
            <a:ext cx="1855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tx1"/>
                </a:solidFill>
              </a:rPr>
              <a:t>…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i="1" dirty="0" err="1">
                <a:solidFill>
                  <a:schemeClr val="tx1"/>
                </a:solidFill>
              </a:rPr>
              <a:t>E</a:t>
            </a:r>
            <a:r>
              <a:rPr lang="en-US" i="1" baseline="-25000" dirty="0" err="1">
                <a:solidFill>
                  <a:schemeClr val="tx1"/>
                </a:solidFill>
              </a:rPr>
              <a:t>k</a:t>
            </a:r>
            <a:r>
              <a:rPr lang="en-US" i="1" dirty="0">
                <a:solidFill>
                  <a:schemeClr val="tx1"/>
                </a:solidFill>
              </a:rPr>
              <a:t>(x</a:t>
            </a:r>
            <a:r>
              <a:rPr lang="en-US" i="1" baseline="-25000" dirty="0">
                <a:solidFill>
                  <a:schemeClr val="tx1"/>
                </a:solidFill>
              </a:rPr>
              <a:t>i</a:t>
            </a:r>
            <a:r>
              <a:rPr lang="en-US" i="1" dirty="0">
                <a:solidFill>
                  <a:schemeClr val="tx1"/>
                </a:solidFill>
              </a:rPr>
              <a:t>)</a:t>
            </a:r>
            <a:r>
              <a:rPr lang="en-US" i="1" baseline="-25000" dirty="0">
                <a:solidFill>
                  <a:schemeClr val="tx1"/>
                </a:solidFill>
              </a:rPr>
              <a:t> 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F8DC5D7-50FC-4B1F-8F5D-8D86745A475B}"/>
              </a:ext>
            </a:extLst>
          </p:cNvPr>
          <p:cNvSpPr/>
          <p:nvPr/>
        </p:nvSpPr>
        <p:spPr bwMode="auto">
          <a:xfrm>
            <a:off x="5330286" y="4317036"/>
            <a:ext cx="2987011" cy="38441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Box 0: random permutation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FB44AE00-D61D-4EDE-805C-FBC8011F3B8B}"/>
                  </a:ext>
                </a:extLst>
              </p:cNvPr>
              <p:cNvSpPr/>
              <p:nvPr/>
            </p:nvSpPr>
            <p:spPr bwMode="auto">
              <a:xfrm>
                <a:off x="605908" y="4286007"/>
                <a:ext cx="1713543" cy="36779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tabLst/>
                </a:pPr>
                <a:r>
                  <a:rPr lang="en-US" dirty="0">
                    <a:solidFill>
                      <a:schemeClr val="tx1"/>
                    </a:solidFill>
                  </a:rPr>
                  <a:t>Box 1: </a:t>
                </a:r>
                <a:r>
                  <a:rPr lang="en-US" i="1" dirty="0" err="1">
                    <a:solidFill>
                      <a:schemeClr val="tx1"/>
                    </a:solidFill>
                  </a:rPr>
                  <a:t>E</a:t>
                </a:r>
                <a:r>
                  <a:rPr lang="en-US" i="1" baseline="-25000" dirty="0" err="1">
                    <a:solidFill>
                      <a:schemeClr val="tx1"/>
                    </a:solidFill>
                  </a:rPr>
                  <a:t>k</a:t>
                </a:r>
                <a14:m>
                  <m:oMath xmlns:m="http://schemas.openxmlformats.org/officeDocument/2006/math"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</m:t>
                    </m:r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FB44AE00-D61D-4EDE-805C-FBC8011F3B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5908" y="4286007"/>
                <a:ext cx="1713543" cy="367794"/>
              </a:xfrm>
              <a:prstGeom prst="rect">
                <a:avLst/>
              </a:prstGeom>
              <a:blipFill>
                <a:blip r:embed="rId10"/>
                <a:stretch>
                  <a:fillRect l="-2473" t="-6452" b="-24194"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E2FC9A4-8512-4275-82CB-454870DFD857}"/>
              </a:ext>
            </a:extLst>
          </p:cNvPr>
          <p:cNvCxnSpPr>
            <a:cxnSpLocks/>
          </p:cNvCxnSpPr>
          <p:nvPr/>
        </p:nvCxnSpPr>
        <p:spPr bwMode="auto">
          <a:xfrm flipV="1">
            <a:off x="1846682" y="2972531"/>
            <a:ext cx="0" cy="348891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5B571AE-02FD-4255-8467-FB025B33A31F}"/>
              </a:ext>
            </a:extLst>
          </p:cNvPr>
          <p:cNvSpPr txBox="1"/>
          <p:nvPr/>
        </p:nvSpPr>
        <p:spPr>
          <a:xfrm>
            <a:off x="1844892" y="294904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500B406-D6E2-42FB-B43B-8FC96734EA92}"/>
              </a:ext>
            </a:extLst>
          </p:cNvPr>
          <p:cNvSpPr txBox="1"/>
          <p:nvPr/>
        </p:nvSpPr>
        <p:spPr>
          <a:xfrm>
            <a:off x="4799832" y="3050054"/>
            <a:ext cx="115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tx1"/>
                </a:solidFill>
              </a:rPr>
              <a:t>x</a:t>
            </a:r>
            <a:r>
              <a:rPr lang="en-US" i="1" baseline="-25000" dirty="0">
                <a:solidFill>
                  <a:schemeClr val="tx1"/>
                </a:solidFill>
              </a:rPr>
              <a:t>1</a:t>
            </a:r>
            <a:r>
              <a:rPr lang="en-US" i="1" dirty="0">
                <a:solidFill>
                  <a:schemeClr val="tx1"/>
                </a:solidFill>
              </a:rPr>
              <a:t>,x</a:t>
            </a:r>
            <a:r>
              <a:rPr lang="en-US" i="1" baseline="-25000" dirty="0">
                <a:solidFill>
                  <a:schemeClr val="tx1"/>
                </a:solidFill>
              </a:rPr>
              <a:t>2</a:t>
            </a:r>
            <a:r>
              <a:rPr lang="en-US" i="1" dirty="0">
                <a:solidFill>
                  <a:schemeClr val="tx1"/>
                </a:solidFill>
              </a:rPr>
              <a:t>,…,x</a:t>
            </a:r>
            <a:r>
              <a:rPr lang="en-US" i="1" baseline="-25000" dirty="0">
                <a:solidFill>
                  <a:schemeClr val="tx1"/>
                </a:solidFill>
              </a:rPr>
              <a:t>i</a:t>
            </a:r>
            <a:endParaRPr lang="en-US" i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08DD12F-12D7-4C15-BCEF-B0323FA041DB}"/>
                  </a:ext>
                </a:extLst>
              </p:cNvPr>
              <p:cNvSpPr txBox="1"/>
              <p:nvPr/>
            </p:nvSpPr>
            <p:spPr>
              <a:xfrm>
                <a:off x="4799832" y="3766395"/>
                <a:ext cx="18557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>
                    <a:solidFill>
                      <a:schemeClr val="tx1"/>
                    </a:solidFill>
                  </a:rPr>
                  <a:t>…</a:t>
                </a:r>
                <a:r>
                  <a:rPr lang="en-US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i="1" dirty="0">
                    <a:solidFill>
                      <a:schemeClr val="tx1"/>
                    </a:solidFill>
                  </a:rPr>
                  <a:t>(x</a:t>
                </a:r>
                <a:r>
                  <a:rPr lang="en-US" i="1" baseline="-25000" dirty="0">
                    <a:solidFill>
                      <a:schemeClr val="tx1"/>
                    </a:solidFill>
                  </a:rPr>
                  <a:t>i</a:t>
                </a:r>
                <a:r>
                  <a:rPr lang="en-US" i="1" dirty="0">
                    <a:solidFill>
                      <a:schemeClr val="tx1"/>
                    </a:solidFill>
                  </a:rPr>
                  <a:t>)</a:t>
                </a:r>
                <a:r>
                  <a:rPr lang="en-US" i="1" baseline="-25000" dirty="0">
                    <a:solidFill>
                      <a:schemeClr val="tx1"/>
                    </a:solidFill>
                  </a:rPr>
                  <a:t> </a:t>
                </a:r>
                <a:endParaRPr lang="en-US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08DD12F-12D7-4C15-BCEF-B0323FA041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9832" y="3766395"/>
                <a:ext cx="1855749" cy="369332"/>
              </a:xfrm>
              <a:prstGeom prst="rect">
                <a:avLst/>
              </a:prstGeom>
              <a:blipFill>
                <a:blip r:embed="rId11"/>
                <a:stretch>
                  <a:fillRect l="-2623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>
            <a:extLst>
              <a:ext uri="{FF2B5EF4-FFF2-40B4-BE49-F238E27FC236}">
                <a16:creationId xmlns:a16="http://schemas.microsoft.com/office/drawing/2014/main" id="{35E4B4F3-BEB4-474C-A8A8-BB244A656A1A}"/>
              </a:ext>
            </a:extLst>
          </p:cNvPr>
          <p:cNvSpPr txBox="1"/>
          <p:nvPr/>
        </p:nvSpPr>
        <p:spPr>
          <a:xfrm>
            <a:off x="4271763" y="3304730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?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084167D-07F9-46A6-9DE5-2555C2BB4AAB}"/>
              </a:ext>
            </a:extLst>
          </p:cNvPr>
          <p:cNvCxnSpPr>
            <a:endCxn id="4" idx="0"/>
          </p:cNvCxnSpPr>
          <p:nvPr/>
        </p:nvCxnSpPr>
        <p:spPr bwMode="auto">
          <a:xfrm>
            <a:off x="4461084" y="3829357"/>
            <a:ext cx="0" cy="562839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Speech Bubble: Rectangle with Corners Rounded 52">
                <a:extLst>
                  <a:ext uri="{FF2B5EF4-FFF2-40B4-BE49-F238E27FC236}">
                    <a16:creationId xmlns:a16="http://schemas.microsoft.com/office/drawing/2014/main" id="{43D95987-EBD6-4D12-92B1-61DF19D34B11}"/>
                  </a:ext>
                </a:extLst>
              </p:cNvPr>
              <p:cNvSpPr/>
              <p:nvPr/>
            </p:nvSpPr>
            <p:spPr bwMode="auto">
              <a:xfrm>
                <a:off x="5528372" y="5062454"/>
                <a:ext cx="2400145" cy="700531"/>
              </a:xfrm>
              <a:prstGeom prst="wedgeRoundRectCallout">
                <a:avLst>
                  <a:gd name="adj1" fmla="val -85868"/>
                  <a:gd name="adj2" fmla="val -28000"/>
                  <a:gd name="adj3" fmla="val 16667"/>
                </a:avLst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tabLst/>
                </a:pPr>
                <a:r>
                  <a:rPr lang="en-US" dirty="0">
                    <a:solidFill>
                      <a:schemeClr val="tx1"/>
                    </a:solidFill>
                  </a:rPr>
                  <a:t>1 if oracle is to </a:t>
                </a:r>
                <a:r>
                  <a:rPr lang="en-US" i="1" dirty="0" err="1">
                    <a:solidFill>
                      <a:schemeClr val="tx1"/>
                    </a:solidFill>
                  </a:rPr>
                  <a:t>E</a:t>
                </a:r>
                <a:r>
                  <a:rPr lang="en-US" i="1" baseline="-25000" dirty="0" err="1">
                    <a:solidFill>
                      <a:schemeClr val="tx1"/>
                    </a:solidFill>
                  </a:rPr>
                  <a:t>k</a:t>
                </a:r>
                <a14:m>
                  <m:oMath xmlns:m="http://schemas.openxmlformats.org/officeDocument/2006/math"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</m:t>
                    </m:r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>
                    <a:solidFill>
                      <a:schemeClr val="tx1"/>
                    </a:solidFill>
                  </a:rPr>
                  <a:t>, </a:t>
                </a:r>
              </a:p>
              <a:p>
                <a:pPr eaLnBrk="1" hangingPunct="1">
                  <a:buClr>
                    <a:srgbClr val="000000"/>
                  </a:buClr>
                  <a:buSzPct val="100000"/>
                </a:pPr>
                <a:r>
                  <a:rPr kumimoji="0" lang="en-US" sz="1800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rPr>
                  <a:t>0 </a:t>
                </a:r>
                <a:r>
                  <a:rPr lang="en-US" dirty="0">
                    <a:solidFill>
                      <a:schemeClr val="tx1"/>
                    </a:solidFill>
                  </a:rPr>
                  <a:t>if oracle is to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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53" name="Speech Bubble: Rectangle with Corners Rounded 52">
                <a:extLst>
                  <a:ext uri="{FF2B5EF4-FFF2-40B4-BE49-F238E27FC236}">
                    <a16:creationId xmlns:a16="http://schemas.microsoft.com/office/drawing/2014/main" id="{43D95987-EBD6-4D12-92B1-61DF19D34B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28372" y="5062454"/>
                <a:ext cx="2400145" cy="700531"/>
              </a:xfrm>
              <a:prstGeom prst="wedgeRoundRectCallout">
                <a:avLst>
                  <a:gd name="adj1" fmla="val -85868"/>
                  <a:gd name="adj2" fmla="val -28000"/>
                  <a:gd name="adj3" fmla="val 16667"/>
                </a:avLst>
              </a:prstGeom>
              <a:blipFill>
                <a:blip r:embed="rId12"/>
                <a:stretch>
                  <a:fillRect r="-1301" b="-9402"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1138918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8938" y="277813"/>
            <a:ext cx="8503542" cy="779462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3600"/>
              <a:t>Output-Feedback (OFB) Mode</a:t>
            </a:r>
          </a:p>
        </p:txBody>
      </p:sp>
      <p:sp>
        <p:nvSpPr>
          <p:cNvPr id="9318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90525" y="1060450"/>
            <a:ext cx="8429947" cy="730475"/>
          </a:xfrm>
        </p:spPr>
        <p:txBody>
          <a:bodyPr/>
          <a:lstStyle/>
          <a:p>
            <a:pPr marL="336550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100"/>
              <a:t>Goal: encrypt long (multi-block) messages, with </a:t>
            </a:r>
            <a:r>
              <a:rPr lang="en-US" altLang="he-IL" sz="2100" b="1"/>
              <a:t>less random bits</a:t>
            </a:r>
          </a:p>
          <a:p>
            <a:pPr marL="736600" lvl="1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1700"/>
              <a:t>Generate </a:t>
            </a:r>
            <a:r>
              <a:rPr lang="en-US" altLang="he-IL" sz="1700" u="sng"/>
              <a:t>and send</a:t>
            </a:r>
            <a:r>
              <a:rPr lang="en-US" altLang="he-IL" sz="1700"/>
              <a:t> less random bits</a:t>
            </a:r>
            <a:r>
              <a:rPr lang="en-US" altLang="he-IL" sz="1700" b="1"/>
              <a:t> – </a:t>
            </a:r>
            <a:r>
              <a:rPr lang="en-US" altLang="he-IL" sz="1700"/>
              <a:t>cf. to per-block random</a:t>
            </a:r>
            <a:endParaRPr lang="en-US" altLang="he-IL" sz="1700" b="1"/>
          </a:p>
          <a:p>
            <a:pPr marL="336550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100"/>
              <a:t>How? Use random bits only for first block (`initialization vector’) </a:t>
            </a:r>
          </a:p>
          <a:p>
            <a:pPr marL="736600" lvl="1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1700"/>
              <a:t>To encrypt next blocks of message, use output of previous block</a:t>
            </a:r>
          </a:p>
          <a:p>
            <a:pPr marL="736600" lvl="1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1700"/>
              <a:t>Namely, a </a:t>
            </a:r>
            <a:r>
              <a:rPr lang="en-US" altLang="he-IL" sz="1700" b="1"/>
              <a:t>block-by-block stream cipher</a:t>
            </a:r>
          </a:p>
          <a:p>
            <a:pPr marL="336550" lvl="1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/>
              <a:t>Encryption: </a:t>
            </a:r>
            <a:r>
              <a:rPr lang="en-US" altLang="he-IL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pad</a:t>
            </a:r>
            <a:r>
              <a:rPr lang="en-US" altLang="he-IL" sz="28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he-IL" sz="2800" i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IV, </a:t>
            </a:r>
            <a:r>
              <a:rPr lang="en-US" altLang="he-IL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he-IL" sz="2800" i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he-IL" sz="2800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pad</a:t>
            </a:r>
            <a:r>
              <a:rPr lang="en-US" altLang="he-IL" sz="2800" i="1" baseline="-2500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he-IL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he-IL" sz="2800" i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</a:t>
            </a:r>
            <a:r>
              <a:rPr lang="en-US" altLang="he-IL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he-IL" sz="2800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he-IL" sz="2800" i="1" baseline="-2500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he-IL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(pad</a:t>
            </a:r>
            <a:r>
              <a:rPr lang="en-US" altLang="he-IL" sz="24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i-1</a:t>
            </a:r>
            <a:r>
              <a:rPr lang="en-US" altLang="he-IL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 ), </a:t>
            </a:r>
            <a:br>
              <a:rPr lang="en-US" altLang="he-IL" sz="2400" i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he-IL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he-IL" sz="24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he-IL" sz="2400" i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 </a:t>
            </a:r>
            <a:r>
              <a:rPr lang="en-US" altLang="he-IL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pad</a:t>
            </a:r>
            <a:r>
              <a:rPr lang="en-US" altLang="he-IL" sz="24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0, </a:t>
            </a:r>
            <a:r>
              <a:rPr lang="en-US" altLang="he-IL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en-US" altLang="he-IL" sz="24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he-IL" sz="2400" i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</a:t>
            </a:r>
            <a:r>
              <a:rPr lang="en-US" altLang="he-IL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he-IL" sz="2400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pad</a:t>
            </a:r>
            <a:r>
              <a:rPr lang="en-US" altLang="he-IL" sz="2400" i="1" baseline="-2500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he-IL" sz="2400" i="1">
                <a:latin typeface="Symbol" panose="05050102010706020507" pitchFamily="18" charset="2"/>
                <a:cs typeface="Times New Roman" panose="02020603050405020304" pitchFamily="18" charset="0"/>
              </a:rPr>
              <a:t> </a:t>
            </a:r>
            <a:r>
              <a:rPr lang="en-US" altLang="he-IL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he-IL" sz="24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br>
              <a:rPr lang="en-US" altLang="he-IL" sz="24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he-IL" sz="2400"/>
          </a:p>
          <a:p>
            <a:pPr marL="336550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500"/>
              <a:t>Decryption: </a:t>
            </a:r>
            <a:br>
              <a:rPr lang="en-US" altLang="he-IL" sz="2500"/>
            </a:br>
            <a:r>
              <a:rPr lang="en-US" altLang="he-IL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pad</a:t>
            </a:r>
            <a:r>
              <a:rPr lang="en-US" altLang="he-IL" sz="28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he-IL" sz="2800" i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 </a:t>
            </a:r>
            <a:r>
              <a:rPr lang="en-US" altLang="he-IL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he-IL" sz="28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0,  </a:t>
            </a:r>
            <a:br>
              <a:rPr lang="en-US" altLang="he-IL" sz="28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he-IL" sz="2800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pad</a:t>
            </a:r>
            <a:r>
              <a:rPr lang="en-US" altLang="he-IL" sz="2800" i="1" baseline="-2500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he-IL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he-IL" sz="2800" i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</a:t>
            </a:r>
            <a:r>
              <a:rPr lang="en-US" altLang="he-IL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he-IL" sz="2800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he-IL" sz="2800" i="1" baseline="-2500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he-IL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(p</a:t>
            </a:r>
            <a:r>
              <a:rPr lang="en-US" altLang="he-IL" sz="24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i-1</a:t>
            </a:r>
            <a:r>
              <a:rPr lang="en-US" altLang="he-IL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 ),</a:t>
            </a:r>
            <a:br>
              <a:rPr lang="en-US" altLang="he-IL" sz="2400" i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he-IL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he-IL" sz="28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he-IL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he-IL" sz="2800" i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</a:t>
            </a:r>
            <a:r>
              <a:rPr lang="en-US" altLang="he-IL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he-IL" sz="2800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pad</a:t>
            </a:r>
            <a:r>
              <a:rPr lang="en-US" altLang="he-IL" sz="2800" i="1" baseline="-2500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he-IL" sz="2800" i="1">
                <a:latin typeface="Symbol" panose="05050102010706020507" pitchFamily="18" charset="2"/>
                <a:cs typeface="Times New Roman" panose="02020603050405020304" pitchFamily="18" charset="0"/>
              </a:rPr>
              <a:t> </a:t>
            </a:r>
            <a:r>
              <a:rPr lang="en-US" altLang="he-IL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he-IL" sz="28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altLang="he-IL" sz="32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6100" y="2695575"/>
            <a:ext cx="4248150" cy="146685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6050" y="4437112"/>
            <a:ext cx="4648200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075202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8938" y="277813"/>
            <a:ext cx="8503542" cy="779462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3600"/>
              <a:t>Output-Feedback (OFB) Mode</a:t>
            </a:r>
          </a:p>
        </p:txBody>
      </p:sp>
      <p:sp>
        <p:nvSpPr>
          <p:cNvPr id="9318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90525" y="1060450"/>
            <a:ext cx="8429947" cy="730475"/>
          </a:xfrm>
        </p:spPr>
        <p:txBody>
          <a:bodyPr/>
          <a:lstStyle/>
          <a:p>
            <a:pPr marL="336550" lvl="1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/>
              <a:t>Encryption: </a:t>
            </a:r>
            <a:r>
              <a:rPr lang="en-US" altLang="he-IL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pad</a:t>
            </a:r>
            <a:r>
              <a:rPr lang="en-US" altLang="he-IL" sz="28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he-IL" sz="2800" i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IV, </a:t>
            </a:r>
            <a:r>
              <a:rPr lang="en-US" altLang="he-IL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he-IL" sz="2800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pad</a:t>
            </a:r>
            <a:r>
              <a:rPr lang="en-US" altLang="he-IL" sz="2800" i="1" baseline="-2500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he-IL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he-IL" sz="2800" i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</a:t>
            </a:r>
            <a:r>
              <a:rPr lang="en-US" altLang="he-IL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he-IL" sz="2800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he-IL" sz="2800" i="1" baseline="-2500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he-IL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(pad</a:t>
            </a:r>
            <a:r>
              <a:rPr lang="en-US" altLang="he-IL" sz="24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i-1</a:t>
            </a:r>
            <a:r>
              <a:rPr lang="en-US" altLang="he-IL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 ), </a:t>
            </a:r>
            <a:br>
              <a:rPr lang="en-US" altLang="he-IL" sz="2400" i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he-IL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he-IL" sz="24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he-IL" sz="2400" i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 </a:t>
            </a:r>
            <a:r>
              <a:rPr lang="en-US" altLang="he-IL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pad</a:t>
            </a:r>
            <a:r>
              <a:rPr lang="en-US" altLang="he-IL" sz="24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0, </a:t>
            </a:r>
            <a:r>
              <a:rPr lang="en-US" altLang="he-IL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en-US" altLang="he-IL" sz="24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he-IL" sz="2400" i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</a:t>
            </a:r>
            <a:r>
              <a:rPr lang="en-US" altLang="he-IL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he-IL" sz="2400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pad</a:t>
            </a:r>
            <a:r>
              <a:rPr lang="en-US" altLang="he-IL" sz="2400" i="1" baseline="-2500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he-IL" sz="2400" i="1">
                <a:latin typeface="Symbol" panose="05050102010706020507" pitchFamily="18" charset="2"/>
                <a:cs typeface="Times New Roman" panose="02020603050405020304" pitchFamily="18" charset="0"/>
              </a:rPr>
              <a:t> </a:t>
            </a:r>
            <a:r>
              <a:rPr lang="en-US" altLang="he-IL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he-IL" sz="24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br>
              <a:rPr lang="en-US" altLang="he-IL" sz="24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he-IL" sz="2400" i="1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36550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500"/>
              <a:t>Decryption: </a:t>
            </a:r>
            <a:r>
              <a:rPr lang="en-US" altLang="he-IL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pad</a:t>
            </a:r>
            <a:r>
              <a:rPr lang="en-US" altLang="he-IL" sz="28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he-IL" sz="2800" i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 </a:t>
            </a:r>
            <a:r>
              <a:rPr lang="en-US" altLang="he-IL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he-IL" sz="28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0,  </a:t>
            </a:r>
            <a:r>
              <a:rPr lang="en-US" altLang="he-IL" sz="2800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pad</a:t>
            </a:r>
            <a:r>
              <a:rPr lang="en-US" altLang="he-IL" sz="2800" i="1" baseline="-2500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he-IL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he-IL" sz="2800" i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</a:t>
            </a:r>
            <a:r>
              <a:rPr lang="en-US" altLang="he-IL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he-IL" sz="2800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he-IL" sz="2800" i="1" baseline="-2500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he-IL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(p</a:t>
            </a:r>
            <a:r>
              <a:rPr lang="en-US" altLang="he-IL" sz="24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i-1</a:t>
            </a:r>
            <a:r>
              <a:rPr lang="en-US" altLang="he-IL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 ),</a:t>
            </a:r>
            <a:br>
              <a:rPr lang="en-US" altLang="he-IL" sz="2400" i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he-IL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he-IL" sz="28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he-IL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he-IL" sz="2800" i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</a:t>
            </a:r>
            <a:r>
              <a:rPr lang="en-US" altLang="he-IL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he-IL" sz="2800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pad</a:t>
            </a:r>
            <a:r>
              <a:rPr lang="en-US" altLang="he-IL" sz="2800" i="1" baseline="-2500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he-IL" sz="2800" i="1">
                <a:latin typeface="Symbol" panose="05050102010706020507" pitchFamily="18" charset="2"/>
                <a:cs typeface="Times New Roman" panose="02020603050405020304" pitchFamily="18" charset="0"/>
              </a:rPr>
              <a:t> </a:t>
            </a:r>
            <a:r>
              <a:rPr lang="en-US" altLang="he-IL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he-IL" sz="28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br>
              <a:rPr lang="en-US" altLang="he-IL" sz="28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he-IL" sz="3200"/>
          </a:p>
          <a:p>
            <a:pPr marL="336550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500">
                <a:solidFill>
                  <a:srgbClr val="00B050"/>
                </a:solidFill>
              </a:rPr>
              <a:t>Offline pad computation: </a:t>
            </a:r>
            <a:r>
              <a:rPr lang="en-US" altLang="he-IL" sz="2500"/>
              <a:t>compute pad in advance </a:t>
            </a:r>
          </a:p>
          <a:p>
            <a:pPr marL="736600" lvl="1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100"/>
              <a:t>Online computation: only (parallelizable) XOR !</a:t>
            </a:r>
          </a:p>
          <a:p>
            <a:pPr marL="336550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500">
                <a:solidFill>
                  <a:srgbClr val="00B050"/>
                </a:solidFill>
              </a:rPr>
              <a:t>Bit errors are bitwise </a:t>
            </a:r>
            <a:r>
              <a:rPr lang="en-US" altLang="he-IL" sz="2500" b="1">
                <a:solidFill>
                  <a:srgbClr val="00B050"/>
                </a:solidFill>
              </a:rPr>
              <a:t>localized</a:t>
            </a:r>
            <a:r>
              <a:rPr lang="en-US" altLang="he-IL" sz="2500">
                <a:solidFill>
                  <a:srgbClr val="00B050"/>
                </a:solidFill>
              </a:rPr>
              <a:t> </a:t>
            </a:r>
            <a:r>
              <a:rPr lang="en-US" altLang="he-IL" sz="2500"/>
              <a:t>(corrupt only one bit)</a:t>
            </a:r>
          </a:p>
          <a:p>
            <a:pPr marL="336550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500">
                <a:solidFill>
                  <a:srgbClr val="FF0000"/>
                </a:solidFill>
              </a:rPr>
              <a:t>No integrity</a:t>
            </a:r>
            <a:r>
              <a:rPr lang="en-US" altLang="he-IL" sz="2500"/>
              <a:t>: </a:t>
            </a:r>
            <a:br>
              <a:rPr lang="en-US" altLang="he-IL" sz="2500"/>
            </a:br>
            <a:r>
              <a:rPr lang="en-US" altLang="he-IL" sz="2100"/>
              <a:t>Flip ciphertext bit </a:t>
            </a:r>
            <a:r>
              <a:rPr lang="en-US" altLang="he-IL" sz="2100">
                <a:sym typeface="Wingdings" panose="05000000000000000000" pitchFamily="2" charset="2"/>
              </a:rPr>
              <a:t> flip corresponding decrypted plaintext bit </a:t>
            </a:r>
          </a:p>
          <a:p>
            <a:pPr marL="336550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500">
                <a:sym typeface="Wingdings" panose="05000000000000000000" pitchFamily="2" charset="2"/>
              </a:rPr>
              <a:t>Can we protect integrity? </a:t>
            </a:r>
          </a:p>
        </p:txBody>
      </p:sp>
    </p:spTree>
    <p:extLst>
      <p:ext uri="{BB962C8B-B14F-4D97-AF65-F5344CB8AC3E}">
        <p14:creationId xmlns:p14="http://schemas.microsoft.com/office/powerpoint/2010/main" val="3080011988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8938" y="277813"/>
            <a:ext cx="8503542" cy="779462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3600"/>
              <a:t>Cipher-Feedback Block (CFB) Encryption</a:t>
            </a:r>
          </a:p>
        </p:txBody>
      </p:sp>
      <p:sp>
        <p:nvSpPr>
          <p:cNvPr id="9318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90526" y="1060450"/>
            <a:ext cx="8096278" cy="1720478"/>
          </a:xfrm>
        </p:spPr>
        <p:txBody>
          <a:bodyPr/>
          <a:lstStyle/>
          <a:p>
            <a:pPr marL="336550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/>
              <a:t>Random first block </a:t>
            </a:r>
            <a:r>
              <a:rPr lang="en-US" altLang="he-IL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he-IL" sz="24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he-IL" sz="2400"/>
              <a:t> (`initialization vector’, </a:t>
            </a:r>
            <a:r>
              <a:rPr lang="en-US" altLang="he-IL" sz="2400" i="1"/>
              <a:t>IV</a:t>
            </a:r>
            <a:r>
              <a:rPr lang="en-US" altLang="he-IL" sz="2400"/>
              <a:t>) </a:t>
            </a:r>
          </a:p>
          <a:p>
            <a:pPr marL="336550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>
                <a:latin typeface="Times New Roman" panose="02020603050405020304" pitchFamily="18" charset="0"/>
                <a:cs typeface="Times New Roman" panose="02020603050405020304" pitchFamily="18" charset="0"/>
              </a:rPr>
              <a:t>XOR ‘pad’ </a:t>
            </a:r>
            <a:r>
              <a:rPr lang="en-US" altLang="he-IL" sz="2400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he-IL" sz="2400" i="1" baseline="-2500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he-IL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(c</a:t>
            </a:r>
            <a:r>
              <a:rPr lang="en-US" altLang="he-IL" sz="24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he-IL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he-IL" sz="2400">
                <a:latin typeface="Times New Roman" panose="02020603050405020304" pitchFamily="18" charset="0"/>
                <a:cs typeface="Times New Roman" panose="02020603050405020304" pitchFamily="18" charset="0"/>
              </a:rPr>
              <a:t>with plaintext to obtain: </a:t>
            </a:r>
            <a:r>
              <a:rPr lang="en-US" altLang="he-IL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he-IL" sz="24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he-IL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 = m</a:t>
            </a:r>
            <a:r>
              <a:rPr lang="en-US" altLang="he-IL" sz="24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he-IL" sz="2400" i="1">
                <a:latin typeface="Symbol" panose="05050102010706020507" pitchFamily="18" charset="2"/>
                <a:cs typeface="Times New Roman" panose="02020603050405020304" pitchFamily="18" charset="0"/>
              </a:rPr>
              <a:t> </a:t>
            </a:r>
            <a:r>
              <a:rPr lang="en-US" altLang="he-IL" sz="2400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he-IL" sz="2400" i="1" baseline="-2500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he-IL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(c</a:t>
            </a:r>
            <a:r>
              <a:rPr lang="en-US" altLang="he-IL" sz="24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he-IL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he-IL" sz="2400"/>
          </a:p>
          <a:p>
            <a:pPr marL="336550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/>
              <a:t>Repeat: </a:t>
            </a:r>
            <a:r>
              <a:rPr lang="en-US" altLang="he-IL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he-IL" sz="24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he-IL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 = m</a:t>
            </a:r>
            <a:r>
              <a:rPr lang="en-US" altLang="he-IL" sz="24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he-IL" sz="2400" i="1">
                <a:latin typeface="Symbol" panose="05050102010706020507" pitchFamily="18" charset="2"/>
                <a:cs typeface="Times New Roman" panose="02020603050405020304" pitchFamily="18" charset="0"/>
              </a:rPr>
              <a:t> </a:t>
            </a:r>
            <a:r>
              <a:rPr lang="en-US" altLang="he-IL" sz="2400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he-IL" sz="2400" i="1" baseline="-2500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he-IL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(c</a:t>
            </a:r>
            <a:r>
              <a:rPr lang="en-US" altLang="he-IL" sz="24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i-1</a:t>
            </a:r>
            <a:r>
              <a:rPr lang="en-US" altLang="he-IL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he-IL" sz="24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509" y="2348880"/>
            <a:ext cx="7759304" cy="2724946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8938" y="277813"/>
            <a:ext cx="8503542" cy="779462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3600"/>
              <a:t>Cipher-Feedback Block (CFB) Encryption</a:t>
            </a:r>
          </a:p>
        </p:txBody>
      </p:sp>
      <p:sp>
        <p:nvSpPr>
          <p:cNvPr id="9318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90526" y="1060450"/>
            <a:ext cx="8096278" cy="1720478"/>
          </a:xfrm>
        </p:spPr>
        <p:txBody>
          <a:bodyPr/>
          <a:lstStyle/>
          <a:p>
            <a:pPr marL="336550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/>
              <a:t>Random first block </a:t>
            </a:r>
            <a:r>
              <a:rPr lang="en-US" altLang="he-IL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he-IL" sz="24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he-IL" sz="2400"/>
              <a:t> (`initialization vector’, </a:t>
            </a:r>
            <a:r>
              <a:rPr lang="en-US" altLang="he-IL" sz="2400" i="1"/>
              <a:t>IV</a:t>
            </a:r>
            <a:r>
              <a:rPr lang="en-US" altLang="he-IL" sz="2400"/>
              <a:t>) </a:t>
            </a:r>
          </a:p>
          <a:p>
            <a:pPr marL="336550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>
                <a:latin typeface="Times New Roman" panose="02020603050405020304" pitchFamily="18" charset="0"/>
                <a:cs typeface="Times New Roman" panose="02020603050405020304" pitchFamily="18" charset="0"/>
              </a:rPr>
              <a:t>XOR ‘pad’ </a:t>
            </a:r>
            <a:r>
              <a:rPr lang="en-US" altLang="he-IL" sz="2400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he-IL" sz="2400" i="1" baseline="-2500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he-IL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(c</a:t>
            </a:r>
            <a:r>
              <a:rPr lang="en-US" altLang="he-IL" sz="24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he-IL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he-IL" sz="2400">
                <a:latin typeface="Times New Roman" panose="02020603050405020304" pitchFamily="18" charset="0"/>
                <a:cs typeface="Times New Roman" panose="02020603050405020304" pitchFamily="18" charset="0"/>
              </a:rPr>
              <a:t>with plaintext to obtain: </a:t>
            </a:r>
            <a:r>
              <a:rPr lang="en-US" altLang="he-IL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he-IL" sz="24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he-IL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 = m</a:t>
            </a:r>
            <a:r>
              <a:rPr lang="en-US" altLang="he-IL" sz="24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he-IL" sz="2400" i="1">
                <a:latin typeface="Symbol" panose="05050102010706020507" pitchFamily="18" charset="2"/>
                <a:cs typeface="Times New Roman" panose="02020603050405020304" pitchFamily="18" charset="0"/>
              </a:rPr>
              <a:t> </a:t>
            </a:r>
            <a:r>
              <a:rPr lang="en-US" altLang="he-IL" sz="2400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he-IL" sz="2400" i="1" baseline="-2500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he-IL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(c</a:t>
            </a:r>
            <a:r>
              <a:rPr lang="en-US" altLang="he-IL" sz="24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he-IL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he-IL" sz="2400"/>
          </a:p>
          <a:p>
            <a:pPr marL="336550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/>
              <a:t>Repeat: </a:t>
            </a:r>
            <a:r>
              <a:rPr lang="en-US" altLang="he-IL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he-IL" sz="24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he-IL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 = m</a:t>
            </a:r>
            <a:r>
              <a:rPr lang="en-US" altLang="he-IL" sz="24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he-IL" sz="2400" i="1">
                <a:latin typeface="Symbol" panose="05050102010706020507" pitchFamily="18" charset="2"/>
                <a:cs typeface="Times New Roman" panose="02020603050405020304" pitchFamily="18" charset="0"/>
              </a:rPr>
              <a:t> </a:t>
            </a:r>
            <a:r>
              <a:rPr lang="en-US" altLang="he-IL" sz="2400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he-IL" sz="2400" i="1" baseline="-2500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he-IL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(c</a:t>
            </a:r>
            <a:r>
              <a:rPr lang="en-US" altLang="he-IL" sz="24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i-1</a:t>
            </a:r>
            <a:r>
              <a:rPr lang="en-US" altLang="he-IL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he-IL" sz="24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6706" y="2345705"/>
            <a:ext cx="4218762" cy="148156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563147" y="2901820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accent2">
                    <a:lumMod val="60000"/>
                    <a:lumOff val="40000"/>
                  </a:schemeClr>
                </a:solidFill>
              </a:rPr>
              <a:t>CFB Encryption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75656" y="4541483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accent2">
                    <a:lumMod val="60000"/>
                    <a:lumOff val="40000"/>
                  </a:schemeClr>
                </a:solidFill>
              </a:rPr>
              <a:t>CFB Decryption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1880" y="4178276"/>
            <a:ext cx="4392488" cy="1410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203423"/>
      </p:ext>
    </p:extLst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8938" y="277813"/>
            <a:ext cx="8503542" cy="779462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3600"/>
              <a:t>Cipher-Feedback Block (CFB) Encryption</a:t>
            </a:r>
          </a:p>
        </p:txBody>
      </p:sp>
      <p:sp>
        <p:nvSpPr>
          <p:cNvPr id="9318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90525" y="1060450"/>
            <a:ext cx="8429947" cy="730475"/>
          </a:xfrm>
        </p:spPr>
        <p:txBody>
          <a:bodyPr/>
          <a:lstStyle/>
          <a:p>
            <a:pPr marL="336550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000"/>
              <a:t>Random first block </a:t>
            </a:r>
            <a:r>
              <a:rPr lang="en-US" altLang="he-IL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he-IL" sz="20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he-IL" sz="2000"/>
              <a:t> (`initialization vector’, </a:t>
            </a:r>
            <a:r>
              <a:rPr lang="en-US" altLang="he-IL" sz="2000" i="1"/>
              <a:t>IV</a:t>
            </a:r>
            <a:r>
              <a:rPr lang="en-US" altLang="he-IL" sz="2000"/>
              <a:t>) </a:t>
            </a:r>
          </a:p>
          <a:p>
            <a:pPr marL="336550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000">
                <a:latin typeface="Times New Roman" panose="02020603050405020304" pitchFamily="18" charset="0"/>
                <a:cs typeface="Times New Roman" panose="02020603050405020304" pitchFamily="18" charset="0"/>
              </a:rPr>
              <a:t>XOR ‘pad’ </a:t>
            </a:r>
            <a:r>
              <a:rPr lang="en-US" altLang="he-IL" sz="2000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he-IL" sz="2000" i="1" baseline="-2500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he-IL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(c</a:t>
            </a:r>
            <a:r>
              <a:rPr lang="en-US" altLang="he-IL" sz="20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he-IL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he-IL" sz="2000">
                <a:latin typeface="Times New Roman" panose="02020603050405020304" pitchFamily="18" charset="0"/>
                <a:cs typeface="Times New Roman" panose="02020603050405020304" pitchFamily="18" charset="0"/>
              </a:rPr>
              <a:t>with plaintext to obtain: </a:t>
            </a:r>
            <a:r>
              <a:rPr lang="en-US" altLang="he-IL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he-IL" sz="20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he-IL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 = m</a:t>
            </a:r>
            <a:r>
              <a:rPr lang="en-US" altLang="he-IL" sz="20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he-IL" sz="2000" i="1">
                <a:latin typeface="Symbol" panose="05050102010706020507" pitchFamily="18" charset="2"/>
                <a:cs typeface="Times New Roman" panose="02020603050405020304" pitchFamily="18" charset="0"/>
              </a:rPr>
              <a:t> </a:t>
            </a:r>
            <a:r>
              <a:rPr lang="en-US" altLang="he-IL" sz="2000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he-IL" sz="2000" i="1" baseline="-2500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he-IL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(c</a:t>
            </a:r>
            <a:r>
              <a:rPr lang="en-US" altLang="he-IL" sz="20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he-IL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he-IL" sz="2000"/>
          </a:p>
          <a:p>
            <a:pPr marL="336550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000"/>
              <a:t>Repeat: </a:t>
            </a:r>
            <a:r>
              <a:rPr lang="en-US" altLang="he-IL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he-IL" sz="20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he-IL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 = m</a:t>
            </a:r>
            <a:r>
              <a:rPr lang="en-US" altLang="he-IL" sz="20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he-IL" sz="2000" i="1">
                <a:latin typeface="Symbol" panose="05050102010706020507" pitchFamily="18" charset="2"/>
                <a:cs typeface="Times New Roman" panose="02020603050405020304" pitchFamily="18" charset="0"/>
              </a:rPr>
              <a:t> </a:t>
            </a:r>
            <a:r>
              <a:rPr lang="en-US" altLang="he-IL" sz="2000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he-IL" sz="2000" i="1" baseline="-2500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he-IL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(c</a:t>
            </a:r>
            <a:r>
              <a:rPr lang="en-US" altLang="he-IL" sz="20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i-1</a:t>
            </a:r>
            <a:r>
              <a:rPr lang="en-US" altLang="he-IL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he-IL" sz="2000"/>
          </a:p>
          <a:p>
            <a:pPr marL="336550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500"/>
              <a:t>Ciphertext: </a:t>
            </a:r>
            <a:r>
              <a:rPr lang="en-US" altLang="he-IL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he-IL" sz="28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he-IL" sz="2500"/>
              <a:t>, </a:t>
            </a:r>
            <a:r>
              <a:rPr lang="en-US" altLang="he-IL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he-IL" sz="24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he-IL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 = m</a:t>
            </a:r>
            <a:r>
              <a:rPr lang="en-US" altLang="he-IL" sz="24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he-IL" sz="2400" i="1">
                <a:latin typeface="Symbol" panose="05050102010706020507" pitchFamily="18" charset="2"/>
                <a:cs typeface="Times New Roman" panose="02020603050405020304" pitchFamily="18" charset="0"/>
              </a:rPr>
              <a:t> </a:t>
            </a:r>
            <a:r>
              <a:rPr lang="en-US" altLang="he-IL" sz="2400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he-IL" sz="2400" i="1" baseline="-2500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he-IL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(c</a:t>
            </a:r>
            <a:r>
              <a:rPr lang="en-US" altLang="he-IL" sz="24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he-IL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he-IL" sz="2500" i="1"/>
              <a:t>, … , </a:t>
            </a:r>
            <a:r>
              <a:rPr lang="en-US" altLang="he-IL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he-IL" sz="28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he-IL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 = m</a:t>
            </a:r>
            <a:r>
              <a:rPr lang="en-US" altLang="he-IL" sz="28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he-IL" sz="2800" i="1">
                <a:latin typeface="Symbol" panose="05050102010706020507" pitchFamily="18" charset="2"/>
                <a:cs typeface="Times New Roman" panose="02020603050405020304" pitchFamily="18" charset="0"/>
              </a:rPr>
              <a:t> </a:t>
            </a:r>
            <a:r>
              <a:rPr lang="en-US" altLang="he-IL" sz="2800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he-IL" sz="2800" i="1" baseline="-2500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he-IL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he-IL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he-IL" sz="24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i-1</a:t>
            </a:r>
            <a:r>
              <a:rPr lang="en-US" altLang="he-IL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736600" lvl="1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100"/>
              <a:t>Can’t pre-compute `pad’ offline </a:t>
            </a:r>
            <a:r>
              <a:rPr lang="en-US" altLang="he-IL" sz="2100">
                <a:sym typeface="Wingdings" panose="05000000000000000000" pitchFamily="2" charset="2"/>
              </a:rPr>
              <a:t></a:t>
            </a:r>
            <a:endParaRPr lang="en-US" altLang="he-IL" sz="2100"/>
          </a:p>
          <a:p>
            <a:pPr marL="336550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500"/>
              <a:t>Decryption: </a:t>
            </a:r>
            <a:r>
              <a:rPr lang="en-US" altLang="he-IL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he-IL" sz="28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he-IL" sz="2800" i="1">
                <a:latin typeface="Symbol" panose="05050102010706020507" pitchFamily="18" charset="2"/>
                <a:cs typeface="Times New Roman" panose="02020603050405020304" pitchFamily="18" charset="0"/>
              </a:rPr>
              <a:t> </a:t>
            </a:r>
            <a:r>
              <a:rPr lang="en-US" altLang="he-IL" sz="2800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he-IL" sz="2800" i="1" baseline="-2500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he-IL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he-IL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he-IL" sz="24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i-1</a:t>
            </a:r>
            <a:r>
              <a:rPr lang="en-US" altLang="he-IL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)= m</a:t>
            </a:r>
            <a:r>
              <a:rPr lang="en-US" altLang="he-IL" sz="24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he-IL" sz="2400" i="1">
                <a:latin typeface="Symbol" panose="05050102010706020507" pitchFamily="18" charset="2"/>
                <a:cs typeface="Times New Roman" panose="02020603050405020304" pitchFamily="18" charset="0"/>
              </a:rPr>
              <a:t> </a:t>
            </a:r>
            <a:r>
              <a:rPr lang="en-US" altLang="he-IL" sz="2400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he-IL" sz="2400" i="1" baseline="-2500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he-IL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(c</a:t>
            </a:r>
            <a:r>
              <a:rPr lang="en-US" altLang="he-IL" sz="24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i-1</a:t>
            </a:r>
            <a:r>
              <a:rPr lang="en-US" altLang="he-IL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he-IL" sz="2400" i="1">
                <a:latin typeface="Symbol" panose="05050102010706020507" pitchFamily="18" charset="2"/>
                <a:cs typeface="Times New Roman" panose="02020603050405020304" pitchFamily="18" charset="0"/>
              </a:rPr>
              <a:t>  </a:t>
            </a:r>
            <a:r>
              <a:rPr lang="en-US" altLang="he-IL" sz="2400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he-IL" sz="2400" i="1" baseline="-2500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he-IL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he-IL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he-IL" sz="20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i-1</a:t>
            </a:r>
            <a:r>
              <a:rPr lang="en-US" altLang="he-IL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)=</a:t>
            </a:r>
            <a:r>
              <a:rPr lang="en-US" altLang="he-IL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 m</a:t>
            </a:r>
            <a:r>
              <a:rPr lang="en-US" altLang="he-IL" sz="24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he-IL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he-IL" sz="2500" i="1"/>
              <a:t> </a:t>
            </a:r>
            <a:endParaRPr lang="en-US" altLang="he-IL" sz="3200"/>
          </a:p>
          <a:p>
            <a:pPr marL="736600" lvl="1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100">
                <a:solidFill>
                  <a:srgbClr val="00B050"/>
                </a:solidFill>
              </a:rPr>
              <a:t>Parallelizable </a:t>
            </a:r>
          </a:p>
          <a:p>
            <a:pPr marL="736600" lvl="1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100">
                <a:solidFill>
                  <a:srgbClr val="00B050"/>
                </a:solidFill>
              </a:rPr>
              <a:t>Bit/block errors are 2-block </a:t>
            </a:r>
            <a:r>
              <a:rPr lang="en-US" altLang="he-IL" sz="2100" b="1">
                <a:solidFill>
                  <a:srgbClr val="00B050"/>
                </a:solidFill>
              </a:rPr>
              <a:t>localized</a:t>
            </a:r>
            <a:r>
              <a:rPr lang="en-US" altLang="he-IL" sz="2100"/>
              <a:t> (corrupt only 2 blocks)</a:t>
            </a:r>
          </a:p>
          <a:p>
            <a:pPr marL="336550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500"/>
              <a:t>Integrity? A bit… </a:t>
            </a:r>
          </a:p>
          <a:p>
            <a:pPr marL="736600" lvl="1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100">
                <a:solidFill>
                  <a:srgbClr val="FF0000"/>
                </a:solidFill>
              </a:rPr>
              <a:t>Flip ciphertext bit </a:t>
            </a:r>
            <a:r>
              <a:rPr lang="en-US" altLang="he-IL" sz="2100">
                <a:solidFill>
                  <a:srgbClr val="FF0000"/>
                </a:solidFill>
                <a:sym typeface="Wingdings" panose="05000000000000000000" pitchFamily="2" charset="2"/>
              </a:rPr>
              <a:t> flip corresponding decrypted plaintext bit </a:t>
            </a:r>
          </a:p>
          <a:p>
            <a:pPr marL="736600" lvl="1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100" b="1">
                <a:solidFill>
                  <a:srgbClr val="00B050"/>
                </a:solidFill>
                <a:sym typeface="Wingdings" panose="05000000000000000000" pitchFamily="2" charset="2"/>
              </a:rPr>
              <a:t>But also corrupt next plaintext block</a:t>
            </a:r>
          </a:p>
          <a:p>
            <a:pPr marL="1136650" lvl="2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1700" b="1">
                <a:sym typeface="Wingdings" panose="05000000000000000000" pitchFamily="2" charset="2"/>
              </a:rPr>
              <a:t>Except for last block: no `next block’</a:t>
            </a:r>
          </a:p>
          <a:p>
            <a:pPr marL="336550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500">
                <a:sym typeface="Wingdings" panose="05000000000000000000" pitchFamily="2" charset="2"/>
              </a:rPr>
              <a:t>Can we protect integrity (even) better? </a:t>
            </a:r>
          </a:p>
        </p:txBody>
      </p:sp>
    </p:spTree>
    <p:extLst>
      <p:ext uri="{BB962C8B-B14F-4D97-AF65-F5344CB8AC3E}">
        <p14:creationId xmlns:p14="http://schemas.microsoft.com/office/powerpoint/2010/main" val="189487858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31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31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31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31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318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318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318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318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318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318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B23A55F-401D-4156-968D-1D3A891F7038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45</a:t>
            </a:fld>
            <a:endParaRPr lang="en-US" altLang="he-IL" sz="1800"/>
          </a:p>
        </p:txBody>
      </p:sp>
      <p:sp>
        <p:nvSpPr>
          <p:cNvPr id="11161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06400" y="152400"/>
            <a:ext cx="8413750" cy="7620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/>
              <a:t>Cipher Block Chaining (CBC) Mode</a:t>
            </a:r>
          </a:p>
        </p:txBody>
      </p:sp>
      <p:sp>
        <p:nvSpPr>
          <p:cNvPr id="111677" name="Rectangle 71"/>
          <p:cNvSpPr>
            <a:spLocks noChangeArrowheads="1"/>
          </p:cNvSpPr>
          <p:nvPr/>
        </p:nvSpPr>
        <p:spPr bwMode="auto">
          <a:xfrm>
            <a:off x="448544" y="959797"/>
            <a:ext cx="7184156" cy="3452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6550" indent="-336550"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36600" indent="-279400"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/>
              <a:t>Random first block </a:t>
            </a:r>
            <a:r>
              <a:rPr lang="en-US" altLang="he-IL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he-IL" sz="24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he-IL" sz="2400"/>
              <a:t> (`initialization vector’, </a:t>
            </a:r>
            <a:r>
              <a:rPr lang="en-US" altLang="he-IL" sz="2400" i="1"/>
              <a:t>IV</a:t>
            </a:r>
            <a:r>
              <a:rPr lang="en-US" altLang="he-IL" sz="2400"/>
              <a:t>)</a:t>
            </a:r>
          </a:p>
          <a:p>
            <a:pPr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800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he-IL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&gt;0: c</a:t>
            </a:r>
            <a:r>
              <a:rPr lang="en-US" altLang="he-IL" sz="28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he-IL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he-IL" sz="2800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he-IL" sz="2800" i="1" baseline="-2500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he-IL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(c</a:t>
            </a:r>
            <a:r>
              <a:rPr lang="en-US" altLang="he-IL" sz="28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i-1 </a:t>
            </a:r>
            <a:r>
              <a:rPr lang="en-US" altLang="he-IL" sz="2400" i="1">
                <a:latin typeface="Symbol" panose="05050102010706020507" pitchFamily="18" charset="2"/>
                <a:cs typeface="Times New Roman" panose="02020603050405020304" pitchFamily="18" charset="0"/>
              </a:rPr>
              <a:t></a:t>
            </a:r>
            <a:r>
              <a:rPr lang="en-US" altLang="he-IL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 m</a:t>
            </a:r>
            <a:r>
              <a:rPr lang="en-US" altLang="he-IL" sz="28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he-IL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eaLnBrk="1" hangingPunct="1">
              <a:spcBef>
                <a:spcPts val="525"/>
              </a:spcBef>
              <a:buClr>
                <a:srgbClr val="CC9900"/>
              </a:buClr>
              <a:buFont typeface="Wingdings" panose="05000000000000000000" pitchFamily="2" charset="2"/>
              <a:buChar char=""/>
            </a:pPr>
            <a:r>
              <a:rPr lang="en-US" altLang="he-IL" sz="2100">
                <a:solidFill>
                  <a:srgbClr val="00B050"/>
                </a:solidFill>
              </a:rPr>
              <a:t>Parallel decryption</a:t>
            </a:r>
          </a:p>
          <a:p>
            <a:pPr lvl="1" eaLnBrk="1" hangingPunct="1">
              <a:spcBef>
                <a:spcPts val="500"/>
              </a:spcBef>
              <a:buClr>
                <a:srgbClr val="3B812F"/>
              </a:buClr>
              <a:buFont typeface="Wingdings" panose="05000000000000000000" pitchFamily="2" charset="2"/>
              <a:buChar char=""/>
            </a:pPr>
            <a:r>
              <a:rPr lang="en-US" altLang="he-IL" sz="2000"/>
              <a:t>But no offline precomputing </a:t>
            </a:r>
          </a:p>
          <a:p>
            <a:pPr lvl="0" eaLnBrk="1" hangingPunct="1">
              <a:spcBef>
                <a:spcPts val="525"/>
              </a:spcBef>
              <a:buClr>
                <a:srgbClr val="CC9900"/>
              </a:buClr>
              <a:buFont typeface="Wingdings" panose="05000000000000000000" pitchFamily="2" charset="2"/>
              <a:buChar char=""/>
            </a:pPr>
            <a:r>
              <a:rPr lang="en-US" altLang="he-IL" sz="2100"/>
              <a:t>Integrity: flip bit in </a:t>
            </a:r>
            <a:r>
              <a:rPr lang="en-US" altLang="he-IL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c[</a:t>
            </a:r>
            <a:r>
              <a:rPr lang="en-US" altLang="he-IL" sz="2000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he-IL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en-US" altLang="he-IL" sz="2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</a:t>
            </a:r>
            <a:br>
              <a:rPr lang="en-US" altLang="he-IL" sz="2100"/>
            </a:br>
            <a:r>
              <a:rPr lang="en-US" altLang="he-IL" sz="2100"/>
              <a:t>flip bit in </a:t>
            </a:r>
            <a:r>
              <a:rPr lang="en-US" sz="2400" i="1">
                <a:latin typeface="Times New Roman" pitchFamily="18" charset="0"/>
                <a:cs typeface="Times New Roman" pitchFamily="18" charset="0"/>
              </a:rPr>
              <a:t>m[i+1] …  </a:t>
            </a:r>
            <a:br>
              <a:rPr lang="en-US" sz="2400" i="1">
                <a:latin typeface="Times New Roman" pitchFamily="18" charset="0"/>
                <a:cs typeface="Times New Roman" pitchFamily="18" charset="0"/>
              </a:rPr>
            </a:br>
            <a:r>
              <a:rPr lang="en-US" altLang="he-IL" sz="2100">
                <a:solidFill>
                  <a:srgbClr val="FF0000"/>
                </a:solidFill>
              </a:rPr>
              <a:t>But also corrupt </a:t>
            </a:r>
            <a:r>
              <a:rPr lang="en-US" sz="20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m[</a:t>
            </a:r>
            <a:r>
              <a:rPr lang="en-US" sz="2000" i="1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]</a:t>
            </a:r>
            <a:r>
              <a:rPr lang="en-US" altLang="he-IL" sz="2100"/>
              <a:t>	</a:t>
            </a:r>
          </a:p>
          <a:p>
            <a:pPr eaLnBrk="1" hangingPunct="1">
              <a:spcBef>
                <a:spcPts val="525"/>
              </a:spcBef>
              <a:buClr>
                <a:srgbClr val="CC9900"/>
              </a:buClr>
              <a:buFont typeface="Wingdings" panose="05000000000000000000" pitchFamily="2" charset="2"/>
              <a:buChar char=""/>
            </a:pPr>
            <a:r>
              <a:rPr lang="en-US" altLang="he-IL" sz="2100"/>
              <a:t>May suffice to ensure integrity</a:t>
            </a:r>
            <a:br>
              <a:rPr lang="en-US" altLang="he-IL" sz="2100"/>
            </a:br>
            <a:r>
              <a:rPr lang="en-US" altLang="he-IL" sz="2100"/>
              <a:t>for many applications</a:t>
            </a:r>
          </a:p>
          <a:p>
            <a:pPr eaLnBrk="1" hangingPunct="1">
              <a:spcBef>
                <a:spcPts val="525"/>
              </a:spcBef>
              <a:buClr>
                <a:srgbClr val="CC9900"/>
              </a:buClr>
              <a:buFont typeface="Wingdings" panose="05000000000000000000" pitchFamily="2" charset="2"/>
              <a:buChar char=""/>
            </a:pPr>
            <a:r>
              <a:rPr lang="en-US" altLang="he-IL" sz="2100"/>
              <a:t>But not all!</a:t>
            </a:r>
          </a:p>
        </p:txBody>
      </p:sp>
      <p:graphicFrame>
        <p:nvGraphicFramePr>
          <p:cNvPr id="41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105139"/>
              </p:ext>
            </p:extLst>
          </p:nvPr>
        </p:nvGraphicFramePr>
        <p:xfrm>
          <a:off x="5044107" y="3174355"/>
          <a:ext cx="3521242" cy="430213"/>
        </p:xfrm>
        <a:graphic>
          <a:graphicData uri="http://schemas.openxmlformats.org/drawingml/2006/table">
            <a:tbl>
              <a:tblPr/>
              <a:tblGrid>
                <a:gridCol w="7735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69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61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46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0213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2000"/>
                        </a:lnSpc>
                        <a:spcBef>
                          <a:spcPts val="425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7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m[1]</a:t>
                      </a:r>
                    </a:p>
                  </a:txBody>
                  <a:tcPr marL="90000" marR="90000" marT="147636" marB="46800" horzOverflow="overflow">
                    <a:lnL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2000"/>
                        </a:lnSpc>
                        <a:spcBef>
                          <a:spcPts val="425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7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m[2]</a:t>
                      </a:r>
                    </a:p>
                  </a:txBody>
                  <a:tcPr marL="90000" marR="90000" marT="147636" marB="46800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2000"/>
                        </a:lnSpc>
                        <a:spcBef>
                          <a:spcPts val="425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…</a:t>
                      </a:r>
                    </a:p>
                  </a:txBody>
                  <a:tcPr marL="90000" marR="90000" marT="147636" marB="46800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2000"/>
                        </a:lnSpc>
                        <a:spcBef>
                          <a:spcPts val="425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7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m[n]</a:t>
                      </a:r>
                    </a:p>
                  </a:txBody>
                  <a:tcPr marL="90000" marR="90000" marT="147636" marB="46800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" name="Rectangle 20"/>
          <p:cNvSpPr>
            <a:spLocks noChangeArrowheads="1"/>
          </p:cNvSpPr>
          <p:nvPr/>
        </p:nvSpPr>
        <p:spPr bwMode="auto">
          <a:xfrm rot="-5400000">
            <a:off x="5484638" y="4045098"/>
            <a:ext cx="274638" cy="196850"/>
          </a:xfrm>
          <a:prstGeom prst="rect">
            <a:avLst/>
          </a:prstGeom>
          <a:solidFill>
            <a:srgbClr val="CC99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eaVert"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43" name="Line 21"/>
          <p:cNvSpPr>
            <a:spLocks noChangeShapeType="1"/>
          </p:cNvSpPr>
          <p:nvPr/>
        </p:nvSpPr>
        <p:spPr bwMode="auto">
          <a:xfrm>
            <a:off x="5044108" y="4139555"/>
            <a:ext cx="214313" cy="317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44" name="Line 22"/>
          <p:cNvSpPr>
            <a:spLocks noChangeShapeType="1"/>
          </p:cNvSpPr>
          <p:nvPr/>
        </p:nvSpPr>
        <p:spPr bwMode="auto">
          <a:xfrm flipV="1">
            <a:off x="5334621" y="3604567"/>
            <a:ext cx="1587" cy="43815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45" name="Text Box 23"/>
          <p:cNvSpPr txBox="1">
            <a:spLocks noChangeArrowheads="1"/>
          </p:cNvSpPr>
          <p:nvPr/>
        </p:nvSpPr>
        <p:spPr bwMode="auto">
          <a:xfrm>
            <a:off x="4588495" y="3920480"/>
            <a:ext cx="468312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IV</a:t>
            </a:r>
          </a:p>
        </p:txBody>
      </p:sp>
      <p:sp>
        <p:nvSpPr>
          <p:cNvPr id="46" name="Line 24"/>
          <p:cNvSpPr>
            <a:spLocks noChangeShapeType="1"/>
          </p:cNvSpPr>
          <p:nvPr/>
        </p:nvSpPr>
        <p:spPr bwMode="auto">
          <a:xfrm>
            <a:off x="5334620" y="4153843"/>
            <a:ext cx="188912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47" name="AutoShape 25"/>
          <p:cNvSpPr>
            <a:spLocks noChangeArrowheads="1"/>
          </p:cNvSpPr>
          <p:nvPr/>
        </p:nvSpPr>
        <p:spPr bwMode="auto">
          <a:xfrm>
            <a:off x="5269533" y="4055417"/>
            <a:ext cx="130175" cy="169862"/>
          </a:xfrm>
          <a:prstGeom prst="flowChartOr">
            <a:avLst/>
          </a:prstGeom>
          <a:solidFill>
            <a:srgbClr val="CC99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he-IL" altLang="he-IL"/>
          </a:p>
        </p:txBody>
      </p:sp>
      <p:sp>
        <p:nvSpPr>
          <p:cNvPr id="48" name="Line 26"/>
          <p:cNvSpPr>
            <a:spLocks noChangeShapeType="1"/>
          </p:cNvSpPr>
          <p:nvPr/>
        </p:nvSpPr>
        <p:spPr bwMode="auto">
          <a:xfrm flipV="1">
            <a:off x="5633071" y="4268142"/>
            <a:ext cx="1587" cy="31115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49" name="Line 27"/>
          <p:cNvSpPr>
            <a:spLocks noChangeShapeType="1"/>
          </p:cNvSpPr>
          <p:nvPr/>
        </p:nvSpPr>
        <p:spPr bwMode="auto">
          <a:xfrm>
            <a:off x="5044108" y="4585643"/>
            <a:ext cx="2989263" cy="317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50" name="Rectangle 28"/>
          <p:cNvSpPr>
            <a:spLocks noChangeArrowheads="1"/>
          </p:cNvSpPr>
          <p:nvPr/>
        </p:nvSpPr>
        <p:spPr bwMode="auto">
          <a:xfrm rot="-5400000">
            <a:off x="6164088" y="4060973"/>
            <a:ext cx="274638" cy="196850"/>
          </a:xfrm>
          <a:prstGeom prst="rect">
            <a:avLst/>
          </a:prstGeom>
          <a:solidFill>
            <a:srgbClr val="CC99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eaVert"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51" name="Line 29"/>
          <p:cNvSpPr>
            <a:spLocks noChangeShapeType="1"/>
          </p:cNvSpPr>
          <p:nvPr/>
        </p:nvSpPr>
        <p:spPr bwMode="auto">
          <a:xfrm>
            <a:off x="5723558" y="4155430"/>
            <a:ext cx="214313" cy="317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52" name="Line 30"/>
          <p:cNvSpPr>
            <a:spLocks noChangeShapeType="1"/>
          </p:cNvSpPr>
          <p:nvPr/>
        </p:nvSpPr>
        <p:spPr bwMode="auto">
          <a:xfrm>
            <a:off x="6014070" y="4169718"/>
            <a:ext cx="188912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53" name="AutoShape 31"/>
          <p:cNvSpPr>
            <a:spLocks noChangeArrowheads="1"/>
          </p:cNvSpPr>
          <p:nvPr/>
        </p:nvSpPr>
        <p:spPr bwMode="auto">
          <a:xfrm>
            <a:off x="5948983" y="4071292"/>
            <a:ext cx="130175" cy="169862"/>
          </a:xfrm>
          <a:prstGeom prst="flowChartOr">
            <a:avLst/>
          </a:prstGeom>
          <a:solidFill>
            <a:srgbClr val="CC99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he-IL" altLang="he-IL"/>
          </a:p>
        </p:txBody>
      </p:sp>
      <p:sp>
        <p:nvSpPr>
          <p:cNvPr id="54" name="Line 32"/>
          <p:cNvSpPr>
            <a:spLocks noChangeShapeType="1"/>
          </p:cNvSpPr>
          <p:nvPr/>
        </p:nvSpPr>
        <p:spPr bwMode="auto">
          <a:xfrm flipV="1">
            <a:off x="6312521" y="4284017"/>
            <a:ext cx="1587" cy="31115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55" name="Rectangle 33"/>
          <p:cNvSpPr>
            <a:spLocks noChangeArrowheads="1"/>
          </p:cNvSpPr>
          <p:nvPr/>
        </p:nvSpPr>
        <p:spPr bwMode="auto">
          <a:xfrm rot="-5400000">
            <a:off x="7884938" y="4060973"/>
            <a:ext cx="274638" cy="196850"/>
          </a:xfrm>
          <a:prstGeom prst="rect">
            <a:avLst/>
          </a:prstGeom>
          <a:solidFill>
            <a:srgbClr val="CC99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eaVert"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56" name="Line 34"/>
          <p:cNvSpPr>
            <a:spLocks noChangeShapeType="1"/>
          </p:cNvSpPr>
          <p:nvPr/>
        </p:nvSpPr>
        <p:spPr bwMode="auto">
          <a:xfrm>
            <a:off x="7444408" y="4155430"/>
            <a:ext cx="214313" cy="317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57" name="Line 35"/>
          <p:cNvSpPr>
            <a:spLocks noChangeShapeType="1"/>
          </p:cNvSpPr>
          <p:nvPr/>
        </p:nvSpPr>
        <p:spPr bwMode="auto">
          <a:xfrm>
            <a:off x="7734920" y="4169718"/>
            <a:ext cx="188912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58" name="AutoShape 36"/>
          <p:cNvSpPr>
            <a:spLocks noChangeArrowheads="1"/>
          </p:cNvSpPr>
          <p:nvPr/>
        </p:nvSpPr>
        <p:spPr bwMode="auto">
          <a:xfrm>
            <a:off x="7669833" y="4071292"/>
            <a:ext cx="130175" cy="169862"/>
          </a:xfrm>
          <a:prstGeom prst="flowChartOr">
            <a:avLst/>
          </a:prstGeom>
          <a:solidFill>
            <a:srgbClr val="CC99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he-IL" altLang="he-IL"/>
          </a:p>
        </p:txBody>
      </p:sp>
      <p:sp>
        <p:nvSpPr>
          <p:cNvPr id="59" name="Line 37"/>
          <p:cNvSpPr>
            <a:spLocks noChangeShapeType="1"/>
          </p:cNvSpPr>
          <p:nvPr/>
        </p:nvSpPr>
        <p:spPr bwMode="auto">
          <a:xfrm flipV="1">
            <a:off x="8033371" y="4284017"/>
            <a:ext cx="1587" cy="31115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60" name="Text Box 38"/>
          <p:cNvSpPr txBox="1">
            <a:spLocks noChangeArrowheads="1"/>
          </p:cNvSpPr>
          <p:nvPr/>
        </p:nvSpPr>
        <p:spPr bwMode="auto">
          <a:xfrm>
            <a:off x="4772645" y="4369743"/>
            <a:ext cx="315912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</p:txBody>
      </p:sp>
      <p:graphicFrame>
        <p:nvGraphicFramePr>
          <p:cNvPr id="61" name="Group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86094"/>
              </p:ext>
            </p:extLst>
          </p:nvPr>
        </p:nvGraphicFramePr>
        <p:xfrm>
          <a:off x="4850432" y="4779318"/>
          <a:ext cx="3824288" cy="406403"/>
        </p:xfrm>
        <a:graphic>
          <a:graphicData uri="http://schemas.openxmlformats.org/drawingml/2006/table">
            <a:tbl>
              <a:tblPr/>
              <a:tblGrid>
                <a:gridCol w="7064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430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96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2000"/>
                        </a:lnSpc>
                        <a:spcBef>
                          <a:spcPts val="425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7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c[0]</a:t>
                      </a:r>
                    </a:p>
                  </a:txBody>
                  <a:tcPr marL="90000" marR="90000" marT="147252" marB="46680" horzOverflow="overflow">
                    <a:lnL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2000"/>
                        </a:lnSpc>
                        <a:spcBef>
                          <a:spcPts val="425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7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c[1]</a:t>
                      </a:r>
                    </a:p>
                  </a:txBody>
                  <a:tcPr marL="90000" marR="90000" marT="147252" marB="46680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2000"/>
                        </a:lnSpc>
                        <a:spcBef>
                          <a:spcPts val="425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…</a:t>
                      </a:r>
                    </a:p>
                  </a:txBody>
                  <a:tcPr marL="90000" marR="90000" marT="147252" marB="46680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2000"/>
                        </a:lnSpc>
                        <a:spcBef>
                          <a:spcPts val="425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7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c[n]</a:t>
                      </a:r>
                    </a:p>
                  </a:txBody>
                  <a:tcPr marL="90000" marR="90000" marT="147252" marB="46680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2" name="Line 57"/>
          <p:cNvSpPr>
            <a:spLocks noChangeShapeType="1"/>
          </p:cNvSpPr>
          <p:nvPr/>
        </p:nvSpPr>
        <p:spPr bwMode="auto">
          <a:xfrm>
            <a:off x="6395070" y="4142730"/>
            <a:ext cx="214312" cy="317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63" name="Line 58"/>
          <p:cNvSpPr>
            <a:spLocks noChangeShapeType="1"/>
          </p:cNvSpPr>
          <p:nvPr/>
        </p:nvSpPr>
        <p:spPr bwMode="auto">
          <a:xfrm>
            <a:off x="5794996" y="4145904"/>
            <a:ext cx="1587" cy="66675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64" name="Line 59"/>
          <p:cNvSpPr>
            <a:spLocks noChangeShapeType="1"/>
          </p:cNvSpPr>
          <p:nvPr/>
        </p:nvSpPr>
        <p:spPr bwMode="auto">
          <a:xfrm>
            <a:off x="7526957" y="4187179"/>
            <a:ext cx="1588" cy="66675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65" name="Line 60"/>
          <p:cNvSpPr>
            <a:spLocks noChangeShapeType="1"/>
          </p:cNvSpPr>
          <p:nvPr/>
        </p:nvSpPr>
        <p:spPr bwMode="auto">
          <a:xfrm>
            <a:off x="6476032" y="4160192"/>
            <a:ext cx="1588" cy="66675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66" name="Line 61"/>
          <p:cNvSpPr>
            <a:spLocks noChangeShapeType="1"/>
          </p:cNvSpPr>
          <p:nvPr/>
        </p:nvSpPr>
        <p:spPr bwMode="auto">
          <a:xfrm>
            <a:off x="8200057" y="4185592"/>
            <a:ext cx="1588" cy="66675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67" name="Line 62"/>
          <p:cNvSpPr>
            <a:spLocks noChangeShapeType="1"/>
          </p:cNvSpPr>
          <p:nvPr/>
        </p:nvSpPr>
        <p:spPr bwMode="auto">
          <a:xfrm flipH="1" flipV="1">
            <a:off x="8111157" y="4137968"/>
            <a:ext cx="71438" cy="4127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68" name="Line 63"/>
          <p:cNvSpPr>
            <a:spLocks noChangeShapeType="1"/>
          </p:cNvSpPr>
          <p:nvPr/>
        </p:nvSpPr>
        <p:spPr bwMode="auto">
          <a:xfrm flipV="1">
            <a:off x="6022007" y="3610917"/>
            <a:ext cx="1588" cy="43815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69" name="Line 64"/>
          <p:cNvSpPr>
            <a:spLocks noChangeShapeType="1"/>
          </p:cNvSpPr>
          <p:nvPr/>
        </p:nvSpPr>
        <p:spPr bwMode="auto">
          <a:xfrm flipV="1">
            <a:off x="7725396" y="3606154"/>
            <a:ext cx="1587" cy="43815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70" name="Text Box 65"/>
          <p:cNvSpPr txBox="1">
            <a:spLocks noChangeArrowheads="1"/>
          </p:cNvSpPr>
          <p:nvPr/>
        </p:nvSpPr>
        <p:spPr bwMode="auto">
          <a:xfrm>
            <a:off x="5656883" y="2031354"/>
            <a:ext cx="2908466" cy="833178"/>
          </a:xfrm>
          <a:prstGeom prst="rect">
            <a:avLst/>
          </a:prstGeom>
          <a:noFill/>
          <a:ln w="9360">
            <a:solidFill>
              <a:srgbClr val="3B812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2400">
                <a:latin typeface="Times New Roman" panose="02020603050405020304" pitchFamily="18" charset="0"/>
                <a:cs typeface="Times New Roman" panose="02020603050405020304" pitchFamily="18" charset="0"/>
              </a:rPr>
              <a:t>Split plaintext </a:t>
            </a:r>
            <a:r>
              <a:rPr lang="en-US" altLang="he-IL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br>
              <a:rPr lang="en-US" altLang="he-IL" sz="2400" i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he-IL" sz="240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altLang="he-IL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he-IL" sz="2400">
                <a:latin typeface="Times New Roman" panose="02020603050405020304" pitchFamily="18" charset="0"/>
                <a:cs typeface="Times New Roman" panose="02020603050405020304" pitchFamily="18" charset="0"/>
              </a:rPr>
              <a:t> bit blocks </a:t>
            </a:r>
            <a:r>
              <a:rPr lang="en-US" altLang="he-IL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m[1],…</a:t>
            </a:r>
          </a:p>
        </p:txBody>
      </p:sp>
      <p:sp>
        <p:nvSpPr>
          <p:cNvPr id="71" name="Line 66"/>
          <p:cNvSpPr>
            <a:spLocks noChangeShapeType="1"/>
          </p:cNvSpPr>
          <p:nvPr/>
        </p:nvSpPr>
        <p:spPr bwMode="auto">
          <a:xfrm flipH="1">
            <a:off x="5334621" y="2304405"/>
            <a:ext cx="331787" cy="847725"/>
          </a:xfrm>
          <a:prstGeom prst="line">
            <a:avLst/>
          </a:prstGeom>
          <a:noFill/>
          <a:ln w="9360">
            <a:solidFill>
              <a:srgbClr val="3B812F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72" name="Text Box 69"/>
          <p:cNvSpPr txBox="1">
            <a:spLocks noChangeArrowheads="1"/>
          </p:cNvSpPr>
          <p:nvPr/>
        </p:nvSpPr>
        <p:spPr bwMode="auto">
          <a:xfrm>
            <a:off x="4569445" y="5387077"/>
            <a:ext cx="2957512" cy="460375"/>
          </a:xfrm>
          <a:prstGeom prst="rect">
            <a:avLst/>
          </a:prstGeom>
          <a:noFill/>
          <a:ln w="9360">
            <a:solidFill>
              <a:srgbClr val="3B812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2400">
                <a:latin typeface="Times New Roman" panose="02020603050405020304" pitchFamily="18" charset="0"/>
                <a:cs typeface="Times New Roman" panose="02020603050405020304" pitchFamily="18" charset="0"/>
              </a:rPr>
              <a:t>Ciphertext </a:t>
            </a:r>
            <a:r>
              <a:rPr lang="en-US" altLang="he-IL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c[0],c[1]…</a:t>
            </a:r>
          </a:p>
        </p:txBody>
      </p:sp>
      <p:sp>
        <p:nvSpPr>
          <p:cNvPr id="74" name="Line 72"/>
          <p:cNvSpPr>
            <a:spLocks noChangeShapeType="1"/>
          </p:cNvSpPr>
          <p:nvPr/>
        </p:nvSpPr>
        <p:spPr bwMode="auto">
          <a:xfrm flipV="1">
            <a:off x="5102846" y="4103042"/>
            <a:ext cx="1587" cy="696912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75" name="Line 70"/>
          <p:cNvSpPr>
            <a:spLocks noChangeShapeType="1"/>
          </p:cNvSpPr>
          <p:nvPr/>
        </p:nvSpPr>
        <p:spPr bwMode="auto">
          <a:xfrm flipV="1">
            <a:off x="5763245" y="5101580"/>
            <a:ext cx="501650" cy="317500"/>
          </a:xfrm>
          <a:prstGeom prst="line">
            <a:avLst/>
          </a:prstGeom>
          <a:noFill/>
          <a:ln w="9360">
            <a:solidFill>
              <a:srgbClr val="3B812F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16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16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16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16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16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16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16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16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D150BCE-9D66-491A-A8B4-4A161955DEF8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46</a:t>
            </a:fld>
            <a:endParaRPr lang="en-US" altLang="he-IL" sz="1800"/>
          </a:p>
        </p:txBody>
      </p:sp>
      <p:sp>
        <p:nvSpPr>
          <p:cNvPr id="11366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8938" y="277813"/>
            <a:ext cx="8297862" cy="779462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/>
              <a:t>Security of CBC mode </a:t>
            </a:r>
          </a:p>
        </p:txBody>
      </p:sp>
      <p:sp>
        <p:nvSpPr>
          <p:cNvPr id="11366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149350"/>
            <a:ext cx="8363272" cy="4981575"/>
          </a:xfrm>
        </p:spPr>
        <p:txBody>
          <a:bodyPr/>
          <a:lstStyle/>
          <a:p>
            <a:pPr marL="336550" indent="-336550" eaLnBrk="1" hangingPunct="1">
              <a:lnSpc>
                <a:spcPct val="90000"/>
              </a:lnSpc>
              <a:spcBef>
                <a:spcPts val="65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600" err="1"/>
              <a:t>Thm</a:t>
            </a:r>
            <a:r>
              <a:rPr lang="en-US" altLang="he-IL" sz="2600"/>
              <a:t>: If block-cipher E is a (strong) </a:t>
            </a:r>
            <a:r>
              <a:rPr lang="en-US" altLang="he-IL" sz="2600" u="sng"/>
              <a:t>pseudo-random permutation</a:t>
            </a:r>
            <a:r>
              <a:rPr lang="en-US" altLang="he-IL" sz="2600"/>
              <a:t> </a:t>
            </a:r>
            <a:r>
              <a:rPr lang="en-US" altLang="he-IL" sz="2600">
                <a:sym typeface="Wingdings" panose="05000000000000000000" pitchFamily="2" charset="2"/>
              </a:rPr>
              <a:t></a:t>
            </a:r>
            <a:r>
              <a:rPr lang="en-US" altLang="he-IL" sz="2600"/>
              <a:t>CBC#E is IND-CPA-secure encryption</a:t>
            </a:r>
          </a:p>
          <a:p>
            <a:pPr marL="336550" indent="-336550" eaLnBrk="1" hangingPunct="1">
              <a:lnSpc>
                <a:spcPct val="90000"/>
              </a:lnSpc>
              <a:spcBef>
                <a:spcPts val="65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600"/>
              <a:t>Proof: omitted (crypto course </a:t>
            </a:r>
            <a:r>
              <a:rPr lang="en-US" altLang="he-IL" sz="2600">
                <a:sym typeface="Wingdings" panose="05000000000000000000" pitchFamily="2" charset="2"/>
              </a:rPr>
              <a:t> )</a:t>
            </a:r>
            <a:endParaRPr lang="en-US" altLang="he-IL" sz="2600"/>
          </a:p>
          <a:p>
            <a:pPr marL="336550" indent="-336550" eaLnBrk="1" hangingPunct="1">
              <a:lnSpc>
                <a:spcPct val="90000"/>
              </a:lnSpc>
              <a:spcBef>
                <a:spcPts val="65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600">
                <a:solidFill>
                  <a:srgbClr val="FF0000"/>
                </a:solidFill>
              </a:rPr>
              <a:t>Not</a:t>
            </a:r>
            <a:r>
              <a:rPr lang="en-US" altLang="he-IL" sz="2600"/>
              <a:t> secure against Chosen-Ciphertext Attack (CCA)</a:t>
            </a:r>
          </a:p>
          <a:p>
            <a:pPr marL="736600" lvl="1" indent="-336550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200"/>
              <a:t>Intuitively: attacker can choose ciphertext and get its decryption, except for the `challenge ciphertext’</a:t>
            </a:r>
          </a:p>
          <a:p>
            <a:pPr marL="736600" lvl="1" indent="-336550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200"/>
              <a:t>Definition, details: beyond scope of this course</a:t>
            </a:r>
          </a:p>
          <a:p>
            <a:pPr marL="336550" indent="-336550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600"/>
              <a:t>We briefly describe Feedback-CCA: practical variant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D150BCE-9D66-491A-A8B4-4A161955DEF8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47</a:t>
            </a:fld>
            <a:endParaRPr lang="en-US" altLang="he-IL" sz="1800"/>
          </a:p>
        </p:txBody>
      </p:sp>
      <p:sp>
        <p:nvSpPr>
          <p:cNvPr id="11366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8938" y="277813"/>
            <a:ext cx="8297862" cy="779462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/>
              <a:t>Security of CBC mode (2)</a:t>
            </a:r>
          </a:p>
        </p:txBody>
      </p:sp>
      <p:sp>
        <p:nvSpPr>
          <p:cNvPr id="11366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149350"/>
            <a:ext cx="8363272" cy="4981575"/>
          </a:xfrm>
        </p:spPr>
        <p:txBody>
          <a:bodyPr/>
          <a:lstStyle/>
          <a:p>
            <a:pPr marL="336550" indent="-336550" eaLnBrk="1" hangingPunct="1">
              <a:lnSpc>
                <a:spcPct val="90000"/>
              </a:lnSpc>
              <a:spcBef>
                <a:spcPts val="65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600" err="1"/>
              <a:t>Thm</a:t>
            </a:r>
            <a:r>
              <a:rPr lang="en-US" altLang="he-IL" sz="2600"/>
              <a:t>: If block-cipher E is a (strong) </a:t>
            </a:r>
            <a:r>
              <a:rPr lang="en-US" altLang="he-IL" sz="2600" u="sng"/>
              <a:t>pseudo-random permutation</a:t>
            </a:r>
            <a:r>
              <a:rPr lang="en-US" altLang="he-IL" sz="2600"/>
              <a:t> </a:t>
            </a:r>
            <a:r>
              <a:rPr lang="en-US" altLang="he-IL" sz="2600">
                <a:sym typeface="Wingdings" panose="05000000000000000000" pitchFamily="2" charset="2"/>
              </a:rPr>
              <a:t></a:t>
            </a:r>
            <a:r>
              <a:rPr lang="en-US" altLang="he-IL" sz="2600"/>
              <a:t>CBC#E is IND-CPA-secure encryption</a:t>
            </a:r>
          </a:p>
          <a:p>
            <a:pPr marL="336550" indent="-336550" eaLnBrk="1" hangingPunct="1">
              <a:lnSpc>
                <a:spcPct val="90000"/>
              </a:lnSpc>
              <a:spcBef>
                <a:spcPts val="65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600"/>
              <a:t>Proof: omitted (crypto course </a:t>
            </a:r>
            <a:r>
              <a:rPr lang="en-US" altLang="he-IL" sz="2600">
                <a:sym typeface="Wingdings" panose="05000000000000000000" pitchFamily="2" charset="2"/>
              </a:rPr>
              <a:t> )</a:t>
            </a:r>
            <a:endParaRPr lang="en-US" altLang="he-IL" sz="2600"/>
          </a:p>
          <a:p>
            <a:pPr marL="336550" indent="-336550" eaLnBrk="1" hangingPunct="1">
              <a:lnSpc>
                <a:spcPct val="90000"/>
              </a:lnSpc>
              <a:spcBef>
                <a:spcPts val="65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600">
                <a:solidFill>
                  <a:srgbClr val="FF0000"/>
                </a:solidFill>
              </a:rPr>
              <a:t>Observation: CBC is Not IND-CCA-Secure</a:t>
            </a:r>
            <a:endParaRPr lang="en-US" altLang="he-IL" sz="2600"/>
          </a:p>
          <a:p>
            <a:pPr marL="736600" lvl="1" indent="-336550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200"/>
              <a:t>CCA (Chosen ciphertext attack), intuitively: attacker can choose ciphertext and get its decryption, except for the `challenge ciphertext’</a:t>
            </a:r>
          </a:p>
          <a:p>
            <a:pPr marL="736600" lvl="1" indent="-336550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200"/>
              <a:t>Definition, details: crypto course</a:t>
            </a:r>
          </a:p>
          <a:p>
            <a:pPr marL="736600" lvl="1" indent="-336550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200"/>
              <a:t>Exercise: show CBC is Not IND-CCA-Secure</a:t>
            </a:r>
          </a:p>
          <a:p>
            <a:pPr marL="336550" indent="-336550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600"/>
              <a:t>Feedback-CCA: practical variant of CCA</a:t>
            </a:r>
          </a:p>
          <a:p>
            <a:pPr marL="736600" lvl="1" indent="-336550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200"/>
              <a:t>Just returns &lt;ERROR, OK&gt; for any ciphertext</a:t>
            </a:r>
          </a:p>
          <a:p>
            <a:pPr marL="736600" lvl="1" indent="-336550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200"/>
              <a:t>Error – for incorrectly </a:t>
            </a:r>
            <a:r>
              <a:rPr lang="en-US" altLang="he-IL" sz="2200" u="sng"/>
              <a:t>padded</a:t>
            </a:r>
            <a:r>
              <a:rPr lang="en-US" altLang="he-IL" sz="2200"/>
              <a:t> decryption (next)</a:t>
            </a:r>
            <a:endParaRPr lang="en-US" altLang="he-IL" sz="2400" i="1"/>
          </a:p>
        </p:txBody>
      </p:sp>
    </p:spTree>
    <p:extLst>
      <p:ext uri="{BB962C8B-B14F-4D97-AF65-F5344CB8AC3E}">
        <p14:creationId xmlns:p14="http://schemas.microsoft.com/office/powerpoint/2010/main" val="135311123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8938" y="277813"/>
            <a:ext cx="8291512" cy="1373187"/>
          </a:xfrm>
        </p:spPr>
        <p:txBody>
          <a:bodyPr wrap="square" anchor="t">
            <a:normAutofit/>
          </a:bodyPr>
          <a:lstStyle/>
          <a:p>
            <a:r>
              <a:rPr lang="en-US"/>
              <a:t>Encryption Modes of Operation</a:t>
            </a: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24E31959-45EC-4E8A-8452-402F18F32D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52220"/>
            <a:ext cx="8223250" cy="476948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0087073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Note: Padding Encryption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indent="-457200">
                  <a:buFont typeface="Wingdings" panose="05000000000000000000" pitchFamily="2" charset="2"/>
                  <a:buChar char="q"/>
                </a:pPr>
                <a:r>
                  <a:rPr lang="en-US"/>
                  <a:t>Block-ciphers operate on whole blocks:</a:t>
                </a:r>
              </a:p>
              <a:p>
                <a:pPr marL="857250" lvl="1" indent="-457200">
                  <a:buFont typeface="Wingdings" panose="05000000000000000000" pitchFamily="2" charset="2"/>
                  <a:buChar char="q"/>
                </a:pPr>
                <a:r>
                  <a:rPr lang="en-US"/>
                  <a:t>DES: 64 bits (8 bytes) blocks</a:t>
                </a:r>
              </a:p>
              <a:p>
                <a:pPr marL="857250" lvl="1" indent="-457200">
                  <a:buFont typeface="Wingdings" panose="05000000000000000000" pitchFamily="2" charset="2"/>
                  <a:buChar char="q"/>
                </a:pPr>
                <a:r>
                  <a:rPr lang="en-US"/>
                  <a:t>AES: 128 bits (16 bytes) blocks</a:t>
                </a:r>
              </a:p>
              <a:p>
                <a:pPr marL="457200" indent="-457200">
                  <a:buFont typeface="Wingdings" panose="05000000000000000000" pitchFamily="2" charset="2"/>
                  <a:buChar char="q"/>
                </a:pPr>
                <a:r>
                  <a:rPr lang="en-US"/>
                  <a:t>Plaintext length may not be whole block !</a:t>
                </a:r>
              </a:p>
              <a:p>
                <a:pPr marL="857250" lvl="1" indent="-457200">
                  <a:buFont typeface="Wingdings" panose="05000000000000000000" pitchFamily="2" charset="2"/>
                  <a:buChar char="q"/>
                </a:pPr>
                <a:r>
                  <a:rPr lang="en-US"/>
                  <a:t>Block is </a:t>
                </a:r>
                <a:r>
                  <a:rPr lang="en-US" i="1"/>
                  <a:t>N </a:t>
                </a:r>
                <a:r>
                  <a:rPr lang="en-US"/>
                  <a:t>bytes, plaintext is </a:t>
                </a:r>
                <a14:m>
                  <m:oMath xmlns:m="http://schemas.openxmlformats.org/officeDocument/2006/math">
                    <m:r>
                      <a:rPr lang="en-US" altLang="he-IL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altLang="he-IL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:0&lt;</m:t>
                    </m:r>
                    <m:d>
                      <m:dPr>
                        <m:begChr m:val="|"/>
                        <m:endChr m:val="|"/>
                        <m:ctrlPr>
                          <a:rPr lang="en-US" altLang="he-IL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he-IL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altLang="he-IL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he-IL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altLang="he-IL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/>
              </a:p>
              <a:p>
                <a:pPr marL="457200" indent="-457200">
                  <a:buFont typeface="Wingdings" panose="05000000000000000000" pitchFamily="2" charset="2"/>
                  <a:buChar char="q"/>
                </a:pPr>
                <a:r>
                  <a:rPr lang="en-US"/>
                  <a:t>Solution: </a:t>
                </a:r>
                <a:r>
                  <a:rPr lang="en-US" b="1"/>
                  <a:t>Padding</a:t>
                </a:r>
              </a:p>
              <a:p>
                <a:pPr marL="736600" lvl="1" indent="-336550" eaLnBrk="1" hangingPunct="1">
                  <a:lnSpc>
                    <a:spcPct val="90000"/>
                  </a:lnSpc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he-IL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he-IL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US" altLang="he-IL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altLang="he-IL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:0&lt;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he-IL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he-IL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  <m:r>
                          <a:rPr lang="en-US" altLang="he-IL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</m:t>
                        </m:r>
                        <m:r>
                          <a:rPr lang="en-US" altLang="he-IL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altLang="he-IL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altLang="he-IL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𝑝𝑎𝑑</m:t>
                    </m:r>
                    <m:d>
                      <m:dPr>
                        <m:ctrlPr>
                          <a:rPr lang="en-US" altLang="he-IL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he-IL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altLang="he-IL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he-IL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altLang="he-IL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he-IL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𝑢𝑛𝑝𝑎𝑑</m:t>
                    </m:r>
                    <m:d>
                      <m:dPr>
                        <m:ctrlPr>
                          <a:rPr lang="en-US" altLang="he-IL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he-IL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𝑝𝑎𝑑</m:t>
                        </m:r>
                        <m:d>
                          <m:dPr>
                            <m:ctrlPr>
                              <a:rPr lang="en-US" altLang="he-IL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he-IL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d>
                    <m:r>
                      <a:rPr lang="en-US" altLang="he-IL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he-IL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endParaRPr lang="en-US" altLang="he-IL" sz="1800"/>
              </a:p>
              <a:p>
                <a:pPr marL="736600" lvl="1" indent="-336550" eaLnBrk="1" hangingPunct="1">
                  <a:lnSpc>
                    <a:spcPct val="90000"/>
                  </a:lnSpc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200"/>
                  <a:t>Next : PKCS#5 – standard padding </a:t>
                </a:r>
              </a:p>
              <a:p>
                <a:pPr marL="736600" lvl="1" indent="-336550" eaLnBrk="1" hangingPunct="1">
                  <a:lnSpc>
                    <a:spcPct val="90000"/>
                  </a:lnSpc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200">
                    <a:sym typeface="Wingdings" panose="05000000000000000000" pitchFamily="2" charset="2"/>
                  </a:rPr>
                  <a:t>And: vulnerability of CBC-DES with PKCS#5 padding </a:t>
                </a:r>
                <a:br>
                  <a:rPr lang="en-US" altLang="he-IL" sz="2200">
                    <a:sym typeface="Wingdings" panose="05000000000000000000" pitchFamily="2" charset="2"/>
                  </a:rPr>
                </a:br>
                <a:r>
                  <a:rPr lang="en-US" altLang="he-IL" sz="2200">
                    <a:sym typeface="Wingdings" panose="05000000000000000000" pitchFamily="2" charset="2"/>
                  </a:rPr>
                  <a:t>to feedback-Chosen-Ciphertext-Attack  </a:t>
                </a:r>
                <a:endParaRPr lang="en-US" altLang="he-IL" sz="2200"/>
              </a:p>
              <a:p>
                <a:pPr marL="400050" lvl="1" indent="0"/>
                <a:endParaRPr lang="en-US" b="1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57" t="-1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ight Arrow 3">
            <a:hlinkClick r:id="rId3" action="ppaction://hlinksldjump"/>
          </p:cNvPr>
          <p:cNvSpPr/>
          <p:nvPr/>
        </p:nvSpPr>
        <p:spPr bwMode="auto">
          <a:xfrm>
            <a:off x="6516216" y="5445224"/>
            <a:ext cx="1944216" cy="679351"/>
          </a:xfrm>
          <a:prstGeom prst="righ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skip</a:t>
            </a:r>
          </a:p>
        </p:txBody>
      </p:sp>
    </p:spTree>
    <p:extLst>
      <p:ext uri="{BB962C8B-B14F-4D97-AF65-F5344CB8AC3E}">
        <p14:creationId xmlns:p14="http://schemas.microsoft.com/office/powerpoint/2010/main" val="2474319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8938" y="277813"/>
            <a:ext cx="8503542" cy="779462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3600" dirty="0"/>
              <a:t>Pseudo-Random Permutation (PRP)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188" name="Rectangle 2"/>
              <p:cNvSpPr>
                <a:spLocks noGrp="1" noChangeArrowheads="1"/>
              </p:cNvSpPr>
              <p:nvPr>
                <p:ph type="body" idx="4294967295"/>
              </p:nvPr>
            </p:nvSpPr>
            <p:spPr>
              <a:xfrm>
                <a:off x="388938" y="859781"/>
                <a:ext cx="8296275" cy="712366"/>
              </a:xfrm>
            </p:spPr>
            <p:txBody>
              <a:bodyPr/>
              <a:lstStyle/>
              <a:p>
                <a:pPr marL="336550" indent="-336550" eaLnBrk="1" hangingPunct="1">
                  <a:lnSpc>
                    <a:spcPct val="9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100" dirty="0"/>
                  <a:t>Pseudo-Random Permutation (PRP)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he-IL" sz="2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he-IL" sz="21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he-IL" sz="21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he-IL" sz="21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he-IL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∙)</m:t>
                    </m:r>
                  </m:oMath>
                </a14:m>
                <a:endParaRPr lang="en-US" altLang="he-IL" sz="2100" dirty="0"/>
              </a:p>
              <a:p>
                <a:pPr marL="736600" lvl="1" indent="-336550" eaLnBrk="1" hangingPunct="1">
                  <a:lnSpc>
                    <a:spcPct val="9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1700" dirty="0"/>
                  <a:t>Cannot be distinguished from truly random permutation over same domain</a:t>
                </a:r>
              </a:p>
              <a:p>
                <a:pPr marL="736600" lvl="1" indent="-336550" eaLnBrk="1" hangingPunct="1">
                  <a:lnSpc>
                    <a:spcPct val="9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1700" dirty="0"/>
                  <a:t>Against efficient adversaries (PPT), allowing negligible advantage</a:t>
                </a:r>
              </a:p>
              <a:p>
                <a:pPr marL="736600" lvl="1" indent="-336550" eaLnBrk="1" hangingPunct="1">
                  <a:lnSpc>
                    <a:spcPct val="9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1700" dirty="0"/>
                  <a:t>Yet practical, even efficient </a:t>
                </a:r>
              </a:p>
              <a:p>
                <a:pPr marL="336550" indent="-336550" eaLnBrk="1" hangingPunct="1">
                  <a:lnSpc>
                    <a:spcPct val="90000"/>
                  </a:lnSpc>
                  <a:spcBef>
                    <a:spcPts val="525"/>
                  </a:spcBef>
                  <a:buClrTx/>
                  <a:buSzPct val="65000"/>
                  <a:buFontTx/>
                  <a:buNone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endParaRPr lang="en-US" altLang="he-IL" sz="2100" dirty="0"/>
              </a:p>
            </p:txBody>
          </p:sp>
        </mc:Choice>
        <mc:Fallback xmlns="">
          <p:sp>
            <p:nvSpPr>
              <p:cNvPr id="93188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388938" y="859781"/>
                <a:ext cx="8296275" cy="712366"/>
              </a:xfrm>
              <a:blipFill>
                <a:blip r:embed="rId3"/>
                <a:stretch>
                  <a:fillRect l="-73" t="-10256" b="-897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542128"/>
            <a:ext cx="717550" cy="1220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5"/>
              <p:cNvSpPr>
                <a:spLocks noChangeArrowheads="1"/>
              </p:cNvSpPr>
              <p:nvPr/>
            </p:nvSpPr>
            <p:spPr bwMode="auto">
              <a:xfrm>
                <a:off x="1754889" y="2204864"/>
                <a:ext cx="3656865" cy="1014413"/>
              </a:xfrm>
              <a:prstGeom prst="rect">
                <a:avLst/>
              </a:prstGeom>
              <a:solidFill>
                <a:srgbClr val="FFFFCC"/>
              </a:solidFill>
              <a:ln w="381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ts val="75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30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>
                  <a:spcBef>
                    <a:spcPts val="65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6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>
                  <a:spcBef>
                    <a:spcPts val="55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2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defTabSz="449263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defTabSz="449263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defTabSz="449263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defTabSz="449263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he-IL" sz="1800" dirty="0"/>
                  <a:t>Is it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he-I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he-IL" sz="18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he-IL" sz="18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he-IL" sz="1800" dirty="0"/>
                  <a:t>  [for random </a:t>
                </a:r>
                <a:r>
                  <a:rPr lang="en-US" altLang="he-IL" sz="1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he-IL" sz="1800" dirty="0"/>
                  <a:t>]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he-IL" sz="1800" b="1" u="sng" dirty="0"/>
                  <a:t>or </a:t>
                </a:r>
                <a:br>
                  <a:rPr lang="en-US" altLang="he-IL" sz="1800" u="sng" dirty="0"/>
                </a:br>
                <a:r>
                  <a:rPr lang="en-US" altLang="he-IL" sz="1800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a random permutation </a:t>
                </a:r>
                <a14:m>
                  <m:oMath xmlns:m="http://schemas.openxmlformats.org/officeDocument/2006/math">
                    <m:r>
                      <a:rPr lang="en-US" altLang="he-IL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𝜌</m:t>
                    </m:r>
                  </m:oMath>
                </a14:m>
                <a:r>
                  <a:rPr lang="he-IL" altLang="he-IL" sz="1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he-IL" sz="1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he-IL" sz="1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??</a:t>
                </a:r>
              </a:p>
            </p:txBody>
          </p:sp>
        </mc:Choice>
        <mc:Fallback xmlns="">
          <p:sp>
            <p:nvSpPr>
              <p:cNvPr id="20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54889" y="2204864"/>
                <a:ext cx="3656865" cy="1014413"/>
              </a:xfrm>
              <a:prstGeom prst="rect">
                <a:avLst/>
              </a:prstGeom>
              <a:blipFill>
                <a:blip r:embed="rId5"/>
                <a:stretch>
                  <a:fillRect b="-2907"/>
                </a:stretch>
              </a:blipFill>
              <a:ln w="381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Line 6"/>
          <p:cNvSpPr>
            <a:spLocks noChangeShapeType="1"/>
          </p:cNvSpPr>
          <p:nvPr/>
        </p:nvSpPr>
        <p:spPr bwMode="auto">
          <a:xfrm flipV="1">
            <a:off x="1104214" y="2435117"/>
            <a:ext cx="650675" cy="584323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2" name="Line 7"/>
          <p:cNvSpPr>
            <a:spLocks noChangeShapeType="1"/>
          </p:cNvSpPr>
          <p:nvPr/>
        </p:nvSpPr>
        <p:spPr bwMode="auto">
          <a:xfrm flipH="1">
            <a:off x="1222804" y="2652728"/>
            <a:ext cx="504825" cy="47942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3" name="Text Box 8"/>
          <p:cNvSpPr txBox="1">
            <a:spLocks noChangeArrowheads="1"/>
          </p:cNvSpPr>
          <p:nvPr/>
        </p:nvSpPr>
        <p:spPr bwMode="auto">
          <a:xfrm>
            <a:off x="1183969" y="2468578"/>
            <a:ext cx="28257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814C58-4280-4191-98F3-B68B205FEF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0160" y="3362741"/>
            <a:ext cx="7393979" cy="2635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98980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C597A6A-D767-4654-A734-517F6DED42DF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50</a:t>
            </a:fld>
            <a:endParaRPr lang="en-US" altLang="he-IL" sz="1800"/>
          </a:p>
        </p:txBody>
      </p:sp>
      <p:sp>
        <p:nvSpPr>
          <p:cNvPr id="11571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8938" y="277813"/>
            <a:ext cx="8294687" cy="1374775"/>
          </a:xfrm>
        </p:spPr>
        <p:txBody>
          <a:bodyPr/>
          <a:lstStyle/>
          <a:p>
            <a:pPr indent="-339725" eaLnBrk="1" hangingPunct="1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4400"/>
              <a:t>PKCS#5* padding </a:t>
            </a:r>
            <a:r>
              <a:rPr lang="en-US" altLang="he-IL" sz="4000"/>
              <a:t>(e.g.: 8 byte block)</a:t>
            </a:r>
            <a:endParaRPr lang="en-US" altLang="he-IL" sz="4400"/>
          </a:p>
        </p:txBody>
      </p:sp>
      <p:sp>
        <p:nvSpPr>
          <p:cNvPr id="11571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4025" y="992719"/>
            <a:ext cx="8226425" cy="4994275"/>
          </a:xfrm>
        </p:spPr>
        <p:txBody>
          <a:bodyPr/>
          <a:lstStyle/>
          <a:p>
            <a:pPr lvl="1" indent="-282575" eaLnBrk="1" hangingPunct="1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1400"/>
              <a:t>If |m| mod 8 = 7 (one byte short of block): Pad(m)=m || ’1’</a:t>
            </a:r>
          </a:p>
          <a:p>
            <a:pPr lvl="1" indent="-282575" eaLnBrk="1" hangingPunct="1">
              <a:buClrTx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1400"/>
              <a:t>If |m| mod 8 = 6: Pad(m)=m || ’22’</a:t>
            </a:r>
          </a:p>
          <a:p>
            <a:pPr lvl="1" indent="-282575" eaLnBrk="1" hangingPunct="1">
              <a:buClrTx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1400"/>
              <a:t>….</a:t>
            </a:r>
          </a:p>
          <a:p>
            <a:pPr lvl="1" indent="-282575" eaLnBrk="1" hangingPunct="1">
              <a:buClrTx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1400"/>
              <a:t>If |m| mod 8 = 1: Pad(m)=m || ’7777777’</a:t>
            </a:r>
          </a:p>
          <a:p>
            <a:pPr lvl="1" indent="-282575" eaLnBrk="1" hangingPunct="1">
              <a:buClrTx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1400"/>
              <a:t>If |m| mod 8 = 0 (string end on complete block): Pad(m)=m || ’8…8’</a:t>
            </a:r>
          </a:p>
          <a:p>
            <a:pPr lvl="1" indent="-282575" eaLnBrk="1" hangingPunct="1">
              <a:buClrTx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he-IL" sz="1400"/>
          </a:p>
          <a:p>
            <a:pPr lvl="1" indent="-282575" eaLnBrk="1" hangingPunct="1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1400" err="1"/>
              <a:t>Unpad</a:t>
            </a:r>
            <a:r>
              <a:rPr lang="en-US" altLang="he-IL" sz="1400"/>
              <a:t>(m): {</a:t>
            </a:r>
          </a:p>
          <a:p>
            <a:pPr lvl="1" indent="-282575" eaLnBrk="1" hangingPunct="1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1400"/>
              <a:t>If |m| mod 8 = 0 then </a:t>
            </a:r>
          </a:p>
          <a:p>
            <a:pPr lvl="1" indent="-282575" eaLnBrk="1" hangingPunct="1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1400"/>
              <a:t>	{if m[1]=’1’ then return </a:t>
            </a:r>
            <a:r>
              <a:rPr lang="en-US" altLang="he-IL" sz="1400" err="1"/>
              <a:t>UnPad</a:t>
            </a:r>
            <a:r>
              <a:rPr lang="en-US" altLang="he-IL" sz="1400"/>
              <a:t>(m)=m[|m|…2] </a:t>
            </a:r>
          </a:p>
          <a:p>
            <a:pPr lvl="1" indent="-282575" eaLnBrk="1" hangingPunct="1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1400"/>
              <a:t>	if m[1..2]=‘22’ then return </a:t>
            </a:r>
            <a:r>
              <a:rPr lang="en-US" altLang="he-IL" sz="1400" err="1"/>
              <a:t>UnPad</a:t>
            </a:r>
            <a:r>
              <a:rPr lang="en-US" altLang="he-IL" sz="1400"/>
              <a:t>(m)=m[|m|…3] </a:t>
            </a:r>
          </a:p>
          <a:p>
            <a:pPr lvl="1" indent="-282575" eaLnBrk="1" hangingPunct="1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1400"/>
              <a:t>	…}</a:t>
            </a:r>
          </a:p>
          <a:p>
            <a:pPr lvl="1" indent="-282575" eaLnBrk="1" hangingPunct="1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1400" err="1"/>
              <a:t>Unpad</a:t>
            </a:r>
            <a:r>
              <a:rPr lang="en-US" altLang="he-IL" sz="1400"/>
              <a:t>(m)=ERROR  }</a:t>
            </a:r>
          </a:p>
          <a:p>
            <a:pPr lvl="1" indent="-339725" eaLnBrk="1" hangingPunct="1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1200" b="1">
                <a:solidFill>
                  <a:schemeClr val="accent6"/>
                </a:solidFill>
              </a:rPr>
              <a:t>Examples: </a:t>
            </a:r>
            <a:br>
              <a:rPr lang="en-US" altLang="he-IL" sz="1200">
                <a:solidFill>
                  <a:schemeClr val="accent6"/>
                </a:solidFill>
              </a:rPr>
            </a:br>
            <a:r>
              <a:rPr lang="en-US" altLang="he-IL" sz="1200">
                <a:solidFill>
                  <a:schemeClr val="accent6"/>
                </a:solidFill>
              </a:rPr>
              <a:t>1. pad(‘</a:t>
            </a:r>
            <a:r>
              <a:rPr lang="en-US" altLang="he-IL" sz="1200" err="1">
                <a:solidFill>
                  <a:schemeClr val="accent6"/>
                </a:solidFill>
              </a:rPr>
              <a:t>abcde</a:t>
            </a:r>
            <a:r>
              <a:rPr lang="en-US" altLang="he-IL" sz="1200">
                <a:solidFill>
                  <a:schemeClr val="accent6"/>
                </a:solidFill>
              </a:rPr>
              <a:t>’)=‘abcde22’, pad(‘stranger’)=‘stranger88888888’ [padding of longer strings]</a:t>
            </a:r>
          </a:p>
          <a:p>
            <a:pPr lvl="1" indent="-339725" eaLnBrk="1" hangingPunct="1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1200">
                <a:solidFill>
                  <a:schemeClr val="accent6"/>
                </a:solidFill>
              </a:rPr>
              <a:t>	2. </a:t>
            </a:r>
            <a:r>
              <a:rPr lang="en-US" altLang="he-IL" sz="1200" err="1">
                <a:solidFill>
                  <a:schemeClr val="accent6"/>
                </a:solidFill>
              </a:rPr>
              <a:t>unpad</a:t>
            </a:r>
            <a:r>
              <a:rPr lang="en-US" altLang="he-IL" sz="1200">
                <a:solidFill>
                  <a:schemeClr val="accent6"/>
                </a:solidFill>
              </a:rPr>
              <a:t>(‘5/5/2021’)=‘5/5/202’; </a:t>
            </a:r>
          </a:p>
          <a:p>
            <a:pPr lvl="1" indent="-339725" eaLnBrk="1" hangingPunct="1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1200">
                <a:solidFill>
                  <a:schemeClr val="accent6"/>
                </a:solidFill>
              </a:rPr>
              <a:t> 3. </a:t>
            </a:r>
            <a:r>
              <a:rPr lang="en-US" altLang="he-IL" sz="1200" err="1">
                <a:solidFill>
                  <a:schemeClr val="accent6"/>
                </a:solidFill>
              </a:rPr>
              <a:t>unpad</a:t>
            </a:r>
            <a:r>
              <a:rPr lang="en-US" altLang="he-IL" sz="1200">
                <a:solidFill>
                  <a:schemeClr val="accent6"/>
                </a:solidFill>
              </a:rPr>
              <a:t>(‘</a:t>
            </a:r>
            <a:r>
              <a:rPr lang="en-US" altLang="he-IL" sz="1200" err="1">
                <a:solidFill>
                  <a:schemeClr val="accent6"/>
                </a:solidFill>
              </a:rPr>
              <a:t>UnPad</a:t>
            </a:r>
            <a:r>
              <a:rPr lang="en-US" altLang="he-IL" sz="1200">
                <a:solidFill>
                  <a:schemeClr val="accent6"/>
                </a:solidFill>
              </a:rPr>
              <a:t>’) = ? </a:t>
            </a:r>
          </a:p>
          <a:p>
            <a:pPr lvl="1" indent="-339725" eaLnBrk="1" hangingPunct="1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1200">
                <a:solidFill>
                  <a:schemeClr val="accent6"/>
                </a:solidFill>
              </a:rPr>
              <a:t>	3. Show how padding facilitates exhaustive search</a:t>
            </a:r>
          </a:p>
          <a:p>
            <a:pPr indent="-339725" eaLnBrk="1" hangingPunct="1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>
                <a:solidFill>
                  <a:schemeClr val="accent6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8811176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571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571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571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571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571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571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571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571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7956F2E-9D72-4715-8C6A-EBBDA2752497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51</a:t>
            </a:fld>
            <a:endParaRPr lang="en-US" altLang="he-IL" sz="1800"/>
          </a:p>
        </p:txBody>
      </p:sp>
      <p:sp>
        <p:nvSpPr>
          <p:cNvPr id="11776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8938" y="277813"/>
            <a:ext cx="8294687" cy="1374775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9563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</a:pPr>
            <a:r>
              <a:rPr lang="en-US" altLang="he-IL" sz="3600"/>
              <a:t>Feedback-CCA attack on CBC with PKCS#5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7764" name="Rectangle 2"/>
              <p:cNvSpPr>
                <a:spLocks noGrp="1" noChangeArrowheads="1"/>
              </p:cNvSpPr>
              <p:nvPr>
                <p:ph type="body" idx="4294967295"/>
              </p:nvPr>
            </p:nvSpPr>
            <p:spPr>
              <a:xfrm>
                <a:off x="457200" y="1149350"/>
                <a:ext cx="8226425" cy="4978400"/>
              </a:xfrm>
            </p:spPr>
            <p:txBody>
              <a:bodyPr/>
              <a:lstStyle/>
              <a:p>
                <a:pPr indent="-339725" eaLnBrk="1" hangingPunct="1">
                  <a:buClrTx/>
                  <a:buFontTx/>
                  <a:buNone/>
                  <a:tabLst>
                    <a:tab pos="34290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he-IL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he-IL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he-IL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he-IL" sz="2400" b="0" i="1" smtClean="0">
                              <a:latin typeface="Cambria Math" panose="02040503050406030204" pitchFamily="18" charset="0"/>
                            </a:rPr>
                            <m:t>𝐶𝐵𝐶</m:t>
                          </m:r>
                          <m:r>
                            <a:rPr lang="en-US" altLang="he-IL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he-IL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he-IL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bSup>
                      <m:d>
                        <m:dPr>
                          <m:ctrlPr>
                            <a:rPr lang="en-US" altLang="he-IL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he-IL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altLang="he-IL" sz="2400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altLang="he-IL" sz="2400" b="0" i="1" smtClean="0">
                          <a:latin typeface="Cambria Math" panose="02040503050406030204" pitchFamily="18" charset="0"/>
                        </a:rPr>
                        <m:t>𝐼𝑉</m:t>
                      </m:r>
                      <m:r>
                        <a:rPr lang="en-US" altLang="he-IL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he-IL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he-IL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he-IL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altLang="he-IL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he-IL" sz="2400" b="0" i="1" smtClean="0">
                              <a:latin typeface="Cambria Math" panose="02040503050406030204" pitchFamily="18" charset="0"/>
                            </a:rPr>
                            <m:t>𝑝𝑎𝑑</m:t>
                          </m:r>
                          <m:d>
                            <m:dPr>
                              <m:ctrlPr>
                                <a:rPr lang="en-US" altLang="he-IL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he-IL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  <m:r>
                            <a:rPr lang="en-US" altLang="he-IL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⊕</m:t>
                          </m:r>
                          <m:r>
                            <a:rPr lang="en-US" altLang="he-IL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𝐼𝑉</m:t>
                          </m:r>
                        </m:e>
                      </m:d>
                      <m:r>
                        <a:rPr lang="en-US" altLang="he-IL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he-IL" sz="2400" b="0">
                  <a:ea typeface="Cambria Math" panose="02040503050406030204" pitchFamily="18" charset="0"/>
                </a:endParaRPr>
              </a:p>
              <a:p>
                <a:pPr indent="-339725" eaLnBrk="1" hangingPunct="1">
                  <a:buClrTx/>
                  <a:tabLst>
                    <a:tab pos="34290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he-IL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he-IL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he-IL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he-IL" sz="2400" i="1">
                              <a:latin typeface="Cambria Math" panose="02040503050406030204" pitchFamily="18" charset="0"/>
                            </a:rPr>
                            <m:t>𝐶𝐵𝐶</m:t>
                          </m:r>
                          <m:r>
                            <a:rPr lang="en-US" altLang="he-IL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he-IL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he-IL" sz="2400" i="1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bSup>
                      <m:d>
                        <m:dPr>
                          <m:ctrlPr>
                            <a:rPr lang="en-US" altLang="he-IL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he-IL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altLang="he-IL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he-IL" sz="2400" b="0" i="1" smtClean="0">
                          <a:latin typeface="Cambria Math" panose="02040503050406030204" pitchFamily="18" charset="0"/>
                        </a:rPr>
                        <m:t>? ______________________________________________</m:t>
                      </m:r>
                    </m:oMath>
                  </m:oMathPara>
                </a14:m>
                <a:endParaRPr lang="en-US" altLang="he-IL" sz="2400" b="0"/>
              </a:p>
              <a:p>
                <a:pPr indent="-339725" eaLnBrk="1" hangingPunct="1">
                  <a:buClrTx/>
                  <a:tabLst>
                    <a:tab pos="34290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he-IL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ctrlPr>
                              <a:rPr lang="en-US" altLang="he-IL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he-IL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he-IL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he-IL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  <m:r>
                          <a:rPr lang="en-US" altLang="he-IL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he-IL" sz="24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he-IL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he-IL" sz="2400" i="1">
                            <a:latin typeface="Cambria Math" panose="02040503050406030204" pitchFamily="18" charset="0"/>
                          </a:rPr>
                          <m:t>𝐶𝐵𝐶</m:t>
                        </m:r>
                        <m:r>
                          <a:rPr lang="en-US" altLang="he-IL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he-IL" sz="24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he-IL" sz="2400" i="1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bSup>
                    <m:d>
                      <m:dPr>
                        <m:ctrlPr>
                          <a:rPr lang="en-US" altLang="he-IL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he-IL" sz="24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altLang="he-IL" sz="2400"/>
                  <a:t>: 8-byte ciphertext to-be-decrypted</a:t>
                </a:r>
              </a:p>
              <a:p>
                <a:pPr indent="-339725" eaLnBrk="1" hangingPunct="1">
                  <a:buClrTx/>
                  <a:buFontTx/>
                  <a:buNone/>
                  <a:tabLst>
                    <a:tab pos="34290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US" altLang="he-IL" sz="2400"/>
                  <a:t>To find least-significant byte m[1]:</a:t>
                </a:r>
              </a:p>
              <a:p>
                <a:pPr lvl="1" indent="-282575" eaLnBrk="1" hangingPunct="1">
                  <a:buClrTx/>
                  <a:buFontTx/>
                  <a:buNone/>
                  <a:tabLst>
                    <a:tab pos="34290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US" altLang="he-IL" sz="2000"/>
                  <a:t>Select seven random bytes x’[8]… x’[2]</a:t>
                </a:r>
              </a:p>
              <a:p>
                <a:pPr lvl="1" indent="-282575" eaLnBrk="1" hangingPunct="1">
                  <a:buClrTx/>
                  <a:buFontTx/>
                  <a:buNone/>
                  <a:tabLst>
                    <a:tab pos="34290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US" altLang="he-IL" sz="2000"/>
                  <a:t>Find x’[1] </a:t>
                </a:r>
                <a:r>
                  <a:rPr lang="en-US" altLang="he-IL" sz="2000" err="1"/>
                  <a:t>s.t.</a:t>
                </a:r>
                <a:r>
                  <a:rPr lang="en-US" altLang="he-IL" sz="2000"/>
                  <a:t> </a:t>
                </a:r>
                <a:r>
                  <a:rPr lang="en-US" altLang="he-IL" sz="2000" err="1"/>
                  <a:t>PCBC#D</a:t>
                </a:r>
                <a:r>
                  <a:rPr lang="en-US" altLang="he-IL" sz="2000" baseline="-25000" err="1"/>
                  <a:t>k</a:t>
                </a:r>
                <a:r>
                  <a:rPr lang="en-US" altLang="he-IL" sz="2000"/>
                  <a:t>(x’||c) is OK (not ERROR)</a:t>
                </a:r>
              </a:p>
              <a:p>
                <a:pPr lvl="1" indent="-282575" eaLnBrk="1" hangingPunct="1">
                  <a:buClrTx/>
                  <a:buFontTx/>
                  <a:buNone/>
                  <a:tabLst>
                    <a:tab pos="34290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US" altLang="he-IL" sz="2000"/>
                  <a:t>	Most likely: x’[1]</a:t>
                </a:r>
                <a:r>
                  <a:rPr lang="en-US" altLang="he-IL" sz="2000">
                    <a:sym typeface="Symbol" panose="05050102010706020507" pitchFamily="18" charset="2"/>
                  </a:rPr>
                  <a:t>  m[1] =‘1’  [Why?]</a:t>
                </a:r>
              </a:p>
              <a:p>
                <a:pPr lvl="1" indent="-282575" eaLnBrk="1" hangingPunct="1">
                  <a:buClrTx/>
                  <a:tabLst>
                    <a:tab pos="34290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US" altLang="he-IL" sz="2000">
                    <a:sym typeface="Symbol" panose="05050102010706020507" pitchFamily="18" charset="2"/>
                  </a:rPr>
                  <a:t>	Confirm: repeat with different </a:t>
                </a:r>
                <a:r>
                  <a:rPr lang="en-US" altLang="he-IL" sz="2000"/>
                  <a:t>x’[8]… x’[2]</a:t>
                </a:r>
              </a:p>
              <a:p>
                <a:pPr lvl="1" indent="-282575" eaLnBrk="1" hangingPunct="1">
                  <a:buClrTx/>
                  <a:buFontTx/>
                  <a:buNone/>
                  <a:tabLst>
                    <a:tab pos="34290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US" altLang="he-IL" sz="2000">
                    <a:sym typeface="Wingdings" panose="05000000000000000000" pitchFamily="2" charset="2"/>
                  </a:rPr>
                  <a:t>Exercise:</a:t>
                </a:r>
              </a:p>
              <a:p>
                <a:pPr lvl="1" indent="-282575" eaLnBrk="1" hangingPunct="1">
                  <a:buClrTx/>
                  <a:buFontTx/>
                  <a:buNone/>
                  <a:tabLst>
                    <a:tab pos="34290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US" altLang="he-IL" sz="2000">
                    <a:sym typeface="Wingdings" panose="05000000000000000000" pitchFamily="2" charset="2"/>
                  </a:rPr>
                  <a:t>	1. Why most likely </a:t>
                </a:r>
                <a:r>
                  <a:rPr lang="en-US" altLang="he-IL" sz="2000"/>
                  <a:t>x’[1]</a:t>
                </a:r>
                <a:r>
                  <a:rPr lang="en-US" altLang="he-IL" sz="2000">
                    <a:sym typeface="Symbol" panose="05050102010706020507" pitchFamily="18" charset="2"/>
                  </a:rPr>
                  <a:t>  m[1] =‘1’ ? </a:t>
                </a:r>
              </a:p>
              <a:p>
                <a:pPr lvl="1" indent="-282575" eaLnBrk="1" hangingPunct="1">
                  <a:buClrTx/>
                  <a:buFontTx/>
                  <a:buNone/>
                  <a:tabLst>
                    <a:tab pos="34290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US" altLang="he-IL" sz="2000">
                    <a:sym typeface="Symbol" panose="05050102010706020507" pitchFamily="18" charset="2"/>
                  </a:rPr>
                  <a:t>	2. If so, </a:t>
                </a:r>
                <a:r>
                  <a:rPr lang="en-US" altLang="he-IL" sz="2000">
                    <a:sym typeface="Wingdings" panose="05000000000000000000" pitchFamily="2" charset="2"/>
                  </a:rPr>
                  <a:t>m[1] = __________</a:t>
                </a:r>
              </a:p>
              <a:p>
                <a:pPr lvl="1" indent="-282575" eaLnBrk="1" hangingPunct="1">
                  <a:buClrTx/>
                  <a:buFontTx/>
                  <a:buNone/>
                  <a:tabLst>
                    <a:tab pos="34290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US" altLang="he-IL" sz="2000">
                    <a:sym typeface="Wingdings" panose="05000000000000000000" pitchFamily="2" charset="2"/>
                  </a:rPr>
                  <a:t>	3. H</a:t>
                </a:r>
                <a:r>
                  <a:rPr lang="en-US" altLang="he-IL" sz="2000"/>
                  <a:t>ow to find also p[2] (and other bytes) ???</a:t>
                </a:r>
              </a:p>
            </p:txBody>
          </p:sp>
        </mc:Choice>
        <mc:Fallback xmlns="">
          <p:sp>
            <p:nvSpPr>
              <p:cNvPr id="117764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457200" y="1149350"/>
                <a:ext cx="8226425" cy="4978400"/>
              </a:xfrm>
              <a:blipFill>
                <a:blip r:embed="rId3"/>
                <a:stretch>
                  <a:fillRect l="-1112" b="-22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B2650B3-9608-4CB4-A7E8-7141FC67C37E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52</a:t>
            </a:fld>
            <a:endParaRPr lang="en-US" altLang="he-IL" sz="1800"/>
          </a:p>
        </p:txBody>
      </p:sp>
      <p:sp>
        <p:nvSpPr>
          <p:cNvPr id="11981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8938" y="277813"/>
            <a:ext cx="8297862" cy="779462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/>
              <a:t>Ensuring CCA Security</a:t>
            </a:r>
          </a:p>
        </p:txBody>
      </p:sp>
      <p:sp>
        <p:nvSpPr>
          <p:cNvPr id="11981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149350"/>
            <a:ext cx="8229600" cy="4981575"/>
          </a:xfrm>
        </p:spPr>
        <p:txBody>
          <a:bodyPr/>
          <a:lstStyle/>
          <a:p>
            <a:pPr marL="338138" indent="-336550" eaLnBrk="1" hangingPunct="1">
              <a:lnSpc>
                <a:spcPct val="90000"/>
              </a:lnSpc>
              <a:spcBef>
                <a:spcPts val="65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en-US" altLang="he-IL" sz="2200"/>
              <a:t>Give no feedback on failure? Harder to resolve problems </a:t>
            </a:r>
            <a:r>
              <a:rPr lang="en-US" altLang="he-IL" sz="2200">
                <a:sym typeface="Wingdings" panose="05000000000000000000" pitchFamily="2" charset="2"/>
              </a:rPr>
              <a:t></a:t>
            </a:r>
          </a:p>
          <a:p>
            <a:pPr marL="1065213" lvl="1" indent="-608013" eaLnBrk="1" hangingPunct="1">
              <a:lnSpc>
                <a:spcPct val="8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sz="2200">
                <a:solidFill>
                  <a:schemeClr val="tx1"/>
                </a:solidFill>
              </a:rPr>
              <a:t>Possible with minor changes to PKCS#5 </a:t>
            </a:r>
            <a:r>
              <a:rPr lang="en-US" altLang="en-US" sz="2200" err="1">
                <a:solidFill>
                  <a:schemeClr val="tx1"/>
                </a:solidFill>
              </a:rPr>
              <a:t>unpad</a:t>
            </a:r>
            <a:r>
              <a:rPr lang="en-US" altLang="en-US" sz="2200">
                <a:solidFill>
                  <a:schemeClr val="tx1"/>
                </a:solidFill>
              </a:rPr>
              <a:t>, e.g.: </a:t>
            </a:r>
          </a:p>
          <a:p>
            <a:pPr marL="1465263" lvl="2" indent="-608013" eaLnBrk="1" hangingPunct="1">
              <a:lnSpc>
                <a:spcPct val="8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sz="1800">
                <a:solidFill>
                  <a:schemeClr val="tx1"/>
                </a:solidFill>
              </a:rPr>
              <a:t>Check only last byte (other added bytes randomized)</a:t>
            </a:r>
          </a:p>
          <a:p>
            <a:pPr marL="1465263" lvl="2" indent="-608013" eaLnBrk="1" hangingPunct="1">
              <a:lnSpc>
                <a:spcPct val="8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sz="1800">
                <a:solidFill>
                  <a:schemeClr val="tx1"/>
                </a:solidFill>
              </a:rPr>
              <a:t>If last byte is not valid (‘1’ to ‘8’): return entire message (no pad) </a:t>
            </a:r>
          </a:p>
          <a:p>
            <a:pPr marL="1465263" lvl="2" indent="-608013" eaLnBrk="1" hangingPunct="1">
              <a:lnSpc>
                <a:spcPct val="8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sz="1800">
                <a:solidFill>
                  <a:schemeClr val="tx1"/>
                </a:solidFill>
              </a:rPr>
              <a:t>Decryption never returns ERROR </a:t>
            </a:r>
            <a:r>
              <a:rPr lang="en-US" altLang="en-US" sz="1800">
                <a:solidFill>
                  <a:schemeClr val="tx1"/>
                </a:solidFill>
                <a:sym typeface="Wingdings" panose="05000000000000000000" pitchFamily="2" charset="2"/>
              </a:rPr>
              <a:t> </a:t>
            </a:r>
            <a:r>
              <a:rPr lang="en-US" altLang="en-US" sz="1800">
                <a:solidFill>
                  <a:schemeClr val="tx1"/>
                </a:solidFill>
              </a:rPr>
              <a:t>foils padding attack!</a:t>
            </a:r>
            <a:br>
              <a:rPr lang="en-US" altLang="he-IL" sz="1800"/>
            </a:br>
            <a:endParaRPr lang="en-US" altLang="he-IL" sz="1800"/>
          </a:p>
          <a:p>
            <a:pPr marL="338138" indent="-336550" eaLnBrk="1" hangingPunct="1">
              <a:lnSpc>
                <a:spcPct val="90000"/>
              </a:lnSpc>
              <a:spcBef>
                <a:spcPts val="65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en-US" altLang="he-IL" sz="2200"/>
              <a:t>Better: `prevent` decryption queries! </a:t>
            </a:r>
          </a:p>
          <a:p>
            <a:pPr marL="338138" indent="-336550" eaLnBrk="1" hangingPunct="1">
              <a:lnSpc>
                <a:spcPct val="90000"/>
              </a:lnSpc>
              <a:spcBef>
                <a:spcPts val="65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en-US" altLang="he-IL" sz="2200"/>
              <a:t>How?</a:t>
            </a:r>
          </a:p>
          <a:p>
            <a:pPr marL="738188" lvl="1" indent="-336550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en-US" altLang="he-IL" sz="1800"/>
              <a:t>Use secret key (also) to `sign/authenticate` ciphertext…</a:t>
            </a:r>
          </a:p>
          <a:p>
            <a:pPr marL="738188" lvl="1" indent="-336550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en-US" altLang="he-IL" sz="1800"/>
              <a:t>And decrypt only properly authenticated ciphertext</a:t>
            </a:r>
          </a:p>
          <a:p>
            <a:pPr marL="738188" lvl="1" indent="-336550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en-US" altLang="he-IL" sz="2100"/>
              <a:t>Output `failure` if given unauthenticated ciphertext</a:t>
            </a:r>
          </a:p>
          <a:p>
            <a:pPr marL="338138" indent="-336550" eaLnBrk="1" hangingPunct="1">
              <a:lnSpc>
                <a:spcPct val="90000"/>
              </a:lnSpc>
              <a:spcBef>
                <a:spcPts val="65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en-US" altLang="he-IL" sz="2200"/>
              <a:t>How to authenticate? We’ll see in next lecture…</a:t>
            </a:r>
          </a:p>
          <a:p>
            <a:pPr marL="738188" lvl="1" indent="-336550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en-US" altLang="he-IL" sz="1800">
                <a:solidFill>
                  <a:srgbClr val="FF0000"/>
                </a:solidFill>
              </a:rPr>
              <a:t>Instead we see how </a:t>
            </a:r>
            <a:r>
              <a:rPr lang="en-US" altLang="he-IL" sz="1800" b="1">
                <a:solidFill>
                  <a:srgbClr val="FF0000"/>
                </a:solidFill>
              </a:rPr>
              <a:t>not </a:t>
            </a:r>
            <a:r>
              <a:rPr lang="en-US" altLang="he-IL" sz="1800">
                <a:solidFill>
                  <a:srgbClr val="FF0000"/>
                </a:solidFill>
              </a:rPr>
              <a:t>to authenticate - and encrypt…</a:t>
            </a:r>
          </a:p>
          <a:p>
            <a:pPr marL="738188" lvl="1" indent="-336550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en-US" altLang="he-IL" sz="1800"/>
              <a:t>Another real-life example… WEP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98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98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98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98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98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98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98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98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98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98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98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98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98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98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98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98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9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2915816" y="6313636"/>
            <a:ext cx="2894013" cy="455613"/>
          </a:xfrm>
          <a:prstGeom prst="rect">
            <a:avLst/>
          </a:prstGeo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he-IL" sz="1800"/>
              <a:t>© Amir Herzberg</a:t>
            </a:r>
          </a:p>
        </p:txBody>
      </p:sp>
      <p:sp>
        <p:nvSpPr>
          <p:cNvPr id="142340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3638"/>
            <a:ext cx="2132013" cy="455612"/>
          </a:xfrm>
          <a:prstGeom prst="rect">
            <a:avLst/>
          </a:prstGeo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E67AB99-4446-4EF6-AF62-E9DD78A9808F}" type="slidenum">
              <a:rPr lang="en-US" altLang="he-IL" sz="1800"/>
              <a:pPr>
                <a:spcBef>
                  <a:spcPct val="0"/>
                </a:spcBef>
                <a:buClrTx/>
                <a:buFontTx/>
                <a:buNone/>
              </a:pPr>
              <a:t>53</a:t>
            </a:fld>
            <a:endParaRPr lang="en-US" altLang="he-IL" sz="1800"/>
          </a:p>
        </p:txBody>
      </p:sp>
      <p:sp>
        <p:nvSpPr>
          <p:cNvPr id="142341" name="Rectangle 1"/>
          <p:cNvSpPr>
            <a:spLocks noGrp="1" noChangeArrowheads="1"/>
          </p:cNvSpPr>
          <p:nvPr>
            <p:ph type="title"/>
          </p:nvPr>
        </p:nvSpPr>
        <p:spPr>
          <a:xfrm>
            <a:off x="388938" y="277813"/>
            <a:ext cx="8297862" cy="779462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he-IL"/>
              <a:t>Use Case: WEP (In)Security</a:t>
            </a:r>
          </a:p>
        </p:txBody>
      </p:sp>
      <p:sp>
        <p:nvSpPr>
          <p:cNvPr id="1423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149350"/>
            <a:ext cx="8229600" cy="5076825"/>
          </a:xfrm>
        </p:spPr>
        <p:txBody>
          <a:bodyPr/>
          <a:lstStyle/>
          <a:p>
            <a:pPr marL="341313" indent="-341313" eaLnBrk="1" hangingPunct="1"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he-IL"/>
              <a:t>WEP: Wired Equivalent Privacy</a:t>
            </a:r>
          </a:p>
          <a:p>
            <a:pPr marL="668338" lvl="1" indent="-325438" eaLnBrk="1" hangingPunct="1"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he-IL"/>
              <a:t>Known insecure (2001!), still widely used</a:t>
            </a:r>
          </a:p>
          <a:p>
            <a:pPr marL="341313" indent="-341313" eaLnBrk="1" hangingPunct="1"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he-IL"/>
              <a:t>Between mobile and access point</a:t>
            </a:r>
          </a:p>
          <a:p>
            <a:pPr marL="668338" lvl="1" indent="-325438" eaLnBrk="1" hangingPunct="1"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he-IL"/>
              <a:t>Often same key is shared to all mobiles</a:t>
            </a:r>
          </a:p>
          <a:p>
            <a:pPr marL="341313" indent="-341313" eaLnBrk="1" hangingPunct="1"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he-IL"/>
              <a:t>Confidentiality: RC4 encryption (PRG)</a:t>
            </a:r>
          </a:p>
          <a:p>
            <a:pPr marL="668338" lvl="1" indent="-325438" eaLnBrk="1" hangingPunct="1"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he-IL"/>
              <a:t>Seed: 24-bit per-packet `IV' and 40/104 bit key</a:t>
            </a:r>
          </a:p>
          <a:p>
            <a:pPr marL="668338" lvl="1" indent="-325438" eaLnBrk="1" hangingPunct="1"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he-IL"/>
              <a:t>WEP</a:t>
            </a:r>
            <a:r>
              <a:rPr lang="en-US" altLang="he-IL" baseline="-25000"/>
              <a:t>k</a:t>
            </a:r>
            <a:r>
              <a:rPr lang="en-US" altLang="he-IL"/>
              <a:t>(</a:t>
            </a:r>
            <a:r>
              <a:rPr lang="en-US" altLang="he-IL" err="1"/>
              <a:t>m;IV</a:t>
            </a:r>
            <a:r>
              <a:rPr lang="en-US" altLang="he-IL"/>
              <a:t>)=[IV,RC4(IV||k)+(m||</a:t>
            </a:r>
            <a:r>
              <a:rPr lang="en-US" altLang="he-IL" err="1"/>
              <a:t>crc</a:t>
            </a:r>
            <a:r>
              <a:rPr lang="en-US" altLang="he-IL"/>
              <a:t>(m)]</a:t>
            </a:r>
          </a:p>
          <a:p>
            <a:pPr marL="341313" indent="-341313" eaLnBrk="1" hangingPunct="1"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he-IL"/>
              <a:t>Integrity and authenticity: CRC [next]</a:t>
            </a:r>
          </a:p>
          <a:p>
            <a:pPr marL="668338" lvl="1" indent="-325438" eaLnBrk="1" hangingPunct="1"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he-IL"/>
              <a:t>And optional (</a:t>
            </a:r>
            <a:r>
              <a:rPr lang="en-US" altLang="he-IL" err="1"/>
              <a:t>init</a:t>
            </a:r>
            <a:r>
              <a:rPr lang="en-US" altLang="he-IL"/>
              <a:t>) authentication exchange </a:t>
            </a:r>
          </a:p>
        </p:txBody>
      </p:sp>
    </p:spTree>
    <p:extLst>
      <p:ext uri="{BB962C8B-B14F-4D97-AF65-F5344CB8AC3E}">
        <p14:creationId xmlns:p14="http://schemas.microsoft.com/office/powerpoint/2010/main" val="29519257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3638"/>
            <a:ext cx="2132013" cy="455612"/>
          </a:xfrm>
          <a:prstGeom prst="rect">
            <a:avLst/>
          </a:prstGeo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01EBB6F-C3F3-44B2-B21E-65FF41D8A02F}" type="slidenum">
              <a:rPr lang="en-US" altLang="he-IL" sz="1800"/>
              <a:pPr>
                <a:spcBef>
                  <a:spcPct val="0"/>
                </a:spcBef>
                <a:buClrTx/>
                <a:buFontTx/>
                <a:buNone/>
              </a:pPr>
              <a:t>54</a:t>
            </a:fld>
            <a:endParaRPr lang="en-US" altLang="he-IL" sz="1800"/>
          </a:p>
        </p:txBody>
      </p:sp>
      <p:sp>
        <p:nvSpPr>
          <p:cNvPr id="144389" name="Rectangle 1"/>
          <p:cNvSpPr>
            <a:spLocks noGrp="1" noChangeArrowheads="1"/>
          </p:cNvSpPr>
          <p:nvPr>
            <p:ph type="title"/>
          </p:nvPr>
        </p:nvSpPr>
        <p:spPr>
          <a:xfrm>
            <a:off x="388938" y="277813"/>
            <a:ext cx="8297862" cy="779462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he-IL"/>
              <a:t>WEP Integrity</a:t>
            </a:r>
          </a:p>
        </p:txBody>
      </p:sp>
      <p:sp>
        <p:nvSpPr>
          <p:cNvPr id="1443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0850" y="1021959"/>
            <a:ext cx="8229600" cy="5105400"/>
          </a:xfrm>
        </p:spPr>
        <p:txBody>
          <a:bodyPr/>
          <a:lstStyle/>
          <a:p>
            <a:pPr marL="341313" indent="-341313" eaLnBrk="1" hangingPunct="1"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he-IL" dirty="0"/>
              <a:t>Integrity: 32-bit CRC</a:t>
            </a:r>
          </a:p>
          <a:p>
            <a:pPr marL="668338" lvl="1" indent="-325438" eaLnBrk="1" hangingPunct="1"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he-IL" dirty="0">
                <a:solidFill>
                  <a:schemeClr val="accent2"/>
                </a:solidFill>
              </a:rPr>
              <a:t>Linear: CRC(</a:t>
            </a:r>
            <a:r>
              <a:rPr lang="en-US" altLang="he-IL" dirty="0" err="1">
                <a:solidFill>
                  <a:schemeClr val="accent2"/>
                </a:solidFill>
              </a:rPr>
              <a:t>m+m</a:t>
            </a:r>
            <a:r>
              <a:rPr lang="en-US" altLang="he-IL" dirty="0">
                <a:solidFill>
                  <a:schemeClr val="accent2"/>
                </a:solidFill>
              </a:rPr>
              <a:t>')=CRC(m)+CRC(m')</a:t>
            </a:r>
          </a:p>
          <a:p>
            <a:pPr marL="1020763" lvl="2" indent="-349250" eaLnBrk="1" hangingPunct="1"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he-IL" dirty="0"/>
              <a:t>+ is XOR</a:t>
            </a:r>
          </a:p>
          <a:p>
            <a:pPr marL="668338" lvl="1" indent="-325438" eaLnBrk="1" hangingPunct="1"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he-IL" dirty="0"/>
              <a:t>WEP(m)=RC4+[m||CRC(m)]</a:t>
            </a:r>
          </a:p>
          <a:p>
            <a:pPr marL="668338" lvl="1" indent="-325438" eaLnBrk="1" hangingPunct="1"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he-IL" dirty="0">
                <a:solidFill>
                  <a:srgbClr val="FF0000"/>
                </a:solidFill>
              </a:rPr>
              <a:t>Insecure:</a:t>
            </a:r>
            <a:endParaRPr lang="en-US" altLang="he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B2B9D8-3876-492B-8BA6-2F96E2A8DC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837" y="3574659"/>
            <a:ext cx="8178339" cy="15883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EE23C9B-B892-499B-BCE4-FDF446489C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3056" y="2972087"/>
            <a:ext cx="4040497" cy="460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59701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3638"/>
            <a:ext cx="2132013" cy="455612"/>
          </a:xfrm>
          <a:prstGeom prst="rect">
            <a:avLst/>
          </a:prstGeo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01EBB6F-C3F3-44B2-B21E-65FF41D8A02F}" type="slidenum">
              <a:rPr lang="en-US" altLang="he-IL" sz="1800"/>
              <a:pPr>
                <a:spcBef>
                  <a:spcPct val="0"/>
                </a:spcBef>
                <a:buClrTx/>
                <a:buFontTx/>
                <a:buNone/>
              </a:pPr>
              <a:t>55</a:t>
            </a:fld>
            <a:endParaRPr lang="en-US" altLang="he-IL" sz="1800"/>
          </a:p>
        </p:txBody>
      </p:sp>
      <p:sp>
        <p:nvSpPr>
          <p:cNvPr id="144389" name="Rectangle 1"/>
          <p:cNvSpPr>
            <a:spLocks noGrp="1" noChangeArrowheads="1"/>
          </p:cNvSpPr>
          <p:nvPr>
            <p:ph type="title"/>
          </p:nvPr>
        </p:nvSpPr>
        <p:spPr>
          <a:xfrm>
            <a:off x="388938" y="277813"/>
            <a:ext cx="8297862" cy="779462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he-IL"/>
              <a:t>WEP Authentication… &amp; Encryption</a:t>
            </a:r>
          </a:p>
        </p:txBody>
      </p:sp>
      <p:sp>
        <p:nvSpPr>
          <p:cNvPr id="1443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0850" y="1021959"/>
            <a:ext cx="8229600" cy="5105400"/>
          </a:xfrm>
        </p:spPr>
        <p:txBody>
          <a:bodyPr/>
          <a:lstStyle/>
          <a:p>
            <a:pPr marL="341313" indent="-341313" eaLnBrk="1" hangingPunct="1"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he-IL"/>
              <a:t>`Authentication` - two options:</a:t>
            </a:r>
          </a:p>
          <a:p>
            <a:pPr marL="668338" lvl="1" indent="-325438" eaLnBrk="1" hangingPunct="1"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he-IL"/>
              <a:t>Open-System Authentication [=no authentication]</a:t>
            </a:r>
          </a:p>
          <a:p>
            <a:pPr marL="668338" lvl="1" indent="-325438" eaLnBrk="1" hangingPunct="1"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he-IL"/>
              <a:t>Shared-Key Authentication:</a:t>
            </a:r>
          </a:p>
          <a:p>
            <a:pPr marL="1020763" lvl="2" indent="-349250" eaLnBrk="1" hangingPunct="1"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he-IL"/>
              <a:t>Access point sends a (random) challenge message m</a:t>
            </a:r>
          </a:p>
          <a:p>
            <a:pPr marL="1020763" lvl="2" indent="-349250" eaLnBrk="1" hangingPunct="1"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he-IL"/>
              <a:t>Mobile selects random IV and sends WEP(</a:t>
            </a:r>
            <a:r>
              <a:rPr lang="en-US" altLang="he-IL" err="1"/>
              <a:t>m;IV</a:t>
            </a:r>
            <a:r>
              <a:rPr lang="en-US" altLang="he-IL"/>
              <a:t>)</a:t>
            </a:r>
          </a:p>
          <a:p>
            <a:pPr marL="268288" indent="-325438" eaLnBrk="1" hangingPunct="1"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he-IL">
                <a:solidFill>
                  <a:srgbClr val="FF0000"/>
                </a:solidFill>
              </a:rPr>
              <a:t>Shared-key auth is a known-plaintext oracle!</a:t>
            </a:r>
          </a:p>
          <a:p>
            <a:pPr marL="668338" lvl="1" indent="-325438" eaLnBrk="1" hangingPunct="1"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he-IL"/>
              <a:t>Deadly for 40-bit cipher </a:t>
            </a:r>
            <a:r>
              <a:rPr lang="en-US" altLang="he-IL">
                <a:sym typeface="Wingdings" panose="05000000000000000000" pitchFamily="2" charset="2"/>
              </a:rPr>
              <a:t></a:t>
            </a:r>
            <a:endParaRPr lang="en-US" altLang="he-IL"/>
          </a:p>
          <a:p>
            <a:pPr marL="668338" lvl="1" indent="-325438" eaLnBrk="1" hangingPunct="1"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he-IL"/>
              <a:t>Known challenge message m </a:t>
            </a:r>
            <a:r>
              <a:rPr lang="en-US" altLang="he-IL">
                <a:sym typeface="Wingdings" panose="05000000000000000000" pitchFamily="2" charset="2"/>
              </a:rPr>
              <a:t> known RC4(IV||k)	</a:t>
            </a:r>
            <a:endParaRPr lang="en-US" altLang="he-IL"/>
          </a:p>
          <a:p>
            <a:pPr marL="668338" lvl="1" indent="-325438" eaLnBrk="1" hangingPunct="1"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he-IL"/>
              <a:t>~ 2^24 req’ </a:t>
            </a:r>
            <a:r>
              <a:rPr lang="en-US" altLang="he-IL">
                <a:sym typeface="Wingdings" panose="05000000000000000000" pitchFamily="2" charset="2"/>
              </a:rPr>
              <a:t> known RC4(IV||k) for most IVs </a:t>
            </a:r>
          </a:p>
          <a:p>
            <a:pPr marL="668338" lvl="1" indent="-325438" eaLnBrk="1" hangingPunct="1"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he-IL">
                <a:sym typeface="Wingdings" panose="05000000000000000000" pitchFamily="2" charset="2"/>
              </a:rPr>
              <a:t>Attacker can decrypt most messages! </a:t>
            </a:r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83760781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3638"/>
            <a:ext cx="2132013" cy="455612"/>
          </a:xfrm>
          <a:prstGeom prst="rect">
            <a:avLst/>
          </a:prstGeo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3D10D7A-64A3-42DD-820F-3343B7683967}" type="slidenum">
              <a:rPr lang="en-US" altLang="he-IL" sz="1800"/>
              <a:pPr>
                <a:spcBef>
                  <a:spcPct val="0"/>
                </a:spcBef>
                <a:buClrTx/>
                <a:buFontTx/>
                <a:buNone/>
              </a:pPr>
              <a:t>56</a:t>
            </a:fld>
            <a:endParaRPr lang="en-US" altLang="he-IL" sz="1800"/>
          </a:p>
        </p:txBody>
      </p:sp>
      <p:sp>
        <p:nvSpPr>
          <p:cNvPr id="146437" name="Rectangle 1"/>
          <p:cNvSpPr>
            <a:spLocks noGrp="1" noChangeArrowheads="1"/>
          </p:cNvSpPr>
          <p:nvPr>
            <p:ph type="title"/>
          </p:nvPr>
        </p:nvSpPr>
        <p:spPr>
          <a:xfrm>
            <a:off x="388938" y="277813"/>
            <a:ext cx="8297862" cy="779462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he-IL"/>
              <a:t>WEP Encryption</a:t>
            </a:r>
          </a:p>
        </p:txBody>
      </p:sp>
      <p:sp>
        <p:nvSpPr>
          <p:cNvPr id="665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8938" y="1053069"/>
            <a:ext cx="8229600" cy="5008563"/>
          </a:xfrm>
        </p:spPr>
        <p:txBody>
          <a:bodyPr/>
          <a:lstStyle/>
          <a:p>
            <a:pPr marL="341313" lvl="1" indent="-341313" eaLnBrk="1" hangingPunct="1">
              <a:spcBef>
                <a:spcPts val="750"/>
              </a:spcBef>
              <a:buClr>
                <a:srgbClr val="CC9900"/>
              </a:buClr>
              <a:buSzPct val="65000"/>
              <a:buFont typeface="Wingdings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/>
              <a:t>24-bit IV-reuse: </a:t>
            </a:r>
            <a:r>
              <a:rPr lang="en-US" err="1"/>
              <a:t>WEP</a:t>
            </a:r>
            <a:r>
              <a:rPr lang="en-US" baseline="-25000" err="1"/>
              <a:t>k</a:t>
            </a:r>
            <a:r>
              <a:rPr lang="en-US"/>
              <a:t>(m)=[IV,RC4(</a:t>
            </a:r>
            <a:r>
              <a:rPr lang="en-US" err="1"/>
              <a:t>IV,k</a:t>
            </a:r>
            <a:r>
              <a:rPr lang="en-US"/>
              <a:t>)+(m||</a:t>
            </a:r>
            <a:r>
              <a:rPr lang="en-US" err="1"/>
              <a:t>crc</a:t>
            </a:r>
            <a:r>
              <a:rPr lang="en-US"/>
              <a:t>(m)]</a:t>
            </a:r>
          </a:p>
          <a:p>
            <a:pPr marL="668338" lvl="1" indent="-325438" eaLnBrk="1" hangingPunct="1">
              <a:buClr>
                <a:srgbClr val="3B812F"/>
              </a:buClr>
              <a:buSzPct val="60000"/>
              <a:buFont typeface="Wingdings" pitchFamily="2" charset="2"/>
              <a:buChar char="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200"/>
              <a:t>Shared-key authentication gives R,WEP(R) </a:t>
            </a:r>
          </a:p>
          <a:p>
            <a:pPr marL="668338" lvl="1" indent="-325438" eaLnBrk="1" hangingPunct="1">
              <a:buClr>
                <a:srgbClr val="3B812F"/>
              </a:buClr>
              <a:buSzPct val="60000"/>
              <a:buFont typeface="Wingdings" pitchFamily="2" charset="2"/>
              <a:buChar char="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200"/>
              <a:t>Easy decryption on IV reuse!</a:t>
            </a:r>
          </a:p>
          <a:p>
            <a:pPr marL="1020763" lvl="2" indent="-349250" eaLnBrk="1" hangingPunct="1">
              <a:buClr>
                <a:srgbClr val="CC9900"/>
              </a:buClr>
              <a:buSzPct val="65000"/>
              <a:buFont typeface="Wingdings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1800"/>
              <a:t>Hence: use open-system (i.e., no) authentication</a:t>
            </a:r>
          </a:p>
          <a:p>
            <a:pPr marL="1020763" lvl="2" indent="-349250" eaLnBrk="1" hangingPunct="1">
              <a:buClr>
                <a:srgbClr val="CC9900"/>
              </a:buClr>
              <a:buSzPct val="65000"/>
              <a:buFont typeface="Wingdings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1800"/>
              <a:t>Even w/o </a:t>
            </a:r>
            <a:r>
              <a:rPr lang="en-US" sz="1800" err="1"/>
              <a:t>auth</a:t>
            </a:r>
            <a:r>
              <a:rPr lang="en-US" sz="1800"/>
              <a:t>: same-pad `encryption’ for messages using same IV... </a:t>
            </a:r>
          </a:p>
          <a:p>
            <a:pPr marL="341313" indent="-341313" eaLnBrk="1" hangingPunct="1">
              <a:buClr>
                <a:srgbClr val="CC9900"/>
              </a:buClr>
              <a:buSzPct val="65000"/>
              <a:buFont typeface="Wingdings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800">
                <a:solidFill>
                  <a:schemeClr val="tx1"/>
                </a:solidFill>
              </a:rPr>
              <a:t>Exploit insecure integrity</a:t>
            </a:r>
          </a:p>
          <a:p>
            <a:pPr marL="741363" lvl="1" indent="-341313" eaLnBrk="1" hangingPunct="1">
              <a:buClr>
                <a:srgbClr val="CC9900"/>
              </a:buClr>
              <a:buSzPct val="65000"/>
              <a:buFont typeface="Wingdings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400">
                <a:solidFill>
                  <a:schemeClr val="tx1"/>
                </a:solidFill>
              </a:rPr>
              <a:t>Change </a:t>
            </a:r>
            <a:r>
              <a:rPr lang="en-US" sz="2400" err="1">
                <a:solidFill>
                  <a:schemeClr val="tx1"/>
                </a:solidFill>
              </a:rPr>
              <a:t>dest</a:t>
            </a:r>
            <a:r>
              <a:rPr lang="en-US" sz="2400">
                <a:solidFill>
                  <a:schemeClr val="tx1"/>
                </a:solidFill>
              </a:rPr>
              <a:t> IP to attacker </a:t>
            </a:r>
            <a:r>
              <a:rPr lang="en-US" sz="2400">
                <a:solidFill>
                  <a:schemeClr val="tx1"/>
                </a:solidFill>
                <a:sym typeface="Wingdings" pitchFamily="2" charset="2"/>
              </a:rPr>
              <a:t></a:t>
            </a:r>
            <a:r>
              <a:rPr lang="en-US" sz="2400">
                <a:solidFill>
                  <a:schemeClr val="tx1"/>
                </a:solidFill>
              </a:rPr>
              <a:t> get plaintext! </a:t>
            </a:r>
          </a:p>
          <a:p>
            <a:pPr marL="341313" indent="-341313" eaLnBrk="1" hangingPunct="1">
              <a:buClr>
                <a:srgbClr val="CC9900"/>
              </a:buClr>
              <a:buSzPct val="65000"/>
              <a:buFont typeface="Wingdings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600"/>
              <a:t>Exploit WEP use of `plain' RC4 (not RC4-drop)</a:t>
            </a:r>
          </a:p>
        </p:txBody>
      </p:sp>
    </p:spTree>
    <p:extLst>
      <p:ext uri="{BB962C8B-B14F-4D97-AF65-F5344CB8AC3E}">
        <p14:creationId xmlns:p14="http://schemas.microsoft.com/office/powerpoint/2010/main" val="85585234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7466F57-011B-44D8-988E-B4F3407CE283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57</a:t>
            </a:fld>
            <a:endParaRPr lang="en-US" altLang="he-IL" sz="1800"/>
          </a:p>
        </p:txBody>
      </p:sp>
      <p:sp>
        <p:nvSpPr>
          <p:cNvPr id="126979" name="Rectangle 1"/>
          <p:cNvSpPr>
            <a:spLocks noChangeArrowheads="1"/>
          </p:cNvSpPr>
          <p:nvPr/>
        </p:nvSpPr>
        <p:spPr bwMode="auto">
          <a:xfrm>
            <a:off x="6267450" y="3781425"/>
            <a:ext cx="1905000" cy="2305050"/>
          </a:xfrm>
          <a:prstGeom prst="rect">
            <a:avLst/>
          </a:prstGeom>
          <a:solidFill>
            <a:srgbClr val="CC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he-IL" altLang="he-IL"/>
          </a:p>
        </p:txBody>
      </p:sp>
      <p:sp>
        <p:nvSpPr>
          <p:cNvPr id="126980" name="Rectangle 2"/>
          <p:cNvSpPr>
            <a:spLocks noChangeArrowheads="1"/>
          </p:cNvSpPr>
          <p:nvPr/>
        </p:nvSpPr>
        <p:spPr bwMode="auto">
          <a:xfrm>
            <a:off x="714375" y="3838575"/>
            <a:ext cx="4705350" cy="2228850"/>
          </a:xfrm>
          <a:prstGeom prst="rect">
            <a:avLst/>
          </a:prstGeom>
          <a:solidFill>
            <a:srgbClr val="CC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he-IL" altLang="he-IL"/>
          </a:p>
        </p:txBody>
      </p:sp>
      <p:sp>
        <p:nvSpPr>
          <p:cNvPr id="126981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388938" y="277813"/>
            <a:ext cx="8297862" cy="779462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/>
              <a:t>Hybrid Encryption (`enveloping`)</a:t>
            </a:r>
          </a:p>
        </p:txBody>
      </p:sp>
      <p:sp>
        <p:nvSpPr>
          <p:cNvPr id="126982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398463" y="947738"/>
            <a:ext cx="8334375" cy="2551112"/>
          </a:xfrm>
        </p:spPr>
        <p:txBody>
          <a:bodyPr/>
          <a:lstStyle/>
          <a:p>
            <a:pPr marL="336550" indent="-336550" eaLnBrk="1" hangingPunct="1">
              <a:lnSpc>
                <a:spcPct val="80000"/>
              </a:lnSpc>
              <a:spcBef>
                <a:spcPts val="50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000"/>
              <a:t>Public key cryptosystems </a:t>
            </a:r>
            <a:r>
              <a:rPr lang="en-US" altLang="he-IL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(PKG,PKE,PKD)</a:t>
            </a:r>
            <a:r>
              <a:rPr lang="en-US" altLang="he-IL" sz="2000"/>
              <a:t> are slow</a:t>
            </a:r>
          </a:p>
          <a:p>
            <a:pPr marL="336550" indent="-336550" eaLnBrk="1" hangingPunct="1">
              <a:lnSpc>
                <a:spcPct val="80000"/>
              </a:lnSpc>
              <a:spcBef>
                <a:spcPts val="50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000"/>
              <a:t>Also: most (e.g. RSA) have fixed block size (FIL)</a:t>
            </a:r>
          </a:p>
          <a:p>
            <a:pPr marL="736600" lvl="1" indent="-279400" eaLnBrk="1" hangingPunct="1">
              <a:lnSpc>
                <a:spcPct val="80000"/>
              </a:lnSpc>
              <a:spcBef>
                <a:spcPts val="55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200"/>
              <a:t>Using a long block size is veeeery slooow</a:t>
            </a:r>
          </a:p>
          <a:p>
            <a:pPr marL="736600" lvl="1" indent="-279400" eaLnBrk="1" hangingPunct="1">
              <a:lnSpc>
                <a:spcPct val="80000"/>
              </a:lnSpc>
              <a:spcBef>
                <a:spcPts val="55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200"/>
              <a:t>Using CBC etc. is also too wasteful</a:t>
            </a:r>
          </a:p>
          <a:p>
            <a:pPr marL="336550" indent="-336550" eaLnBrk="1" hangingPunct="1">
              <a:lnSpc>
                <a:spcPct val="80000"/>
              </a:lnSpc>
              <a:spcBef>
                <a:spcPts val="50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000"/>
              <a:t>Use VIL secret key cryptosystem </a:t>
            </a:r>
            <a:r>
              <a:rPr lang="en-US" altLang="he-IL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(SKG,SKE,SKD)</a:t>
            </a:r>
            <a:r>
              <a:rPr lang="en-US" altLang="he-IL" sz="2000"/>
              <a:t> </a:t>
            </a:r>
            <a:r>
              <a:rPr lang="en-US" altLang="he-IL" sz="1800"/>
              <a:t>(e.g. CBC,OTP)</a:t>
            </a:r>
            <a:r>
              <a:rPr lang="en-US" altLang="he-IL" sz="2000"/>
              <a:t>; encrypt shared key and use it to encrypt plaintext</a:t>
            </a:r>
          </a:p>
          <a:p>
            <a:pPr marL="336550" indent="-336550" eaLnBrk="1" hangingPunct="1">
              <a:lnSpc>
                <a:spcPct val="80000"/>
              </a:lnSpc>
              <a:spcBef>
                <a:spcPts val="475"/>
              </a:spcBef>
              <a:buClrTx/>
              <a:buSzPct val="65000"/>
              <a:buFontTx/>
              <a:buNone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endParaRPr lang="en-US" altLang="he-IL" sz="2000"/>
          </a:p>
        </p:txBody>
      </p:sp>
      <p:sp>
        <p:nvSpPr>
          <p:cNvPr id="126983" name="Rectangle 5"/>
          <p:cNvSpPr>
            <a:spLocks noChangeArrowheads="1"/>
          </p:cNvSpPr>
          <p:nvPr/>
        </p:nvSpPr>
        <p:spPr bwMode="auto">
          <a:xfrm>
            <a:off x="895350" y="4524375"/>
            <a:ext cx="1924050" cy="447675"/>
          </a:xfrm>
          <a:prstGeom prst="rect">
            <a:avLst/>
          </a:prstGeom>
          <a:solidFill>
            <a:srgbClr val="FFFFCC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en-US" altLang="he-IL" sz="1800" i="1">
                <a:latin typeface="Wingdings" panose="05000000000000000000" pitchFamily="2" charset="2"/>
                <a:cs typeface="Times New Roman" panose="02020603050405020304" pitchFamily="18" charset="0"/>
              </a:rPr>
              <a:t></a:t>
            </a:r>
            <a:r>
              <a:rPr lang="en-US" altLang="he-IL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SKG(1</a:t>
            </a:r>
            <a:r>
              <a:rPr lang="en-US" altLang="he-IL" sz="1800" i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he-IL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26984" name="Rectangle 6"/>
          <p:cNvSpPr>
            <a:spLocks noChangeArrowheads="1"/>
          </p:cNvSpPr>
          <p:nvPr/>
        </p:nvSpPr>
        <p:spPr bwMode="auto">
          <a:xfrm>
            <a:off x="3027363" y="4541838"/>
            <a:ext cx="1924050" cy="447675"/>
          </a:xfrm>
          <a:prstGeom prst="rect">
            <a:avLst/>
          </a:prstGeom>
          <a:solidFill>
            <a:srgbClr val="FFFFCC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ck</a:t>
            </a:r>
            <a:r>
              <a:rPr lang="en-US" altLang="he-IL" sz="1800" i="1">
                <a:latin typeface="Wingdings" panose="05000000000000000000" pitchFamily="2" charset="2"/>
                <a:cs typeface="Times New Roman" panose="02020603050405020304" pitchFamily="18" charset="0"/>
              </a:rPr>
              <a:t></a:t>
            </a:r>
            <a:r>
              <a:rPr lang="en-US" altLang="he-IL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 PKE</a:t>
            </a:r>
            <a:r>
              <a:rPr lang="en-US" altLang="he-IL" sz="18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he-IL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(k)</a:t>
            </a:r>
          </a:p>
        </p:txBody>
      </p:sp>
      <p:sp>
        <p:nvSpPr>
          <p:cNvPr id="126985" name="Rectangle 7"/>
          <p:cNvSpPr>
            <a:spLocks noChangeArrowheads="1"/>
          </p:cNvSpPr>
          <p:nvPr/>
        </p:nvSpPr>
        <p:spPr bwMode="auto">
          <a:xfrm>
            <a:off x="2065338" y="5208588"/>
            <a:ext cx="1924050" cy="447675"/>
          </a:xfrm>
          <a:prstGeom prst="rect">
            <a:avLst/>
          </a:prstGeom>
          <a:solidFill>
            <a:srgbClr val="FFFFCC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he-IL" sz="1800" i="1">
                <a:latin typeface="Wingdings" panose="05000000000000000000" pitchFamily="2" charset="2"/>
                <a:cs typeface="Times New Roman" panose="02020603050405020304" pitchFamily="18" charset="0"/>
              </a:rPr>
              <a:t></a:t>
            </a:r>
            <a:r>
              <a:rPr lang="en-US" altLang="he-IL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SKE</a:t>
            </a:r>
            <a:r>
              <a:rPr lang="en-US" altLang="he-IL" sz="18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he-IL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(p)</a:t>
            </a:r>
          </a:p>
        </p:txBody>
      </p:sp>
      <p:sp>
        <p:nvSpPr>
          <p:cNvPr id="126986" name="Text Box 8"/>
          <p:cNvSpPr txBox="1">
            <a:spLocks noChangeArrowheads="1"/>
          </p:cNvSpPr>
          <p:nvPr/>
        </p:nvSpPr>
        <p:spPr bwMode="auto">
          <a:xfrm>
            <a:off x="2301875" y="3989388"/>
            <a:ext cx="1255713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/>
              <a:t>Encryption</a:t>
            </a:r>
          </a:p>
        </p:txBody>
      </p:sp>
      <p:sp>
        <p:nvSpPr>
          <p:cNvPr id="126987" name="Line 9"/>
          <p:cNvSpPr>
            <a:spLocks noChangeShapeType="1"/>
          </p:cNvSpPr>
          <p:nvPr/>
        </p:nvSpPr>
        <p:spPr bwMode="auto">
          <a:xfrm>
            <a:off x="4152900" y="3752850"/>
            <a:ext cx="1588" cy="78105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26988" name="Text Box 10"/>
          <p:cNvSpPr txBox="1">
            <a:spLocks noChangeArrowheads="1"/>
          </p:cNvSpPr>
          <p:nvPr/>
        </p:nvSpPr>
        <p:spPr bwMode="auto">
          <a:xfrm>
            <a:off x="4005263" y="3465513"/>
            <a:ext cx="28257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126989" name="Line 11"/>
          <p:cNvSpPr>
            <a:spLocks noChangeShapeType="1"/>
          </p:cNvSpPr>
          <p:nvPr/>
        </p:nvSpPr>
        <p:spPr bwMode="auto">
          <a:xfrm>
            <a:off x="628650" y="5448300"/>
            <a:ext cx="1438275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26990" name="Text Box 12"/>
          <p:cNvSpPr txBox="1">
            <a:spLocks noChangeArrowheads="1"/>
          </p:cNvSpPr>
          <p:nvPr/>
        </p:nvSpPr>
        <p:spPr bwMode="auto">
          <a:xfrm>
            <a:off x="311150" y="4960938"/>
            <a:ext cx="1117600" cy="642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/>
              <a:t>Plaintext </a:t>
            </a:r>
            <a:br>
              <a:rPr lang="en-US" altLang="he-IL" sz="1800"/>
            </a:br>
            <a:r>
              <a:rPr lang="en-US" altLang="he-IL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</p:txBody>
      </p:sp>
      <p:sp>
        <p:nvSpPr>
          <p:cNvPr id="126991" name="Line 13"/>
          <p:cNvSpPr>
            <a:spLocks noChangeShapeType="1"/>
          </p:cNvSpPr>
          <p:nvPr/>
        </p:nvSpPr>
        <p:spPr bwMode="auto">
          <a:xfrm>
            <a:off x="2581275" y="4972050"/>
            <a:ext cx="1588" cy="23812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26992" name="Line 14"/>
          <p:cNvSpPr>
            <a:spLocks noChangeShapeType="1"/>
          </p:cNvSpPr>
          <p:nvPr/>
        </p:nvSpPr>
        <p:spPr bwMode="auto">
          <a:xfrm>
            <a:off x="2828925" y="4733925"/>
            <a:ext cx="180975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26993" name="Line 15"/>
          <p:cNvSpPr>
            <a:spLocks noChangeShapeType="1"/>
          </p:cNvSpPr>
          <p:nvPr/>
        </p:nvSpPr>
        <p:spPr bwMode="auto">
          <a:xfrm>
            <a:off x="4943475" y="4752975"/>
            <a:ext cx="1533525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26994" name="Text Box 16"/>
          <p:cNvSpPr txBox="1">
            <a:spLocks noChangeArrowheads="1"/>
          </p:cNvSpPr>
          <p:nvPr/>
        </p:nvSpPr>
        <p:spPr bwMode="auto">
          <a:xfrm>
            <a:off x="6559550" y="3902075"/>
            <a:ext cx="126682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/>
              <a:t>Decryption</a:t>
            </a:r>
          </a:p>
        </p:txBody>
      </p:sp>
      <p:sp>
        <p:nvSpPr>
          <p:cNvPr id="126995" name="Rectangle 17"/>
          <p:cNvSpPr>
            <a:spLocks noChangeArrowheads="1"/>
          </p:cNvSpPr>
          <p:nvPr/>
        </p:nvSpPr>
        <p:spPr bwMode="auto">
          <a:xfrm>
            <a:off x="6483350" y="4540250"/>
            <a:ext cx="1571625" cy="447675"/>
          </a:xfrm>
          <a:prstGeom prst="rect">
            <a:avLst/>
          </a:prstGeom>
          <a:solidFill>
            <a:srgbClr val="FFFFCC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he-IL" sz="1800" i="1">
                <a:latin typeface="Wingdings" panose="05000000000000000000" pitchFamily="2" charset="2"/>
                <a:cs typeface="Times New Roman" panose="02020603050405020304" pitchFamily="18" charset="0"/>
              </a:rPr>
              <a:t></a:t>
            </a:r>
            <a:r>
              <a:rPr lang="en-US" altLang="he-IL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 PKD</a:t>
            </a:r>
            <a:r>
              <a:rPr lang="en-US" altLang="he-IL" sz="18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he-IL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(ck)</a:t>
            </a:r>
          </a:p>
        </p:txBody>
      </p:sp>
      <p:sp>
        <p:nvSpPr>
          <p:cNvPr id="126996" name="Rectangle 18"/>
          <p:cNvSpPr>
            <a:spLocks noChangeArrowheads="1"/>
          </p:cNvSpPr>
          <p:nvPr/>
        </p:nvSpPr>
        <p:spPr bwMode="auto">
          <a:xfrm>
            <a:off x="6462713" y="5300663"/>
            <a:ext cx="1571625" cy="447675"/>
          </a:xfrm>
          <a:prstGeom prst="rect">
            <a:avLst/>
          </a:prstGeom>
          <a:solidFill>
            <a:srgbClr val="FFFFCC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SKD</a:t>
            </a:r>
            <a:r>
              <a:rPr lang="en-US" altLang="he-IL" sz="18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he-IL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</a:p>
        </p:txBody>
      </p:sp>
      <p:sp>
        <p:nvSpPr>
          <p:cNvPr id="126997" name="Line 19"/>
          <p:cNvSpPr>
            <a:spLocks noChangeShapeType="1"/>
          </p:cNvSpPr>
          <p:nvPr/>
        </p:nvSpPr>
        <p:spPr bwMode="auto">
          <a:xfrm>
            <a:off x="3971925" y="5429250"/>
            <a:ext cx="24765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26998" name="Text Box 20"/>
          <p:cNvSpPr txBox="1">
            <a:spLocks noChangeArrowheads="1"/>
          </p:cNvSpPr>
          <p:nvPr/>
        </p:nvSpPr>
        <p:spPr bwMode="auto">
          <a:xfrm>
            <a:off x="5613400" y="4387850"/>
            <a:ext cx="38417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ck</a:t>
            </a:r>
          </a:p>
        </p:txBody>
      </p:sp>
      <p:sp>
        <p:nvSpPr>
          <p:cNvPr id="126999" name="Text Box 21"/>
          <p:cNvSpPr txBox="1">
            <a:spLocks noChangeArrowheads="1"/>
          </p:cNvSpPr>
          <p:nvPr/>
        </p:nvSpPr>
        <p:spPr bwMode="auto">
          <a:xfrm>
            <a:off x="5640388" y="5053013"/>
            <a:ext cx="28257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127000" name="Line 22"/>
          <p:cNvSpPr>
            <a:spLocks noChangeShapeType="1"/>
          </p:cNvSpPr>
          <p:nvPr/>
        </p:nvSpPr>
        <p:spPr bwMode="auto">
          <a:xfrm>
            <a:off x="7210425" y="4981575"/>
            <a:ext cx="1588" cy="3048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27001" name="Line 23"/>
          <p:cNvSpPr>
            <a:spLocks noChangeShapeType="1"/>
          </p:cNvSpPr>
          <p:nvPr/>
        </p:nvSpPr>
        <p:spPr bwMode="auto">
          <a:xfrm>
            <a:off x="8039100" y="5495925"/>
            <a:ext cx="36195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9516194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59250FA-DE36-4F78-9460-ABAD3BB21F77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58</a:t>
            </a:fld>
            <a:endParaRPr lang="en-US" altLang="he-IL" sz="1800"/>
          </a:p>
        </p:txBody>
      </p:sp>
      <p:sp>
        <p:nvSpPr>
          <p:cNvPr id="13517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8938" y="277813"/>
            <a:ext cx="8297862" cy="779462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/>
              <a:t>Encryption: at what phase? </a:t>
            </a:r>
          </a:p>
        </p:txBody>
      </p:sp>
      <p:sp>
        <p:nvSpPr>
          <p:cNvPr id="13517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23528" y="1157287"/>
            <a:ext cx="5669384" cy="4257675"/>
          </a:xfrm>
        </p:spPr>
        <p:txBody>
          <a:bodyPr/>
          <a:lstStyle/>
          <a:p>
            <a:pPr marL="336550" indent="-336550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/>
              <a:t>Related goals:</a:t>
            </a:r>
          </a:p>
          <a:p>
            <a:pPr marL="663575" lvl="1" indent="-325438" eaLnBrk="1" hangingPunct="1">
              <a:lnSpc>
                <a:spcPct val="90000"/>
              </a:lnSpc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>
                <a:solidFill>
                  <a:srgbClr val="0000FF"/>
                </a:solidFill>
              </a:rPr>
              <a:t>Compression</a:t>
            </a:r>
          </a:p>
          <a:p>
            <a:pPr marL="663575" lvl="1" indent="-325438" eaLnBrk="1" hangingPunct="1">
              <a:lnSpc>
                <a:spcPct val="90000"/>
              </a:lnSpc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/>
              <a:t>Error-detection code</a:t>
            </a:r>
          </a:p>
          <a:p>
            <a:pPr marL="663575" lvl="1" indent="-325438" eaLnBrk="1" hangingPunct="1">
              <a:lnSpc>
                <a:spcPct val="90000"/>
              </a:lnSpc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/>
              <a:t>Integrity, authentication</a:t>
            </a:r>
          </a:p>
          <a:p>
            <a:pPr marL="336550" indent="-336550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>
                <a:solidFill>
                  <a:srgbClr val="0000FF"/>
                </a:solidFill>
              </a:rPr>
              <a:t>Can’t compress ciphertext</a:t>
            </a:r>
          </a:p>
          <a:p>
            <a:pPr marL="336550" indent="-336550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>
                <a:solidFill>
                  <a:srgbClr val="0000FF"/>
                </a:solidFill>
              </a:rPr>
              <a:t>Redundancy in plaintext </a:t>
            </a:r>
            <a:br>
              <a:rPr lang="en-US" altLang="he-IL">
                <a:solidFill>
                  <a:srgbClr val="0000FF"/>
                </a:solidFill>
              </a:rPr>
            </a:br>
            <a:r>
              <a:rPr lang="en-US" altLang="he-IL">
                <a:solidFill>
                  <a:srgbClr val="0000FF"/>
                </a:solidFill>
              </a:rPr>
              <a:t>may </a:t>
            </a:r>
            <a:r>
              <a:rPr lang="en-US" altLang="he-IL">
                <a:solidFill>
                  <a:srgbClr val="FF0000"/>
                </a:solidFill>
              </a:rPr>
              <a:t>help attacker</a:t>
            </a:r>
            <a:endParaRPr lang="en-US" altLang="he-IL">
              <a:solidFill>
                <a:srgbClr val="FF0000"/>
              </a:solidFill>
              <a:latin typeface="Wingdings" panose="05000000000000000000" pitchFamily="2" charset="2"/>
            </a:endParaRPr>
          </a:p>
          <a:p>
            <a:pPr marL="336550" indent="-336550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>
                <a:solidFill>
                  <a:srgbClr val="0000FF"/>
                </a:solidFill>
                <a:latin typeface="Wingdings" panose="05000000000000000000" pitchFamily="2" charset="2"/>
              </a:rPr>
              <a:t></a:t>
            </a:r>
            <a:r>
              <a:rPr lang="en-US" altLang="he-IL">
                <a:solidFill>
                  <a:srgbClr val="0000FF"/>
                </a:solidFill>
              </a:rPr>
              <a:t> Compress then Encrypt</a:t>
            </a:r>
          </a:p>
          <a:p>
            <a:pPr marL="336550" indent="-336550" eaLnBrk="1" hangingPunct="1">
              <a:lnSpc>
                <a:spcPct val="90000"/>
              </a:lnSpc>
              <a:buClrTx/>
              <a:buSzPct val="65000"/>
              <a:buFontTx/>
              <a:buNone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endParaRPr lang="en-US" altLang="he-IL">
              <a:solidFill>
                <a:srgbClr val="0000FF"/>
              </a:solidFill>
            </a:endParaRPr>
          </a:p>
        </p:txBody>
      </p:sp>
      <p:sp>
        <p:nvSpPr>
          <p:cNvPr id="135173" name="Rectangle 3"/>
          <p:cNvSpPr>
            <a:spLocks noChangeArrowheads="1"/>
          </p:cNvSpPr>
          <p:nvPr/>
        </p:nvSpPr>
        <p:spPr bwMode="auto">
          <a:xfrm>
            <a:off x="4775075" y="1062038"/>
            <a:ext cx="4189413" cy="515937"/>
          </a:xfrm>
          <a:prstGeom prst="rect">
            <a:avLst/>
          </a:prstGeom>
          <a:solidFill>
            <a:srgbClr val="FFCC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/>
              <a:t>Message</a:t>
            </a:r>
          </a:p>
        </p:txBody>
      </p:sp>
      <p:sp>
        <p:nvSpPr>
          <p:cNvPr id="135174" name="AutoShape 4"/>
          <p:cNvSpPr>
            <a:spLocks noChangeArrowheads="1"/>
          </p:cNvSpPr>
          <p:nvPr/>
        </p:nvSpPr>
        <p:spPr bwMode="auto">
          <a:xfrm>
            <a:off x="4775075" y="1563688"/>
            <a:ext cx="4189413" cy="57467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/>
              <a:t>Compress</a:t>
            </a:r>
          </a:p>
        </p:txBody>
      </p:sp>
      <p:sp>
        <p:nvSpPr>
          <p:cNvPr id="135175" name="Rectangle 5"/>
          <p:cNvSpPr>
            <a:spLocks noChangeArrowheads="1"/>
          </p:cNvSpPr>
          <p:nvPr/>
        </p:nvSpPr>
        <p:spPr bwMode="auto">
          <a:xfrm>
            <a:off x="5837113" y="2138363"/>
            <a:ext cx="2051050" cy="574675"/>
          </a:xfrm>
          <a:prstGeom prst="rect">
            <a:avLst/>
          </a:prstGeom>
          <a:solidFill>
            <a:srgbClr val="FFCC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/>
              <a:t>Plaintext</a:t>
            </a:r>
          </a:p>
        </p:txBody>
      </p:sp>
      <p:sp>
        <p:nvSpPr>
          <p:cNvPr id="135176" name="AutoShape 6"/>
          <p:cNvSpPr>
            <a:spLocks noChangeArrowheads="1"/>
          </p:cNvSpPr>
          <p:nvPr/>
        </p:nvSpPr>
        <p:spPr bwMode="auto">
          <a:xfrm rot="10800000">
            <a:off x="5532313" y="2722563"/>
            <a:ext cx="2687637" cy="546100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3040 w 21600"/>
              <a:gd name="T13" fmla="*/ 3040 h 21600"/>
              <a:gd name="T14" fmla="*/ 18560 w 21600"/>
              <a:gd name="T15" fmla="*/ 1856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480" y="21600"/>
                </a:lnTo>
                <a:lnTo>
                  <a:pt x="1912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ot="10800000"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/>
              <a:t>Encrypt</a:t>
            </a:r>
          </a:p>
        </p:txBody>
      </p:sp>
      <p:sp>
        <p:nvSpPr>
          <p:cNvPr id="135177" name="Rectangle 7"/>
          <p:cNvSpPr>
            <a:spLocks noChangeArrowheads="1"/>
          </p:cNvSpPr>
          <p:nvPr/>
        </p:nvSpPr>
        <p:spPr bwMode="auto">
          <a:xfrm>
            <a:off x="5516438" y="3286125"/>
            <a:ext cx="2684462" cy="574675"/>
          </a:xfrm>
          <a:prstGeom prst="rect">
            <a:avLst/>
          </a:prstGeom>
          <a:solidFill>
            <a:srgbClr val="FFCC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/>
              <a:t>Ciphertext</a:t>
            </a:r>
          </a:p>
        </p:txBody>
      </p:sp>
      <p:sp>
        <p:nvSpPr>
          <p:cNvPr id="61448" name="Text Box 8"/>
          <p:cNvSpPr txBox="1">
            <a:spLocks noChangeArrowheads="1"/>
          </p:cNvSpPr>
          <p:nvPr/>
        </p:nvSpPr>
        <p:spPr bwMode="auto">
          <a:xfrm>
            <a:off x="1157807" y="4890786"/>
            <a:ext cx="7584041" cy="1202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2400"/>
              <a:t>But: compress-then-encrypt is </a:t>
            </a:r>
            <a:r>
              <a:rPr lang="en-US" altLang="he-IL" sz="2400" i="1"/>
              <a:t>not</a:t>
            </a:r>
            <a:r>
              <a:rPr lang="en-US" altLang="he-IL" sz="2400"/>
              <a:t> IND-CPA-Secure! </a:t>
            </a:r>
            <a:br>
              <a:rPr lang="en-US" altLang="he-IL" sz="2400"/>
            </a:br>
            <a:r>
              <a:rPr lang="en-US" altLang="he-IL" sz="2400"/>
              <a:t>Why??</a:t>
            </a:r>
            <a:br>
              <a:rPr lang="en-US" altLang="he-IL" sz="2400"/>
            </a:br>
            <a:r>
              <a:rPr lang="en-US" altLang="he-IL" sz="2400"/>
              <a:t>Challenge: define, solve…</a:t>
            </a:r>
          </a:p>
        </p:txBody>
      </p:sp>
    </p:spTree>
    <p:extLst>
      <p:ext uri="{BB962C8B-B14F-4D97-AF65-F5344CB8AC3E}">
        <p14:creationId xmlns:p14="http://schemas.microsoft.com/office/powerpoint/2010/main" val="411044790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182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#ppt_x-0.25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66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" dur="66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" dur="33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" dur="16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 additive="repl">
                                        <p:cTn id="13" dur="26" fill="hold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144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 additive="repl">
                                        <p:cTn id="14" dur="166" decel="50000" fill="hold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144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 additive="repl">
                                        <p:cTn id="15" dur="26" fill="hold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144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 additive="repl">
                                        <p:cTn id="16" dur="166" decel="50000" fill="hold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144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 additive="repl">
                                        <p:cTn id="17" dur="26" fill="hold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144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 additive="repl">
                                        <p:cTn id="18" dur="166" decel="50000" fill="hold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144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 additive="repl">
                                        <p:cTn id="19" dur="26" fill="hold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144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 additive="repl">
                                        <p:cTn id="20" dur="166" decel="50000" fill="hold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144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he-IL"/>
              <a:t>Exploiting Length-Exposure</a:t>
            </a:r>
            <a:endParaRPr lang="he-IL" altLang="he-IL"/>
          </a:p>
        </p:txBody>
      </p:sp>
      <p:sp>
        <p:nvSpPr>
          <p:cNvPr id="137219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de-DE" altLang="he-IL"/>
              <a:t>Side-channel attacks on TLS sites</a:t>
            </a:r>
          </a:p>
          <a:p>
            <a:pPr marL="857250" lvl="1" indent="-457200" eaLnBrk="1" hangingPunct="1">
              <a:buFont typeface="Arial" panose="020B0604020202020204" pitchFamily="34" charset="0"/>
              <a:buChar char="•"/>
            </a:pPr>
            <a:r>
              <a:rPr lang="de-DE" altLang="he-IL"/>
              <a:t>CRIME and TIME attacks 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altLang="he-IL"/>
              <a:t>Web 2.0: auto-suggest/complete, preload…</a:t>
            </a:r>
          </a:p>
          <a:p>
            <a:pPr marL="857250" lvl="1" indent="-457200" eaLnBrk="1" hangingPunct="1">
              <a:buFont typeface="Arial" panose="020B0604020202020204" pitchFamily="34" charset="0"/>
              <a:buChar char="•"/>
            </a:pPr>
            <a:r>
              <a:rPr lang="en-US" altLang="he-IL"/>
              <a:t>Script sends keystrokes, server responds</a:t>
            </a:r>
          </a:p>
          <a:p>
            <a:pPr marL="857250" lvl="1" indent="-457200" eaLnBrk="1" hangingPunct="1">
              <a:buFont typeface="Arial" panose="020B0604020202020204" pitchFamily="34" charset="0"/>
              <a:buChar char="•"/>
            </a:pPr>
            <a:r>
              <a:rPr lang="en-US" altLang="he-IL"/>
              <a:t>Size of response may reveal keystrokes, choices</a:t>
            </a:r>
          </a:p>
          <a:p>
            <a:pPr marL="857250" lvl="1" indent="-457200" eaLnBrk="1" hangingPunct="1">
              <a:buFont typeface="Arial" panose="020B0604020202020204" pitchFamily="34" charset="0"/>
              <a:buChar char="•"/>
            </a:pPr>
            <a:r>
              <a:rPr lang="en-US" altLang="he-IL"/>
              <a:t>See: Chen et al, `Side channel Leaks in Web Applications’, S&amp;P 2010 (and follow-ups)</a:t>
            </a:r>
          </a:p>
          <a:p>
            <a:pPr marL="857250" lvl="1" indent="-457200" eaLnBrk="1" hangingPunct="1">
              <a:buFont typeface="Arial" panose="020B0604020202020204" pitchFamily="34" charset="0"/>
              <a:buChar char="•"/>
            </a:pPr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645433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8938" y="277813"/>
            <a:ext cx="8575550" cy="779462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3200" dirty="0"/>
              <a:t>Block Cipher: Invertible PRP (E, 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188" name="Rectangle 2"/>
              <p:cNvSpPr>
                <a:spLocks noGrp="1" noChangeArrowheads="1"/>
              </p:cNvSpPr>
              <p:nvPr>
                <p:ph type="body" idx="4294967295"/>
              </p:nvPr>
            </p:nvSpPr>
            <p:spPr>
              <a:xfrm>
                <a:off x="390525" y="1060450"/>
                <a:ext cx="8296275" cy="1288429"/>
              </a:xfrm>
            </p:spPr>
            <p:txBody>
              <a:bodyPr/>
              <a:lstStyle/>
              <a:p>
                <a:pPr marL="336550" indent="-336550" eaLnBrk="1" hangingPunct="1">
                  <a:lnSpc>
                    <a:spcPct val="9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800" dirty="0"/>
                  <a:t>Common definition for </a:t>
                </a:r>
                <a:r>
                  <a:rPr lang="en-US" altLang="he-IL" sz="2800" b="1" u="sng" dirty="0"/>
                  <a:t>block cipher</a:t>
                </a:r>
              </a:p>
              <a:p>
                <a:pPr marL="336550" indent="-336550" eaLnBrk="1" hangingPunct="1">
                  <a:lnSpc>
                    <a:spcPct val="9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800" dirty="0"/>
                  <a:t>Invertible Pseudo-Random Permutation (PRP):</a:t>
                </a:r>
              </a:p>
              <a:p>
                <a:pPr marL="736600" lvl="1" indent="-336550" eaLnBrk="1" hangingPunct="1">
                  <a:lnSpc>
                    <a:spcPct val="9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000" dirty="0"/>
                  <a:t>A pair of PRPs (E,D), </a:t>
                </a:r>
                <a:r>
                  <a:rPr lang="en-US" altLang="he-IL" sz="2000" dirty="0" err="1"/>
                  <a:t>s.t.</a:t>
                </a:r>
                <a:r>
                  <a:rPr lang="en-US" altLang="he-IL" sz="2000" dirty="0"/>
                  <a:t>: m=D</a:t>
                </a:r>
                <a:r>
                  <a:rPr lang="en-US" altLang="he-IL" sz="2000" baseline="-25000" dirty="0"/>
                  <a:t>k</a:t>
                </a:r>
                <a:r>
                  <a:rPr lang="en-US" altLang="he-IL" sz="2000" dirty="0"/>
                  <a:t>(</a:t>
                </a:r>
                <a:r>
                  <a:rPr lang="en-US" altLang="he-IL" sz="2000" dirty="0" err="1"/>
                  <a:t>E</a:t>
                </a:r>
                <a:r>
                  <a:rPr lang="en-US" altLang="he-IL" sz="2000" baseline="-25000" dirty="0" err="1"/>
                  <a:t>k</a:t>
                </a:r>
                <a:r>
                  <a:rPr lang="en-US" altLang="he-IL" sz="2000" dirty="0"/>
                  <a:t>(m))</a:t>
                </a:r>
              </a:p>
              <a:p>
                <a:pPr marL="736600" lvl="1" indent="-336550" eaLnBrk="1" hangingPunct="1">
                  <a:lnSpc>
                    <a:spcPct val="9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000" dirty="0"/>
                  <a:t>And (E,D) is indistinguishable from </a:t>
                </a:r>
                <a14:m>
                  <m:oMath xmlns:m="http://schemas.openxmlformats.org/officeDocument/2006/math">
                    <m:r>
                      <a:rPr lang="en-US" altLang="he-IL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he-IL" sz="2000" i="1" dirty="0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he-IL" sz="2000" i="1" dirty="0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he-IL" sz="20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he-IL" sz="2000" i="1" dirty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altLang="he-IL" sz="20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he-IL" sz="200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n-US" altLang="he-IL" sz="2000" dirty="0"/>
              </a:p>
              <a:p>
                <a:pPr marL="1136650" lvl="2" indent="-336550" eaLnBrk="1" hangingPunct="1">
                  <a:lnSpc>
                    <a:spcPct val="9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1600" dirty="0"/>
                  <a:t>where </a:t>
                </a:r>
                <a14:m>
                  <m:oMath xmlns:m="http://schemas.openxmlformats.org/officeDocument/2006/math">
                    <m:r>
                      <a:rPr lang="en-US" altLang="he-IL" sz="1600" i="1" dirty="0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altLang="he-IL" sz="1600" dirty="0"/>
                  <a:t>  is a random permutation</a:t>
                </a:r>
              </a:p>
              <a:p>
                <a:pPr marL="736600" lvl="1" indent="-336550" eaLnBrk="1" hangingPunct="1">
                  <a:lnSpc>
                    <a:spcPct val="9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000" dirty="0"/>
                  <a:t>Note: deterministic, stateless </a:t>
                </a:r>
                <a:r>
                  <a:rPr lang="en-US" altLang="he-IL" sz="2000" dirty="0">
                    <a:sym typeface="Wingdings" panose="05000000000000000000" pitchFamily="2" charset="2"/>
                  </a:rPr>
                  <a:t> not secure encryption !</a:t>
                </a:r>
              </a:p>
              <a:p>
                <a:pPr marL="1136650" lvl="2" indent="-336550" eaLnBrk="1" hangingPunct="1">
                  <a:lnSpc>
                    <a:spcPct val="9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1600" dirty="0">
                    <a:sym typeface="Wingdings" panose="05000000000000000000" pitchFamily="2" charset="2"/>
                  </a:rPr>
                  <a:t>But used to construct encryption (soon)</a:t>
                </a:r>
                <a:endParaRPr lang="en-US" altLang="he-IL" sz="1600" dirty="0"/>
              </a:p>
            </p:txBody>
          </p:sp>
        </mc:Choice>
        <mc:Fallback xmlns="">
          <p:sp>
            <p:nvSpPr>
              <p:cNvPr id="93188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390525" y="1060450"/>
                <a:ext cx="8296275" cy="1288429"/>
              </a:xfrm>
              <a:blipFill>
                <a:blip r:embed="rId3"/>
                <a:stretch>
                  <a:fillRect l="-514" t="-8057" b="-1009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4126304"/>
            <a:ext cx="717550" cy="1220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3627098" y="3789040"/>
            <a:ext cx="4401286" cy="1014413"/>
          </a:xfrm>
          <a:prstGeom prst="rect">
            <a:avLst/>
          </a:prstGeom>
          <a:solidFill>
            <a:srgbClr val="FFFFCC"/>
          </a:solidFill>
          <a:ln w="381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he-IL" sz="1800" i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 </a:t>
            </a:r>
            <a:r>
              <a:rPr lang="en-US" altLang="he-IL" sz="1800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he-IL" sz="1800" i="1" baseline="-2500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he-IL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(.)</a:t>
            </a:r>
            <a:r>
              <a:rPr lang="en-US" altLang="he-IL" sz="1800"/>
              <a:t> or </a:t>
            </a:r>
            <a:r>
              <a:rPr lang="en-US" altLang="he-IL" sz="1800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he-IL" sz="1800" i="1" baseline="-2500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he-IL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(.)    </a:t>
            </a:r>
            <a:r>
              <a:rPr lang="en-US" altLang="he-IL" sz="1800"/>
              <a:t>[for random </a:t>
            </a:r>
            <a:r>
              <a:rPr lang="en-US" altLang="he-IL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he-IL" sz="1800"/>
              <a:t>]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b="1" u="sng"/>
              <a:t>or </a:t>
            </a:r>
            <a:br>
              <a:rPr lang="en-US" altLang="he-IL" sz="1800" u="sng"/>
            </a:br>
            <a:r>
              <a:rPr lang="en-US" altLang="he-IL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he-IL" sz="1800" i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 random n-bit permutation or its inverse</a:t>
            </a:r>
            <a:endParaRPr lang="en-US" altLang="he-IL" sz="18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Line 6"/>
          <p:cNvSpPr>
            <a:spLocks noChangeShapeType="1"/>
          </p:cNvSpPr>
          <p:nvPr/>
        </p:nvSpPr>
        <p:spPr bwMode="auto">
          <a:xfrm flipV="1">
            <a:off x="2976422" y="4019293"/>
            <a:ext cx="650675" cy="584323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2" name="Line 7"/>
          <p:cNvSpPr>
            <a:spLocks noChangeShapeType="1"/>
          </p:cNvSpPr>
          <p:nvPr/>
        </p:nvSpPr>
        <p:spPr bwMode="auto">
          <a:xfrm flipH="1">
            <a:off x="3095012" y="4236904"/>
            <a:ext cx="504825" cy="47942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3" name="Text Box 8"/>
          <p:cNvSpPr txBox="1">
            <a:spLocks noChangeArrowheads="1"/>
          </p:cNvSpPr>
          <p:nvPr/>
        </p:nvSpPr>
        <p:spPr bwMode="auto">
          <a:xfrm>
            <a:off x="3056177" y="4052754"/>
            <a:ext cx="28257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24" name="Text Box 9"/>
          <p:cNvSpPr txBox="1">
            <a:spLocks noChangeArrowheads="1"/>
          </p:cNvSpPr>
          <p:nvPr/>
        </p:nvSpPr>
        <p:spPr bwMode="auto">
          <a:xfrm>
            <a:off x="3169507" y="4482134"/>
            <a:ext cx="4953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f(x)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095012" y="5086257"/>
                <a:ext cx="5601918" cy="646331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r>
                  <a:rPr lang="en-US" dirty="0">
                    <a:solidFill>
                      <a:schemeClr val="accent2"/>
                    </a:solidFill>
                  </a:rPr>
                  <a:t>Can’t tell 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>
                    <a:solidFill>
                      <a:schemeClr val="accent2"/>
                    </a:solidFill>
                  </a:rPr>
                  <a:t> is a random </a:t>
                </a:r>
                <a:r>
                  <a:rPr lang="en-US" dirty="0" err="1">
                    <a:solidFill>
                      <a:schemeClr val="accent2"/>
                    </a:solidFill>
                  </a:rPr>
                  <a:t>permutation+inverse</a:t>
                </a:r>
                <a:r>
                  <a:rPr lang="en-US" dirty="0">
                    <a:solidFill>
                      <a:schemeClr val="accent2"/>
                    </a:solidFill>
                  </a:rPr>
                  <a:t>,</a:t>
                </a:r>
                <a:br>
                  <a:rPr lang="en-US" dirty="0">
                    <a:solidFill>
                      <a:schemeClr val="accent2"/>
                    </a:solidFill>
                  </a:rPr>
                </a:br>
                <a:r>
                  <a:rPr lang="en-US" dirty="0">
                    <a:solidFill>
                      <a:schemeClr val="accent2"/>
                    </a:solidFill>
                  </a:rPr>
                  <a:t>or (</a:t>
                </a:r>
                <a:r>
                  <a:rPr lang="en-US" i="1" dirty="0">
                    <a:solidFill>
                      <a:schemeClr val="accent2"/>
                    </a:solidFill>
                  </a:rPr>
                  <a:t>E, D) </a:t>
                </a:r>
                <a:r>
                  <a:rPr lang="en-US" dirty="0">
                    <a:solidFill>
                      <a:schemeClr val="accent2"/>
                    </a:solidFill>
                  </a:rPr>
                  <a:t>with a random key ()!</a:t>
                </a:r>
                <a:endParaRPr lang="he-IL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5012" y="5086257"/>
                <a:ext cx="5601918" cy="646331"/>
              </a:xfrm>
              <a:prstGeom prst="rect">
                <a:avLst/>
              </a:prstGeom>
              <a:blipFill>
                <a:blip r:embed="rId5"/>
                <a:stretch>
                  <a:fillRect l="-979" t="-4717" r="-218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8986011"/>
      </p:ext>
    </p:extLst>
  </p:cSld>
  <p:clrMapOvr>
    <a:masterClrMapping/>
  </p:clrMapOvr>
  <p:transition spd="med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59250FA-DE36-4F78-9460-ABAD3BB21F77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60</a:t>
            </a:fld>
            <a:endParaRPr lang="en-US" altLang="he-IL" sz="1800"/>
          </a:p>
        </p:txBody>
      </p:sp>
      <p:sp>
        <p:nvSpPr>
          <p:cNvPr id="13517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8938" y="277813"/>
            <a:ext cx="8297862" cy="779462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/>
              <a:t>Encryption: at what phase? </a:t>
            </a:r>
          </a:p>
        </p:txBody>
      </p:sp>
      <p:sp>
        <p:nvSpPr>
          <p:cNvPr id="13517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23653" y="942975"/>
            <a:ext cx="5135772" cy="4257675"/>
          </a:xfrm>
        </p:spPr>
        <p:txBody>
          <a:bodyPr/>
          <a:lstStyle/>
          <a:p>
            <a:pPr marL="336550" indent="-336550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>
                <a:solidFill>
                  <a:srgbClr val="0000FF"/>
                </a:solidFill>
              </a:rPr>
              <a:t>Plaintext redundancy</a:t>
            </a:r>
          </a:p>
          <a:p>
            <a:pPr marL="736600" lvl="1" indent="-336550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>
                <a:solidFill>
                  <a:srgbClr val="0000FF"/>
                </a:solidFill>
                <a:sym typeface="Wingdings" panose="05000000000000000000" pitchFamily="2" charset="2"/>
              </a:rPr>
              <a:t> </a:t>
            </a:r>
            <a:r>
              <a:rPr lang="en-US" altLang="he-IL">
                <a:solidFill>
                  <a:srgbClr val="0000FF"/>
                </a:solidFill>
              </a:rPr>
              <a:t>Authenticates ?</a:t>
            </a:r>
          </a:p>
          <a:p>
            <a:pPr marL="736600" lvl="1" indent="-336550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>
                <a:solidFill>
                  <a:srgbClr val="0000FF"/>
                </a:solidFill>
                <a:sym typeface="Wingdings" panose="05000000000000000000" pitchFamily="2" charset="2"/>
              </a:rPr>
              <a:t> M</a:t>
            </a:r>
            <a:r>
              <a:rPr lang="en-US" altLang="he-IL">
                <a:solidFill>
                  <a:srgbClr val="0000FF"/>
                </a:solidFill>
              </a:rPr>
              <a:t>ay help attacker</a:t>
            </a:r>
          </a:p>
          <a:p>
            <a:pPr marL="1136650" lvl="2" indent="-336550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>
                <a:solidFill>
                  <a:srgbClr val="0000FF"/>
                </a:solidFill>
              </a:rPr>
              <a:t>E.g.: turn KPA into COA ! [GSM]</a:t>
            </a:r>
          </a:p>
          <a:p>
            <a:pPr marL="336550" indent="-336550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>
                <a:solidFill>
                  <a:srgbClr val="0000FF"/>
                </a:solidFill>
              </a:rPr>
              <a:t>So: compressing plaintext</a:t>
            </a:r>
            <a:br>
              <a:rPr lang="en-US" altLang="he-IL">
                <a:solidFill>
                  <a:srgbClr val="0000FF"/>
                </a:solidFill>
              </a:rPr>
            </a:br>
            <a:r>
              <a:rPr lang="en-US" altLang="he-IL">
                <a:solidFill>
                  <a:srgbClr val="0000FF"/>
                </a:solidFill>
              </a:rPr>
              <a:t>is good!</a:t>
            </a:r>
          </a:p>
          <a:p>
            <a:pPr marL="736600" lvl="1" indent="-336550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>
                <a:solidFill>
                  <a:srgbClr val="0000FF"/>
                </a:solidFill>
              </a:rPr>
              <a:t>Can’t compress ciphertext</a:t>
            </a:r>
          </a:p>
          <a:p>
            <a:pPr marL="336550" indent="-336550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>
                <a:solidFill>
                  <a:srgbClr val="0000FF"/>
                </a:solidFill>
                <a:latin typeface="Wingdings" panose="05000000000000000000" pitchFamily="2" charset="2"/>
              </a:rPr>
              <a:t></a:t>
            </a:r>
            <a:r>
              <a:rPr lang="en-US" altLang="he-IL">
                <a:solidFill>
                  <a:srgbClr val="0000FF"/>
                </a:solidFill>
              </a:rPr>
              <a:t> Compress then Encrypt</a:t>
            </a:r>
          </a:p>
          <a:p>
            <a:pPr marL="336550" indent="-336550" eaLnBrk="1" hangingPunct="1">
              <a:lnSpc>
                <a:spcPct val="90000"/>
              </a:lnSpc>
              <a:buClrTx/>
              <a:buSzPct val="65000"/>
              <a:buFontTx/>
              <a:buNone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endParaRPr lang="en-US" altLang="he-IL">
              <a:solidFill>
                <a:srgbClr val="0000FF"/>
              </a:solidFill>
            </a:endParaRPr>
          </a:p>
        </p:txBody>
      </p:sp>
      <p:sp>
        <p:nvSpPr>
          <p:cNvPr id="135173" name="Rectangle 3"/>
          <p:cNvSpPr>
            <a:spLocks noChangeArrowheads="1"/>
          </p:cNvSpPr>
          <p:nvPr/>
        </p:nvSpPr>
        <p:spPr bwMode="auto">
          <a:xfrm>
            <a:off x="4645025" y="1062038"/>
            <a:ext cx="4189413" cy="515937"/>
          </a:xfrm>
          <a:prstGeom prst="rect">
            <a:avLst/>
          </a:prstGeom>
          <a:solidFill>
            <a:srgbClr val="FFCC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/>
              <a:t>Message</a:t>
            </a:r>
          </a:p>
        </p:txBody>
      </p:sp>
      <p:sp>
        <p:nvSpPr>
          <p:cNvPr id="135174" name="AutoShape 4"/>
          <p:cNvSpPr>
            <a:spLocks noChangeArrowheads="1"/>
          </p:cNvSpPr>
          <p:nvPr/>
        </p:nvSpPr>
        <p:spPr bwMode="auto">
          <a:xfrm>
            <a:off x="4645025" y="1563688"/>
            <a:ext cx="4189413" cy="57467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/>
              <a:t>Compress</a:t>
            </a:r>
          </a:p>
        </p:txBody>
      </p:sp>
      <p:sp>
        <p:nvSpPr>
          <p:cNvPr id="135175" name="Rectangle 5"/>
          <p:cNvSpPr>
            <a:spLocks noChangeArrowheads="1"/>
          </p:cNvSpPr>
          <p:nvPr/>
        </p:nvSpPr>
        <p:spPr bwMode="auto">
          <a:xfrm>
            <a:off x="5707063" y="2138363"/>
            <a:ext cx="2051050" cy="574675"/>
          </a:xfrm>
          <a:prstGeom prst="rect">
            <a:avLst/>
          </a:prstGeom>
          <a:solidFill>
            <a:srgbClr val="FFCC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/>
              <a:t>Plaintext</a:t>
            </a:r>
          </a:p>
        </p:txBody>
      </p:sp>
      <p:sp>
        <p:nvSpPr>
          <p:cNvPr id="135176" name="AutoShape 6"/>
          <p:cNvSpPr>
            <a:spLocks noChangeArrowheads="1"/>
          </p:cNvSpPr>
          <p:nvPr/>
        </p:nvSpPr>
        <p:spPr bwMode="auto">
          <a:xfrm rot="10800000">
            <a:off x="5402263" y="2722563"/>
            <a:ext cx="2687637" cy="546100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3040 w 21600"/>
              <a:gd name="T13" fmla="*/ 3040 h 21600"/>
              <a:gd name="T14" fmla="*/ 18560 w 21600"/>
              <a:gd name="T15" fmla="*/ 1856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480" y="21600"/>
                </a:lnTo>
                <a:lnTo>
                  <a:pt x="1912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ot="10800000"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/>
              <a:t>Encrypt</a:t>
            </a:r>
          </a:p>
        </p:txBody>
      </p:sp>
      <p:sp>
        <p:nvSpPr>
          <p:cNvPr id="135177" name="Rectangle 7"/>
          <p:cNvSpPr>
            <a:spLocks noChangeArrowheads="1"/>
          </p:cNvSpPr>
          <p:nvPr/>
        </p:nvSpPr>
        <p:spPr bwMode="auto">
          <a:xfrm>
            <a:off x="5386388" y="3286125"/>
            <a:ext cx="2684462" cy="574675"/>
          </a:xfrm>
          <a:prstGeom prst="rect">
            <a:avLst/>
          </a:prstGeom>
          <a:solidFill>
            <a:srgbClr val="FFCC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/>
              <a:t>Ciphertext</a:t>
            </a:r>
          </a:p>
        </p:txBody>
      </p:sp>
      <p:sp>
        <p:nvSpPr>
          <p:cNvPr id="61448" name="Text Box 8"/>
          <p:cNvSpPr txBox="1">
            <a:spLocks noChangeArrowheads="1"/>
          </p:cNvSpPr>
          <p:nvPr/>
        </p:nvSpPr>
        <p:spPr bwMode="auto">
          <a:xfrm>
            <a:off x="319088" y="5086350"/>
            <a:ext cx="7757165" cy="833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2400"/>
              <a:t>Compress-then-encrypt is </a:t>
            </a:r>
            <a:r>
              <a:rPr lang="en-US" altLang="he-IL" sz="2400" i="1"/>
              <a:t>not</a:t>
            </a:r>
            <a:r>
              <a:rPr lang="en-US" altLang="he-IL" sz="2400"/>
              <a:t> IND-CPA-Secure! Why??</a:t>
            </a:r>
            <a:br>
              <a:rPr lang="en-US" altLang="he-IL" sz="2400"/>
            </a:br>
            <a:r>
              <a:rPr lang="en-US" altLang="he-IL" sz="2400"/>
              <a:t>Challenge: define, solve…</a:t>
            </a:r>
          </a:p>
        </p:txBody>
      </p:sp>
    </p:spTree>
    <p:extLst>
      <p:ext uri="{BB962C8B-B14F-4D97-AF65-F5344CB8AC3E}">
        <p14:creationId xmlns:p14="http://schemas.microsoft.com/office/powerpoint/2010/main" val="24038441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182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#ppt_x-0.25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66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" dur="66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" dur="33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" dur="16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 additive="repl">
                                        <p:cTn id="13" dur="26" fill="hold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144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 additive="repl">
                                        <p:cTn id="14" dur="166" decel="50000" fill="hold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144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 additive="repl">
                                        <p:cTn id="15" dur="26" fill="hold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144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 additive="repl">
                                        <p:cTn id="16" dur="166" decel="50000" fill="hold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144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 additive="repl">
                                        <p:cTn id="17" dur="26" fill="hold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144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 additive="repl">
                                        <p:cTn id="18" dur="166" decel="50000" fill="hold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144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 additive="repl">
                                        <p:cTn id="19" dur="26" fill="hold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144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 additive="repl">
                                        <p:cTn id="20" dur="166" decel="50000" fill="hold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144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742C8B5-8961-4775-8D7D-72DA0CF220EE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61</a:t>
            </a:fld>
            <a:endParaRPr lang="en-US" altLang="he-IL" sz="1800"/>
          </a:p>
        </p:txBody>
      </p:sp>
      <p:sp>
        <p:nvSpPr>
          <p:cNvPr id="13824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8938" y="277813"/>
            <a:ext cx="8297862" cy="779462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/>
              <a:t>Error Detection / Correction </a:t>
            </a:r>
          </a:p>
        </p:txBody>
      </p:sp>
      <p:sp>
        <p:nvSpPr>
          <p:cNvPr id="6246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149350"/>
            <a:ext cx="4541838" cy="4981575"/>
          </a:xfrm>
        </p:spPr>
        <p:txBody>
          <a:bodyPr/>
          <a:lstStyle/>
          <a:p>
            <a:pPr marL="336550" indent="-336550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/>
              <a:t>EDC/ECC on plaintext?</a:t>
            </a:r>
          </a:p>
          <a:p>
            <a:pPr marL="663575" lvl="1" indent="-325438" eaLnBrk="1" hangingPunct="1">
              <a:lnSpc>
                <a:spcPct val="90000"/>
              </a:lnSpc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/>
              <a:t>Motivation: detect fake ciphertext (integrity) </a:t>
            </a:r>
          </a:p>
          <a:p>
            <a:pPr marL="663575" lvl="1" indent="-325438" eaLnBrk="1" hangingPunct="1">
              <a:lnSpc>
                <a:spcPct val="90000"/>
              </a:lnSpc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/>
              <a:t>But may help attacker </a:t>
            </a:r>
          </a:p>
          <a:p>
            <a:pPr marL="1063625" lvl="2" indent="-325438" eaLnBrk="1" hangingPunct="1">
              <a:lnSpc>
                <a:spcPct val="90000"/>
              </a:lnSpc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/>
              <a:t>Adds (much) redundancy to plaintext</a:t>
            </a:r>
          </a:p>
          <a:p>
            <a:pPr marL="1063625" lvl="2" indent="-325438" eaLnBrk="1" hangingPunct="1">
              <a:lnSpc>
                <a:spcPct val="90000"/>
              </a:lnSpc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/>
              <a:t>Validate key guess</a:t>
            </a:r>
          </a:p>
          <a:p>
            <a:pPr marL="1063625" lvl="2" indent="-325438" eaLnBrk="1" hangingPunct="1">
              <a:lnSpc>
                <a:spcPct val="90000"/>
              </a:lnSpc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>
                <a:solidFill>
                  <a:srgbClr val="FF0000"/>
                </a:solidFill>
              </a:rPr>
              <a:t>Turn KPA into COA [GSM]</a:t>
            </a:r>
          </a:p>
          <a:p>
            <a:pPr marL="663575" lvl="1" indent="-325438" eaLnBrk="1" hangingPunct="1">
              <a:lnSpc>
                <a:spcPct val="90000"/>
              </a:lnSpc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/>
              <a:t>And: error in ciphertext invalidates EDC/ECC !</a:t>
            </a:r>
          </a:p>
          <a:p>
            <a:pPr marL="336550" indent="-336550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>
                <a:latin typeface="Wingdings" panose="05000000000000000000" pitchFamily="2" charset="2"/>
              </a:rPr>
              <a:t></a:t>
            </a:r>
            <a:r>
              <a:rPr lang="en-US" altLang="he-IL"/>
              <a:t> Better: Encrypt before Error Detection</a:t>
            </a:r>
          </a:p>
        </p:txBody>
      </p:sp>
      <p:sp>
        <p:nvSpPr>
          <p:cNvPr id="138245" name="Rectangle 3"/>
          <p:cNvSpPr>
            <a:spLocks noChangeArrowheads="1"/>
          </p:cNvSpPr>
          <p:nvPr/>
        </p:nvSpPr>
        <p:spPr bwMode="auto">
          <a:xfrm>
            <a:off x="5220072" y="1062038"/>
            <a:ext cx="3614366" cy="515937"/>
          </a:xfrm>
          <a:prstGeom prst="rect">
            <a:avLst/>
          </a:prstGeom>
          <a:solidFill>
            <a:srgbClr val="FFCC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/>
              <a:t>Message</a:t>
            </a:r>
          </a:p>
        </p:txBody>
      </p:sp>
      <p:sp>
        <p:nvSpPr>
          <p:cNvPr id="138246" name="AutoShape 4"/>
          <p:cNvSpPr>
            <a:spLocks noChangeArrowheads="1"/>
          </p:cNvSpPr>
          <p:nvPr/>
        </p:nvSpPr>
        <p:spPr bwMode="auto">
          <a:xfrm>
            <a:off x="5184576" y="1548849"/>
            <a:ext cx="3685357" cy="57467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/>
              <a:t>Compress</a:t>
            </a:r>
          </a:p>
        </p:txBody>
      </p:sp>
      <p:sp>
        <p:nvSpPr>
          <p:cNvPr id="138247" name="Rectangle 5"/>
          <p:cNvSpPr>
            <a:spLocks noChangeArrowheads="1"/>
          </p:cNvSpPr>
          <p:nvPr/>
        </p:nvSpPr>
        <p:spPr bwMode="auto">
          <a:xfrm>
            <a:off x="6084167" y="2139399"/>
            <a:ext cx="1870795" cy="574675"/>
          </a:xfrm>
          <a:prstGeom prst="rect">
            <a:avLst/>
          </a:prstGeom>
          <a:solidFill>
            <a:srgbClr val="FFCC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/>
              <a:t>Plaintext</a:t>
            </a:r>
          </a:p>
        </p:txBody>
      </p:sp>
      <p:sp>
        <p:nvSpPr>
          <p:cNvPr id="138248" name="AutoShape 6"/>
          <p:cNvSpPr>
            <a:spLocks noChangeArrowheads="1"/>
          </p:cNvSpPr>
          <p:nvPr/>
        </p:nvSpPr>
        <p:spPr bwMode="auto">
          <a:xfrm rot="10800000">
            <a:off x="5353050" y="4013200"/>
            <a:ext cx="3276600" cy="546100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3040 w 21600"/>
              <a:gd name="T13" fmla="*/ 3040 h 21600"/>
              <a:gd name="T14" fmla="*/ 18560 w 21600"/>
              <a:gd name="T15" fmla="*/ 1856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480" y="21600"/>
                </a:lnTo>
                <a:lnTo>
                  <a:pt x="1912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ot="10800000"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/>
              <a:t>Encrypt</a:t>
            </a:r>
          </a:p>
        </p:txBody>
      </p:sp>
      <p:sp>
        <p:nvSpPr>
          <p:cNvPr id="138249" name="Rectangle 7"/>
          <p:cNvSpPr>
            <a:spLocks noChangeArrowheads="1"/>
          </p:cNvSpPr>
          <p:nvPr/>
        </p:nvSpPr>
        <p:spPr bwMode="auto">
          <a:xfrm>
            <a:off x="5357813" y="4559300"/>
            <a:ext cx="3257550" cy="574675"/>
          </a:xfrm>
          <a:prstGeom prst="rect">
            <a:avLst/>
          </a:prstGeom>
          <a:solidFill>
            <a:srgbClr val="FFCC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/>
              <a:t>Ciphertext</a:t>
            </a:r>
          </a:p>
        </p:txBody>
      </p:sp>
      <p:sp>
        <p:nvSpPr>
          <p:cNvPr id="138250" name="AutoShape 8"/>
          <p:cNvSpPr>
            <a:spLocks noChangeArrowheads="1"/>
          </p:cNvSpPr>
          <p:nvPr/>
        </p:nvSpPr>
        <p:spPr bwMode="auto">
          <a:xfrm>
            <a:off x="7431088" y="3086100"/>
            <a:ext cx="1073150" cy="349250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/>
              <a:t>Code</a:t>
            </a:r>
          </a:p>
        </p:txBody>
      </p:sp>
      <p:sp>
        <p:nvSpPr>
          <p:cNvPr id="138251" name="Line 9"/>
          <p:cNvSpPr>
            <a:spLocks noChangeShapeType="1"/>
          </p:cNvSpPr>
          <p:nvPr/>
        </p:nvSpPr>
        <p:spPr bwMode="auto">
          <a:xfrm>
            <a:off x="6084166" y="2701375"/>
            <a:ext cx="1365971" cy="365676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38252" name="Line 10"/>
          <p:cNvSpPr>
            <a:spLocks noChangeShapeType="1"/>
          </p:cNvSpPr>
          <p:nvPr/>
        </p:nvSpPr>
        <p:spPr bwMode="auto">
          <a:xfrm>
            <a:off x="7954962" y="2723828"/>
            <a:ext cx="549276" cy="34639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38253" name="Rectangle 11"/>
          <p:cNvSpPr>
            <a:spLocks noChangeArrowheads="1"/>
          </p:cNvSpPr>
          <p:nvPr/>
        </p:nvSpPr>
        <p:spPr bwMode="auto">
          <a:xfrm>
            <a:off x="7726363" y="3433763"/>
            <a:ext cx="530225" cy="563562"/>
          </a:xfrm>
          <a:prstGeom prst="rect">
            <a:avLst/>
          </a:prstGeom>
          <a:solidFill>
            <a:srgbClr val="CC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/>
              <a:t>EDC</a:t>
            </a:r>
          </a:p>
        </p:txBody>
      </p:sp>
      <p:sp>
        <p:nvSpPr>
          <p:cNvPr id="138254" name="Rectangle 12"/>
          <p:cNvSpPr>
            <a:spLocks noChangeArrowheads="1"/>
          </p:cNvSpPr>
          <p:nvPr/>
        </p:nvSpPr>
        <p:spPr bwMode="auto">
          <a:xfrm>
            <a:off x="5724525" y="3449638"/>
            <a:ext cx="1981200" cy="574675"/>
          </a:xfrm>
          <a:prstGeom prst="rect">
            <a:avLst/>
          </a:prstGeom>
          <a:solidFill>
            <a:srgbClr val="FFCC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/>
              <a:t>Plaintext</a:t>
            </a:r>
          </a:p>
        </p:txBody>
      </p:sp>
      <p:pic>
        <p:nvPicPr>
          <p:cNvPr id="62477" name="Picture 1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0163" y="2478882"/>
            <a:ext cx="2711450" cy="194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908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7" dur="500"/>
                                        <p:tgtEl>
                                          <p:spTgt spid="62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" dur="500" fill="hold"/>
                                        <p:tgtEl>
                                          <p:spTgt spid="624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" dur="500" fill="hold"/>
                                        <p:tgtEl>
                                          <p:spTgt spid="624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624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" dur="500" fill="hold"/>
                                        <p:tgtEl>
                                          <p:spTgt spid="624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8" dur="500" fill="hold"/>
                                        <p:tgtEl>
                                          <p:spTgt spid="624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624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2" dur="500" fill="hold"/>
                                        <p:tgtEl>
                                          <p:spTgt spid="624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3" dur="500" fill="hold"/>
                                        <p:tgtEl>
                                          <p:spTgt spid="624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6" dur="500" fill="hold"/>
                                        <p:tgtEl>
                                          <p:spTgt spid="624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7" dur="500" fill="hold"/>
                                        <p:tgtEl>
                                          <p:spTgt spid="624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0" dur="500" fill="hold"/>
                                        <p:tgtEl>
                                          <p:spTgt spid="624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1" dur="500" fill="hold"/>
                                        <p:tgtEl>
                                          <p:spTgt spid="624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EC0E8F5-6DB8-4AEF-A6B6-A33E3DF1C51C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62</a:t>
            </a:fld>
            <a:endParaRPr lang="en-US" altLang="he-IL" sz="1800"/>
          </a:p>
        </p:txBody>
      </p:sp>
      <p:sp>
        <p:nvSpPr>
          <p:cNvPr id="14029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8938" y="277813"/>
            <a:ext cx="8297862" cy="779462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/>
              <a:t>Encryption and Error Detection (2)</a:t>
            </a:r>
          </a:p>
        </p:txBody>
      </p:sp>
      <p:sp>
        <p:nvSpPr>
          <p:cNvPr id="14029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149350"/>
            <a:ext cx="4541838" cy="4981575"/>
          </a:xfrm>
        </p:spPr>
        <p:txBody>
          <a:bodyPr/>
          <a:lstStyle/>
          <a:p>
            <a:pPr marL="336550" indent="-336550" eaLnBrk="1" hangingPunct="1"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/>
              <a:t>Does Encrypt-then-Add-EDC protect integrity?</a:t>
            </a:r>
          </a:p>
          <a:p>
            <a:pPr marL="336550" indent="-336550" eaLnBrk="1" hangingPunct="1"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/>
              <a:t>No… </a:t>
            </a:r>
          </a:p>
          <a:p>
            <a:pPr marL="736600" lvl="1" indent="-336550" eaLnBrk="1" hangingPunct="1"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/>
              <a:t>Example: WEP (next)</a:t>
            </a:r>
          </a:p>
          <a:p>
            <a:pPr marL="736600" lvl="1" indent="-336550" eaLnBrk="1" hangingPunct="1"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/>
              <a:t>Integrity / authenticity: next topic </a:t>
            </a:r>
          </a:p>
        </p:txBody>
      </p:sp>
      <p:sp>
        <p:nvSpPr>
          <p:cNvPr id="140293" name="Rectangle 3"/>
          <p:cNvSpPr>
            <a:spLocks noChangeArrowheads="1"/>
          </p:cNvSpPr>
          <p:nvPr/>
        </p:nvSpPr>
        <p:spPr bwMode="auto">
          <a:xfrm>
            <a:off x="4645025" y="1062038"/>
            <a:ext cx="4189413" cy="515937"/>
          </a:xfrm>
          <a:prstGeom prst="rect">
            <a:avLst/>
          </a:prstGeom>
          <a:solidFill>
            <a:srgbClr val="FFCC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/>
              <a:t>Message</a:t>
            </a:r>
          </a:p>
        </p:txBody>
      </p:sp>
      <p:sp>
        <p:nvSpPr>
          <p:cNvPr id="140294" name="AutoShape 4"/>
          <p:cNvSpPr>
            <a:spLocks noChangeArrowheads="1"/>
          </p:cNvSpPr>
          <p:nvPr/>
        </p:nvSpPr>
        <p:spPr bwMode="auto">
          <a:xfrm>
            <a:off x="4645025" y="1563688"/>
            <a:ext cx="4189413" cy="57467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/>
              <a:t>Compress</a:t>
            </a:r>
          </a:p>
        </p:txBody>
      </p:sp>
      <p:sp>
        <p:nvSpPr>
          <p:cNvPr id="140295" name="Rectangle 5"/>
          <p:cNvSpPr>
            <a:spLocks noChangeArrowheads="1"/>
          </p:cNvSpPr>
          <p:nvPr/>
        </p:nvSpPr>
        <p:spPr bwMode="auto">
          <a:xfrm>
            <a:off x="5707063" y="2138363"/>
            <a:ext cx="2051050" cy="574675"/>
          </a:xfrm>
          <a:prstGeom prst="rect">
            <a:avLst/>
          </a:prstGeom>
          <a:solidFill>
            <a:srgbClr val="FFCC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/>
              <a:t>Plaintext</a:t>
            </a:r>
          </a:p>
        </p:txBody>
      </p:sp>
      <p:sp>
        <p:nvSpPr>
          <p:cNvPr id="140296" name="AutoShape 6"/>
          <p:cNvSpPr>
            <a:spLocks noChangeArrowheads="1"/>
          </p:cNvSpPr>
          <p:nvPr/>
        </p:nvSpPr>
        <p:spPr bwMode="auto">
          <a:xfrm rot="10800000">
            <a:off x="5402263" y="2722563"/>
            <a:ext cx="2687637" cy="546100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3040 w 21600"/>
              <a:gd name="T13" fmla="*/ 3040 h 21600"/>
              <a:gd name="T14" fmla="*/ 18560 w 21600"/>
              <a:gd name="T15" fmla="*/ 1856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480" y="21600"/>
                </a:lnTo>
                <a:lnTo>
                  <a:pt x="1912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ot="10800000"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/>
              <a:t>Encrypt</a:t>
            </a:r>
          </a:p>
        </p:txBody>
      </p:sp>
      <p:sp>
        <p:nvSpPr>
          <p:cNvPr id="140297" name="Rectangle 7"/>
          <p:cNvSpPr>
            <a:spLocks noChangeArrowheads="1"/>
          </p:cNvSpPr>
          <p:nvPr/>
        </p:nvSpPr>
        <p:spPr bwMode="auto">
          <a:xfrm>
            <a:off x="5386388" y="3286125"/>
            <a:ext cx="2684462" cy="574675"/>
          </a:xfrm>
          <a:prstGeom prst="rect">
            <a:avLst/>
          </a:prstGeom>
          <a:solidFill>
            <a:srgbClr val="FFCC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/>
              <a:t>Ciphertext</a:t>
            </a:r>
          </a:p>
        </p:txBody>
      </p:sp>
      <p:sp>
        <p:nvSpPr>
          <p:cNvPr id="140298" name="AutoShape 8"/>
          <p:cNvSpPr>
            <a:spLocks noChangeArrowheads="1"/>
          </p:cNvSpPr>
          <p:nvPr/>
        </p:nvSpPr>
        <p:spPr bwMode="auto">
          <a:xfrm>
            <a:off x="7770813" y="4203700"/>
            <a:ext cx="1073150" cy="349250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/>
              <a:t>Code</a:t>
            </a:r>
          </a:p>
        </p:txBody>
      </p:sp>
      <p:sp>
        <p:nvSpPr>
          <p:cNvPr id="140299" name="Line 9"/>
          <p:cNvSpPr>
            <a:spLocks noChangeShapeType="1"/>
          </p:cNvSpPr>
          <p:nvPr/>
        </p:nvSpPr>
        <p:spPr bwMode="auto">
          <a:xfrm>
            <a:off x="5397500" y="3863975"/>
            <a:ext cx="2478088" cy="33972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40300" name="Line 10"/>
          <p:cNvSpPr>
            <a:spLocks noChangeShapeType="1"/>
          </p:cNvSpPr>
          <p:nvPr/>
        </p:nvSpPr>
        <p:spPr bwMode="auto">
          <a:xfrm>
            <a:off x="8053388" y="3849688"/>
            <a:ext cx="766762" cy="35242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40301" name="Rectangle 11"/>
          <p:cNvSpPr>
            <a:spLocks noChangeArrowheads="1"/>
          </p:cNvSpPr>
          <p:nvPr/>
        </p:nvSpPr>
        <p:spPr bwMode="auto">
          <a:xfrm>
            <a:off x="5407025" y="4552950"/>
            <a:ext cx="2655888" cy="574675"/>
          </a:xfrm>
          <a:prstGeom prst="rect">
            <a:avLst/>
          </a:prstGeom>
          <a:solidFill>
            <a:srgbClr val="FFCC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/>
              <a:t>Ciphertext</a:t>
            </a:r>
          </a:p>
        </p:txBody>
      </p:sp>
      <p:sp>
        <p:nvSpPr>
          <p:cNvPr id="140302" name="Line 12"/>
          <p:cNvSpPr>
            <a:spLocks noChangeShapeType="1"/>
          </p:cNvSpPr>
          <p:nvPr/>
        </p:nvSpPr>
        <p:spPr bwMode="auto">
          <a:xfrm>
            <a:off x="8062913" y="3849688"/>
            <a:ext cx="1587" cy="3683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40303" name="Line 13"/>
          <p:cNvSpPr>
            <a:spLocks noChangeShapeType="1"/>
          </p:cNvSpPr>
          <p:nvPr/>
        </p:nvSpPr>
        <p:spPr bwMode="auto">
          <a:xfrm>
            <a:off x="5407025" y="3849688"/>
            <a:ext cx="1588" cy="703262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40304" name="Rectangle 14"/>
          <p:cNvSpPr>
            <a:spLocks noChangeArrowheads="1"/>
          </p:cNvSpPr>
          <p:nvPr/>
        </p:nvSpPr>
        <p:spPr bwMode="auto">
          <a:xfrm>
            <a:off x="8053388" y="4552950"/>
            <a:ext cx="530225" cy="563563"/>
          </a:xfrm>
          <a:prstGeom prst="rect">
            <a:avLst/>
          </a:prstGeom>
          <a:solidFill>
            <a:srgbClr val="CC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/>
              <a:t>EDC</a:t>
            </a:r>
          </a:p>
        </p:txBody>
      </p:sp>
    </p:spTree>
    <p:extLst>
      <p:ext uri="{BB962C8B-B14F-4D97-AF65-F5344CB8AC3E}">
        <p14:creationId xmlns:p14="http://schemas.microsoft.com/office/powerpoint/2010/main" val="300923547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Encryption: Final Words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Basic goal of cryptography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Focus: computationally-limited adversaries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Principles: 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err="1"/>
              <a:t>Kerckhoff’s</a:t>
            </a:r>
            <a:r>
              <a:rPr lang="en-US"/>
              <a:t>: Known Design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/>
              <a:t>Sufficient Key Space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/>
              <a:t>Crypto Building Block: build schemes from simple, standard functions</a:t>
            </a:r>
          </a:p>
          <a:p>
            <a:pPr marL="1257300" lvl="2" indent="-457200">
              <a:buFont typeface="Arial" panose="020B0604020202020204" pitchFamily="34" charset="0"/>
              <a:buChar char="•"/>
            </a:pPr>
            <a:r>
              <a:rPr lang="en-US"/>
              <a:t>Constructions &amp; reductions: </a:t>
            </a:r>
            <a:r>
              <a:rPr lang="en-US" err="1"/>
              <a:t>PRG</a:t>
            </a:r>
            <a:r>
              <a:rPr lang="en-US" err="1">
                <a:sym typeface="Wingdings" panose="05000000000000000000" pitchFamily="2" charset="2"/>
              </a:rPr>
              <a:t>PRFPRPEnc</a:t>
            </a:r>
            <a:endParaRPr lang="en-US">
              <a:sym typeface="Wingdings" panose="05000000000000000000" pitchFamily="2" charset="2"/>
            </a:endParaRP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/>
              <a:t>Secure system design: easy to use securely, hard to use incorrectly!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endParaRPr lang="en-US"/>
          </a:p>
          <a:p>
            <a:pPr marL="857250" lvl="1" indent="-457200">
              <a:buFont typeface="Arial" panose="020B0604020202020204" pitchFamily="34" charset="0"/>
              <a:buChar char="•"/>
            </a:pPr>
            <a:endParaRPr lang="en-US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0793128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DF47FC3-148E-42B8-81BF-76155AD45E0D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64</a:t>
            </a:fld>
            <a:endParaRPr lang="en-US" altLang="he-IL" sz="1800"/>
          </a:p>
        </p:txBody>
      </p:sp>
      <p:sp>
        <p:nvSpPr>
          <p:cNvPr id="14848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8938" y="277813"/>
            <a:ext cx="8297862" cy="779462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/>
              <a:t>Encryption: Final Words...</a:t>
            </a:r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149350"/>
            <a:ext cx="8229600" cy="4981575"/>
          </a:xfrm>
        </p:spPr>
        <p:txBody>
          <a:bodyPr/>
          <a:lstStyle/>
          <a:p>
            <a:pPr marL="336550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r>
              <a:rPr lang="en-US" sz="2100"/>
              <a:t>Many variants… </a:t>
            </a:r>
          </a:p>
          <a:p>
            <a:pPr marL="336550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r>
              <a:rPr lang="en-US" sz="2100"/>
              <a:t>One important example is Homomorphic encryption: E(m</a:t>
            </a:r>
            <a:r>
              <a:rPr lang="en-US" sz="2100" baseline="-25000"/>
              <a:t>1</a:t>
            </a:r>
            <a:r>
              <a:rPr lang="en-US" sz="2100"/>
              <a:t>+m</a:t>
            </a:r>
            <a:r>
              <a:rPr lang="en-US" sz="2100" baseline="-25000"/>
              <a:t>2</a:t>
            </a:r>
            <a:r>
              <a:rPr lang="en-US" sz="2100"/>
              <a:t>)=</a:t>
            </a:r>
            <a:r>
              <a:rPr lang="en-US" sz="2100" err="1"/>
              <a:t>EncAdd</a:t>
            </a:r>
            <a:r>
              <a:rPr lang="en-US" sz="2100"/>
              <a:t>(E(m</a:t>
            </a:r>
            <a:r>
              <a:rPr lang="en-US" sz="2100" baseline="-25000"/>
              <a:t>1</a:t>
            </a:r>
            <a:r>
              <a:rPr lang="en-US" sz="2100"/>
              <a:t>),E(m</a:t>
            </a:r>
            <a:r>
              <a:rPr lang="en-US" sz="2100" baseline="-25000"/>
              <a:t>2</a:t>
            </a:r>
            <a:r>
              <a:rPr lang="en-US" sz="2100"/>
              <a:t>))</a:t>
            </a:r>
          </a:p>
          <a:p>
            <a:pPr marL="663575" lvl="1" indent="-325438" eaLnBrk="1" hangingPunct="1">
              <a:lnSpc>
                <a:spcPct val="9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r>
              <a:rPr lang="en-US" sz="2000"/>
              <a:t>Where </a:t>
            </a:r>
            <a:r>
              <a:rPr lang="en-US" sz="2000" err="1"/>
              <a:t>EncAdd</a:t>
            </a:r>
            <a:r>
              <a:rPr lang="en-US" sz="2000"/>
              <a:t> is an efficient algorithm</a:t>
            </a:r>
          </a:p>
          <a:p>
            <a:pPr marL="663575" lvl="1" indent="-325438" eaLnBrk="1" hangingPunct="1">
              <a:lnSpc>
                <a:spcPct val="9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r>
              <a:rPr lang="en-US" sz="2000"/>
              <a:t>Fully-</a:t>
            </a:r>
            <a:r>
              <a:rPr lang="en-US" sz="2000" err="1"/>
              <a:t>homomorphic</a:t>
            </a:r>
            <a:r>
              <a:rPr lang="en-US" sz="2000"/>
              <a:t> :  also E(m1*m2)=</a:t>
            </a:r>
            <a:r>
              <a:rPr lang="en-US" sz="2000" err="1"/>
              <a:t>EncMult</a:t>
            </a:r>
            <a:r>
              <a:rPr lang="en-US" sz="2000"/>
              <a:t>(E(m1), E(m2))</a:t>
            </a:r>
          </a:p>
          <a:p>
            <a:pPr marL="663575" lvl="1" indent="-325438" eaLnBrk="1" hangingPunct="1">
              <a:lnSpc>
                <a:spcPct val="9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r>
              <a:rPr lang="en-US" sz="2000"/>
              <a:t>Very inefficient designs, huge keys… but lots of research!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A8C4CAAF-33E3-504B-B941-4FF43CEC46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135" y="2071095"/>
            <a:ext cx="7620000" cy="39497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2C0D077-621F-A84F-9559-72206C7D7669}"/>
              </a:ext>
            </a:extLst>
          </p:cNvPr>
          <p:cNvSpPr/>
          <p:nvPr/>
        </p:nvSpPr>
        <p:spPr>
          <a:xfrm>
            <a:off x="2626500" y="757535"/>
            <a:ext cx="38910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516884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Block Ciphers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57200" y="976397"/>
            <a:ext cx="8223250" cy="3215755"/>
          </a:xfrm>
        </p:spPr>
        <p:txBody>
          <a:bodyPr/>
          <a:lstStyle/>
          <a:p>
            <a:pPr marL="336550" indent="-336550" eaLnBrk="1" hangingPunct="1">
              <a:spcBef>
                <a:spcPct val="0"/>
              </a:spcBef>
              <a:spcAft>
                <a:spcPts val="375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dirty="0"/>
              <a:t>Block Cipher: a basic crypto building block</a:t>
            </a:r>
          </a:p>
          <a:p>
            <a:pPr marL="1016000" lvl="2" indent="-347663" eaLnBrk="1" hangingPunct="1">
              <a:spcBef>
                <a:spcPts val="50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663575" algn="l"/>
                <a:tab pos="817563" algn="l"/>
                <a:tab pos="1266825" algn="l"/>
                <a:tab pos="1716088" algn="l"/>
                <a:tab pos="2165350" algn="l"/>
                <a:tab pos="2614613" algn="l"/>
                <a:tab pos="3063875" algn="l"/>
                <a:tab pos="3513138" algn="l"/>
                <a:tab pos="3962400" algn="l"/>
                <a:tab pos="4411663" algn="l"/>
                <a:tab pos="4860925" algn="l"/>
                <a:tab pos="5310188" algn="l"/>
                <a:tab pos="5759450" algn="l"/>
                <a:tab pos="6208713" algn="l"/>
                <a:tab pos="6657975" algn="l"/>
                <a:tab pos="7107238" algn="l"/>
                <a:tab pos="7556500" algn="l"/>
                <a:tab pos="8005763" algn="l"/>
                <a:tab pos="8455025" algn="l"/>
                <a:tab pos="8904288" algn="l"/>
                <a:tab pos="9353550" algn="l"/>
              </a:tabLst>
            </a:pPr>
            <a:r>
              <a:rPr lang="en-US" altLang="he-IL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he-IL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he-IL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he-I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</a:t>
            </a:r>
            <a:r>
              <a:rPr lang="en-US" altLang="he-IL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en-US" altLang="he-I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he-I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m=D</a:t>
            </a:r>
            <a:r>
              <a:rPr lang="en-US" altLang="he-IL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en-US" altLang="he-I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he-IL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he-IL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he-IL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he-I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(m))</a:t>
            </a:r>
            <a:endParaRPr lang="en-US" altLang="he-IL" sz="2000" dirty="0"/>
          </a:p>
          <a:p>
            <a:pPr marL="1016000" lvl="2" indent="-347663" eaLnBrk="1" hangingPunct="1">
              <a:spcBef>
                <a:spcPts val="50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663575" algn="l"/>
                <a:tab pos="817563" algn="l"/>
                <a:tab pos="1266825" algn="l"/>
                <a:tab pos="1716088" algn="l"/>
                <a:tab pos="2165350" algn="l"/>
                <a:tab pos="2614613" algn="l"/>
                <a:tab pos="3063875" algn="l"/>
                <a:tab pos="3513138" algn="l"/>
                <a:tab pos="3962400" algn="l"/>
                <a:tab pos="4411663" algn="l"/>
                <a:tab pos="4860925" algn="l"/>
                <a:tab pos="5310188" algn="l"/>
                <a:tab pos="5759450" algn="l"/>
                <a:tab pos="6208713" algn="l"/>
                <a:tab pos="6657975" algn="l"/>
                <a:tab pos="7107238" algn="l"/>
                <a:tab pos="7556500" algn="l"/>
                <a:tab pos="8005763" algn="l"/>
                <a:tab pos="8455025" algn="l"/>
                <a:tab pos="8904288" algn="l"/>
                <a:tab pos="9353550" algn="l"/>
              </a:tabLst>
            </a:pPr>
            <a:r>
              <a:rPr lang="en-US" altLang="he-IL" dirty="0"/>
              <a:t>Basis for encryption</a:t>
            </a:r>
          </a:p>
          <a:p>
            <a:pPr marL="1016000" lvl="2" indent="-347663" eaLnBrk="1" hangingPunct="1">
              <a:spcBef>
                <a:spcPts val="50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663575" algn="l"/>
                <a:tab pos="817563" algn="l"/>
                <a:tab pos="1266825" algn="l"/>
                <a:tab pos="1716088" algn="l"/>
                <a:tab pos="2165350" algn="l"/>
                <a:tab pos="2614613" algn="l"/>
                <a:tab pos="3063875" algn="l"/>
                <a:tab pos="3513138" algn="l"/>
                <a:tab pos="3962400" algn="l"/>
                <a:tab pos="4411663" algn="l"/>
                <a:tab pos="4860925" algn="l"/>
                <a:tab pos="5310188" algn="l"/>
                <a:tab pos="5759450" algn="l"/>
                <a:tab pos="6208713" algn="l"/>
                <a:tab pos="6657975" algn="l"/>
                <a:tab pos="7107238" algn="l"/>
                <a:tab pos="7556500" algn="l"/>
                <a:tab pos="8005763" algn="l"/>
                <a:tab pos="8455025" algn="l"/>
                <a:tab pos="8904288" algn="l"/>
                <a:tab pos="9353550" algn="l"/>
              </a:tabLst>
            </a:pPr>
            <a:r>
              <a:rPr lang="en-US" altLang="he-IL" sz="2000" dirty="0"/>
              <a:t>Data Encryption Standard (DES): US NIST, 1977-2001, 64-bit blocks, 56 bit keys </a:t>
            </a:r>
            <a:r>
              <a:rPr lang="en-US" altLang="he-IL" sz="2000" dirty="0">
                <a:latin typeface="Wingdings" panose="05000000000000000000" pitchFamily="2" charset="2"/>
              </a:rPr>
              <a:t></a:t>
            </a:r>
            <a:r>
              <a:rPr lang="en-US" altLang="he-IL" sz="2000" dirty="0"/>
              <a:t> exhaustive search </a:t>
            </a:r>
          </a:p>
          <a:p>
            <a:pPr marL="1016000" lvl="2" indent="-347663" eaLnBrk="1" hangingPunct="1">
              <a:spcBef>
                <a:spcPts val="50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663575" algn="l"/>
                <a:tab pos="817563" algn="l"/>
                <a:tab pos="1266825" algn="l"/>
                <a:tab pos="1716088" algn="l"/>
                <a:tab pos="2165350" algn="l"/>
                <a:tab pos="2614613" algn="l"/>
                <a:tab pos="3063875" algn="l"/>
                <a:tab pos="3513138" algn="l"/>
                <a:tab pos="3962400" algn="l"/>
                <a:tab pos="4411663" algn="l"/>
                <a:tab pos="4860925" algn="l"/>
                <a:tab pos="5310188" algn="l"/>
                <a:tab pos="5759450" algn="l"/>
                <a:tab pos="6208713" algn="l"/>
                <a:tab pos="6657975" algn="l"/>
                <a:tab pos="7107238" algn="l"/>
                <a:tab pos="7556500" algn="l"/>
                <a:tab pos="8005763" algn="l"/>
                <a:tab pos="8455025" algn="l"/>
                <a:tab pos="8904288" algn="l"/>
                <a:tab pos="9353550" algn="l"/>
              </a:tabLst>
            </a:pPr>
            <a:r>
              <a:rPr lang="en-US" altLang="he-IL" sz="2000" dirty="0"/>
              <a:t>Advanced Encryption Standard (AES): NIST 2002-?, 128-bit blocks, 128 bit keys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6685327" y="4525204"/>
            <a:ext cx="1656184" cy="72008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lang="en-US" sz="2800" dirty="0"/>
              <a:t>AES</a:t>
            </a:r>
          </a:p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2002-? 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3" name="Straight Arrow Connector 32"/>
          <p:cNvCxnSpPr>
            <a:endCxn id="32" idx="0"/>
          </p:cNvCxnSpPr>
          <p:nvPr/>
        </p:nvCxnSpPr>
        <p:spPr bwMode="auto">
          <a:xfrm>
            <a:off x="7513419" y="4237172"/>
            <a:ext cx="0" cy="288032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Straight Arrow Connector 33"/>
          <p:cNvCxnSpPr>
            <a:endCxn id="32" idx="1"/>
          </p:cNvCxnSpPr>
          <p:nvPr/>
        </p:nvCxnSpPr>
        <p:spPr bwMode="auto">
          <a:xfrm>
            <a:off x="6325287" y="4885244"/>
            <a:ext cx="360040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Straight Arrow Connector 34"/>
          <p:cNvCxnSpPr/>
          <p:nvPr/>
        </p:nvCxnSpPr>
        <p:spPr bwMode="auto">
          <a:xfrm>
            <a:off x="7513419" y="5245284"/>
            <a:ext cx="0" cy="288032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" name="Rectangle 35"/>
          <p:cNvSpPr/>
          <p:nvPr/>
        </p:nvSpPr>
        <p:spPr bwMode="auto">
          <a:xfrm>
            <a:off x="6685327" y="3877133"/>
            <a:ext cx="1656184" cy="3600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lang="en-US">
                <a:solidFill>
                  <a:schemeClr val="tx1"/>
                </a:solidFill>
              </a:rPr>
              <a:t>128 bit block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6760939" y="5561876"/>
            <a:ext cx="1656184" cy="3600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lang="en-US">
                <a:solidFill>
                  <a:schemeClr val="tx1"/>
                </a:solidFill>
              </a:rPr>
              <a:t>128 bit block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5190161" y="4453612"/>
            <a:ext cx="1116223" cy="8632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128/192/256 bit key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3263145" y="4481756"/>
            <a:ext cx="1656184" cy="72008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lang="en-US" sz="2800" dirty="0"/>
              <a:t>DES</a:t>
            </a:r>
          </a:p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1977-2001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0" name="Straight Arrow Connector 39"/>
          <p:cNvCxnSpPr>
            <a:endCxn id="39" idx="0"/>
          </p:cNvCxnSpPr>
          <p:nvPr/>
        </p:nvCxnSpPr>
        <p:spPr bwMode="auto">
          <a:xfrm>
            <a:off x="4091237" y="4193724"/>
            <a:ext cx="0" cy="288032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Straight Arrow Connector 40"/>
          <p:cNvCxnSpPr>
            <a:endCxn id="39" idx="1"/>
          </p:cNvCxnSpPr>
          <p:nvPr/>
        </p:nvCxnSpPr>
        <p:spPr bwMode="auto">
          <a:xfrm>
            <a:off x="2903105" y="4841796"/>
            <a:ext cx="360040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Straight Arrow Connector 41"/>
          <p:cNvCxnSpPr/>
          <p:nvPr/>
        </p:nvCxnSpPr>
        <p:spPr bwMode="auto">
          <a:xfrm>
            <a:off x="4091237" y="5201836"/>
            <a:ext cx="0" cy="288032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" name="Rectangle 42"/>
          <p:cNvSpPr/>
          <p:nvPr/>
        </p:nvSpPr>
        <p:spPr bwMode="auto">
          <a:xfrm>
            <a:off x="3263145" y="3833685"/>
            <a:ext cx="1656184" cy="3600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lang="en-US">
                <a:solidFill>
                  <a:schemeClr val="tx1"/>
                </a:solidFill>
              </a:rPr>
              <a:t>64 bit block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3338757" y="5518428"/>
            <a:ext cx="1656184" cy="3600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lang="en-US">
                <a:solidFill>
                  <a:schemeClr val="tx1"/>
                </a:solidFill>
              </a:rPr>
              <a:t>64 bit block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1894993" y="4553209"/>
            <a:ext cx="1008112" cy="5689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56-bit key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02588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News!!! </a:t>
            </a:r>
            <a:r>
              <a:rPr lang="en-US" err="1"/>
              <a:t>ConCrypt</a:t>
            </a:r>
            <a:r>
              <a:rPr lang="en-US"/>
              <a:t> Announcement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/>
              <a:t>ConCrypt</a:t>
            </a:r>
            <a:r>
              <a:rPr lang="en-US" sz="3200" dirty="0"/>
              <a:t> Inc. announced a new block cipher, the CES, which is features 500 bit key, yet is four time more efficient than AES, with only 128 bit key!!!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`CES was proven by leading experts to be more secure than AES’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Possible conclusions: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800" dirty="0"/>
              <a:t>This class may not be necessary anymore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800" dirty="0"/>
              <a:t>Or another?</a:t>
            </a:r>
          </a:p>
        </p:txBody>
      </p:sp>
    </p:spTree>
    <p:extLst>
      <p:ext uri="{BB962C8B-B14F-4D97-AF65-F5344CB8AC3E}">
        <p14:creationId xmlns:p14="http://schemas.microsoft.com/office/powerpoint/2010/main" val="939218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 dirty="0"/>
              <a:t>Constructing block-cipher, PRP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188" name="Rectangle 2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388938" y="927667"/>
                <a:ext cx="8223250" cy="4975225"/>
              </a:xfrm>
            </p:spPr>
            <p:txBody>
              <a:bodyPr/>
              <a:lstStyle/>
              <a:p>
                <a:pPr marL="457200" indent="-457200">
                  <a:buFont typeface="Wingdings" panose="05000000000000000000" pitchFamily="2" charset="2"/>
                  <a:buChar char="q"/>
                </a:pPr>
                <a:r>
                  <a:rPr lang="en-US" altLang="he-IL" sz="2400" dirty="0">
                    <a:sym typeface="Wingdings" panose="05000000000000000000" pitchFamily="2" charset="2"/>
                  </a:rPr>
                  <a:t>Focus: constructions from a PRF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he-IL" sz="240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he-IL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𝑓</m:t>
                        </m:r>
                      </m:e>
                      <m:sub>
                        <m:r>
                          <a:rPr lang="en-US" altLang="he-IL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𝑘</m:t>
                        </m:r>
                      </m:sub>
                    </m:sSub>
                    <m:r>
                      <a:rPr lang="en-US" altLang="he-IL" sz="2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altLang="he-IL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∙)</m:t>
                    </m:r>
                  </m:oMath>
                </a14:m>
                <a:endParaRPr lang="en-US" altLang="he-IL" sz="2400" dirty="0">
                  <a:sym typeface="Wingdings" panose="05000000000000000000" pitchFamily="2" charset="2"/>
                </a:endParaRPr>
              </a:p>
              <a:p>
                <a:pPr marL="857250" lvl="1" indent="-457200">
                  <a:buFont typeface="Wingdings" panose="05000000000000000000" pitchFamily="2" charset="2"/>
                  <a:buChar char="q"/>
                </a:pPr>
                <a:r>
                  <a:rPr lang="en-US" altLang="he-IL" sz="2000" dirty="0">
                    <a:sym typeface="Wingdings" panose="05000000000000000000" pitchFamily="2" charset="2"/>
                  </a:rPr>
                  <a:t>PRFs seem easier to design (less restrictions)</a:t>
                </a:r>
              </a:p>
              <a:p>
                <a:pPr marL="457200" indent="-457200">
                  <a:buFont typeface="Wingdings" panose="05000000000000000000" pitchFamily="2" charset="2"/>
                  <a:buChar char="q"/>
                </a:pPr>
                <a:r>
                  <a:rPr lang="en-US" altLang="he-IL" sz="2400" dirty="0">
                    <a:sym typeface="Wingdings" panose="05000000000000000000" pitchFamily="2" charset="2"/>
                  </a:rPr>
                  <a:t>First: ‘plain’ PRP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he-IL" sz="240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he-IL" sz="2400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𝐸</m:t>
                        </m:r>
                      </m:e>
                      <m:sub>
                        <m:r>
                          <a:rPr lang="en-US" altLang="he-IL" sz="2400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𝑘</m:t>
                        </m:r>
                      </m:sub>
                    </m:sSub>
                    <m:r>
                      <a:rPr lang="en-US" altLang="he-IL" sz="2400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altLang="he-IL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∙)</m:t>
                    </m:r>
                  </m:oMath>
                </a14:m>
                <a:r>
                  <a:rPr lang="en-US" altLang="he-IL" sz="2400" dirty="0">
                    <a:sym typeface="Wingdings" panose="05000000000000000000" pitchFamily="2" charset="2"/>
                  </a:rPr>
                  <a:t> (not a block cipher)</a:t>
                </a:r>
              </a:p>
              <a:p>
                <a:pPr marL="457200" indent="-457200">
                  <a:buFont typeface="Wingdings" panose="05000000000000000000" pitchFamily="2" charset="2"/>
                  <a:buChar char="q"/>
                </a:pPr>
                <a:r>
                  <a:rPr lang="en-US" altLang="he-IL" sz="2400" dirty="0">
                    <a:sym typeface="Wingdings" panose="05000000000000000000" pitchFamily="2" charset="2"/>
                  </a:rPr>
                  <a:t>What is the simplest construction to try?</a:t>
                </a:r>
                <a14:m>
                  <m:oMath xmlns:m="http://schemas.openxmlformats.org/officeDocument/2006/math">
                    <m:r>
                      <a:rPr lang="en-US" altLang="he-IL" sz="2400" b="0" i="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 </m:t>
                    </m:r>
                    <m:sSub>
                      <m:sSubPr>
                        <m:ctrlPr>
                          <a:rPr lang="en-US" altLang="he-IL" sz="2400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he-IL" sz="2400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𝐸</m:t>
                        </m:r>
                      </m:e>
                      <m:sub>
                        <m:r>
                          <a:rPr lang="en-US" altLang="he-IL" sz="2400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𝑘</m:t>
                        </m:r>
                      </m:sub>
                    </m:sSub>
                    <m:r>
                      <a:rPr lang="en-US" altLang="he-IL" sz="2400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altLang="he-IL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𝑥</m:t>
                    </m:r>
                    <m:r>
                      <a:rPr lang="en-US" altLang="he-IL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en-US" altLang="he-IL" sz="2400" dirty="0">
                    <a:sym typeface="Wingdings" panose="05000000000000000000" pitchFamily="2" charset="2"/>
                  </a:rPr>
                  <a:t>=______</a:t>
                </a:r>
                <a:endParaRPr lang="en-US" altLang="he-IL" sz="2000" dirty="0">
                  <a:sym typeface="Wingdings" panose="05000000000000000000" pitchFamily="2" charset="2"/>
                </a:endParaRPr>
              </a:p>
              <a:p>
                <a:pPr marL="400050" lvl="1" indent="0"/>
                <a:endParaRPr lang="en-US" altLang="he-IL" sz="2000" dirty="0">
                  <a:sym typeface="Wingdings" panose="05000000000000000000" pitchFamily="2" charset="2"/>
                </a:endParaRPr>
              </a:p>
              <a:p>
                <a:pPr marL="857250" lvl="1" indent="-457200">
                  <a:buFont typeface="Wingdings" panose="05000000000000000000" pitchFamily="2" charset="2"/>
                  <a:buChar char="q"/>
                </a:pPr>
                <a:endParaRPr lang="en-US" altLang="he-IL" sz="2000" dirty="0"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93188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8938" y="927667"/>
                <a:ext cx="8223250" cy="4975225"/>
              </a:xfrm>
              <a:blipFill>
                <a:blip r:embed="rId3"/>
                <a:stretch>
                  <a:fillRect l="-1038" t="-8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186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E76ED7C8-1E12-43AF-8CA7-C5A7AB8FE058}" type="slidenum">
              <a:rPr lang="he-IL" altLang="he-IL" smtClean="0"/>
              <a:pPr/>
              <a:t>9</a:t>
            </a:fld>
            <a:endParaRPr lang="en-US" altLang="he-IL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C802FB-F045-439D-A885-385A66A171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7468" y="2762443"/>
            <a:ext cx="7626882" cy="332111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FF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3185E4E-DB8B-48CE-9BAC-44731EB90EA3}"/>
                  </a:ext>
                </a:extLst>
              </p:cNvPr>
              <p:cNvSpPr txBox="1"/>
              <p:nvPr/>
            </p:nvSpPr>
            <p:spPr>
              <a:xfrm>
                <a:off x="7281644" y="2223532"/>
                <a:ext cx="994888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he-IL" sz="240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en-US" altLang="he-IL" sz="2400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𝑓</m:t>
                          </m:r>
                        </m:e>
                        <m:sub>
                          <m:r>
                            <a:rPr lang="en-US" altLang="he-IL" sz="2400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𝑘</m:t>
                          </m:r>
                        </m:sub>
                      </m:sSub>
                      <m:r>
                        <a:rPr lang="en-US" altLang="he-IL" sz="2400" b="0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(</m:t>
                      </m:r>
                      <m:r>
                        <a:rPr lang="en-US" altLang="he-IL" sz="2400" b="0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𝑥</m:t>
                      </m:r>
                      <m:r>
                        <a:rPr lang="en-US" altLang="he-IL" sz="2400" b="0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)</m:t>
                      </m:r>
                    </m:oMath>
                  </m:oMathPara>
                </a14:m>
                <a:endParaRPr lang="en-US" altLang="he-IL" sz="2400" dirty="0">
                  <a:solidFill>
                    <a:srgbClr val="FF00FF"/>
                  </a:solidFill>
                  <a:sym typeface="Wingdings" panose="05000000000000000000" pitchFamily="2" charset="2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3185E4E-DB8B-48CE-9BAC-44731EB90E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1644" y="2223532"/>
                <a:ext cx="994888" cy="7386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461360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3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3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3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3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3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3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31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31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Garamond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8345</TotalTime>
  <Words>5415</Words>
  <Application>Microsoft Macintosh PowerPoint</Application>
  <PresentationFormat>On-screen Show (4:3)</PresentationFormat>
  <Paragraphs>829</Paragraphs>
  <Slides>65</Slides>
  <Notes>49</Notes>
  <HiddenSlides>5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65</vt:i4>
      </vt:variant>
    </vt:vector>
  </HeadingPairs>
  <TitlesOfParts>
    <vt:vector size="75" baseType="lpstr">
      <vt:lpstr>Arial</vt:lpstr>
      <vt:lpstr>Calibri</vt:lpstr>
      <vt:lpstr>Cambria Math</vt:lpstr>
      <vt:lpstr>Garamond</vt:lpstr>
      <vt:lpstr>Lucida Calligraphy</vt:lpstr>
      <vt:lpstr>Symbol</vt:lpstr>
      <vt:lpstr>Times New Roman</vt:lpstr>
      <vt:lpstr>Wingdings</vt:lpstr>
      <vt:lpstr>Office Theme</vt:lpstr>
      <vt:lpstr>Default</vt:lpstr>
      <vt:lpstr>CSE 3400 - Introduction to Computer &amp; Network Security  (aka: Introduction to Cybersecurity)  Lecture 4 Encryption – Part III (and Pseudo-randomness)</vt:lpstr>
      <vt:lpstr>Outline</vt:lpstr>
      <vt:lpstr>What is a random permutation ρ ?</vt:lpstr>
      <vt:lpstr>Pseudo-Random Permutation (PRP)  and their Indistinguishabity Test</vt:lpstr>
      <vt:lpstr>Pseudo-Random Permutation (PRP)</vt:lpstr>
      <vt:lpstr>Block Cipher: Invertible PRP (E, D)</vt:lpstr>
      <vt:lpstr>Block Ciphers</vt:lpstr>
      <vt:lpstr>News!!! ConCrypt Announcement</vt:lpstr>
      <vt:lpstr>Constructing block-cipher, PRP</vt:lpstr>
      <vt:lpstr>Constructing block-cipher, PRP</vt:lpstr>
      <vt:lpstr>The Feistel Block-cipher Construction</vt:lpstr>
      <vt:lpstr>Crypto Building-Blocks Principle</vt:lpstr>
      <vt:lpstr>Why standardize block ciphers,  and not encryption? </vt:lpstr>
      <vt:lpstr>We defined security for PRG, PRF and PRP. Block cipher too (informally).  But…   what about security of encryption??</vt:lpstr>
      <vt:lpstr>Defining Secure Encryption</vt:lpstr>
      <vt:lpstr>Conservative Design Principle</vt:lpstr>
      <vt:lpstr>Cryptanalysis Success Criteria</vt:lpstr>
      <vt:lpstr>Defining Secure Encryption</vt:lpstr>
      <vt:lpstr>The Disguise Indistinguishability Test/Party</vt:lpstr>
      <vt:lpstr>The Disguise Indistinguishability Test/Party</vt:lpstr>
      <vt:lpstr>IND-CPA-Encryption Test (1st try)</vt:lpstr>
      <vt:lpstr>IND-CPA-Encryption Test (1st try): too easy!!</vt:lpstr>
      <vt:lpstr>IND-CPA-Encryption Test (fixed)</vt:lpstr>
      <vt:lpstr>IND-CPA-Encryption Test (fixed)</vt:lpstr>
      <vt:lpstr>Definition: IND-CPA Encryption</vt:lpstr>
      <vt:lpstr>Definition: IND-CPA Pub-Key Encryption</vt:lpstr>
      <vt:lpstr>IND-CPA : distinguish monoalph. sub.!</vt:lpstr>
      <vt:lpstr>Can IND-CPA encryption be deterministic? </vt:lpstr>
      <vt:lpstr>Attacker Capabilities / Model</vt:lpstr>
      <vt:lpstr>IND-CPA Encryption: negligible advantage</vt:lpstr>
      <vt:lpstr>PowerPoint Presentation</vt:lpstr>
      <vt:lpstr>What’s next?  Present a secure cryptosystem?  … provably secure w/o assumptions ?   Unlikely: Proof of security  P ≠ NP  (similar argument to PRF)  Instead, let’s build secure encryption from PRF ! (I.e.: PRF is secure  encryption is IND-CPA) Actually, we’ll use block cipher (and build it) </vt:lpstr>
      <vt:lpstr>PRPEncryption: Modes of Operation</vt:lpstr>
      <vt:lpstr>Encryption Modes of Operation</vt:lpstr>
      <vt:lpstr>Block Cipher Modes of Operation</vt:lpstr>
      <vt:lpstr>Per-Block Random (PBR) mode </vt:lpstr>
      <vt:lpstr>Per-block random mode is IND-CPA </vt:lpstr>
      <vt:lpstr>Encryption Modes of Operation</vt:lpstr>
      <vt:lpstr>Output-Feedback (OFB) Mode</vt:lpstr>
      <vt:lpstr>Output-Feedback (OFB) Mode</vt:lpstr>
      <vt:lpstr>Output-Feedback (OFB) Mode</vt:lpstr>
      <vt:lpstr>Cipher-Feedback Block (CFB) Encryption</vt:lpstr>
      <vt:lpstr>Cipher-Feedback Block (CFB) Encryption</vt:lpstr>
      <vt:lpstr>Cipher-Feedback Block (CFB) Encryption</vt:lpstr>
      <vt:lpstr>Cipher Block Chaining (CBC) Mode</vt:lpstr>
      <vt:lpstr>Security of CBC mode </vt:lpstr>
      <vt:lpstr>Security of CBC mode (2)</vt:lpstr>
      <vt:lpstr>Encryption Modes of Operation</vt:lpstr>
      <vt:lpstr>Note: Padding Encryption</vt:lpstr>
      <vt:lpstr>PKCS#5* padding (e.g.: 8 byte block)</vt:lpstr>
      <vt:lpstr>Feedback-CCA attack on CBC with PKCS#5 </vt:lpstr>
      <vt:lpstr>Ensuring CCA Security</vt:lpstr>
      <vt:lpstr>Use Case: WEP (In)Security</vt:lpstr>
      <vt:lpstr>WEP Integrity</vt:lpstr>
      <vt:lpstr>WEP Authentication… &amp; Encryption</vt:lpstr>
      <vt:lpstr>WEP Encryption</vt:lpstr>
      <vt:lpstr>Hybrid Encryption (`enveloping`)</vt:lpstr>
      <vt:lpstr>Encryption: at what phase? </vt:lpstr>
      <vt:lpstr>Exploiting Length-Exposure</vt:lpstr>
      <vt:lpstr>Encryption: at what phase? </vt:lpstr>
      <vt:lpstr>Error Detection / Correction </vt:lpstr>
      <vt:lpstr>Encryption and Error Detection (2)</vt:lpstr>
      <vt:lpstr>Encryption: Final Words</vt:lpstr>
      <vt:lpstr>Encryption: Final Words...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3400 - Introduction to Cyber Security  (aka: Computer and Information Security)  Introduction, Encryption  and Pseudo-Randomness</dc:title>
  <dc:creator>Amir Herzberg</dc:creator>
  <cp:lastModifiedBy>Ghada Almashaqbeh</cp:lastModifiedBy>
  <cp:revision>6</cp:revision>
  <dcterms:created xsi:type="dcterms:W3CDTF">2020-09-01T12:48:58Z</dcterms:created>
  <dcterms:modified xsi:type="dcterms:W3CDTF">2021-01-23T18:04:00Z</dcterms:modified>
</cp:coreProperties>
</file>