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4"/>
  </p:notesMasterIdLst>
  <p:handoutMasterIdLst>
    <p:handoutMasterId r:id="rId45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8" r:id="rId26"/>
    <p:sldId id="599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602" r:id="rId41"/>
    <p:sldId id="601" r:id="rId42"/>
    <p:sldId id="592" r:id="rId43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commentAuthors" Target="commentAuthor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א'.שבט.תשפ"ג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09428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 dirty="0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 dirty="0">
                <a:ea typeface="ＭＳ Ｐゴシック" pitchFamily="34" charset="-128"/>
              </a:rPr>
              <a:t>one-time pad</a:t>
            </a:r>
            <a:r>
              <a:rPr lang="en-AU" altLang="zh-CN" dirty="0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5" y="2212013"/>
            <a:ext cx="4633361" cy="2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on the white board</a:t>
            </a:r>
          </a:p>
        </p:txBody>
      </p:sp>
    </p:spTree>
    <p:extLst>
      <p:ext uri="{BB962C8B-B14F-4D97-AF65-F5344CB8AC3E}">
        <p14:creationId xmlns:p14="http://schemas.microsoft.com/office/powerpoint/2010/main" val="427608864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203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/>
              <a:t> Correctness: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c = 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m) = (k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k)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 0 </a:t>
            </a:r>
            <a:r>
              <a:rPr lang="en-US" altLang="he-IL" sz="2000" dirty="0">
                <a:latin typeface="Symbol" panose="05050102010706020507" pitchFamily="18" charset="2"/>
              </a:rPr>
              <a:t></a:t>
            </a:r>
            <a:r>
              <a:rPr lang="en-US" altLang="he-IL" sz="20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Stateful encryption (must remember the keys, or a counter of the key bits, used so far to avoid using them again)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18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0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0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0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0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11686</TotalTime>
  <Words>2859</Words>
  <Application>Microsoft Macintosh PowerPoint</Application>
  <PresentationFormat>On-screen Show (4:3)</PresentationFormat>
  <Paragraphs>488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40</vt:i4>
      </vt:variant>
    </vt:vector>
  </HeadingPairs>
  <TitlesOfParts>
    <vt:vector size="54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Proof by Reduction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Examples on the white board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Almashaqbeh, Ghada</cp:lastModifiedBy>
  <cp:revision>43</cp:revision>
  <dcterms:created xsi:type="dcterms:W3CDTF">2020-09-01T12:48:58Z</dcterms:created>
  <dcterms:modified xsi:type="dcterms:W3CDTF">2023-01-23T20:11:36Z</dcterms:modified>
</cp:coreProperties>
</file>