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1009" r:id="rId2"/>
    <p:sldId id="591" r:id="rId3"/>
    <p:sldId id="520" r:id="rId4"/>
    <p:sldId id="1014" r:id="rId5"/>
    <p:sldId id="518" r:id="rId6"/>
    <p:sldId id="522" r:id="rId7"/>
    <p:sldId id="524" r:id="rId8"/>
    <p:sldId id="525" r:id="rId9"/>
    <p:sldId id="533" r:id="rId10"/>
    <p:sldId id="1010" r:id="rId11"/>
    <p:sldId id="1011" r:id="rId12"/>
    <p:sldId id="1013" r:id="rId13"/>
    <p:sldId id="1015" r:id="rId14"/>
    <p:sldId id="1016" r:id="rId15"/>
    <p:sldId id="528" r:id="rId16"/>
    <p:sldId id="529" r:id="rId17"/>
    <p:sldId id="373" r:id="rId18"/>
    <p:sldId id="374" r:id="rId19"/>
    <p:sldId id="295" r:id="rId20"/>
    <p:sldId id="379" r:id="rId21"/>
    <p:sldId id="601" r:id="rId22"/>
    <p:sldId id="592" r:id="rId23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744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710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78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375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3/28/23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3/28/23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3/28/23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3/28/23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Process – Record Protocol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CEB58-3429-1546-AC76-E073451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4" y="951582"/>
            <a:ext cx="7039260" cy="5100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67B2-2FBA-8D4B-B1E3-7D590B37F3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290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E1DE9-CAAA-5D46-97C6-20CC9F60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76" y="1168509"/>
            <a:ext cx="4571517" cy="403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81A6B-D368-A544-A334-EF25A8BD619E}"/>
              </a:ext>
            </a:extLst>
          </p:cNvPr>
          <p:cNvSpPr txBox="1"/>
          <p:nvPr/>
        </p:nvSpPr>
        <p:spPr>
          <a:xfrm>
            <a:off x="2939143" y="5689491"/>
            <a:ext cx="41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 has similar interfaces.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7ED3D5-4B59-1C43-932B-0B33EC41BA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587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Security of Record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D44D-9844-9E4F-83D5-6F20115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843767"/>
            <a:ext cx="7837170" cy="345757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FA3FC2-C720-9F4B-98D6-E5C321A9783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4746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17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Bob…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Although, a block cipher is a PRP, and a PRP is a PRF, and a PRF is a MAC, but domain is limited!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Modeling 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</a:t>
            </a:r>
            <a:r>
              <a:rPr lang="en-US" altLang="en-US" sz="2400"/>
              <a:t>to authenticate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Secure against arbitrary attacks [proved formally in the literature]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20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hard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err="1">
                <a:sym typeface="Wingdings" panose="05000000000000000000" pitchFamily="2" charset="2"/>
              </a:rPr>
              <a:t>MitM</a:t>
            </a:r>
            <a:r>
              <a:rPr lang="en-US" sz="2000">
                <a:sym typeface="Wingdings" panose="05000000000000000000" pitchFamily="2" charset="2"/>
              </a:rPr>
              <a:t> adversary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</p:spPr>
            <p:txBody>
              <a:bodyPr/>
              <a:lstStyle/>
              <a:p>
                <a:r>
                  <a:rPr lang="en-US" sz="2400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 </a:t>
                </a:r>
                <a:r>
                  <a:rPr lang="en-US" sz="2200" dirty="0"/>
                  <a:t>[Initialize Alice/Bob with secret key </a:t>
                </a:r>
                <a:r>
                  <a:rPr lang="en-US" sz="2200" i="1" dirty="0"/>
                  <a:t>k</a:t>
                </a:r>
                <a:r>
                  <a:rPr lang="en-US" sz="2200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: </a:t>
                </a:r>
                <a:r>
                  <a:rPr lang="en-US" sz="2200" dirty="0"/>
                  <a:t>party asked to send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to peer</a:t>
                </a:r>
                <a:endParaRPr lang="en-US" sz="2200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  <a:p>
                <a:r>
                  <a:rPr lang="en-US" sz="2400" dirty="0"/>
                  <a:t>Define adversary capabilities; access and computational.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  <a:blipFill>
                <a:blip r:embed="rId2"/>
                <a:stretch>
                  <a:fillRect l="-870" t="-1018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74F9927-6B3B-2543-8001-CC32C5469F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513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985191"/>
            <a:ext cx="7993357" cy="194845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2A1C56-AEC8-F248-A783-461ABA8660E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70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9330</TotalTime>
  <Words>1468</Words>
  <Application>Microsoft Macintosh PowerPoint</Application>
  <PresentationFormat>On-screen Show (4:3)</PresentationFormat>
  <Paragraphs>208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Garamond</vt:lpstr>
      <vt:lpstr>Times New Roman</vt:lpstr>
      <vt:lpstr>Wingdings</vt:lpstr>
      <vt:lpstr>Office Theme</vt:lpstr>
      <vt:lpstr>CSE 3400 - Introduction to Computer &amp; Network Security  (aka: Introduction to Cybersecurity)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Execution Process – Record Protocol</vt:lpstr>
      <vt:lpstr>Labels and Interfaces</vt:lpstr>
      <vt:lpstr>Defining Security of Record Protocols</vt:lpstr>
      <vt:lpstr>  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33</cp:revision>
  <cp:lastPrinted>2021-03-11T13:44:42Z</cp:lastPrinted>
  <dcterms:created xsi:type="dcterms:W3CDTF">2003-03-23T06:19:47Z</dcterms:created>
  <dcterms:modified xsi:type="dcterms:W3CDTF">2023-03-28T12:48:10Z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