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757" r:id="rId3"/>
  </p:sldMasterIdLst>
  <p:notesMasterIdLst>
    <p:notesMasterId r:id="rId53"/>
  </p:notesMasterIdLst>
  <p:handoutMasterIdLst>
    <p:handoutMasterId r:id="rId54"/>
  </p:handoutMasterIdLst>
  <p:sldIdLst>
    <p:sldId id="590" r:id="rId4"/>
    <p:sldId id="591" r:id="rId5"/>
    <p:sldId id="410" r:id="rId6"/>
    <p:sldId id="355" r:id="rId7"/>
    <p:sldId id="602" r:id="rId8"/>
    <p:sldId id="415" r:id="rId9"/>
    <p:sldId id="603" r:id="rId10"/>
    <p:sldId id="409" r:id="rId11"/>
    <p:sldId id="593" r:id="rId12"/>
    <p:sldId id="531" r:id="rId13"/>
    <p:sldId id="360" r:id="rId14"/>
    <p:sldId id="594" r:id="rId15"/>
    <p:sldId id="485" r:id="rId16"/>
    <p:sldId id="544" r:id="rId17"/>
    <p:sldId id="568" r:id="rId18"/>
    <p:sldId id="595" r:id="rId19"/>
    <p:sldId id="604" r:id="rId20"/>
    <p:sldId id="571" r:id="rId21"/>
    <p:sldId id="580" r:id="rId22"/>
    <p:sldId id="596" r:id="rId23"/>
    <p:sldId id="605" r:id="rId24"/>
    <p:sldId id="609" r:id="rId25"/>
    <p:sldId id="597" r:id="rId26"/>
    <p:sldId id="365" r:id="rId27"/>
    <p:sldId id="364" r:id="rId28"/>
    <p:sldId id="573" r:id="rId29"/>
    <p:sldId id="574" r:id="rId30"/>
    <p:sldId id="598" r:id="rId31"/>
    <p:sldId id="606" r:id="rId32"/>
    <p:sldId id="610" r:id="rId33"/>
    <p:sldId id="599" r:id="rId34"/>
    <p:sldId id="607" r:id="rId35"/>
    <p:sldId id="611" r:id="rId36"/>
    <p:sldId id="420" r:id="rId37"/>
    <p:sldId id="367" r:id="rId38"/>
    <p:sldId id="454" r:id="rId39"/>
    <p:sldId id="455" r:id="rId40"/>
    <p:sldId id="600" r:id="rId41"/>
    <p:sldId id="575" r:id="rId42"/>
    <p:sldId id="576" r:id="rId43"/>
    <p:sldId id="461" r:id="rId44"/>
    <p:sldId id="579" r:id="rId45"/>
    <p:sldId id="545" r:id="rId46"/>
    <p:sldId id="546" r:id="rId47"/>
    <p:sldId id="427" r:id="rId48"/>
    <p:sldId id="428" r:id="rId49"/>
    <p:sldId id="608" r:id="rId50"/>
    <p:sldId id="601" r:id="rId51"/>
    <p:sldId id="592" r:id="rId52"/>
  </p:sldIdLst>
  <p:sldSz cx="9144000" cy="6858000" type="screen4x3"/>
  <p:notesSz cx="7102475" cy="1023302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0" userDrawn="1">
          <p15:clr>
            <a:srgbClr val="A4A3A4"/>
          </p15:clr>
        </p15:guide>
        <p15:guide id="2" pos="209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r Herzberg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8DFC2-D5F9-4FD6-955B-0B473925755E}" v="5556" dt="2020-09-10T02:45:12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/>
    <p:restoredTop sz="94626"/>
  </p:normalViewPr>
  <p:slideViewPr>
    <p:cSldViewPr snapToGrid="0">
      <p:cViewPr varScale="1">
        <p:scale>
          <a:sx n="121" d="100"/>
          <a:sy n="121" d="100"/>
        </p:scale>
        <p:origin x="1904" y="168"/>
      </p:cViewPr>
      <p:guideLst>
        <p:guide orient="horz" pos="2115"/>
        <p:guide pos="27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19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70"/>
        <p:guide pos="209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commentAuthors" Target="commentAuthor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microsoft.com/office/2015/10/relationships/revisionInfo" Target="revisionInfo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" userId="065951d4-4781-441f-ab30-2019f0b03826" providerId="ADAL" clId="{1D48DFC2-D5F9-4FD6-955B-0B473925755E}"/>
    <pc:docChg chg="undo redo custSel mod addSld delSld modSld sldOrd">
      <pc:chgData name="Amir" userId="065951d4-4781-441f-ab30-2019f0b03826" providerId="ADAL" clId="{1D48DFC2-D5F9-4FD6-955B-0B473925755E}" dt="2020-09-09T02:48:14.492" v="8987" actId="20577"/>
      <pc:docMkLst>
        <pc:docMk/>
      </pc:docMkLst>
      <pc:sldChg chg="modSp mod">
        <pc:chgData name="Amir" userId="065951d4-4781-441f-ab30-2019f0b03826" providerId="ADAL" clId="{1D48DFC2-D5F9-4FD6-955B-0B473925755E}" dt="2020-09-01T12:53:25.311" v="898" actId="21"/>
        <pc:sldMkLst>
          <pc:docMk/>
          <pc:sldMk cId="0" sldId="262"/>
        </pc:sldMkLst>
        <pc:spChg chg="mod">
          <ac:chgData name="Amir" userId="065951d4-4781-441f-ab30-2019f0b03826" providerId="ADAL" clId="{1D48DFC2-D5F9-4FD6-955B-0B473925755E}" dt="2020-09-01T12:53:25.311" v="898" actId="21"/>
          <ac:spMkLst>
            <pc:docMk/>
            <pc:sldMk cId="0" sldId="262"/>
            <ac:spMk id="19459" creationId="{00000000-0000-0000-0000-000000000000}"/>
          </ac:spMkLst>
        </pc:spChg>
      </pc:sldChg>
      <pc:sldChg chg="modSp">
        <pc:chgData name="Amir" userId="065951d4-4781-441f-ab30-2019f0b03826" providerId="ADAL" clId="{1D48DFC2-D5F9-4FD6-955B-0B473925755E}" dt="2020-09-03T00:27:29.921" v="1384" actId="207"/>
        <pc:sldMkLst>
          <pc:docMk/>
          <pc:sldMk cId="0" sldId="271"/>
        </pc:sldMkLst>
        <pc:spChg chg="mod">
          <ac:chgData name="Amir" userId="065951d4-4781-441f-ab30-2019f0b03826" providerId="ADAL" clId="{1D48DFC2-D5F9-4FD6-955B-0B473925755E}" dt="2020-09-03T00:27:29.921" v="1384" actId="207"/>
          <ac:spMkLst>
            <pc:docMk/>
            <pc:sldMk cId="0" sldId="271"/>
            <ac:spMk id="20482" creationId="{00000000-0000-0000-0000-000000000000}"/>
          </ac:spMkLst>
        </pc:spChg>
      </pc:sldChg>
      <pc:sldChg chg="modSp">
        <pc:chgData name="Amir" userId="065951d4-4781-441f-ab30-2019f0b03826" providerId="ADAL" clId="{1D48DFC2-D5F9-4FD6-955B-0B473925755E}" dt="2020-09-03T00:15:37.252" v="1379" actId="6549"/>
        <pc:sldMkLst>
          <pc:docMk/>
          <pc:sldMk cId="1322224310" sldId="352"/>
        </pc:sldMkLst>
        <pc:spChg chg="mod">
          <ac:chgData name="Amir" userId="065951d4-4781-441f-ab30-2019f0b03826" providerId="ADAL" clId="{1D48DFC2-D5F9-4FD6-955B-0B473925755E}" dt="2020-09-03T00:15:37.252" v="1379" actId="6549"/>
          <ac:spMkLst>
            <pc:docMk/>
            <pc:sldMk cId="1322224310" sldId="352"/>
            <ac:spMk id="16388" creationId="{00000000-0000-0000-0000-000000000000}"/>
          </ac:spMkLst>
        </pc:spChg>
      </pc:sldChg>
      <pc:sldChg chg="addSp modSp mod modAnim">
        <pc:chgData name="Amir" userId="065951d4-4781-441f-ab30-2019f0b03826" providerId="ADAL" clId="{1D48DFC2-D5F9-4FD6-955B-0B473925755E}" dt="2020-09-03T00:32:31.637" v="1397"/>
        <pc:sldMkLst>
          <pc:docMk/>
          <pc:sldMk cId="2091405616" sldId="355"/>
        </pc:sldMkLst>
        <pc:picChg chg="add mod">
          <ac:chgData name="Amir" userId="065951d4-4781-441f-ab30-2019f0b03826" providerId="ADAL" clId="{1D48DFC2-D5F9-4FD6-955B-0B473925755E}" dt="2020-09-03T00:32:25.882" v="1396" actId="1076"/>
          <ac:picMkLst>
            <pc:docMk/>
            <pc:sldMk cId="2091405616" sldId="355"/>
            <ac:picMk id="5" creationId="{74A3CE4F-441D-49B6-8525-FF1B1830CCC2}"/>
          </ac:picMkLst>
        </pc:picChg>
      </pc:sldChg>
      <pc:sldChg chg="addSp modSp mod modAnim">
        <pc:chgData name="Amir" userId="065951d4-4781-441f-ab30-2019f0b03826" providerId="ADAL" clId="{1D48DFC2-D5F9-4FD6-955B-0B473925755E}" dt="2020-09-03T00:49:16.143" v="1524"/>
        <pc:sldMkLst>
          <pc:docMk/>
          <pc:sldMk cId="3921555572" sldId="360"/>
        </pc:sldMkLst>
        <pc:spChg chg="mod">
          <ac:chgData name="Amir" userId="065951d4-4781-441f-ab30-2019f0b03826" providerId="ADAL" clId="{1D48DFC2-D5F9-4FD6-955B-0B473925755E}" dt="2020-09-03T00:48:31.259" v="1522" actId="20577"/>
          <ac:spMkLst>
            <pc:docMk/>
            <pc:sldMk cId="3921555572" sldId="360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00:46:55.049" v="1504" actId="1076"/>
          <ac:picMkLst>
            <pc:docMk/>
            <pc:sldMk cId="3921555572" sldId="360"/>
            <ac:picMk id="3" creationId="{C6738D63-2DE8-4A4E-915A-090919D1DD22}"/>
          </ac:picMkLst>
        </pc:picChg>
      </pc:sldChg>
      <pc:sldChg chg="modSp mod modShow">
        <pc:chgData name="Amir" userId="065951d4-4781-441f-ab30-2019f0b03826" providerId="ADAL" clId="{1D48DFC2-D5F9-4FD6-955B-0B473925755E}" dt="2020-09-03T03:25:57.585" v="5882" actId="729"/>
        <pc:sldMkLst>
          <pc:docMk/>
          <pc:sldMk cId="3705940276" sldId="363"/>
        </pc:sldMkLst>
        <pc:spChg chg="mod">
          <ac:chgData name="Amir" userId="065951d4-4781-441f-ab30-2019f0b03826" providerId="ADAL" clId="{1D48DFC2-D5F9-4FD6-955B-0B473925755E}" dt="2020-09-03T03:25:34.142" v="5881" actId="20577"/>
          <ac:spMkLst>
            <pc:docMk/>
            <pc:sldMk cId="3705940276" sldId="363"/>
            <ac:spMk id="99332" creationId="{00000000-0000-0000-0000-000000000000}"/>
          </ac:spMkLst>
        </pc:spChg>
      </pc:sldChg>
      <pc:sldChg chg="modSp mod modAnim">
        <pc:chgData name="Amir" userId="065951d4-4781-441f-ab30-2019f0b03826" providerId="ADAL" clId="{1D48DFC2-D5F9-4FD6-955B-0B473925755E}" dt="2020-09-03T03:27:00.949" v="5889"/>
        <pc:sldMkLst>
          <pc:docMk/>
          <pc:sldMk cId="2524447570" sldId="364"/>
        </pc:sldMkLst>
        <pc:spChg chg="mod">
          <ac:chgData name="Amir" userId="065951d4-4781-441f-ab30-2019f0b03826" providerId="ADAL" clId="{1D48DFC2-D5F9-4FD6-955B-0B473925755E}" dt="2020-09-03T03:26:42.844" v="5886" actId="20577"/>
          <ac:spMkLst>
            <pc:docMk/>
            <pc:sldMk cId="2524447570" sldId="364"/>
            <ac:spMk id="99332" creationId="{00000000-0000-0000-0000-000000000000}"/>
          </ac:spMkLst>
        </pc:spChg>
      </pc:sldChg>
      <pc:sldChg chg="addSp modSp mod">
        <pc:chgData name="Amir" userId="065951d4-4781-441f-ab30-2019f0b03826" providerId="ADAL" clId="{1D48DFC2-D5F9-4FD6-955B-0B473925755E}" dt="2020-09-03T02:49:33.725" v="4057" actId="1076"/>
        <pc:sldMkLst>
          <pc:docMk/>
          <pc:sldMk cId="2991794156" sldId="365"/>
        </pc:sldMkLst>
        <pc:spChg chg="mod">
          <ac:chgData name="Amir" userId="065951d4-4781-441f-ab30-2019f0b03826" providerId="ADAL" clId="{1D48DFC2-D5F9-4FD6-955B-0B473925755E}" dt="2020-09-03T02:49:26.866" v="4056" actId="14100"/>
          <ac:spMkLst>
            <pc:docMk/>
            <pc:sldMk cId="2991794156" sldId="365"/>
            <ac:spMk id="3" creationId="{00000000-0000-0000-0000-000000000000}"/>
          </ac:spMkLst>
        </pc:spChg>
        <pc:picChg chg="add mod modCrop">
          <ac:chgData name="Amir" userId="065951d4-4781-441f-ab30-2019f0b03826" providerId="ADAL" clId="{1D48DFC2-D5F9-4FD6-955B-0B473925755E}" dt="2020-09-03T02:49:33.725" v="4057" actId="1076"/>
          <ac:picMkLst>
            <pc:docMk/>
            <pc:sldMk cId="2991794156" sldId="365"/>
            <ac:picMk id="5" creationId="{4F967B94-6FAC-43B9-A6A6-63CB003C536F}"/>
          </ac:picMkLst>
        </pc:picChg>
      </pc:sldChg>
      <pc:sldChg chg="ord">
        <pc:chgData name="Amir" userId="065951d4-4781-441f-ab30-2019f0b03826" providerId="ADAL" clId="{1D48DFC2-D5F9-4FD6-955B-0B473925755E}" dt="2020-09-09T02:39:57.266" v="8737"/>
        <pc:sldMkLst>
          <pc:docMk/>
          <pc:sldMk cId="1048986011" sldId="375"/>
        </pc:sldMkLst>
      </pc:sldChg>
      <pc:sldChg chg="modSp mod">
        <pc:chgData name="Amir" userId="065951d4-4781-441f-ab30-2019f0b03826" providerId="ADAL" clId="{1D48DFC2-D5F9-4FD6-955B-0B473925755E}" dt="2020-09-03T00:34:14.820" v="1460" actId="113"/>
        <pc:sldMkLst>
          <pc:docMk/>
          <pc:sldMk cId="2933828842" sldId="415"/>
        </pc:sldMkLst>
        <pc:spChg chg="mod">
          <ac:chgData name="Amir" userId="065951d4-4781-441f-ab30-2019f0b03826" providerId="ADAL" clId="{1D48DFC2-D5F9-4FD6-955B-0B473925755E}" dt="2020-09-03T00:34:14.820" v="1460" actId="113"/>
          <ac:spMkLst>
            <pc:docMk/>
            <pc:sldMk cId="2933828842" sldId="415"/>
            <ac:spMk id="8500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3T02:38:19.201" v="3890" actId="115"/>
        <pc:sldMkLst>
          <pc:docMk/>
          <pc:sldMk cId="170706587" sldId="420"/>
        </pc:sldMkLst>
        <pc:spChg chg="mod">
          <ac:chgData name="Amir" userId="065951d4-4781-441f-ab30-2019f0b03826" providerId="ADAL" clId="{1D48DFC2-D5F9-4FD6-955B-0B473925755E}" dt="2020-09-03T02:38:19.201" v="3890" actId="115"/>
          <ac:spMkLst>
            <pc:docMk/>
            <pc:sldMk cId="170706587" sldId="420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6:15:35.929" v="1136" actId="20577"/>
          <ac:spMkLst>
            <pc:docMk/>
            <pc:sldMk cId="170706587" sldId="420"/>
            <ac:spMk id="87044" creationId="{00000000-0000-0000-0000-000000000000}"/>
          </ac:spMkLst>
        </pc:spChg>
      </pc:sldChg>
      <pc:sldChg chg="modSp modAnim">
        <pc:chgData name="Amir" userId="065951d4-4781-441f-ab30-2019f0b03826" providerId="ADAL" clId="{1D48DFC2-D5F9-4FD6-955B-0B473925755E}" dt="2020-09-09T02:28:51.272" v="8287"/>
        <pc:sldMkLst>
          <pc:docMk/>
          <pc:sldMk cId="574399542" sldId="427"/>
        </pc:sldMkLst>
        <pc:spChg chg="mod">
          <ac:chgData name="Amir" userId="065951d4-4781-441f-ab30-2019f0b03826" providerId="ADAL" clId="{1D48DFC2-D5F9-4FD6-955B-0B473925755E}" dt="2020-09-09T02:27:39.462" v="8281" actId="20577"/>
          <ac:spMkLst>
            <pc:docMk/>
            <pc:sldMk cId="574399542" sldId="427"/>
            <ac:spMk id="93188" creationId="{00000000-0000-0000-0000-000000000000}"/>
          </ac:spMkLst>
        </pc:spChg>
      </pc:sldChg>
      <pc:sldChg chg="mod modShow">
        <pc:chgData name="Amir" userId="065951d4-4781-441f-ab30-2019f0b03826" providerId="ADAL" clId="{1D48DFC2-D5F9-4FD6-955B-0B473925755E}" dt="2020-09-09T02:23:59.626" v="8085" actId="729"/>
        <pc:sldMkLst>
          <pc:docMk/>
          <pc:sldMk cId="3809507535" sldId="431"/>
        </pc:sldMkLst>
      </pc:sldChg>
      <pc:sldChg chg="addSp delSp modSp mod">
        <pc:chgData name="Amir" userId="065951d4-4781-441f-ab30-2019f0b03826" providerId="ADAL" clId="{1D48DFC2-D5F9-4FD6-955B-0B473925755E}" dt="2020-09-03T00:27:01.395" v="1383" actId="26606"/>
        <pc:sldMkLst>
          <pc:docMk/>
          <pc:sldMk cId="1946519313" sldId="437"/>
        </pc:sldMkLst>
        <pc:spChg chg="mod">
          <ac:chgData name="Amir" userId="065951d4-4781-441f-ab30-2019f0b03826" providerId="ADAL" clId="{1D48DFC2-D5F9-4FD6-955B-0B473925755E}" dt="2020-09-03T00:27:01.395" v="1383" actId="26606"/>
          <ac:spMkLst>
            <pc:docMk/>
            <pc:sldMk cId="1946519313" sldId="437"/>
            <ac:spMk id="2" creationId="{00000000-0000-0000-0000-000000000000}"/>
          </ac:spMkLst>
        </pc:spChg>
        <pc:spChg chg="add del mod">
          <ac:chgData name="Amir" userId="065951d4-4781-441f-ab30-2019f0b03826" providerId="ADAL" clId="{1D48DFC2-D5F9-4FD6-955B-0B473925755E}" dt="2020-09-03T00:27:01.395" v="1383" actId="26606"/>
          <ac:spMkLst>
            <pc:docMk/>
            <pc:sldMk cId="1946519313" sldId="437"/>
            <ac:spMk id="3" creationId="{00000000-0000-0000-0000-000000000000}"/>
          </ac:spMkLst>
        </pc:spChg>
        <pc:graphicFrameChg chg="add del">
          <ac:chgData name="Amir" userId="065951d4-4781-441f-ab30-2019f0b03826" providerId="ADAL" clId="{1D48DFC2-D5F9-4FD6-955B-0B473925755E}" dt="2020-09-03T00:27:01.395" v="1383" actId="26606"/>
          <ac:graphicFrameMkLst>
            <pc:docMk/>
            <pc:sldMk cId="1946519313" sldId="437"/>
            <ac:graphicFrameMk id="5" creationId="{023769CD-59C1-435E-90FC-91E98AFDCAB1}"/>
          </ac:graphicFrameMkLst>
        </pc:graphicFrameChg>
      </pc:sldChg>
      <pc:sldChg chg="mod modShow">
        <pc:chgData name="Amir" userId="065951d4-4781-441f-ab30-2019f0b03826" providerId="ADAL" clId="{1D48DFC2-D5F9-4FD6-955B-0B473925755E}" dt="2020-09-03T02:47:11.463" v="3950" actId="729"/>
        <pc:sldMkLst>
          <pc:docMk/>
          <pc:sldMk cId="2739153238" sldId="440"/>
        </pc:sldMkLst>
      </pc:sldChg>
      <pc:sldChg chg="modSp mod">
        <pc:chgData name="Amir" userId="065951d4-4781-441f-ab30-2019f0b03826" providerId="ADAL" clId="{1D48DFC2-D5F9-4FD6-955B-0B473925755E}" dt="2020-09-01T12:27:55.017" v="465" actId="20577"/>
        <pc:sldMkLst>
          <pc:docMk/>
          <pc:sldMk cId="380032717" sldId="447"/>
        </pc:sldMkLst>
        <pc:spChg chg="mod">
          <ac:chgData name="Amir" userId="065951d4-4781-441f-ab30-2019f0b03826" providerId="ADAL" clId="{1D48DFC2-D5F9-4FD6-955B-0B473925755E}" dt="2020-09-01T12:27:55.017" v="465" actId="20577"/>
          <ac:spMkLst>
            <pc:docMk/>
            <pc:sldMk cId="380032717" sldId="447"/>
            <ac:spMk id="2051" creationId="{00000000-0000-0000-0000-000000000000}"/>
          </ac:spMkLst>
        </pc:spChg>
      </pc:sldChg>
      <pc:sldChg chg="mod modShow">
        <pc:chgData name="Amir" userId="065951d4-4781-441f-ab30-2019f0b03826" providerId="ADAL" clId="{1D48DFC2-D5F9-4FD6-955B-0B473925755E}" dt="2020-09-03T02:36:48.855" v="3834" actId="729"/>
        <pc:sldMkLst>
          <pc:docMk/>
          <pc:sldMk cId="720947172" sldId="452"/>
        </pc:sldMkLst>
      </pc:sldChg>
      <pc:sldChg chg="addSp 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891643214" sldId="453"/>
        </pc:sldMkLst>
        <pc:spChg chg="add mod">
          <ac:chgData name="Amir" userId="065951d4-4781-441f-ab30-2019f0b03826" providerId="ADAL" clId="{1D48DFC2-D5F9-4FD6-955B-0B473925755E}" dt="2020-09-01T16:19:24.925" v="1165" actId="20577"/>
          <ac:spMkLst>
            <pc:docMk/>
            <pc:sldMk cId="891643214" sldId="453"/>
            <ac:spMk id="2" creationId="{95BA164F-1B88-46D3-A930-2E3CB17C1639}"/>
          </ac:spMkLst>
        </pc:spChg>
        <pc:spChg chg="add mod">
          <ac:chgData name="Amir" userId="065951d4-4781-441f-ab30-2019f0b03826" providerId="ADAL" clId="{1D48DFC2-D5F9-4FD6-955B-0B473925755E}" dt="2020-09-01T16:20:11.847" v="1240" actId="20577"/>
          <ac:spMkLst>
            <pc:docMk/>
            <pc:sldMk cId="891643214" sldId="453"/>
            <ac:spMk id="3" creationId="{0CD8532F-5FDF-4F24-9C05-A5AF48DD8518}"/>
          </ac:spMkLst>
        </pc:spChg>
        <pc:spChg chg="mod">
          <ac:chgData name="Amir" userId="065951d4-4781-441f-ab30-2019f0b03826" providerId="ADAL" clId="{1D48DFC2-D5F9-4FD6-955B-0B473925755E}" dt="2020-09-03T10:27:08.631" v="5919" actId="20577"/>
          <ac:spMkLst>
            <pc:docMk/>
            <pc:sldMk cId="891643214" sldId="453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6:21:04.278" v="1358" actId="20577"/>
          <ac:spMkLst>
            <pc:docMk/>
            <pc:sldMk cId="891643214" sldId="453"/>
            <ac:spMk id="87044" creationId="{00000000-0000-0000-0000-000000000000}"/>
          </ac:spMkLst>
        </pc:spChg>
      </pc:sldChg>
      <pc:sldChg chg="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3535668591" sldId="459"/>
        </pc:sldMkLst>
        <pc:spChg chg="mod">
          <ac:chgData name="Amir" userId="065951d4-4781-441f-ab30-2019f0b03826" providerId="ADAL" clId="{1D48DFC2-D5F9-4FD6-955B-0B473925755E}" dt="2020-09-03T10:38:39.671" v="5920"/>
          <ac:spMkLst>
            <pc:docMk/>
            <pc:sldMk cId="3535668591" sldId="459"/>
            <ac:spMk id="87043" creationId="{00000000-0000-0000-0000-000000000000}"/>
          </ac:spMkLst>
        </pc:spChg>
      </pc:sldChg>
      <pc:sldChg chg="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4266452277" sldId="460"/>
        </pc:sldMkLst>
        <pc:spChg chg="mod">
          <ac:chgData name="Amir" userId="065951d4-4781-441f-ab30-2019f0b03826" providerId="ADAL" clId="{1D48DFC2-D5F9-4FD6-955B-0B473925755E}" dt="2020-09-03T10:39:20.776" v="5942" actId="404"/>
          <ac:spMkLst>
            <pc:docMk/>
            <pc:sldMk cId="4266452277" sldId="460"/>
            <ac:spMk id="87043" creationId="{00000000-0000-0000-0000-000000000000}"/>
          </ac:spMkLst>
        </pc:spChg>
      </pc:sldChg>
      <pc:sldChg chg="addSp delSp modSp mod">
        <pc:chgData name="Amir" userId="065951d4-4781-441f-ab30-2019f0b03826" providerId="ADAL" clId="{1D48DFC2-D5F9-4FD6-955B-0B473925755E}" dt="2020-09-03T12:09:11.718" v="6887" actId="20577"/>
        <pc:sldMkLst>
          <pc:docMk/>
          <pc:sldMk cId="1280478878" sldId="461"/>
        </pc:sldMkLst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8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1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2" creationId="{00000000-0000-0000-0000-000000000000}"/>
          </ac:spMkLst>
        </pc:spChg>
        <pc:spChg chg="del mod">
          <ac:chgData name="Amir" userId="065951d4-4781-441f-ab30-2019f0b03826" providerId="ADAL" clId="{1D48DFC2-D5F9-4FD6-955B-0B473925755E}" dt="2020-09-03T12:08:34.327" v="6874" actId="478"/>
          <ac:spMkLst>
            <pc:docMk/>
            <pc:sldMk cId="1280478878" sldId="461"/>
            <ac:spMk id="13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4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5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6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7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8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07:19.615" v="6868" actId="6549"/>
          <ac:spMkLst>
            <pc:docMk/>
            <pc:sldMk cId="1280478878" sldId="461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09:11.718" v="6887" actId="20577"/>
          <ac:spMkLst>
            <pc:docMk/>
            <pc:sldMk cId="1280478878" sldId="461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12:09:01.081" v="6883" actId="1076"/>
          <ac:picMkLst>
            <pc:docMk/>
            <pc:sldMk cId="1280478878" sldId="461"/>
            <ac:picMk id="2" creationId="{6A895E07-23CB-4001-ADE7-54C33471CB0B}"/>
          </ac:picMkLst>
        </pc:picChg>
        <pc:cxnChg chg="del mod">
          <ac:chgData name="Amir" userId="065951d4-4781-441f-ab30-2019f0b03826" providerId="ADAL" clId="{1D48DFC2-D5F9-4FD6-955B-0B473925755E}" dt="2020-09-03T12:08:19.815" v="6871" actId="478"/>
          <ac:cxnSpMkLst>
            <pc:docMk/>
            <pc:sldMk cId="1280478878" sldId="461"/>
            <ac:cxnSpMk id="3" creationId="{00000000-0000-0000-0000-000000000000}"/>
          </ac:cxnSpMkLst>
        </pc:cxnChg>
        <pc:cxnChg chg="del mod">
          <ac:chgData name="Amir" userId="065951d4-4781-441f-ab30-2019f0b03826" providerId="ADAL" clId="{1D48DFC2-D5F9-4FD6-955B-0B473925755E}" dt="2020-09-03T12:08:19.815" v="6871" actId="478"/>
          <ac:cxnSpMkLst>
            <pc:docMk/>
            <pc:sldMk cId="1280478878" sldId="461"/>
            <ac:cxnSpMk id="21" creationId="{00000000-0000-0000-0000-000000000000}"/>
          </ac:cxnSpMkLst>
        </pc:cxnChg>
      </pc:sldChg>
      <pc:sldChg chg="del">
        <pc:chgData name="Amir" userId="065951d4-4781-441f-ab30-2019f0b03826" providerId="ADAL" clId="{1D48DFC2-D5F9-4FD6-955B-0B473925755E}" dt="2020-09-03T12:14:38.720" v="7100" actId="47"/>
        <pc:sldMkLst>
          <pc:docMk/>
          <pc:sldMk cId="3195162735" sldId="462"/>
        </pc:sldMkLst>
      </pc:sldChg>
      <pc:sldChg chg="addSp modSp mod modAnim">
        <pc:chgData name="Amir" userId="065951d4-4781-441f-ab30-2019f0b03826" providerId="ADAL" clId="{1D48DFC2-D5F9-4FD6-955B-0B473925755E}" dt="2020-09-01T12:59:30.542" v="1000"/>
        <pc:sldMkLst>
          <pc:docMk/>
          <pc:sldMk cId="1859294086" sldId="484"/>
        </pc:sldMkLst>
        <pc:spChg chg="add mod">
          <ac:chgData name="Amir" userId="065951d4-4781-441f-ab30-2019f0b03826" providerId="ADAL" clId="{1D48DFC2-D5F9-4FD6-955B-0B473925755E}" dt="2020-09-01T12:58:00.762" v="972" actId="20577"/>
          <ac:spMkLst>
            <pc:docMk/>
            <pc:sldMk cId="1859294086" sldId="484"/>
            <ac:spMk id="3" creationId="{7229A024-46A8-466F-9E2A-B19918906113}"/>
          </ac:spMkLst>
        </pc:spChg>
        <pc:spChg chg="mod">
          <ac:chgData name="Amir" userId="065951d4-4781-441f-ab30-2019f0b03826" providerId="ADAL" clId="{1D48DFC2-D5F9-4FD6-955B-0B473925755E}" dt="2020-09-01T12:59:23.654" v="999" actId="1582"/>
          <ac:spMkLst>
            <pc:docMk/>
            <pc:sldMk cId="1859294086" sldId="484"/>
            <ac:spMk id="1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3:03:36.799" v="1075" actId="20577"/>
        <pc:sldMkLst>
          <pc:docMk/>
          <pc:sldMk cId="2528007352" sldId="496"/>
        </pc:sldMkLst>
        <pc:spChg chg="mod">
          <ac:chgData name="Amir" userId="065951d4-4781-441f-ab30-2019f0b03826" providerId="ADAL" clId="{1D48DFC2-D5F9-4FD6-955B-0B473925755E}" dt="2020-09-01T13:03:36.799" v="1075" actId="20577"/>
          <ac:spMkLst>
            <pc:docMk/>
            <pc:sldMk cId="2528007352" sldId="496"/>
            <ac:spMk id="3076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03:45:33.723" v="300" actId="14100"/>
        <pc:sldMkLst>
          <pc:docMk/>
          <pc:sldMk cId="3083867816" sldId="498"/>
        </pc:sldMkLst>
        <pc:spChg chg="mod">
          <ac:chgData name="Amir" userId="065951d4-4781-441f-ab30-2019f0b03826" providerId="ADAL" clId="{1D48DFC2-D5F9-4FD6-955B-0B473925755E}" dt="2020-09-01T03:45:33.723" v="300" actId="14100"/>
          <ac:spMkLst>
            <pc:docMk/>
            <pc:sldMk cId="3083867816" sldId="498"/>
            <ac:spMk id="19459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2:52:22.124" v="869" actId="6549"/>
        <pc:sldMkLst>
          <pc:docMk/>
          <pc:sldMk cId="2880552492" sldId="499"/>
        </pc:sldMkLst>
        <pc:spChg chg="mod">
          <ac:chgData name="Amir" userId="065951d4-4781-441f-ab30-2019f0b03826" providerId="ADAL" clId="{1D48DFC2-D5F9-4FD6-955B-0B473925755E}" dt="2020-09-01T12:52:09.772" v="867" actId="20577"/>
          <ac:spMkLst>
            <pc:docMk/>
            <pc:sldMk cId="2880552492" sldId="499"/>
            <ac:spMk id="614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2:52:22.124" v="869" actId="6549"/>
          <ac:spMkLst>
            <pc:docMk/>
            <pc:sldMk cId="2880552492" sldId="499"/>
            <ac:spMk id="316419" creationId="{00000000-0000-0000-0000-000000000000}"/>
          </ac:spMkLst>
        </pc:spChg>
      </pc:sldChg>
      <pc:sldChg chg="modSp mod ord modShow">
        <pc:chgData name="Amir" userId="065951d4-4781-441f-ab30-2019f0b03826" providerId="ADAL" clId="{1D48DFC2-D5F9-4FD6-955B-0B473925755E}" dt="2020-09-01T12:51:46.098" v="841"/>
        <pc:sldMkLst>
          <pc:docMk/>
          <pc:sldMk cId="2975390928" sldId="502"/>
        </pc:sldMkLst>
        <pc:spChg chg="mod">
          <ac:chgData name="Amir" userId="065951d4-4781-441f-ab30-2019f0b03826" providerId="ADAL" clId="{1D48DFC2-D5F9-4FD6-955B-0B473925755E}" dt="2020-09-01T12:51:18.475" v="838" actId="6549"/>
          <ac:spMkLst>
            <pc:docMk/>
            <pc:sldMk cId="2975390928" sldId="502"/>
            <ac:spMk id="410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03:43:37.076" v="296" actId="6549"/>
        <pc:sldMkLst>
          <pc:docMk/>
          <pc:sldMk cId="1417520250" sldId="504"/>
        </pc:sldMkLst>
        <pc:spChg chg="mod">
          <ac:chgData name="Amir" userId="065951d4-4781-441f-ab30-2019f0b03826" providerId="ADAL" clId="{1D48DFC2-D5F9-4FD6-955B-0B473925755E}" dt="2020-09-01T03:43:37.076" v="296" actId="6549"/>
          <ac:spMkLst>
            <pc:docMk/>
            <pc:sldMk cId="1417520250" sldId="504"/>
            <ac:spMk id="6" creationId="{00000000-0000-0000-0000-000000000000}"/>
          </ac:spMkLst>
        </pc:spChg>
      </pc:sldChg>
      <pc:sldChg chg="addSp delSp modSp mod setBg modClrScheme chgLayout">
        <pc:chgData name="Amir" userId="065951d4-4781-441f-ab30-2019f0b03826" providerId="ADAL" clId="{1D48DFC2-D5F9-4FD6-955B-0B473925755E}" dt="2020-09-01T12:49:07.560" v="636" actId="27614"/>
        <pc:sldMkLst>
          <pc:docMk/>
          <pc:sldMk cId="1776473716" sldId="505"/>
        </pc:sldMkLst>
        <pc:spChg chg="add del mod">
          <ac:chgData name="Amir" userId="065951d4-4781-441f-ab30-2019f0b03826" providerId="ADAL" clId="{1D48DFC2-D5F9-4FD6-955B-0B473925755E}" dt="2020-09-01T12:48:52.397" v="634" actId="700"/>
          <ac:spMkLst>
            <pc:docMk/>
            <pc:sldMk cId="1776473716" sldId="505"/>
            <ac:spMk id="2" creationId="{A473A401-C953-4861-8F70-56150347D3F4}"/>
          </ac:spMkLst>
        </pc:spChg>
        <pc:spChg chg="mod ord">
          <ac:chgData name="Amir" userId="065951d4-4781-441f-ab30-2019f0b03826" providerId="ADAL" clId="{1D48DFC2-D5F9-4FD6-955B-0B473925755E}" dt="2020-09-01T12:48:58.024" v="635" actId="26606"/>
          <ac:spMkLst>
            <pc:docMk/>
            <pc:sldMk cId="1776473716" sldId="505"/>
            <ac:spMk id="5" creationId="{00000000-0000-0000-0000-000000000000}"/>
          </ac:spMkLst>
        </pc:spChg>
        <pc:spChg chg="add">
          <ac:chgData name="Amir" userId="065951d4-4781-441f-ab30-2019f0b03826" providerId="ADAL" clId="{1D48DFC2-D5F9-4FD6-955B-0B473925755E}" dt="2020-09-01T12:48:58.024" v="635" actId="26606"/>
          <ac:spMkLst>
            <pc:docMk/>
            <pc:sldMk cId="1776473716" sldId="505"/>
            <ac:spMk id="10" creationId="{1707FC24-6981-43D9-B525-C7832BA22463}"/>
          </ac:spMkLst>
        </pc:spChg>
        <pc:picChg chg="add mod">
          <ac:chgData name="Amir" userId="065951d4-4781-441f-ab30-2019f0b03826" providerId="ADAL" clId="{1D48DFC2-D5F9-4FD6-955B-0B473925755E}" dt="2020-09-01T12:49:07.560" v="636" actId="27614"/>
          <ac:picMkLst>
            <pc:docMk/>
            <pc:sldMk cId="1776473716" sldId="505"/>
            <ac:picMk id="4" creationId="{3A890277-4AD5-4365-9ADE-982FE198D3E3}"/>
          </ac:picMkLst>
        </pc:picChg>
        <pc:picChg chg="del">
          <ac:chgData name="Amir" userId="065951d4-4781-441f-ab30-2019f0b03826" providerId="ADAL" clId="{1D48DFC2-D5F9-4FD6-955B-0B473925755E}" dt="2020-09-01T04:14:28.510" v="413" actId="478"/>
          <ac:picMkLst>
            <pc:docMk/>
            <pc:sldMk cId="1776473716" sldId="505"/>
            <ac:picMk id="7" creationId="{00000000-0000-0000-0000-000000000000}"/>
          </ac:picMkLst>
        </pc:picChg>
      </pc:sldChg>
      <pc:sldChg chg="modSp modAnim">
        <pc:chgData name="Amir" userId="065951d4-4781-441f-ab30-2019f0b03826" providerId="ADAL" clId="{1D48DFC2-D5F9-4FD6-955B-0B473925755E}" dt="2020-09-05T21:42:49.622" v="8083" actId="13926"/>
        <pc:sldMkLst>
          <pc:docMk/>
          <pc:sldMk cId="1451493402" sldId="519"/>
        </pc:sldMkLst>
        <pc:spChg chg="mod">
          <ac:chgData name="Amir" userId="065951d4-4781-441f-ab30-2019f0b03826" providerId="ADAL" clId="{1D48DFC2-D5F9-4FD6-955B-0B473925755E}" dt="2020-09-05T21:42:49.622" v="8083" actId="13926"/>
          <ac:spMkLst>
            <pc:docMk/>
            <pc:sldMk cId="1451493402" sldId="519"/>
            <ac:spMk id="20482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2:56:00.471" v="964" actId="20577"/>
        <pc:sldMkLst>
          <pc:docMk/>
          <pc:sldMk cId="3993949618" sldId="529"/>
        </pc:sldMkLst>
        <pc:spChg chg="mod">
          <ac:chgData name="Amir" userId="065951d4-4781-441f-ab30-2019f0b03826" providerId="ADAL" clId="{1D48DFC2-D5F9-4FD6-955B-0B473925755E}" dt="2020-09-01T12:56:00.471" v="964" actId="20577"/>
          <ac:spMkLst>
            <pc:docMk/>
            <pc:sldMk cId="3993949618" sldId="529"/>
            <ac:spMk id="10244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2:55:01.984" v="919" actId="20577"/>
          <ac:spMkLst>
            <pc:docMk/>
            <pc:sldMk cId="3993949618" sldId="529"/>
            <ac:spMk id="19459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3T00:41:35.606" v="1490" actId="122"/>
        <pc:sldMkLst>
          <pc:docMk/>
          <pc:sldMk cId="1744060812" sldId="531"/>
        </pc:sldMkLst>
        <pc:spChg chg="mod">
          <ac:chgData name="Amir" userId="065951d4-4781-441f-ab30-2019f0b03826" providerId="ADAL" clId="{1D48DFC2-D5F9-4FD6-955B-0B473925755E}" dt="2020-09-03T00:41:35.606" v="1490" actId="122"/>
          <ac:spMkLst>
            <pc:docMk/>
            <pc:sldMk cId="1744060812" sldId="531"/>
            <ac:spMk id="4" creationId="{00000000-0000-0000-0000-000000000000}"/>
          </ac:spMkLst>
        </pc:spChg>
      </pc:sldChg>
      <pc:sldChg chg="del">
        <pc:chgData name="Amir" userId="065951d4-4781-441f-ab30-2019f0b03826" providerId="ADAL" clId="{1D48DFC2-D5F9-4FD6-955B-0B473925755E}" dt="2020-09-09T02:23:47.544" v="8084" actId="47"/>
        <pc:sldMkLst>
          <pc:docMk/>
          <pc:sldMk cId="1418855304" sldId="534"/>
        </pc:sldMkLst>
      </pc:sldChg>
      <pc:sldChg chg="mod modShow">
        <pc:chgData name="Amir" userId="065951d4-4781-441f-ab30-2019f0b03826" providerId="ADAL" clId="{1D48DFC2-D5F9-4FD6-955B-0B473925755E}" dt="2020-09-03T01:25:42.478" v="2339" actId="729"/>
        <pc:sldMkLst>
          <pc:docMk/>
          <pc:sldMk cId="1332624395" sldId="543"/>
        </pc:sldMkLst>
      </pc:sldChg>
      <pc:sldChg chg="addSp modSp mod modAnim">
        <pc:chgData name="Amir" userId="065951d4-4781-441f-ab30-2019f0b03826" providerId="ADAL" clId="{1D48DFC2-D5F9-4FD6-955B-0B473925755E}" dt="2020-09-03T01:31:57.486" v="2696"/>
        <pc:sldMkLst>
          <pc:docMk/>
          <pc:sldMk cId="2520190568" sldId="544"/>
        </pc:sldMkLst>
        <pc:spChg chg="add mod">
          <ac:chgData name="Amir" userId="065951d4-4781-441f-ab30-2019f0b03826" providerId="ADAL" clId="{1D48DFC2-D5F9-4FD6-955B-0B473925755E}" dt="2020-09-03T01:24:32.533" v="2334" actId="113"/>
          <ac:spMkLst>
            <pc:docMk/>
            <pc:sldMk cId="2520190568" sldId="544"/>
            <ac:spMk id="2" creationId="{E164CE4C-A0E7-488F-BD39-423556CB3267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9" creationId="{AC60DAC6-349D-4664-9B00-060BDB4E990B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0" creationId="{ECF903B5-86D2-4F14-A86E-EC8DDF377C31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6" creationId="{FBF7E052-21E1-4120-9B1A-6EBB2B7A630D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7" creationId="{7466C30D-84B4-4F2C-AE43-705EFDC0FAB1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4" creationId="{C0F8CB2B-7920-4E38-B7F3-F3BA23DFCA42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7" creationId="{E622D5F4-E974-4444-99DC-15DEDA0B5E02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8" creationId="{BDAA17CD-2B6D-4EA1-9D4B-DF1235C9456F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9" creationId="{4E3B88B7-A416-420F-810F-E8750494C7B6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32" creationId="{AAB0FE98-0429-43F9-9EB5-934DCB2756B0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Amir" userId="065951d4-4781-441f-ab30-2019f0b03826" providerId="ADAL" clId="{1D48DFC2-D5F9-4FD6-955B-0B473925755E}" dt="2020-09-03T01:22:27.801" v="2263" actId="207"/>
          <ac:spMkLst>
            <pc:docMk/>
            <pc:sldMk cId="2520190568" sldId="544"/>
            <ac:spMk id="87044" creationId="{00000000-0000-0000-0000-000000000000}"/>
          </ac:spMkLst>
        </pc:sp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4" creationId="{068C1760-2C53-44B8-84B1-5A6AE1588B83}"/>
          </ac:picMkLst>
        </pc:pic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7" creationId="{76495708-801A-4D16-8C02-F14D536AF17F}"/>
          </ac:picMkLst>
        </pc:pic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21" creationId="{D5CD4CFC-8971-411F-9EB3-F2B4542FC43E}"/>
          </ac:picMkLst>
        </pc:pic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14" creationId="{BEE10EED-E1C9-4663-BDE2-5238317E67B8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18" creationId="{9E84267B-EF5E-4ECE-A6CE-32DF5E95D1CE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26" creationId="{29EC882C-A852-43A4-A02F-CEE59A90C25E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31" creationId="{41D41929-8EE5-4D61-B4FA-9F252B0F0525}"/>
          </ac:cxnSpMkLst>
        </pc:cxnChg>
      </pc:sldChg>
      <pc:sldChg chg="modSp mod">
        <pc:chgData name="Amir" userId="065951d4-4781-441f-ab30-2019f0b03826" providerId="ADAL" clId="{1D48DFC2-D5F9-4FD6-955B-0B473925755E}" dt="2020-09-09T02:32:29.887" v="8323" actId="20577"/>
        <pc:sldMkLst>
          <pc:docMk/>
          <pc:sldMk cId="710160062" sldId="545"/>
        </pc:sldMkLst>
        <pc:spChg chg="mod">
          <ac:chgData name="Amir" userId="065951d4-4781-441f-ab30-2019f0b03826" providerId="ADAL" clId="{1D48DFC2-D5F9-4FD6-955B-0B473925755E}" dt="2020-09-09T02:32:29.887" v="8323" actId="20577"/>
          <ac:spMkLst>
            <pc:docMk/>
            <pc:sldMk cId="710160062" sldId="545"/>
            <ac:spMk id="87044" creationId="{00000000-0000-0000-0000-000000000000}"/>
          </ac:spMkLst>
        </pc:spChg>
      </pc:sldChg>
      <pc:sldChg chg="addSp delSp modSp mod delAnim modAnim">
        <pc:chgData name="Amir" userId="065951d4-4781-441f-ab30-2019f0b03826" providerId="ADAL" clId="{1D48DFC2-D5F9-4FD6-955B-0B473925755E}" dt="2020-09-09T02:39:00.770" v="8735" actId="20577"/>
        <pc:sldMkLst>
          <pc:docMk/>
          <pc:sldMk cId="3929748425" sldId="546"/>
        </pc:sldMkLst>
        <pc:spChg chg="mod">
          <ac:chgData name="Amir" userId="065951d4-4781-441f-ab30-2019f0b03826" providerId="ADAL" clId="{1D48DFC2-D5F9-4FD6-955B-0B473925755E}" dt="2020-09-09T02:39:00.770" v="8735" actId="20577"/>
          <ac:spMkLst>
            <pc:docMk/>
            <pc:sldMk cId="3929748425" sldId="546"/>
            <ac:spMk id="20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33:49.692" v="8338" actId="20577"/>
          <ac:spMkLst>
            <pc:docMk/>
            <pc:sldMk cId="3929748425" sldId="546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37:06.360" v="8699" actId="1076"/>
          <ac:spMkLst>
            <pc:docMk/>
            <pc:sldMk cId="3929748425" sldId="546"/>
            <ac:spMk id="93188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9T02:33:08.816" v="8327" actId="14100"/>
          <ac:picMkLst>
            <pc:docMk/>
            <pc:sldMk cId="3929748425" sldId="546"/>
            <ac:picMk id="3" creationId="{4629D1AF-47F3-4B3C-A4DC-5BC37CE5A1B4}"/>
          </ac:picMkLst>
        </pc:picChg>
        <pc:picChg chg="del">
          <ac:chgData name="Amir" userId="065951d4-4781-441f-ab30-2019f0b03826" providerId="ADAL" clId="{1D48DFC2-D5F9-4FD6-955B-0B473925755E}" dt="2020-09-09T02:32:55.972" v="8324" actId="478"/>
          <ac:picMkLst>
            <pc:docMk/>
            <pc:sldMk cId="3929748425" sldId="546"/>
            <ac:picMk id="11" creationId="{00000000-0000-0000-0000-000000000000}"/>
          </ac:picMkLst>
        </pc:picChg>
      </pc:sldChg>
      <pc:sldChg chg="modSp">
        <pc:chgData name="Amir" userId="065951d4-4781-441f-ab30-2019f0b03826" providerId="ADAL" clId="{1D48DFC2-D5F9-4FD6-955B-0B473925755E}" dt="2020-09-09T02:30:14.140" v="8311" actId="6549"/>
        <pc:sldMkLst>
          <pc:docMk/>
          <pc:sldMk cId="4141138918" sldId="562"/>
        </pc:sldMkLst>
        <pc:spChg chg="mod">
          <ac:chgData name="Amir" userId="065951d4-4781-441f-ab30-2019f0b03826" providerId="ADAL" clId="{1D48DFC2-D5F9-4FD6-955B-0B473925755E}" dt="2020-09-09T02:30:14.140" v="8311" actId="6549"/>
          <ac:spMkLst>
            <pc:docMk/>
            <pc:sldMk cId="4141138918" sldId="562"/>
            <ac:spMk id="87044" creationId="{00000000-0000-0000-0000-000000000000}"/>
          </ac:spMkLst>
        </pc:spChg>
      </pc:sldChg>
      <pc:sldChg chg="modSp add mod">
        <pc:chgData name="Amir" userId="065951d4-4781-441f-ab30-2019f0b03826" providerId="ADAL" clId="{1D48DFC2-D5F9-4FD6-955B-0B473925755E}" dt="2020-09-01T12:29:47.565" v="467" actId="12"/>
        <pc:sldMkLst>
          <pc:docMk/>
          <pc:sldMk cId="1726400962" sldId="565"/>
        </pc:sldMkLst>
        <pc:spChg chg="mod">
          <ac:chgData name="Amir" userId="065951d4-4781-441f-ab30-2019f0b03826" providerId="ADAL" clId="{1D48DFC2-D5F9-4FD6-955B-0B473925755E}" dt="2020-09-01T12:29:47.565" v="467" actId="12"/>
          <ac:spMkLst>
            <pc:docMk/>
            <pc:sldMk cId="1726400962" sldId="565"/>
            <ac:spMk id="7172" creationId="{00000000-0000-0000-0000-000000000000}"/>
          </ac:spMkLst>
        </pc:spChg>
      </pc:sldChg>
      <pc:sldChg chg="modSp new mod">
        <pc:chgData name="Amir" userId="065951d4-4781-441f-ab30-2019f0b03826" providerId="ADAL" clId="{1D48DFC2-D5F9-4FD6-955B-0B473925755E}" dt="2020-09-01T12:42:52.420" v="633" actId="20577"/>
        <pc:sldMkLst>
          <pc:docMk/>
          <pc:sldMk cId="2073306517" sldId="566"/>
        </pc:sldMkLst>
        <pc:spChg chg="mod">
          <ac:chgData name="Amir" userId="065951d4-4781-441f-ab30-2019f0b03826" providerId="ADAL" clId="{1D48DFC2-D5F9-4FD6-955B-0B473925755E}" dt="2020-09-01T12:31:48.123" v="503" actId="20577"/>
          <ac:spMkLst>
            <pc:docMk/>
            <pc:sldMk cId="2073306517" sldId="566"/>
            <ac:spMk id="2" creationId="{FF3B5503-B65E-41A9-B8FE-F81EA54D81C3}"/>
          </ac:spMkLst>
        </pc:spChg>
        <pc:spChg chg="mod">
          <ac:chgData name="Amir" userId="065951d4-4781-441f-ab30-2019f0b03826" providerId="ADAL" clId="{1D48DFC2-D5F9-4FD6-955B-0B473925755E}" dt="2020-09-01T12:42:52.420" v="633" actId="20577"/>
          <ac:spMkLst>
            <pc:docMk/>
            <pc:sldMk cId="2073306517" sldId="566"/>
            <ac:spMk id="3" creationId="{A6818713-1F25-4E70-912E-437CE52A0D62}"/>
          </ac:spMkLst>
        </pc:spChg>
      </pc:sldChg>
      <pc:sldChg chg="modSp new del mod">
        <pc:chgData name="Amir" userId="065951d4-4781-441f-ab30-2019f0b03826" providerId="ADAL" clId="{1D48DFC2-D5F9-4FD6-955B-0B473925755E}" dt="2020-09-03T00:54:54.326" v="1656" actId="47"/>
        <pc:sldMkLst>
          <pc:docMk/>
          <pc:sldMk cId="2647931320" sldId="567"/>
        </pc:sldMkLst>
        <pc:spChg chg="mod">
          <ac:chgData name="Amir" userId="065951d4-4781-441f-ab30-2019f0b03826" providerId="ADAL" clId="{1D48DFC2-D5F9-4FD6-955B-0B473925755E}" dt="2020-09-03T00:54:51.040" v="1655" actId="21"/>
          <ac:spMkLst>
            <pc:docMk/>
            <pc:sldMk cId="2647931320" sldId="567"/>
            <ac:spMk id="2" creationId="{693790A1-D5AC-426A-A0ED-12927BF8AF89}"/>
          </ac:spMkLst>
        </pc:spChg>
      </pc:sldChg>
      <pc:sldChg chg="addSp delSp modSp new mod chgLayout">
        <pc:chgData name="Amir" userId="065951d4-4781-441f-ab30-2019f0b03826" providerId="ADAL" clId="{1D48DFC2-D5F9-4FD6-955B-0B473925755E}" dt="2020-09-04T12:50:45.327" v="8057" actId="20577"/>
        <pc:sldMkLst>
          <pc:docMk/>
          <pc:sldMk cId="3997651574" sldId="568"/>
        </pc:sldMkLst>
        <pc:spChg chg="mod ord">
          <ac:chgData name="Amir" userId="065951d4-4781-441f-ab30-2019f0b03826" providerId="ADAL" clId="{1D48DFC2-D5F9-4FD6-955B-0B473925755E}" dt="2020-09-03T00:55:38.600" v="1658" actId="700"/>
          <ac:spMkLst>
            <pc:docMk/>
            <pc:sldMk cId="3997651574" sldId="568"/>
            <ac:spMk id="2" creationId="{BA916B94-0200-444F-9D20-0FABDE87B399}"/>
          </ac:spMkLst>
        </pc:spChg>
        <pc:spChg chg="del">
          <ac:chgData name="Amir" userId="065951d4-4781-441f-ab30-2019f0b03826" providerId="ADAL" clId="{1D48DFC2-D5F9-4FD6-955B-0B473925755E}" dt="2020-09-03T00:55:38.600" v="1658" actId="700"/>
          <ac:spMkLst>
            <pc:docMk/>
            <pc:sldMk cId="3997651574" sldId="568"/>
            <ac:spMk id="3" creationId="{265A6B99-D1B4-4190-A207-6D9797996882}"/>
          </ac:spMkLst>
        </pc:spChg>
        <pc:spChg chg="add mod ord">
          <ac:chgData name="Amir" userId="065951d4-4781-441f-ab30-2019f0b03826" providerId="ADAL" clId="{1D48DFC2-D5F9-4FD6-955B-0B473925755E}" dt="2020-09-04T12:50:45.327" v="8057" actId="20577"/>
          <ac:spMkLst>
            <pc:docMk/>
            <pc:sldMk cId="3997651574" sldId="568"/>
            <ac:spMk id="4" creationId="{87FD88D3-7A26-443A-88DE-9C2C37E1A5E5}"/>
          </ac:spMkLst>
        </pc:spChg>
      </pc:sldChg>
      <pc:sldChg chg="addSp modSp add mod modAnim">
        <pc:chgData name="Amir" userId="065951d4-4781-441f-ab30-2019f0b03826" providerId="ADAL" clId="{1D48DFC2-D5F9-4FD6-955B-0B473925755E}" dt="2020-09-03T02:29:01.724" v="3707"/>
        <pc:sldMkLst>
          <pc:docMk/>
          <pc:sldMk cId="1845203218" sldId="569"/>
        </pc:sldMkLst>
        <pc:spChg chg="add mod">
          <ac:chgData name="Amir" userId="065951d4-4781-441f-ab30-2019f0b03826" providerId="ADAL" clId="{1D48DFC2-D5F9-4FD6-955B-0B473925755E}" dt="2020-09-03T02:28:51.002" v="3706" actId="1076"/>
          <ac:spMkLst>
            <pc:docMk/>
            <pc:sldMk cId="1845203218" sldId="569"/>
            <ac:spMk id="3" creationId="{5CE1F1BB-7B99-49CF-B149-46FA495A7217}"/>
          </ac:spMkLst>
        </pc:spChg>
        <pc:spChg chg="mod">
          <ac:chgData name="Amir" userId="065951d4-4781-441f-ab30-2019f0b03826" providerId="ADAL" clId="{1D48DFC2-D5F9-4FD6-955B-0B473925755E}" dt="2020-09-03T02:28:42.299" v="3705" actId="313"/>
          <ac:spMkLst>
            <pc:docMk/>
            <pc:sldMk cId="1845203218" sldId="569"/>
            <ac:spMk id="4" creationId="{87FD88D3-7A26-443A-88DE-9C2C37E1A5E5}"/>
          </ac:spMkLst>
        </pc:spChg>
      </pc:sldChg>
      <pc:sldChg chg="addSp delSp modSp new mod modAnim">
        <pc:chgData name="Amir" userId="065951d4-4781-441f-ab30-2019f0b03826" providerId="ADAL" clId="{1D48DFC2-D5F9-4FD6-955B-0B473925755E}" dt="2020-09-03T02:32:35.354" v="3833" actId="478"/>
        <pc:sldMkLst>
          <pc:docMk/>
          <pc:sldMk cId="3901992280" sldId="570"/>
        </pc:sldMkLst>
        <pc:spChg chg="mod">
          <ac:chgData name="Amir" userId="065951d4-4781-441f-ab30-2019f0b03826" providerId="ADAL" clId="{1D48DFC2-D5F9-4FD6-955B-0B473925755E}" dt="2020-09-03T02:00:05.328" v="3222" actId="20577"/>
          <ac:spMkLst>
            <pc:docMk/>
            <pc:sldMk cId="3901992280" sldId="570"/>
            <ac:spMk id="2" creationId="{7D9743D0-16D5-441A-A9B9-374BCFFA4F9C}"/>
          </ac:spMkLst>
        </pc:spChg>
        <pc:spChg chg="add del mod">
          <ac:chgData name="Amir" userId="065951d4-4781-441f-ab30-2019f0b03826" providerId="ADAL" clId="{1D48DFC2-D5F9-4FD6-955B-0B473925755E}" dt="2020-09-03T02:32:22.447" v="3830" actId="20577"/>
          <ac:spMkLst>
            <pc:docMk/>
            <pc:sldMk cId="3901992280" sldId="570"/>
            <ac:spMk id="3" creationId="{34607D26-334F-460F-8A1A-185B0BCD09B4}"/>
          </ac:spMkLst>
        </pc:spChg>
        <pc:spChg chg="mod topLvl">
          <ac:chgData name="Amir" userId="065951d4-4781-441f-ab30-2019f0b03826" providerId="ADAL" clId="{1D48DFC2-D5F9-4FD6-955B-0B473925755E}" dt="2020-09-03T02:02:51.832" v="3237" actId="1076"/>
          <ac:spMkLst>
            <pc:docMk/>
            <pc:sldMk cId="3901992280" sldId="570"/>
            <ac:spMk id="9" creationId="{A4FE7B51-B265-4BA1-A29B-C39E7A01EF30}"/>
          </ac:spMkLst>
        </pc:spChg>
        <pc:spChg chg="del mod topLvl">
          <ac:chgData name="Amir" userId="065951d4-4781-441f-ab30-2019f0b03826" providerId="ADAL" clId="{1D48DFC2-D5F9-4FD6-955B-0B473925755E}" dt="2020-09-03T02:03:03.068" v="3239" actId="478"/>
          <ac:spMkLst>
            <pc:docMk/>
            <pc:sldMk cId="3901992280" sldId="570"/>
            <ac:spMk id="10" creationId="{A7713D8D-78BE-4710-B27C-5762C5DBD9A7}"/>
          </ac:spMkLst>
        </pc:spChg>
        <pc:grpChg chg="add del mod">
          <ac:chgData name="Amir" userId="065951d4-4781-441f-ab30-2019f0b03826" providerId="ADAL" clId="{1D48DFC2-D5F9-4FD6-955B-0B473925755E}" dt="2020-09-03T02:02:45.953" v="3236" actId="165"/>
          <ac:grpSpMkLst>
            <pc:docMk/>
            <pc:sldMk cId="3901992280" sldId="570"/>
            <ac:grpSpMk id="8" creationId="{93B57387-B561-4A9B-91E4-CA147FDD9201}"/>
          </ac:grpSpMkLst>
        </pc:grpChg>
        <pc:picChg chg="add del mod ord">
          <ac:chgData name="Amir" userId="065951d4-4781-441f-ab30-2019f0b03826" providerId="ADAL" clId="{1D48DFC2-D5F9-4FD6-955B-0B473925755E}" dt="2020-09-03T02:01:25.893" v="3227" actId="22"/>
          <ac:picMkLst>
            <pc:docMk/>
            <pc:sldMk cId="3901992280" sldId="570"/>
            <ac:picMk id="5" creationId="{099132E1-107F-4D1C-A85E-ED0758B8313C}"/>
          </ac:picMkLst>
        </pc:picChg>
        <pc:picChg chg="add mod">
          <ac:chgData name="Amir" userId="065951d4-4781-441f-ab30-2019f0b03826" providerId="ADAL" clId="{1D48DFC2-D5F9-4FD6-955B-0B473925755E}" dt="2020-09-03T02:01:46.164" v="3231" actId="1076"/>
          <ac:picMkLst>
            <pc:docMk/>
            <pc:sldMk cId="3901992280" sldId="570"/>
            <ac:picMk id="7" creationId="{4DC54A2F-7004-498B-97B1-A0CF904C2C6F}"/>
          </ac:picMkLst>
        </pc:picChg>
        <pc:picChg chg="del mod topLvl">
          <ac:chgData name="Amir" userId="065951d4-4781-441f-ab30-2019f0b03826" providerId="ADAL" clId="{1D48DFC2-D5F9-4FD6-955B-0B473925755E}" dt="2020-09-03T02:32:35.354" v="3833" actId="478"/>
          <ac:picMkLst>
            <pc:docMk/>
            <pc:sldMk cId="3901992280" sldId="570"/>
            <ac:picMk id="11" creationId="{17438CC5-3547-47BF-8C0E-5D26EFD4C72F}"/>
          </ac:picMkLst>
        </pc:picChg>
      </pc:sldChg>
      <pc:sldChg chg="addSp modSp add mod ord">
        <pc:chgData name="Amir" userId="065951d4-4781-441f-ab30-2019f0b03826" providerId="ADAL" clId="{1D48DFC2-D5F9-4FD6-955B-0B473925755E}" dt="2020-09-03T01:32:18.798" v="2698" actId="113"/>
        <pc:sldMkLst>
          <pc:docMk/>
          <pc:sldMk cId="3565703027" sldId="571"/>
        </pc:sldMkLst>
        <pc:spChg chg="mod">
          <ac:chgData name="Amir" userId="065951d4-4781-441f-ab30-2019f0b03826" providerId="ADAL" clId="{1D48DFC2-D5F9-4FD6-955B-0B473925755E}" dt="2020-09-03T01:32:18.798" v="2698" actId="113"/>
          <ac:spMkLst>
            <pc:docMk/>
            <pc:sldMk cId="3565703027" sldId="571"/>
            <ac:spMk id="2" creationId="{E164CE4C-A0E7-488F-BD39-423556CB3267}"/>
          </ac:spMkLst>
        </pc:spChg>
        <pc:spChg chg="mod">
          <ac:chgData name="Amir" userId="065951d4-4781-441f-ab30-2019f0b03826" providerId="ADAL" clId="{1D48DFC2-D5F9-4FD6-955B-0B473925755E}" dt="2020-09-03T01:30:50.338" v="2695" actId="20577"/>
          <ac:spMkLst>
            <pc:docMk/>
            <pc:sldMk cId="3565703027" sldId="571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01:28:53.545" v="2685" actId="20577"/>
          <ac:spMkLst>
            <pc:docMk/>
            <pc:sldMk cId="3565703027" sldId="571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01:30:18.090" v="2694" actId="207"/>
          <ac:picMkLst>
            <pc:docMk/>
            <pc:sldMk cId="3565703027" sldId="571"/>
            <ac:picMk id="5" creationId="{36832C5C-9DD2-4593-AAF7-810C71493038}"/>
          </ac:picMkLst>
        </pc:picChg>
      </pc:sldChg>
      <pc:sldChg chg="addSp delSp modSp add mod modAnim">
        <pc:chgData name="Amir" userId="065951d4-4781-441f-ab30-2019f0b03826" providerId="ADAL" clId="{1D48DFC2-D5F9-4FD6-955B-0B473925755E}" dt="2020-09-03T02:30:50.512" v="3712"/>
        <pc:sldMkLst>
          <pc:docMk/>
          <pc:sldMk cId="1474259728" sldId="572"/>
        </pc:sldMkLst>
        <pc:spChg chg="add mod">
          <ac:chgData name="Amir" userId="065951d4-4781-441f-ab30-2019f0b03826" providerId="ADAL" clId="{1D48DFC2-D5F9-4FD6-955B-0B473925755E}" dt="2020-09-03T01:50:58.350" v="3102" actId="164"/>
          <ac:spMkLst>
            <pc:docMk/>
            <pc:sldMk cId="1474259728" sldId="572"/>
            <ac:spMk id="6" creationId="{411B5E1F-1F09-47B6-973A-3F1CA7184544}"/>
          </ac:spMkLst>
        </pc:spChg>
        <pc:spChg chg="add del mod">
          <ac:chgData name="Amir" userId="065951d4-4781-441f-ab30-2019f0b03826" providerId="ADAL" clId="{1D48DFC2-D5F9-4FD6-955B-0B473925755E}" dt="2020-09-03T01:56:09.686" v="3158" actId="478"/>
          <ac:spMkLst>
            <pc:docMk/>
            <pc:sldMk cId="1474259728" sldId="572"/>
            <ac:spMk id="11" creationId="{401E755D-DCD8-449E-AB17-78017671F11B}"/>
          </ac:spMkLst>
        </pc:spChg>
        <pc:spChg chg="add mod">
          <ac:chgData name="Amir" userId="065951d4-4781-441f-ab30-2019f0b03826" providerId="ADAL" clId="{1D48DFC2-D5F9-4FD6-955B-0B473925755E}" dt="2020-09-03T01:50:58.350" v="3102" actId="164"/>
          <ac:spMkLst>
            <pc:docMk/>
            <pc:sldMk cId="1474259728" sldId="572"/>
            <ac:spMk id="13" creationId="{97BF521D-E7E2-41A5-98C0-6490B33FD1F8}"/>
          </ac:spMkLst>
        </pc:spChg>
        <pc:spChg chg="mod topLvl">
          <ac:chgData name="Amir" userId="065951d4-4781-441f-ab30-2019f0b03826" providerId="ADAL" clId="{1D48DFC2-D5F9-4FD6-955B-0B473925755E}" dt="2020-09-03T01:55:43.852" v="3153" actId="164"/>
          <ac:spMkLst>
            <pc:docMk/>
            <pc:sldMk cId="1474259728" sldId="572"/>
            <ac:spMk id="35" creationId="{68FB4C85-D304-4C7D-8A21-4E46BB46FE70}"/>
          </ac:spMkLst>
        </pc:spChg>
        <pc:spChg chg="mod topLvl">
          <ac:chgData name="Amir" userId="065951d4-4781-441f-ab30-2019f0b03826" providerId="ADAL" clId="{1D48DFC2-D5F9-4FD6-955B-0B473925755E}" dt="2020-09-03T01:55:43.852" v="3153" actId="164"/>
          <ac:spMkLst>
            <pc:docMk/>
            <pc:sldMk cId="1474259728" sldId="572"/>
            <ac:spMk id="36" creationId="{401A65DD-D8D1-4F13-94DF-F644FEB1F09F}"/>
          </ac:spMkLst>
        </pc:spChg>
        <pc:spChg chg="mod topLvl">
          <ac:chgData name="Amir" userId="065951d4-4781-441f-ab30-2019f0b03826" providerId="ADAL" clId="{1D48DFC2-D5F9-4FD6-955B-0B473925755E}" dt="2020-09-03T01:58:44.631" v="3174" actId="164"/>
          <ac:spMkLst>
            <pc:docMk/>
            <pc:sldMk cId="1474259728" sldId="572"/>
            <ac:spMk id="39" creationId="{573357AF-9C2C-40B0-9CB5-A6A774EF4338}"/>
          </ac:spMkLst>
        </pc:spChg>
        <pc:spChg chg="mod topLvl">
          <ac:chgData name="Amir" userId="065951d4-4781-441f-ab30-2019f0b03826" providerId="ADAL" clId="{1D48DFC2-D5F9-4FD6-955B-0B473925755E}" dt="2020-09-03T01:58:44.631" v="3174" actId="164"/>
          <ac:spMkLst>
            <pc:docMk/>
            <pc:sldMk cId="1474259728" sldId="572"/>
            <ac:spMk id="40" creationId="{C5C175D5-1E03-4519-9D53-2A6800C80509}"/>
          </ac:spMkLst>
        </pc:spChg>
        <pc:spChg chg="mod">
          <ac:chgData name="Amir" userId="065951d4-4781-441f-ab30-2019f0b03826" providerId="ADAL" clId="{1D48DFC2-D5F9-4FD6-955B-0B473925755E}" dt="2020-09-03T01:33:59.143" v="2735" actId="5793"/>
          <ac:spMkLst>
            <pc:docMk/>
            <pc:sldMk cId="1474259728" sldId="572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01:55:25.780" v="3152" actId="207"/>
          <ac:spMkLst>
            <pc:docMk/>
            <pc:sldMk cId="1474259728" sldId="572"/>
            <ac:spMk id="87044" creationId="{00000000-0000-0000-0000-000000000000}"/>
          </ac:spMkLst>
        </pc:spChg>
        <pc:grpChg chg="add mod">
          <ac:chgData name="Amir" userId="065951d4-4781-441f-ab30-2019f0b03826" providerId="ADAL" clId="{1D48DFC2-D5F9-4FD6-955B-0B473925755E}" dt="2020-09-03T01:52:15.555" v="3108" actId="1076"/>
          <ac:grpSpMkLst>
            <pc:docMk/>
            <pc:sldMk cId="1474259728" sldId="572"/>
            <ac:grpSpMk id="15" creationId="{AF00A922-41AA-4939-8B0A-5D21017DA4A1}"/>
          </ac:grpSpMkLst>
        </pc:grpChg>
        <pc:grpChg chg="add mod">
          <ac:chgData name="Amir" userId="065951d4-4781-441f-ab30-2019f0b03826" providerId="ADAL" clId="{1D48DFC2-D5F9-4FD6-955B-0B473925755E}" dt="2020-09-03T01:56:00.961" v="3157" actId="1076"/>
          <ac:grpSpMkLst>
            <pc:docMk/>
            <pc:sldMk cId="1474259728" sldId="572"/>
            <ac:grpSpMk id="19" creationId="{0C375C9D-11C8-441C-AC47-BF726D3F91D0}"/>
          </ac:grpSpMkLst>
        </pc:grpChg>
        <pc:grpChg chg="add mod">
          <ac:chgData name="Amir" userId="065951d4-4781-441f-ab30-2019f0b03826" providerId="ADAL" clId="{1D48DFC2-D5F9-4FD6-955B-0B473925755E}" dt="2020-09-03T01:59:08.364" v="3176" actId="1076"/>
          <ac:grpSpMkLst>
            <pc:docMk/>
            <pc:sldMk cId="1474259728" sldId="572"/>
            <ac:grpSpMk id="20" creationId="{F3151473-B4C8-4D60-B9D3-CD8285668387}"/>
          </ac:grpSpMkLst>
        </pc:grpChg>
        <pc:grpChg chg="add del mod">
          <ac:chgData name="Amir" userId="065951d4-4781-441f-ab30-2019f0b03826" providerId="ADAL" clId="{1D48DFC2-D5F9-4FD6-955B-0B473925755E}" dt="2020-09-03T01:52:51.816" v="3112" actId="165"/>
          <ac:grpSpMkLst>
            <pc:docMk/>
            <pc:sldMk cId="1474259728" sldId="572"/>
            <ac:grpSpMk id="34" creationId="{9A5E072D-7727-41B9-B5EF-11783210AB69}"/>
          </ac:grpSpMkLst>
        </pc:grpChg>
        <pc:grpChg chg="add del mod">
          <ac:chgData name="Amir" userId="065951d4-4781-441f-ab30-2019f0b03826" providerId="ADAL" clId="{1D48DFC2-D5F9-4FD6-955B-0B473925755E}" dt="2020-09-03T01:56:43.547" v="3161" actId="165"/>
          <ac:grpSpMkLst>
            <pc:docMk/>
            <pc:sldMk cId="1474259728" sldId="572"/>
            <ac:grpSpMk id="38" creationId="{92086044-E021-4714-BCC4-9E59A4A1EB32}"/>
          </ac:grpSpMkLst>
        </pc:grpChg>
        <pc:picChg chg="add mod">
          <ac:chgData name="Amir" userId="065951d4-4781-441f-ab30-2019f0b03826" providerId="ADAL" clId="{1D48DFC2-D5F9-4FD6-955B-0B473925755E}" dt="2020-09-03T01:52:23.238" v="3109" actId="1076"/>
          <ac:picMkLst>
            <pc:docMk/>
            <pc:sldMk cId="1474259728" sldId="572"/>
            <ac:picMk id="3" creationId="{43FF1744-449F-4C48-80F0-7E8CE8C105C9}"/>
          </ac:picMkLst>
        </pc:picChg>
        <pc:picChg chg="del mod">
          <ac:chgData name="Amir" userId="065951d4-4781-441f-ab30-2019f0b03826" providerId="ADAL" clId="{1D48DFC2-D5F9-4FD6-955B-0B473925755E}" dt="2020-09-03T01:35:35.622" v="2861" actId="478"/>
          <ac:picMkLst>
            <pc:docMk/>
            <pc:sldMk cId="1474259728" sldId="572"/>
            <ac:picMk id="5" creationId="{36832C5C-9DD2-4593-AAF7-810C71493038}"/>
          </ac:picMkLst>
        </pc:picChg>
        <pc:picChg chg="mod">
          <ac:chgData name="Amir" userId="065951d4-4781-441f-ab30-2019f0b03826" providerId="ADAL" clId="{1D48DFC2-D5F9-4FD6-955B-0B473925755E}" dt="2020-09-03T01:55:54.749" v="3156" actId="1076"/>
          <ac:picMkLst>
            <pc:docMk/>
            <pc:sldMk cId="1474259728" sldId="572"/>
            <ac:picMk id="7" creationId="{76495708-801A-4D16-8C02-F14D536AF17F}"/>
          </ac:picMkLst>
        </pc:picChg>
        <pc:picChg chg="add mod ord modCrop">
          <ac:chgData name="Amir" userId="065951d4-4781-441f-ab30-2019f0b03826" providerId="ADAL" clId="{1D48DFC2-D5F9-4FD6-955B-0B473925755E}" dt="2020-09-03T01:50:58.350" v="3102" actId="164"/>
          <ac:picMkLst>
            <pc:docMk/>
            <pc:sldMk cId="1474259728" sldId="572"/>
            <ac:picMk id="8" creationId="{040BECF6-D942-4518-B221-9A731B22B44D}"/>
          </ac:picMkLst>
        </pc:picChg>
        <pc:picChg chg="mod topLvl modCrop">
          <ac:chgData name="Amir" userId="065951d4-4781-441f-ab30-2019f0b03826" providerId="ADAL" clId="{1D48DFC2-D5F9-4FD6-955B-0B473925755E}" dt="2020-09-03T01:55:43.852" v="3153" actId="164"/>
          <ac:picMkLst>
            <pc:docMk/>
            <pc:sldMk cId="1474259728" sldId="572"/>
            <ac:picMk id="37" creationId="{D9750E5B-4A94-46D4-9EFA-CB8FD0D9F4FD}"/>
          </ac:picMkLst>
        </pc:picChg>
        <pc:picChg chg="mod topLvl modCrop">
          <ac:chgData name="Amir" userId="065951d4-4781-441f-ab30-2019f0b03826" providerId="ADAL" clId="{1D48DFC2-D5F9-4FD6-955B-0B473925755E}" dt="2020-09-03T01:58:44.631" v="3174" actId="164"/>
          <ac:picMkLst>
            <pc:docMk/>
            <pc:sldMk cId="1474259728" sldId="572"/>
            <ac:picMk id="41" creationId="{F92C3762-95B4-4C03-ABC5-FC45E057F655}"/>
          </ac:picMkLst>
        </pc:picChg>
      </pc:sldChg>
      <pc:sldChg chg="delSp modSp add mod ord modAnim">
        <pc:chgData name="Amir" userId="065951d4-4781-441f-ab30-2019f0b03826" providerId="ADAL" clId="{1D48DFC2-D5F9-4FD6-955B-0B473925755E}" dt="2020-09-03T03:14:06.211" v="5523" actId="20577"/>
        <pc:sldMkLst>
          <pc:docMk/>
          <pc:sldMk cId="152956316" sldId="573"/>
        </pc:sldMkLst>
        <pc:spChg chg="mod">
          <ac:chgData name="Amir" userId="065951d4-4781-441f-ab30-2019f0b03826" providerId="ADAL" clId="{1D48DFC2-D5F9-4FD6-955B-0B473925755E}" dt="2020-09-03T03:14:06.211" v="5523" actId="20577"/>
          <ac:spMkLst>
            <pc:docMk/>
            <pc:sldMk cId="152956316" sldId="573"/>
            <ac:spMk id="2" creationId="{7D9743D0-16D5-441A-A9B9-374BCFFA4F9C}"/>
          </ac:spMkLst>
        </pc:spChg>
        <pc:spChg chg="mod">
          <ac:chgData name="Amir" userId="065951d4-4781-441f-ab30-2019f0b03826" providerId="ADAL" clId="{1D48DFC2-D5F9-4FD6-955B-0B473925755E}" dt="2020-09-03T03:14:01.340" v="5521" actId="20577"/>
          <ac:spMkLst>
            <pc:docMk/>
            <pc:sldMk cId="152956316" sldId="573"/>
            <ac:spMk id="3" creationId="{34607D26-334F-460F-8A1A-185B0BCD09B4}"/>
          </ac:spMkLst>
        </pc:spChg>
        <pc:spChg chg="del mod">
          <ac:chgData name="Amir" userId="065951d4-4781-441f-ab30-2019f0b03826" providerId="ADAL" clId="{1D48DFC2-D5F9-4FD6-955B-0B473925755E}" dt="2020-09-03T03:03:27.123" v="5116" actId="478"/>
          <ac:spMkLst>
            <pc:docMk/>
            <pc:sldMk cId="152956316" sldId="573"/>
            <ac:spMk id="9" creationId="{A4FE7B51-B265-4BA1-A29B-C39E7A01EF30}"/>
          </ac:spMkLst>
        </pc:spChg>
        <pc:picChg chg="del">
          <ac:chgData name="Amir" userId="065951d4-4781-441f-ab30-2019f0b03826" providerId="ADAL" clId="{1D48DFC2-D5F9-4FD6-955B-0B473925755E}" dt="2020-09-03T02:50:58.352" v="4103" actId="478"/>
          <ac:picMkLst>
            <pc:docMk/>
            <pc:sldMk cId="152956316" sldId="573"/>
            <ac:picMk id="7" creationId="{4DC54A2F-7004-498B-97B1-A0CF904C2C6F}"/>
          </ac:picMkLst>
        </pc:picChg>
      </pc:sldChg>
      <pc:sldChg chg="addSp modSp add mod modAnim">
        <pc:chgData name="Amir" userId="065951d4-4781-441f-ab30-2019f0b03826" providerId="ADAL" clId="{1D48DFC2-D5F9-4FD6-955B-0B473925755E}" dt="2020-09-03T03:23:57.035" v="5874"/>
        <pc:sldMkLst>
          <pc:docMk/>
          <pc:sldMk cId="729791540" sldId="574"/>
        </pc:sldMkLst>
        <pc:spChg chg="mod">
          <ac:chgData name="Amir" userId="065951d4-4781-441f-ab30-2019f0b03826" providerId="ADAL" clId="{1D48DFC2-D5F9-4FD6-955B-0B473925755E}" dt="2020-09-03T03:13:17.950" v="5501" actId="20577"/>
          <ac:spMkLst>
            <pc:docMk/>
            <pc:sldMk cId="729791540" sldId="574"/>
            <ac:spMk id="2" creationId="{7D9743D0-16D5-441A-A9B9-374BCFFA4F9C}"/>
          </ac:spMkLst>
        </pc:spChg>
        <pc:spChg chg="mod">
          <ac:chgData name="Amir" userId="065951d4-4781-441f-ab30-2019f0b03826" providerId="ADAL" clId="{1D48DFC2-D5F9-4FD6-955B-0B473925755E}" dt="2020-09-03T03:23:02.056" v="5867" actId="14100"/>
          <ac:spMkLst>
            <pc:docMk/>
            <pc:sldMk cId="729791540" sldId="574"/>
            <ac:spMk id="3" creationId="{34607D26-334F-460F-8A1A-185B0BCD09B4}"/>
          </ac:spMkLst>
        </pc:spChg>
        <pc:picChg chg="add mod">
          <ac:chgData name="Amir" userId="065951d4-4781-441f-ab30-2019f0b03826" providerId="ADAL" clId="{1D48DFC2-D5F9-4FD6-955B-0B473925755E}" dt="2020-09-03T03:21:04.998" v="5832" actId="1076"/>
          <ac:picMkLst>
            <pc:docMk/>
            <pc:sldMk cId="729791540" sldId="574"/>
            <ac:picMk id="5" creationId="{C70C48CA-801D-4143-9A0F-842F4540B4E3}"/>
          </ac:picMkLst>
        </pc:picChg>
        <pc:picChg chg="add mod ord">
          <ac:chgData name="Amir" userId="065951d4-4781-441f-ab30-2019f0b03826" providerId="ADAL" clId="{1D48DFC2-D5F9-4FD6-955B-0B473925755E}" dt="2020-09-03T03:23:28.386" v="5870" actId="1076"/>
          <ac:picMkLst>
            <pc:docMk/>
            <pc:sldMk cId="729791540" sldId="574"/>
            <ac:picMk id="7" creationId="{D6ACFF5B-EAD3-4F93-9D57-A8B90EA40F6D}"/>
          </ac:picMkLst>
        </pc:picChg>
      </pc:sldChg>
      <pc:sldChg chg="addSp delSp modSp new mod modClrScheme chgLayout">
        <pc:chgData name="Amir" userId="065951d4-4781-441f-ab30-2019f0b03826" providerId="ADAL" clId="{1D48DFC2-D5F9-4FD6-955B-0B473925755E}" dt="2020-09-03T10:59:37.667" v="6580" actId="207"/>
        <pc:sldMkLst>
          <pc:docMk/>
          <pc:sldMk cId="2801272433" sldId="575"/>
        </pc:sldMkLst>
        <pc:spChg chg="mod ord">
          <ac:chgData name="Amir" userId="065951d4-4781-441f-ab30-2019f0b03826" providerId="ADAL" clId="{1D48DFC2-D5F9-4FD6-955B-0B473925755E}" dt="2020-09-03T10:46:12.858" v="6107" actId="700"/>
          <ac:spMkLst>
            <pc:docMk/>
            <pc:sldMk cId="2801272433" sldId="575"/>
            <ac:spMk id="2" creationId="{BECA6C07-8D66-43A6-A865-1F8A30B14338}"/>
          </ac:spMkLst>
        </pc:spChg>
        <pc:spChg chg="del mod ord">
          <ac:chgData name="Amir" userId="065951d4-4781-441f-ab30-2019f0b03826" providerId="ADAL" clId="{1D48DFC2-D5F9-4FD6-955B-0B473925755E}" dt="2020-09-03T10:46:12.858" v="6107" actId="700"/>
          <ac:spMkLst>
            <pc:docMk/>
            <pc:sldMk cId="2801272433" sldId="575"/>
            <ac:spMk id="3" creationId="{62A70228-F841-4CAC-8C90-A8363329C8BD}"/>
          </ac:spMkLst>
        </pc:spChg>
        <pc:spChg chg="add del">
          <ac:chgData name="Amir" userId="065951d4-4781-441f-ab30-2019f0b03826" providerId="ADAL" clId="{1D48DFC2-D5F9-4FD6-955B-0B473925755E}" dt="2020-09-03T10:43:04.070" v="6051" actId="22"/>
          <ac:spMkLst>
            <pc:docMk/>
            <pc:sldMk cId="2801272433" sldId="575"/>
            <ac:spMk id="5" creationId="{B9176D3C-2921-4CCF-A15F-3938D1A0F647}"/>
          </ac:spMkLst>
        </pc:spChg>
        <pc:spChg chg="add mod ord">
          <ac:chgData name="Amir" userId="065951d4-4781-441f-ab30-2019f0b03826" providerId="ADAL" clId="{1D48DFC2-D5F9-4FD6-955B-0B473925755E}" dt="2020-09-03T10:47:11.896" v="6196" actId="20577"/>
          <ac:spMkLst>
            <pc:docMk/>
            <pc:sldMk cId="2801272433" sldId="575"/>
            <ac:spMk id="8" creationId="{AECF43D0-9578-46E3-A9B6-48337884BBFC}"/>
          </ac:spMkLst>
        </pc:spChg>
        <pc:spChg chg="add mod ord">
          <ac:chgData name="Amir" userId="065951d4-4781-441f-ab30-2019f0b03826" providerId="ADAL" clId="{1D48DFC2-D5F9-4FD6-955B-0B473925755E}" dt="2020-09-03T10:59:37.667" v="6580" actId="207"/>
          <ac:spMkLst>
            <pc:docMk/>
            <pc:sldMk cId="2801272433" sldId="575"/>
            <ac:spMk id="9" creationId="{EF085519-3849-4CBF-B24A-E67E1404A753}"/>
          </ac:spMkLst>
        </pc:spChg>
        <pc:spChg chg="add mod ord">
          <ac:chgData name="Amir" userId="065951d4-4781-441f-ab30-2019f0b03826" providerId="ADAL" clId="{1D48DFC2-D5F9-4FD6-955B-0B473925755E}" dt="2020-09-03T10:47:06.907" v="6195" actId="20577"/>
          <ac:spMkLst>
            <pc:docMk/>
            <pc:sldMk cId="2801272433" sldId="575"/>
            <ac:spMk id="10" creationId="{93BA2D6B-F88F-498E-A419-9FAEF734B422}"/>
          </ac:spMkLst>
        </pc:spChg>
        <pc:spChg chg="add mod ord">
          <ac:chgData name="Amir" userId="065951d4-4781-441f-ab30-2019f0b03826" providerId="ADAL" clId="{1D48DFC2-D5F9-4FD6-955B-0B473925755E}" dt="2020-09-03T10:58:32.092" v="6526" actId="207"/>
          <ac:spMkLst>
            <pc:docMk/>
            <pc:sldMk cId="2801272433" sldId="575"/>
            <ac:spMk id="11" creationId="{8D17AB94-9618-4D34-A9EB-10E97D958C13}"/>
          </ac:spMkLst>
        </pc:spChg>
        <pc:spChg chg="add del mod">
          <ac:chgData name="Amir" userId="065951d4-4781-441f-ab30-2019f0b03826" providerId="ADAL" clId="{1D48DFC2-D5F9-4FD6-955B-0B473925755E}" dt="2020-09-03T10:44:15.988" v="6077" actId="26606"/>
          <ac:spMkLst>
            <pc:docMk/>
            <pc:sldMk cId="2801272433" sldId="575"/>
            <ac:spMk id="12" creationId="{BA1881FB-B254-489C-A7D1-22D15C5D08AF}"/>
          </ac:spMkLst>
        </pc:spChg>
        <pc:spChg chg="add del mod">
          <ac:chgData name="Amir" userId="065951d4-4781-441f-ab30-2019f0b03826" providerId="ADAL" clId="{1D48DFC2-D5F9-4FD6-955B-0B473925755E}" dt="2020-09-03T10:44:15.988" v="6077" actId="26606"/>
          <ac:spMkLst>
            <pc:docMk/>
            <pc:sldMk cId="2801272433" sldId="575"/>
            <ac:spMk id="14" creationId="{825BCF61-2E03-4C21-9A65-7B8E770D11D7}"/>
          </ac:spMkLst>
        </pc:spChg>
        <pc:picChg chg="add mod modCrop">
          <ac:chgData name="Amir" userId="065951d4-4781-441f-ab30-2019f0b03826" providerId="ADAL" clId="{1D48DFC2-D5F9-4FD6-955B-0B473925755E}" dt="2020-09-03T10:50:06.458" v="6214" actId="1440"/>
          <ac:picMkLst>
            <pc:docMk/>
            <pc:sldMk cId="2801272433" sldId="575"/>
            <ac:picMk id="7" creationId="{D35B94F8-3C37-4133-94D9-453BB96CDF42}"/>
          </ac:picMkLst>
        </pc:picChg>
        <pc:picChg chg="add mod modCrop">
          <ac:chgData name="Amir" userId="065951d4-4781-441f-ab30-2019f0b03826" providerId="ADAL" clId="{1D48DFC2-D5F9-4FD6-955B-0B473925755E}" dt="2020-09-03T10:48:47.236" v="6205" actId="1440"/>
          <ac:picMkLst>
            <pc:docMk/>
            <pc:sldMk cId="2801272433" sldId="575"/>
            <ac:picMk id="13" creationId="{E87A9C4E-5E7F-41A4-8F6E-EB37914EA89B}"/>
          </ac:picMkLst>
        </pc:picChg>
      </pc:sldChg>
      <pc:sldChg chg="addSp delSp modSp add mod modClrScheme chgLayout">
        <pc:chgData name="Amir" userId="065951d4-4781-441f-ab30-2019f0b03826" providerId="ADAL" clId="{1D48DFC2-D5F9-4FD6-955B-0B473925755E}" dt="2020-09-03T11:03:25.753" v="6800" actId="6549"/>
        <pc:sldMkLst>
          <pc:docMk/>
          <pc:sldMk cId="486328829" sldId="576"/>
        </pc:sldMkLst>
        <pc:spChg chg="mod ord">
          <ac:chgData name="Amir" userId="065951d4-4781-441f-ab30-2019f0b03826" providerId="ADAL" clId="{1D48DFC2-D5F9-4FD6-955B-0B473925755E}" dt="2020-09-03T11:03:25.753" v="6800" actId="6549"/>
          <ac:spMkLst>
            <pc:docMk/>
            <pc:sldMk cId="486328829" sldId="576"/>
            <ac:spMk id="2" creationId="{BECA6C07-8D66-43A6-A865-1F8A30B14338}"/>
          </ac:spMkLst>
        </pc:spChg>
        <pc:spChg chg="add del mod">
          <ac:chgData name="Amir" userId="065951d4-4781-441f-ab30-2019f0b03826" providerId="ADAL" clId="{1D48DFC2-D5F9-4FD6-955B-0B473925755E}" dt="2020-09-03T11:00:36.906" v="6589" actId="478"/>
          <ac:spMkLst>
            <pc:docMk/>
            <pc:sldMk cId="486328829" sldId="576"/>
            <ac:spMk id="3" creationId="{444EB224-E55F-472F-BFA9-3C5486C2529C}"/>
          </ac:spMkLst>
        </pc:spChg>
        <pc:spChg chg="mod ord">
          <ac:chgData name="Amir" userId="065951d4-4781-441f-ab30-2019f0b03826" providerId="ADAL" clId="{1D48DFC2-D5F9-4FD6-955B-0B473925755E}" dt="2020-09-03T11:00:31.682" v="6588" actId="700"/>
          <ac:spMkLst>
            <pc:docMk/>
            <pc:sldMk cId="486328829" sldId="576"/>
            <ac:spMk id="8" creationId="{AECF43D0-9578-46E3-A9B6-48337884BBFC}"/>
          </ac:spMkLst>
        </pc:spChg>
        <pc:spChg chg="mod ord">
          <ac:chgData name="Amir" userId="065951d4-4781-441f-ab30-2019f0b03826" providerId="ADAL" clId="{1D48DFC2-D5F9-4FD6-955B-0B473925755E}" dt="2020-09-03T11:02:49.011" v="6784" actId="6549"/>
          <ac:spMkLst>
            <pc:docMk/>
            <pc:sldMk cId="486328829" sldId="576"/>
            <ac:spMk id="9" creationId="{EF085519-3849-4CBF-B24A-E67E1404A753}"/>
          </ac:spMkLst>
        </pc:spChg>
        <pc:spChg chg="mod ord">
          <ac:chgData name="Amir" userId="065951d4-4781-441f-ab30-2019f0b03826" providerId="ADAL" clId="{1D48DFC2-D5F9-4FD6-955B-0B473925755E}" dt="2020-09-03T11:00:31.682" v="6588" actId="700"/>
          <ac:spMkLst>
            <pc:docMk/>
            <pc:sldMk cId="486328829" sldId="576"/>
            <ac:spMk id="10" creationId="{93BA2D6B-F88F-498E-A419-9FAEF734B422}"/>
          </ac:spMkLst>
        </pc:spChg>
        <pc:spChg chg="del">
          <ac:chgData name="Amir" userId="065951d4-4781-441f-ab30-2019f0b03826" providerId="ADAL" clId="{1D48DFC2-D5F9-4FD6-955B-0B473925755E}" dt="2020-09-03T10:59:57.051" v="6582" actId="478"/>
          <ac:spMkLst>
            <pc:docMk/>
            <pc:sldMk cId="486328829" sldId="576"/>
            <ac:spMk id="11" creationId="{8D17AB94-9618-4D34-A9EB-10E97D958C13}"/>
          </ac:spMkLst>
        </pc:spChg>
      </pc:sldChg>
      <pc:sldChg chg="addSp delSp modSp new del mod">
        <pc:chgData name="Amir" userId="065951d4-4781-441f-ab30-2019f0b03826" providerId="ADAL" clId="{1D48DFC2-D5F9-4FD6-955B-0B473925755E}" dt="2020-09-03T12:13:29.148" v="7092" actId="47"/>
        <pc:sldMkLst>
          <pc:docMk/>
          <pc:sldMk cId="4237460784" sldId="577"/>
        </pc:sldMkLst>
        <pc:spChg chg="mod">
          <ac:chgData name="Amir" userId="065951d4-4781-441f-ab30-2019f0b03826" providerId="ADAL" clId="{1D48DFC2-D5F9-4FD6-955B-0B473925755E}" dt="2020-09-03T12:06:21.946" v="6850" actId="20577"/>
          <ac:spMkLst>
            <pc:docMk/>
            <pc:sldMk cId="4237460784" sldId="577"/>
            <ac:spMk id="2" creationId="{03B5DB39-C0C3-424F-96F9-037FBC732D94}"/>
          </ac:spMkLst>
        </pc:spChg>
        <pc:picChg chg="add del">
          <ac:chgData name="Amir" userId="065951d4-4781-441f-ab30-2019f0b03826" providerId="ADAL" clId="{1D48DFC2-D5F9-4FD6-955B-0B473925755E}" dt="2020-09-03T12:08:45.901" v="6879" actId="21"/>
          <ac:picMkLst>
            <pc:docMk/>
            <pc:sldMk cId="4237460784" sldId="577"/>
            <ac:picMk id="5" creationId="{7CCBC60F-8514-4C3E-A817-1D8B4E1A6B5D}"/>
          </ac:picMkLst>
        </pc:picChg>
      </pc:sldChg>
      <pc:sldChg chg="addSp modSp new del mod">
        <pc:chgData name="Amir" userId="065951d4-4781-441f-ab30-2019f0b03826" providerId="ADAL" clId="{1D48DFC2-D5F9-4FD6-955B-0B473925755E}" dt="2020-09-03T12:13:30.474" v="7093" actId="47"/>
        <pc:sldMkLst>
          <pc:docMk/>
          <pc:sldMk cId="2905853024" sldId="578"/>
        </pc:sldMkLst>
        <pc:spChg chg="mod">
          <ac:chgData name="Amir" userId="065951d4-4781-441f-ab30-2019f0b03826" providerId="ADAL" clId="{1D48DFC2-D5F9-4FD6-955B-0B473925755E}" dt="2020-09-03T12:06:51.312" v="6853" actId="1076"/>
          <ac:spMkLst>
            <pc:docMk/>
            <pc:sldMk cId="2905853024" sldId="578"/>
            <ac:spMk id="3" creationId="{6893F576-864B-411C-B7E8-564E366A9EBB}"/>
          </ac:spMkLst>
        </pc:spChg>
        <pc:picChg chg="add">
          <ac:chgData name="Amir" userId="065951d4-4781-441f-ab30-2019f0b03826" providerId="ADAL" clId="{1D48DFC2-D5F9-4FD6-955B-0B473925755E}" dt="2020-09-03T12:06:48.822" v="6852" actId="22"/>
          <ac:picMkLst>
            <pc:docMk/>
            <pc:sldMk cId="2905853024" sldId="578"/>
            <ac:picMk id="5" creationId="{E02DFA23-6D04-4252-B71B-FF82AF8AB873}"/>
          </ac:picMkLst>
        </pc:picChg>
      </pc:sldChg>
      <pc:sldChg chg="addSp modSp add mod">
        <pc:chgData name="Amir" userId="065951d4-4781-441f-ab30-2019f0b03826" providerId="ADAL" clId="{1D48DFC2-D5F9-4FD6-955B-0B473925755E}" dt="2020-09-03T12:14:30.200" v="7099" actId="20577"/>
        <pc:sldMkLst>
          <pc:docMk/>
          <pc:sldMk cId="2250908641" sldId="579"/>
        </pc:sldMkLst>
        <pc:spChg chg="add mod">
          <ac:chgData name="Amir" userId="065951d4-4781-441f-ab30-2019f0b03826" providerId="ADAL" clId="{1D48DFC2-D5F9-4FD6-955B-0B473925755E}" dt="2020-09-03T12:14:30.200" v="7099" actId="20577"/>
          <ac:spMkLst>
            <pc:docMk/>
            <pc:sldMk cId="2250908641" sldId="579"/>
            <ac:spMk id="3" creationId="{8CF020C8-539B-4EB1-989C-1BA286D8B2CC}"/>
          </ac:spMkLst>
        </pc:spChg>
        <pc:spChg chg="mod">
          <ac:chgData name="Amir" userId="065951d4-4781-441f-ab30-2019f0b03826" providerId="ADAL" clId="{1D48DFC2-D5F9-4FD6-955B-0B473925755E}" dt="2020-09-03T12:10:47.728" v="6982" actId="404"/>
          <ac:spMkLst>
            <pc:docMk/>
            <pc:sldMk cId="2250908641" sldId="579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13:14.434" v="7089" actId="403"/>
          <ac:spMkLst>
            <pc:docMk/>
            <pc:sldMk cId="2250908641" sldId="579"/>
            <ac:spMk id="87044" creationId="{00000000-0000-0000-0000-000000000000}"/>
          </ac:spMkLst>
        </pc:spChg>
        <pc:picChg chg="mod">
          <ac:chgData name="Amir" userId="065951d4-4781-441f-ab30-2019f0b03826" providerId="ADAL" clId="{1D48DFC2-D5F9-4FD6-955B-0B473925755E}" dt="2020-09-03T12:13:21.245" v="7091" actId="14100"/>
          <ac:picMkLst>
            <pc:docMk/>
            <pc:sldMk cId="2250908641" sldId="579"/>
            <ac:picMk id="2" creationId="{6A895E07-23CB-4001-ADE7-54C33471CB0B}"/>
          </ac:picMkLst>
        </pc:picChg>
      </pc:sldChg>
      <pc:sldChg chg="addSp delSp modSp new mod modAnim">
        <pc:chgData name="Amir" userId="065951d4-4781-441f-ab30-2019f0b03826" providerId="ADAL" clId="{1D48DFC2-D5F9-4FD6-955B-0B473925755E}" dt="2020-09-05T21:40:40.022" v="8063" actId="1582"/>
        <pc:sldMkLst>
          <pc:docMk/>
          <pc:sldMk cId="1837670551" sldId="580"/>
        </pc:sldMkLst>
        <pc:spChg chg="mod">
          <ac:chgData name="Amir" userId="065951d4-4781-441f-ab30-2019f0b03826" providerId="ADAL" clId="{1D48DFC2-D5F9-4FD6-955B-0B473925755E}" dt="2020-09-03T21:48:29.307" v="7167" actId="20577"/>
          <ac:spMkLst>
            <pc:docMk/>
            <pc:sldMk cId="1837670551" sldId="580"/>
            <ac:spMk id="2" creationId="{6EB6F150-5EA1-40C2-ABDA-E7DD89D4B486}"/>
          </ac:spMkLst>
        </pc:spChg>
        <pc:spChg chg="mod">
          <ac:chgData name="Amir" userId="065951d4-4781-441f-ab30-2019f0b03826" providerId="ADAL" clId="{1D48DFC2-D5F9-4FD6-955B-0B473925755E}" dt="2020-09-05T21:40:40.022" v="8063" actId="1582"/>
          <ac:spMkLst>
            <pc:docMk/>
            <pc:sldMk cId="1837670551" sldId="580"/>
            <ac:spMk id="3" creationId="{DF253F30-0372-4E2A-8AE1-2A4F7643C9CE}"/>
          </ac:spMkLst>
        </pc:spChg>
        <pc:spChg chg="add mod">
          <ac:chgData name="Amir" userId="065951d4-4781-441f-ab30-2019f0b03826" providerId="ADAL" clId="{1D48DFC2-D5F9-4FD6-955B-0B473925755E}" dt="2020-09-04T00:57:36.534" v="8056" actId="14100"/>
          <ac:spMkLst>
            <pc:docMk/>
            <pc:sldMk cId="1837670551" sldId="580"/>
            <ac:spMk id="5" creationId="{E43084BE-7CFB-4812-853A-F9A3ED437EF5}"/>
          </ac:spMkLst>
        </pc:spChg>
        <pc:spChg chg="add mod">
          <ac:chgData name="Amir" userId="065951d4-4781-441f-ab30-2019f0b03826" providerId="ADAL" clId="{1D48DFC2-D5F9-4FD6-955B-0B473925755E}" dt="2020-09-03T22:06:05.680" v="7686" actId="1076"/>
          <ac:spMkLst>
            <pc:docMk/>
            <pc:sldMk cId="1837670551" sldId="580"/>
            <ac:spMk id="7" creationId="{43DD61C3-FFBD-4958-84DB-26B93FC6DA6F}"/>
          </ac:spMkLst>
        </pc:spChg>
        <pc:spChg chg="add mod">
          <ac:chgData name="Amir" userId="065951d4-4781-441f-ab30-2019f0b03826" providerId="ADAL" clId="{1D48DFC2-D5F9-4FD6-955B-0B473925755E}" dt="2020-09-03T22:06:16.257" v="7688" actId="1076"/>
          <ac:spMkLst>
            <pc:docMk/>
            <pc:sldMk cId="1837670551" sldId="580"/>
            <ac:spMk id="12" creationId="{0A487294-DADE-44FA-B77D-CF2F7136B2EA}"/>
          </ac:spMkLst>
        </pc:spChg>
        <pc:spChg chg="add mod">
          <ac:chgData name="Amir" userId="065951d4-4781-441f-ab30-2019f0b03826" providerId="ADAL" clId="{1D48DFC2-D5F9-4FD6-955B-0B473925755E}" dt="2020-09-03T22:04:16.863" v="7678" actId="1035"/>
          <ac:spMkLst>
            <pc:docMk/>
            <pc:sldMk cId="1837670551" sldId="580"/>
            <ac:spMk id="14" creationId="{6E7C3D45-E533-43F3-8B71-EA010AA14344}"/>
          </ac:spMkLst>
        </pc:spChg>
        <pc:spChg chg="add mod">
          <ac:chgData name="Amir" userId="065951d4-4781-441f-ab30-2019f0b03826" providerId="ADAL" clId="{1D48DFC2-D5F9-4FD6-955B-0B473925755E}" dt="2020-09-04T00:57:10.613" v="8054"/>
          <ac:spMkLst>
            <pc:docMk/>
            <pc:sldMk cId="1837670551" sldId="580"/>
            <ac:spMk id="15" creationId="{D8917907-900D-49BF-984D-5D5881DE0132}"/>
          </ac:spMkLst>
        </pc:spChg>
        <pc:spChg chg="add del mod">
          <ac:chgData name="Amir" userId="065951d4-4781-441f-ab30-2019f0b03826" providerId="ADAL" clId="{1D48DFC2-D5F9-4FD6-955B-0B473925755E}" dt="2020-09-04T00:57:19.685" v="8055" actId="478"/>
          <ac:spMkLst>
            <pc:docMk/>
            <pc:sldMk cId="1837670551" sldId="580"/>
            <ac:spMk id="16" creationId="{0B8F46B7-2A89-4295-921F-8129F7203916}"/>
          </ac:spMkLst>
        </pc:spChg>
        <pc:spChg chg="add mod">
          <ac:chgData name="Amir" userId="065951d4-4781-441f-ab30-2019f0b03826" providerId="ADAL" clId="{1D48DFC2-D5F9-4FD6-955B-0B473925755E}" dt="2020-09-03T22:09:20.185" v="7745" actId="20577"/>
          <ac:spMkLst>
            <pc:docMk/>
            <pc:sldMk cId="1837670551" sldId="580"/>
            <ac:spMk id="17" creationId="{8198B1B7-5F5A-487A-B90F-ACA18C337E08}"/>
          </ac:spMkLst>
        </pc:spChg>
        <pc:spChg chg="add mod">
          <ac:chgData name="Amir" userId="065951d4-4781-441f-ab30-2019f0b03826" providerId="ADAL" clId="{1D48DFC2-D5F9-4FD6-955B-0B473925755E}" dt="2020-09-04T00:56:42.597" v="8053" actId="20577"/>
          <ac:spMkLst>
            <pc:docMk/>
            <pc:sldMk cId="1837670551" sldId="580"/>
            <ac:spMk id="18" creationId="{CEF87C03-54BE-422E-8E0B-A350EE8E5D56}"/>
          </ac:spMkLst>
        </pc:spChg>
        <pc:spChg chg="add mod">
          <ac:chgData name="Amir" userId="065951d4-4781-441f-ab30-2019f0b03826" providerId="ADAL" clId="{1D48DFC2-D5F9-4FD6-955B-0B473925755E}" dt="2020-09-03T22:10:02.814" v="7752"/>
          <ac:spMkLst>
            <pc:docMk/>
            <pc:sldMk cId="1837670551" sldId="580"/>
            <ac:spMk id="19" creationId="{0C6F7EE0-9EDB-468B-B274-4B491342CF88}"/>
          </ac:spMkLst>
        </pc:spChg>
        <pc:spChg chg="add mod">
          <ac:chgData name="Amir" userId="065951d4-4781-441f-ab30-2019f0b03826" providerId="ADAL" clId="{1D48DFC2-D5F9-4FD6-955B-0B473925755E}" dt="2020-09-03T22:11:22.307" v="7762" actId="14100"/>
          <ac:spMkLst>
            <pc:docMk/>
            <pc:sldMk cId="1837670551" sldId="580"/>
            <ac:spMk id="21" creationId="{01AC2CE1-1C1A-4705-BBB1-84C2EF6778C2}"/>
          </ac:spMkLst>
        </pc:spChg>
        <pc:spChg chg="add del mod">
          <ac:chgData name="Amir" userId="065951d4-4781-441f-ab30-2019f0b03826" providerId="ADAL" clId="{1D48DFC2-D5F9-4FD6-955B-0B473925755E}" dt="2020-09-03T22:03:57.186" v="7625" actId="478"/>
          <ac:spMkLst>
            <pc:docMk/>
            <pc:sldMk cId="1837670551" sldId="580"/>
            <ac:spMk id="22" creationId="{D7BF59A0-7B72-4448-9D35-E8C5B8DA8B25}"/>
          </ac:spMkLst>
        </pc:spChg>
        <pc:picChg chg="add mod">
          <ac:chgData name="Amir" userId="065951d4-4781-441f-ab30-2019f0b03826" providerId="ADAL" clId="{1D48DFC2-D5F9-4FD6-955B-0B473925755E}" dt="2020-09-04T00:56:19.481" v="8052" actId="1076"/>
          <ac:picMkLst>
            <pc:docMk/>
            <pc:sldMk cId="1837670551" sldId="580"/>
            <ac:picMk id="4" creationId="{5E39E44B-34BD-4699-8F7C-34DEF3731B7E}"/>
          </ac:picMkLst>
        </pc:picChg>
        <pc:picChg chg="add mod">
          <ac:chgData name="Amir" userId="065951d4-4781-441f-ab30-2019f0b03826" providerId="ADAL" clId="{1D48DFC2-D5F9-4FD6-955B-0B473925755E}" dt="2020-09-03T22:07:07.644" v="7730" actId="1076"/>
          <ac:picMkLst>
            <pc:docMk/>
            <pc:sldMk cId="1837670551" sldId="580"/>
            <ac:picMk id="6" creationId="{7A54DB96-C11D-4700-A595-72FA15395E5B}"/>
          </ac:picMkLst>
        </pc:picChg>
        <pc:picChg chg="add mod">
          <ac:chgData name="Amir" userId="065951d4-4781-441f-ab30-2019f0b03826" providerId="ADAL" clId="{1D48DFC2-D5F9-4FD6-955B-0B473925755E}" dt="2020-09-03T22:06:08.883" v="7687" actId="1076"/>
          <ac:picMkLst>
            <pc:docMk/>
            <pc:sldMk cId="1837670551" sldId="580"/>
            <ac:picMk id="10" creationId="{558E5955-0698-4E9A-8C46-573D5609FE66}"/>
          </ac:picMkLst>
        </pc:picChg>
        <pc:picChg chg="add mod">
          <ac:chgData name="Amir" userId="065951d4-4781-441f-ab30-2019f0b03826" providerId="ADAL" clId="{1D48DFC2-D5F9-4FD6-955B-0B473925755E}" dt="2020-09-03T22:04:16.863" v="7678" actId="1035"/>
          <ac:picMkLst>
            <pc:docMk/>
            <pc:sldMk cId="1837670551" sldId="580"/>
            <ac:picMk id="11" creationId="{934611D8-8635-41C0-9095-FF587982CE43}"/>
          </ac:picMkLst>
        </pc:picChg>
        <pc:cxnChg chg="add mod">
          <ac:chgData name="Amir" userId="065951d4-4781-441f-ab30-2019f0b03826" providerId="ADAL" clId="{1D48DFC2-D5F9-4FD6-955B-0B473925755E}" dt="2020-09-03T22:10:02.814" v="7752"/>
          <ac:cxnSpMkLst>
            <pc:docMk/>
            <pc:sldMk cId="1837670551" sldId="580"/>
            <ac:cxnSpMk id="8" creationId="{B4240006-DDB0-4804-A613-6189AAD72856}"/>
          </ac:cxnSpMkLst>
        </pc:cxnChg>
        <pc:cxnChg chg="add mod">
          <ac:chgData name="Amir" userId="065951d4-4781-441f-ab30-2019f0b03826" providerId="ADAL" clId="{1D48DFC2-D5F9-4FD6-955B-0B473925755E}" dt="2020-09-03T22:06:39.648" v="7724" actId="1076"/>
          <ac:cxnSpMkLst>
            <pc:docMk/>
            <pc:sldMk cId="1837670551" sldId="580"/>
            <ac:cxnSpMk id="9" creationId="{5715E416-BFD6-4E05-830E-6C53EDD95380}"/>
          </ac:cxnSpMkLst>
        </pc:cxnChg>
        <pc:cxnChg chg="add mod">
          <ac:chgData name="Amir" userId="065951d4-4781-441f-ab30-2019f0b03826" providerId="ADAL" clId="{1D48DFC2-D5F9-4FD6-955B-0B473925755E}" dt="2020-09-03T22:04:16.863" v="7678" actId="1035"/>
          <ac:cxnSpMkLst>
            <pc:docMk/>
            <pc:sldMk cId="1837670551" sldId="580"/>
            <ac:cxnSpMk id="13" creationId="{2DDA0278-33AD-42FD-AB8D-14EF813FE50A}"/>
          </ac:cxnSpMkLst>
        </pc:cxnChg>
        <pc:cxnChg chg="add mod">
          <ac:chgData name="Amir" userId="065951d4-4781-441f-ab30-2019f0b03826" providerId="ADAL" clId="{1D48DFC2-D5F9-4FD6-955B-0B473925755E}" dt="2020-09-03T22:10:02.814" v="7752"/>
          <ac:cxnSpMkLst>
            <pc:docMk/>
            <pc:sldMk cId="1837670551" sldId="580"/>
            <ac:cxnSpMk id="20" creationId="{16C4F0D1-D1F0-41F9-B1B3-1602AF085C57}"/>
          </ac:cxnSpMkLst>
        </pc:cxnChg>
      </pc:sldChg>
      <pc:sldChg chg="addSp delSp modSp add mod">
        <pc:chgData name="Amir" userId="065951d4-4781-441f-ab30-2019f0b03826" providerId="ADAL" clId="{1D48DFC2-D5F9-4FD6-955B-0B473925755E}" dt="2020-09-09T02:45:58.185" v="8914" actId="16959"/>
        <pc:sldMkLst>
          <pc:docMk/>
          <pc:sldMk cId="1334989806" sldId="581"/>
        </pc:sldMkLst>
        <pc:spChg chg="mod">
          <ac:chgData name="Amir" userId="065951d4-4781-441f-ab30-2019f0b03826" providerId="ADAL" clId="{1D48DFC2-D5F9-4FD6-955B-0B473925755E}" dt="2020-09-09T02:45:58.185" v="8914" actId="16959"/>
          <ac:spMkLst>
            <pc:docMk/>
            <pc:sldMk cId="1334989806" sldId="581"/>
            <ac:spMk id="20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0:45.039" v="8753" actId="20577"/>
          <ac:spMkLst>
            <pc:docMk/>
            <pc:sldMk cId="1334989806" sldId="581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5:11.379" v="8892" actId="20577"/>
          <ac:spMkLst>
            <pc:docMk/>
            <pc:sldMk cId="1334989806" sldId="581"/>
            <ac:spMk id="93188" creationId="{00000000-0000-0000-0000-000000000000}"/>
          </ac:spMkLst>
        </pc:spChg>
        <pc:picChg chg="del">
          <ac:chgData name="Amir" userId="065951d4-4781-441f-ab30-2019f0b03826" providerId="ADAL" clId="{1D48DFC2-D5F9-4FD6-955B-0B473925755E}" dt="2020-09-09T02:43:41.507" v="8856" actId="478"/>
          <ac:picMkLst>
            <pc:docMk/>
            <pc:sldMk cId="1334989806" sldId="581"/>
            <ac:picMk id="3" creationId="{4629D1AF-47F3-4B3C-A4DC-5BC37CE5A1B4}"/>
          </ac:picMkLst>
        </pc:picChg>
        <pc:picChg chg="add mod">
          <ac:chgData name="Amir" userId="065951d4-4781-441f-ab30-2019f0b03826" providerId="ADAL" clId="{1D48DFC2-D5F9-4FD6-955B-0B473925755E}" dt="2020-09-09T02:43:54.992" v="8859" actId="14100"/>
          <ac:picMkLst>
            <pc:docMk/>
            <pc:sldMk cId="1334989806" sldId="581"/>
            <ac:picMk id="4" creationId="{7E814C58-4280-4191-98F3-B68B205FEF7F}"/>
          </ac:picMkLst>
        </pc:picChg>
      </pc:sldChg>
      <pc:sldChg chg="modSp add mod modAnim">
        <pc:chgData name="Amir" userId="065951d4-4781-441f-ab30-2019f0b03826" providerId="ADAL" clId="{1D48DFC2-D5F9-4FD6-955B-0B473925755E}" dt="2020-09-09T02:48:14.492" v="8987" actId="20577"/>
        <pc:sldMkLst>
          <pc:docMk/>
          <pc:sldMk cId="1266910558" sldId="582"/>
        </pc:sldMkLst>
        <pc:spChg chg="mod">
          <ac:chgData name="Amir" userId="065951d4-4781-441f-ab30-2019f0b03826" providerId="ADAL" clId="{1D48DFC2-D5F9-4FD6-955B-0B473925755E}" dt="2020-09-09T02:47:23.393" v="8950" actId="20577"/>
          <ac:spMkLst>
            <pc:docMk/>
            <pc:sldMk cId="1266910558" sldId="582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8:14.492" v="8987" actId="20577"/>
          <ac:spMkLst>
            <pc:docMk/>
            <pc:sldMk cId="1266910558" sldId="582"/>
            <ac:spMk id="93188" creationId="{00000000-0000-0000-0000-000000000000}"/>
          </ac:spMkLst>
        </pc:spChg>
      </pc:sldChg>
    </pc:docChg>
  </pc:docChgLst>
  <pc:docChgLst>
    <pc:chgData name="Herzberg, Amir" userId="065951d4-4781-441f-ab30-2019f0b03826" providerId="ADAL" clId="{1D48DFC2-D5F9-4FD6-955B-0B473925755E}"/>
    <pc:docChg chg="undo redo custSel addSld delSld modSld sldOrd">
      <pc:chgData name="Herzberg, Amir" userId="065951d4-4781-441f-ab30-2019f0b03826" providerId="ADAL" clId="{1D48DFC2-D5F9-4FD6-955B-0B473925755E}" dt="2020-09-10T02:46:36.334" v="4549" actId="14100"/>
      <pc:docMkLst>
        <pc:docMk/>
      </pc:docMkLst>
      <pc:sldChg chg="del">
        <pc:chgData name="Herzberg, Amir" userId="065951d4-4781-441f-ab30-2019f0b03826" providerId="ADAL" clId="{1D48DFC2-D5F9-4FD6-955B-0B473925755E}" dt="2020-09-10T02:26:56.212" v="4260" actId="47"/>
        <pc:sldMkLst>
          <pc:docMk/>
          <pc:sldMk cId="0" sldId="278"/>
        </pc:sldMkLst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3402041686" sldId="298"/>
        </pc:sldMkLst>
        <pc:spChg chg="mod">
          <ac:chgData name="Herzberg, Amir" userId="065951d4-4781-441f-ab30-2019f0b03826" providerId="ADAL" clId="{1D48DFC2-D5F9-4FD6-955B-0B473925755E}" dt="2020-09-09T22:47:38.175" v="2717" actId="20577"/>
          <ac:spMkLst>
            <pc:docMk/>
            <pc:sldMk cId="3402041686" sldId="298"/>
            <ac:spMk id="101380" creationId="{00000000-0000-0000-0000-000000000000}"/>
          </ac:spMkLst>
        </pc:spChg>
        <pc:picChg chg="mod">
          <ac:chgData name="Herzberg, Amir" userId="065951d4-4781-441f-ab30-2019f0b03826" providerId="ADAL" clId="{1D48DFC2-D5F9-4FD6-955B-0B473925755E}" dt="2020-09-09T22:47:43" v="2718" actId="1076"/>
          <ac:picMkLst>
            <pc:docMk/>
            <pc:sldMk cId="3402041686" sldId="298"/>
            <ac:picMk id="10" creationId="{9EB0BD1E-CF11-40B7-8BE4-E4CFDE6DCAF0}"/>
          </ac:picMkLst>
        </pc:picChg>
      </pc:sldChg>
      <pc:sldChg chg="modSp add mod">
        <pc:chgData name="Herzberg, Amir" userId="065951d4-4781-441f-ab30-2019f0b03826" providerId="ADAL" clId="{1D48DFC2-D5F9-4FD6-955B-0B473925755E}" dt="2020-09-09T22:38:37.067" v="2385" actId="1036"/>
        <pc:sldMkLst>
          <pc:docMk/>
          <pc:sldMk cId="1002588031" sldId="373"/>
        </pc:sldMkLst>
        <pc:spChg chg="mod">
          <ac:chgData name="Herzberg, Amir" userId="065951d4-4781-441f-ab30-2019f0b03826" providerId="ADAL" clId="{1D48DFC2-D5F9-4FD6-955B-0B473925755E}" dt="2020-09-09T22:38:21.327" v="2352" actId="20577"/>
          <ac:spMkLst>
            <pc:docMk/>
            <pc:sldMk cId="1002588031" sldId="373"/>
            <ac:spMk id="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2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6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8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9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4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5" creationId="{00000000-0000-0000-0000-000000000000}"/>
          </ac:spMkLst>
        </pc:sp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3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4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5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0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1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2" creationId="{00000000-0000-0000-0000-000000000000}"/>
          </ac:cxnSpMkLst>
        </pc:cxn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1845571897" sldId="373"/>
        </pc:sldMkLst>
      </pc:sldChg>
      <pc:sldChg chg="modSp mod">
        <pc:chgData name="Herzberg, Amir" userId="065951d4-4781-441f-ab30-2019f0b03826" providerId="ADAL" clId="{1D48DFC2-D5F9-4FD6-955B-0B473925755E}" dt="2020-09-09T22:19:56.304" v="1861" actId="113"/>
        <pc:sldMkLst>
          <pc:docMk/>
          <pc:sldMk cId="1048986011" sldId="375"/>
        </pc:sldMkLst>
        <pc:spChg chg="mod">
          <ac:chgData name="Herzberg, Amir" userId="065951d4-4781-441f-ab30-2019f0b03826" providerId="ADAL" clId="{1D48DFC2-D5F9-4FD6-955B-0B473925755E}" dt="2020-09-09T22:12:26.388" v="1807" actId="20577"/>
          <ac:spMkLst>
            <pc:docMk/>
            <pc:sldMk cId="1048986011" sldId="375"/>
            <ac:spMk id="2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19:59:40.619" v="488" actId="20577"/>
          <ac:spMkLst>
            <pc:docMk/>
            <pc:sldMk cId="1048986011" sldId="375"/>
            <ac:spMk id="9318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19:56.304" v="1861" actId="113"/>
          <ac:spMkLst>
            <pc:docMk/>
            <pc:sldMk cId="1048986011" sldId="375"/>
            <ac:spMk id="93188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2:53:52.925" v="2728" actId="47"/>
        <pc:sldMkLst>
          <pc:docMk/>
          <pc:sldMk cId="3845615544" sldId="376"/>
        </pc:sldMkLst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2078160232" sldId="377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078160232" sldId="377"/>
            <ac:spMk id="3" creationId="{00000000-0000-0000-0000-000000000000}"/>
          </ac:spMkLst>
        </pc:spChg>
      </pc:sldChg>
      <pc:sldChg chg="modSp add">
        <pc:chgData name="Herzberg, Amir" userId="065951d4-4781-441f-ab30-2019f0b03826" providerId="ADAL" clId="{1D48DFC2-D5F9-4FD6-955B-0B473925755E}" dt="2020-09-09T20:23:32.516" v="1019" actId="20577"/>
        <pc:sldMkLst>
          <pc:docMk/>
          <pc:sldMk cId="1029797192" sldId="380"/>
        </pc:sldMkLst>
        <pc:spChg chg="mod">
          <ac:chgData name="Herzberg, Amir" userId="065951d4-4781-441f-ab30-2019f0b03826" providerId="ADAL" clId="{1D48DFC2-D5F9-4FD6-955B-0B473925755E}" dt="2020-09-09T20:23:32.516" v="1019" actId="20577"/>
          <ac:spMkLst>
            <pc:docMk/>
            <pc:sldMk cId="1029797192" sldId="380"/>
            <ac:spMk id="3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1585774872" sldId="380"/>
        </pc:sldMkLst>
      </pc:sldChg>
      <pc:sldChg chg="del">
        <pc:chgData name="Herzberg, Amir" userId="065951d4-4781-441f-ab30-2019f0b03826" providerId="ADAL" clId="{1D48DFC2-D5F9-4FD6-955B-0B473925755E}" dt="2020-09-09T22:54:07.900" v="2729" actId="47"/>
        <pc:sldMkLst>
          <pc:docMk/>
          <pc:sldMk cId="1090516318" sldId="417"/>
        </pc:sldMkLst>
      </pc:sldChg>
      <pc:sldChg chg="modSp mod">
        <pc:chgData name="Herzberg, Amir" userId="065951d4-4781-441f-ab30-2019f0b03826" providerId="ADAL" clId="{1D48DFC2-D5F9-4FD6-955B-0B473925755E}" dt="2020-09-09T20:05:45.198" v="896" actId="1076"/>
        <pc:sldMkLst>
          <pc:docMk/>
          <pc:sldMk cId="3172784587" sldId="421"/>
        </pc:sldMkLst>
        <pc:spChg chg="mod">
          <ac:chgData name="Herzberg, Amir" userId="065951d4-4781-441f-ab30-2019f0b03826" providerId="ADAL" clId="{1D48DFC2-D5F9-4FD6-955B-0B473925755E}" dt="2020-09-09T20:05:37.534" v="895" actId="6549"/>
          <ac:spMkLst>
            <pc:docMk/>
            <pc:sldMk cId="3172784587" sldId="421"/>
            <ac:spMk id="4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0:05:45.198" v="896" actId="1076"/>
          <ac:spMkLst>
            <pc:docMk/>
            <pc:sldMk cId="3172784587" sldId="421"/>
            <ac:spMk id="5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489864360" sldId="424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489864360" sldId="424"/>
            <ac:spMk id="3" creationId="{00000000-0000-0000-0000-000000000000}"/>
          </ac:spMkLst>
        </pc:spChg>
      </pc:sldChg>
      <pc:sldChg chg="modSp add">
        <pc:chgData name="Herzberg, Amir" userId="065951d4-4781-441f-ab30-2019f0b03826" providerId="ADAL" clId="{1D48DFC2-D5F9-4FD6-955B-0B473925755E}" dt="2020-09-09T20:25:11.318" v="1158" actId="20577"/>
        <pc:sldMkLst>
          <pc:docMk/>
          <pc:sldMk cId="272870578" sldId="430"/>
        </pc:sldMkLst>
        <pc:spChg chg="mod">
          <ac:chgData name="Herzberg, Amir" userId="065951d4-4781-441f-ab30-2019f0b03826" providerId="ADAL" clId="{1D48DFC2-D5F9-4FD6-955B-0B473925755E}" dt="2020-09-09T20:25:11.318" v="1158" actId="20577"/>
          <ac:spMkLst>
            <pc:docMk/>
            <pc:sldMk cId="272870578" sldId="430"/>
            <ac:spMk id="109572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4099287312" sldId="430"/>
        </pc:sldMkLst>
      </pc:sldChg>
      <pc:sldChg chg="modSp modAnim">
        <pc:chgData name="Herzberg, Amir" userId="065951d4-4781-441f-ab30-2019f0b03826" providerId="ADAL" clId="{1D48DFC2-D5F9-4FD6-955B-0B473925755E}" dt="2020-09-09T23:02:02.898" v="2732" actId="20577"/>
        <pc:sldMkLst>
          <pc:docMk/>
          <pc:sldMk cId="726219747" sldId="532"/>
        </pc:sldMkLst>
        <pc:spChg chg="mod">
          <ac:chgData name="Herzberg, Amir" userId="065951d4-4781-441f-ab30-2019f0b03826" providerId="ADAL" clId="{1D48DFC2-D5F9-4FD6-955B-0B473925755E}" dt="2020-09-09T23:02:02.898" v="2732" actId="20577"/>
          <ac:spMkLst>
            <pc:docMk/>
            <pc:sldMk cId="726219747" sldId="532"/>
            <ac:spMk id="56323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10T02:27:10.607" v="4261" actId="47"/>
        <pc:sldMkLst>
          <pc:docMk/>
          <pc:sldMk cId="555083562" sldId="536"/>
        </pc:sldMkLst>
      </pc:sldChg>
      <pc:sldChg chg="modSp del mod">
        <pc:chgData name="Herzberg, Amir" userId="065951d4-4781-441f-ab30-2019f0b03826" providerId="ADAL" clId="{1D48DFC2-D5F9-4FD6-955B-0B473925755E}" dt="2020-09-09T20:20:45.166" v="958" actId="2696"/>
        <pc:sldMkLst>
          <pc:docMk/>
          <pc:sldMk cId="113469257" sldId="538"/>
        </pc:sldMkLst>
        <pc:spChg chg="mod">
          <ac:chgData name="Herzberg, Amir" userId="065951d4-4781-441f-ab30-2019f0b03826" providerId="ADAL" clId="{1D48DFC2-D5F9-4FD6-955B-0B473925755E}" dt="2020-09-09T20:20:07.791" v="957" actId="20577"/>
          <ac:spMkLst>
            <pc:docMk/>
            <pc:sldMk cId="113469257" sldId="538"/>
            <ac:spMk id="3" creationId="{00000000-0000-0000-0000-000000000000}"/>
          </ac:spMkLst>
        </pc:spChg>
      </pc:sldChg>
      <pc:sldChg chg="add mod modShow">
        <pc:chgData name="Herzberg, Amir" userId="065951d4-4781-441f-ab30-2019f0b03826" providerId="ADAL" clId="{1D48DFC2-D5F9-4FD6-955B-0B473925755E}" dt="2020-09-09T20:21:22.846" v="960" actId="729"/>
        <pc:sldMkLst>
          <pc:docMk/>
          <pc:sldMk cId="939218180" sldId="538"/>
        </pc:sldMkLst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98738920" sldId="553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98738920" sldId="553"/>
            <ac:spMk id="10" creationId="{A4F3FE8E-BEF3-408D-AA12-6902612FA99E}"/>
          </ac:spMkLst>
        </pc:spChg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98738920" sldId="553"/>
            <ac:spMk id="87043" creationId="{00000000-0000-0000-0000-000000000000}"/>
          </ac:spMkLst>
        </pc:spChg>
      </pc:sldChg>
      <pc:sldChg chg="modSp mod">
        <pc:chgData name="Herzberg, Amir" userId="065951d4-4781-441f-ab30-2019f0b03826" providerId="ADAL" clId="{1D48DFC2-D5F9-4FD6-955B-0B473925755E}" dt="2020-09-10T02:41:04.526" v="4439" actId="6549"/>
        <pc:sldMkLst>
          <pc:docMk/>
          <pc:sldMk cId="2603816425" sldId="556"/>
        </pc:sldMkLst>
        <pc:spChg chg="mod">
          <ac:chgData name="Herzberg, Amir" userId="065951d4-4781-441f-ab30-2019f0b03826" providerId="ADAL" clId="{1D48DFC2-D5F9-4FD6-955B-0B473925755E}" dt="2020-09-10T02:41:04.526" v="4439" actId="6549"/>
          <ac:spMkLst>
            <pc:docMk/>
            <pc:sldMk cId="2603816425" sldId="556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603816425" sldId="556"/>
            <ac:spMk id="87044" creationId="{00000000-0000-0000-0000-000000000000}"/>
          </ac:spMkLst>
        </pc:spChg>
      </pc:sldChg>
      <pc:sldChg chg="addSp delSp modSp mod modAnim modNotesTx">
        <pc:chgData name="Herzberg, Amir" userId="065951d4-4781-441f-ab30-2019f0b03826" providerId="ADAL" clId="{1D48DFC2-D5F9-4FD6-955B-0B473925755E}" dt="2020-09-10T00:16:29.925" v="4238" actId="20577"/>
        <pc:sldMkLst>
          <pc:docMk/>
          <pc:sldMk cId="3475145260" sldId="558"/>
        </pc:sldMkLst>
        <pc:spChg chg="add mod">
          <ac:chgData name="Herzberg, Amir" userId="065951d4-4781-441f-ab30-2019f0b03826" providerId="ADAL" clId="{1D48DFC2-D5F9-4FD6-955B-0B473925755E}" dt="2020-09-10T00:05:00.934" v="3952" actId="1076"/>
          <ac:spMkLst>
            <pc:docMk/>
            <pc:sldMk cId="3475145260" sldId="558"/>
            <ac:spMk id="6" creationId="{58304E5D-1974-42DD-A0C9-1B9413392C15}"/>
          </ac:spMkLst>
        </pc:spChg>
        <pc:spChg chg="mod">
          <ac:chgData name="Herzberg, Amir" userId="065951d4-4781-441f-ab30-2019f0b03826" providerId="ADAL" clId="{1D48DFC2-D5F9-4FD6-955B-0B473925755E}" dt="2020-09-09T23:55:25.901" v="3811" actId="20577"/>
          <ac:spMkLst>
            <pc:docMk/>
            <pc:sldMk cId="3475145260" sldId="558"/>
            <ac:spMk id="23" creationId="{05E40356-A8C9-4021-8333-497B1EB84E93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26" creationId="{838E588C-58EE-44FB-9392-F6513CAE9E43}"/>
          </ac:spMkLst>
        </pc:spChg>
        <pc:spChg chg="del">
          <ac:chgData name="Herzberg, Amir" userId="065951d4-4781-441f-ab30-2019f0b03826" providerId="ADAL" clId="{1D48DFC2-D5F9-4FD6-955B-0B473925755E}" dt="2020-09-09T23:55:02.568" v="3802" actId="478"/>
          <ac:spMkLst>
            <pc:docMk/>
            <pc:sldMk cId="3475145260" sldId="558"/>
            <ac:spMk id="27" creationId="{2B36F3E0-E831-4797-BC39-492B8B470DC2}"/>
          </ac:spMkLst>
        </pc:spChg>
        <pc:spChg chg="mod">
          <ac:chgData name="Herzberg, Amir" userId="065951d4-4781-441f-ab30-2019f0b03826" providerId="ADAL" clId="{1D48DFC2-D5F9-4FD6-955B-0B473925755E}" dt="2020-09-10T00:12:21.820" v="4173" actId="1076"/>
          <ac:spMkLst>
            <pc:docMk/>
            <pc:sldMk cId="3475145260" sldId="558"/>
            <ac:spMk id="30" creationId="{CF888A1C-B32B-4740-8E88-8E805F8AFBD9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31" creationId="{F9B13D2E-BA54-4F95-9EA7-E90033FA6436}"/>
          </ac:spMkLst>
        </pc:spChg>
        <pc:spChg chg="add del">
          <ac:chgData name="Herzberg, Amir" userId="065951d4-4781-441f-ab30-2019f0b03826" providerId="ADAL" clId="{1D48DFC2-D5F9-4FD6-955B-0B473925755E}" dt="2020-09-09T23:33:44.660" v="3232" actId="22"/>
          <ac:spMkLst>
            <pc:docMk/>
            <pc:sldMk cId="3475145260" sldId="558"/>
            <ac:spMk id="32" creationId="{EF9DF270-1663-41B0-BC60-043885A0A422}"/>
          </ac:spMkLst>
        </pc:spChg>
        <pc:spChg chg="del mod">
          <ac:chgData name="Herzberg, Amir" userId="065951d4-4781-441f-ab30-2019f0b03826" providerId="ADAL" clId="{1D48DFC2-D5F9-4FD6-955B-0B473925755E}" dt="2020-09-09T23:58:17.688" v="3884"/>
          <ac:spMkLst>
            <pc:docMk/>
            <pc:sldMk cId="3475145260" sldId="558"/>
            <ac:spMk id="34" creationId="{030ABA18-AE9A-409F-9EF7-251B43DC7BC7}"/>
          </ac:spMkLst>
        </pc:spChg>
        <pc:spChg chg="mod">
          <ac:chgData name="Herzberg, Amir" userId="065951d4-4781-441f-ab30-2019f0b03826" providerId="ADAL" clId="{1D48DFC2-D5F9-4FD6-955B-0B473925755E}" dt="2020-09-10T00:02:36.057" v="3928" actId="14100"/>
          <ac:spMkLst>
            <pc:docMk/>
            <pc:sldMk cId="3475145260" sldId="558"/>
            <ac:spMk id="35" creationId="{29F81633-F46D-47F3-ABB4-86DF9FAFBFBE}"/>
          </ac:spMkLst>
        </pc:spChg>
        <pc:spChg chg="mod">
          <ac:chgData name="Herzberg, Amir" userId="065951d4-4781-441f-ab30-2019f0b03826" providerId="ADAL" clId="{1D48DFC2-D5F9-4FD6-955B-0B473925755E}" dt="2020-09-10T00:01:07.704" v="3889" actId="1076"/>
          <ac:spMkLst>
            <pc:docMk/>
            <pc:sldMk cId="3475145260" sldId="558"/>
            <ac:spMk id="38" creationId="{46D9DFF8-D10B-41BC-B8E1-4BFD670CC4BF}"/>
          </ac:spMkLst>
        </pc:spChg>
        <pc:spChg chg="del mod">
          <ac:chgData name="Herzberg, Amir" userId="065951d4-4781-441f-ab30-2019f0b03826" providerId="ADAL" clId="{1D48DFC2-D5F9-4FD6-955B-0B473925755E}" dt="2020-09-09T23:54:49.664" v="3800" actId="478"/>
          <ac:spMkLst>
            <pc:docMk/>
            <pc:sldMk cId="3475145260" sldId="558"/>
            <ac:spMk id="39" creationId="{4BA17023-3C50-44AD-935E-4832BACF1C95}"/>
          </ac:spMkLst>
        </pc:spChg>
        <pc:spChg chg="mod">
          <ac:chgData name="Herzberg, Amir" userId="065951d4-4781-441f-ab30-2019f0b03826" providerId="ADAL" clId="{1D48DFC2-D5F9-4FD6-955B-0B473925755E}" dt="2020-09-10T00:03:28.309" v="3931" actId="1076"/>
          <ac:spMkLst>
            <pc:docMk/>
            <pc:sldMk cId="3475145260" sldId="558"/>
            <ac:spMk id="41" creationId="{018B8A70-C31F-46AD-BAFA-A01EE32B8AC2}"/>
          </ac:spMkLst>
        </pc:spChg>
        <pc:spChg chg="del mod">
          <ac:chgData name="Herzberg, Amir" userId="065951d4-4781-441f-ab30-2019f0b03826" providerId="ADAL" clId="{1D48DFC2-D5F9-4FD6-955B-0B473925755E}" dt="2020-09-10T00:02:25.864" v="3926" actId="478"/>
          <ac:spMkLst>
            <pc:docMk/>
            <pc:sldMk cId="3475145260" sldId="558"/>
            <ac:spMk id="44" creationId="{6D477CFE-AF61-4111-BC8D-102ABBB4C15C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45" creationId="{244600EF-8210-43C4-A074-7F49A1F12221}"/>
          </ac:spMkLst>
        </pc:spChg>
        <pc:spChg chg="del">
          <ac:chgData name="Herzberg, Amir" userId="065951d4-4781-441f-ab30-2019f0b03826" providerId="ADAL" clId="{1D48DFC2-D5F9-4FD6-955B-0B473925755E}" dt="2020-09-09T23:55:37.807" v="3812" actId="478"/>
          <ac:spMkLst>
            <pc:docMk/>
            <pc:sldMk cId="3475145260" sldId="558"/>
            <ac:spMk id="50" creationId="{7169D132-CC2E-476A-9BA6-1B801F0E6B4A}"/>
          </ac:spMkLst>
        </pc:spChg>
        <pc:spChg chg="mod">
          <ac:chgData name="Herzberg, Amir" userId="065951d4-4781-441f-ab30-2019f0b03826" providerId="ADAL" clId="{1D48DFC2-D5F9-4FD6-955B-0B473925755E}" dt="2020-09-09T23:38:54.047" v="3372" actId="20577"/>
          <ac:spMkLst>
            <pc:docMk/>
            <pc:sldMk cId="3475145260" sldId="558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0:16:29.925" v="4238" actId="20577"/>
          <ac:spMkLst>
            <pc:docMk/>
            <pc:sldMk cId="3475145260" sldId="558"/>
            <ac:spMk id="87044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10T00:03:11.695" v="3930" actId="1076"/>
          <ac:picMkLst>
            <pc:docMk/>
            <pc:sldMk cId="3475145260" sldId="558"/>
            <ac:picMk id="3" creationId="{1D4F8A67-E6F9-4128-92D5-78A6B27253E0}"/>
          </ac:picMkLst>
        </pc:picChg>
        <pc:picChg chg="add mod">
          <ac:chgData name="Herzberg, Amir" userId="065951d4-4781-441f-ab30-2019f0b03826" providerId="ADAL" clId="{1D48DFC2-D5F9-4FD6-955B-0B473925755E}" dt="2020-09-10T00:03:48.762" v="3933" actId="1076"/>
          <ac:picMkLst>
            <pc:docMk/>
            <pc:sldMk cId="3475145260" sldId="558"/>
            <ac:picMk id="4" creationId="{53605930-260A-4E49-B8A7-6577BF2BAF00}"/>
          </ac:picMkLst>
        </pc:picChg>
        <pc:picChg chg="add mod">
          <ac:chgData name="Herzberg, Amir" userId="065951d4-4781-441f-ab30-2019f0b03826" providerId="ADAL" clId="{1D48DFC2-D5F9-4FD6-955B-0B473925755E}" dt="2020-09-10T00:03:55.441" v="3935" actId="1076"/>
          <ac:picMkLst>
            <pc:docMk/>
            <pc:sldMk cId="3475145260" sldId="558"/>
            <ac:picMk id="5" creationId="{2D29DB6F-9B21-43DD-839A-2A18BF6FA798}"/>
          </ac:picMkLst>
        </pc:picChg>
        <pc:picChg chg="add mod">
          <ac:chgData name="Herzberg, Amir" userId="065951d4-4781-441f-ab30-2019f0b03826" providerId="ADAL" clId="{1D48DFC2-D5F9-4FD6-955B-0B473925755E}" dt="2020-09-09T23:50:16.523" v="3733" actId="1076"/>
          <ac:picMkLst>
            <pc:docMk/>
            <pc:sldMk cId="3475145260" sldId="558"/>
            <ac:picMk id="1026" creationId="{EF89AF12-0B3F-497B-A695-DFE5E5A658B1}"/>
          </ac:picMkLst>
        </pc:picChg>
        <pc:picChg chg="add mod">
          <ac:chgData name="Herzberg, Amir" userId="065951d4-4781-441f-ab30-2019f0b03826" providerId="ADAL" clId="{1D48DFC2-D5F9-4FD6-955B-0B473925755E}" dt="2020-09-09T23:50:21.188" v="3734" actId="1076"/>
          <ac:picMkLst>
            <pc:docMk/>
            <pc:sldMk cId="3475145260" sldId="558"/>
            <ac:picMk id="1028" creationId="{F9A9872E-95BB-4167-9A11-446588AFA94B}"/>
          </ac:picMkLst>
        </pc:picChg>
        <pc:picChg chg="add mod">
          <ac:chgData name="Herzberg, Amir" userId="065951d4-4781-441f-ab30-2019f0b03826" providerId="ADAL" clId="{1D48DFC2-D5F9-4FD6-955B-0B473925755E}" dt="2020-09-09T23:50:23.420" v="3735" actId="1076"/>
          <ac:picMkLst>
            <pc:docMk/>
            <pc:sldMk cId="3475145260" sldId="558"/>
            <ac:picMk id="1030" creationId="{FFFD27A0-1868-47C9-BBA3-74731361A723}"/>
          </ac:picMkLst>
        </pc:picChg>
        <pc:picChg chg="add mod">
          <ac:chgData name="Herzberg, Amir" userId="065951d4-4781-441f-ab30-2019f0b03826" providerId="ADAL" clId="{1D48DFC2-D5F9-4FD6-955B-0B473925755E}" dt="2020-09-10T00:01:17.278" v="3891" actId="1076"/>
          <ac:picMkLst>
            <pc:docMk/>
            <pc:sldMk cId="3475145260" sldId="558"/>
            <ac:picMk id="1032" creationId="{6C32259D-24F6-4ED5-BAB1-7499510A2A4F}"/>
          </ac:picMkLst>
        </pc:picChg>
        <pc:picChg chg="add mod">
          <ac:chgData name="Herzberg, Amir" userId="065951d4-4781-441f-ab30-2019f0b03826" providerId="ADAL" clId="{1D48DFC2-D5F9-4FD6-955B-0B473925755E}" dt="2020-09-10T00:01:44.370" v="3899" actId="1076"/>
          <ac:picMkLst>
            <pc:docMk/>
            <pc:sldMk cId="3475145260" sldId="558"/>
            <ac:picMk id="1034" creationId="{20F9267F-93B9-4E12-94E3-A11A1BE3F2D3}"/>
          </ac:picMkLst>
        </pc:picChg>
        <pc:cxnChg chg="del">
          <ac:chgData name="Herzberg, Amir" userId="065951d4-4781-441f-ab30-2019f0b03826" providerId="ADAL" clId="{1D48DFC2-D5F9-4FD6-955B-0B473925755E}" dt="2020-09-09T23:55:16.353" v="3805" actId="478"/>
          <ac:cxnSpMkLst>
            <pc:docMk/>
            <pc:sldMk cId="3475145260" sldId="558"/>
            <ac:cxnSpMk id="25" creationId="{C873D120-DE34-4157-898A-8774D30C6A85}"/>
          </ac:cxnSpMkLst>
        </pc:cxnChg>
        <pc:cxnChg chg="mod">
          <ac:chgData name="Herzberg, Amir" userId="065951d4-4781-441f-ab30-2019f0b03826" providerId="ADAL" clId="{1D48DFC2-D5F9-4FD6-955B-0B473925755E}" dt="2020-09-09T23:57:17.912" v="3874" actId="1076"/>
          <ac:cxnSpMkLst>
            <pc:docMk/>
            <pc:sldMk cId="3475145260" sldId="558"/>
            <ac:cxnSpMk id="28" creationId="{5D204EFF-E301-42CA-84A1-1684BD9CE9A4}"/>
          </ac:cxnSpMkLst>
        </pc:cxnChg>
        <pc:cxnChg chg="mod">
          <ac:chgData name="Herzberg, Amir" userId="065951d4-4781-441f-ab30-2019f0b03826" providerId="ADAL" clId="{1D48DFC2-D5F9-4FD6-955B-0B473925755E}" dt="2020-09-10T00:01:36.964" v="3898" actId="1076"/>
          <ac:cxnSpMkLst>
            <pc:docMk/>
            <pc:sldMk cId="3475145260" sldId="558"/>
            <ac:cxnSpMk id="29" creationId="{5D221908-496E-46C2-841B-EEE33B5C7966}"/>
          </ac:cxnSpMkLst>
        </pc:cxnChg>
        <pc:cxnChg chg="mod">
          <ac:chgData name="Herzberg, Amir" userId="065951d4-4781-441f-ab30-2019f0b03826" providerId="ADAL" clId="{1D48DFC2-D5F9-4FD6-955B-0B473925755E}" dt="2020-09-10T00:01:20.113" v="3892" actId="1076"/>
          <ac:cxnSpMkLst>
            <pc:docMk/>
            <pc:sldMk cId="3475145260" sldId="558"/>
            <ac:cxnSpMk id="36" creationId="{3005C7FA-5239-4303-8D69-A1FA526408FC}"/>
          </ac:cxnSpMkLst>
        </pc:cxnChg>
        <pc:cxnChg chg="mod">
          <ac:chgData name="Herzberg, Amir" userId="065951d4-4781-441f-ab30-2019f0b03826" providerId="ADAL" clId="{1D48DFC2-D5F9-4FD6-955B-0B473925755E}" dt="2020-09-10T00:01:11.973" v="3890" actId="1076"/>
          <ac:cxnSpMkLst>
            <pc:docMk/>
            <pc:sldMk cId="3475145260" sldId="558"/>
            <ac:cxnSpMk id="37" creationId="{ED160489-434A-4D3C-B769-AE469BC71C34}"/>
          </ac:cxnSpMkLst>
        </pc:cxn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72891256" sldId="559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72891256" sldId="559"/>
            <ac:spMk id="87043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451796925" sldId="560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451796925" sldId="560"/>
            <ac:spMk id="87043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3755214838" sldId="561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3755214838" sldId="561"/>
            <ac:spMk id="87043" creationId="{00000000-0000-0000-0000-000000000000}"/>
          </ac:spMkLst>
        </pc:spChg>
      </pc:sldChg>
      <pc:sldChg chg="modSp ord">
        <pc:chgData name="Herzberg, Amir" userId="065951d4-4781-441f-ab30-2019f0b03826" providerId="ADAL" clId="{1D48DFC2-D5F9-4FD6-955B-0B473925755E}" dt="2020-09-09T20:08:06.440" v="921" actId="20577"/>
        <pc:sldMkLst>
          <pc:docMk/>
          <pc:sldMk cId="4141138918" sldId="562"/>
        </pc:sldMkLst>
        <pc:spChg chg="mod">
          <ac:chgData name="Herzberg, Amir" userId="065951d4-4781-441f-ab30-2019f0b03826" providerId="ADAL" clId="{1D48DFC2-D5F9-4FD6-955B-0B473925755E}" dt="2020-09-09T20:08:06.440" v="921" actId="20577"/>
          <ac:spMkLst>
            <pc:docMk/>
            <pc:sldMk cId="4141138918" sldId="562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0:07:38.533" v="900" actId="14100"/>
          <ac:spMkLst>
            <pc:docMk/>
            <pc:sldMk cId="4141138918" sldId="562"/>
            <ac:spMk id="87044" creationId="{00000000-0000-0000-0000-000000000000}"/>
          </ac:spMkLst>
        </pc:spChg>
      </pc:sldChg>
      <pc:sldChg chg="modSp add del mod ord">
        <pc:chgData name="Herzberg, Amir" userId="065951d4-4781-441f-ab30-2019f0b03826" providerId="ADAL" clId="{1D48DFC2-D5F9-4FD6-955B-0B473925755E}" dt="2020-09-09T22:20:18.158" v="1862" actId="47"/>
        <pc:sldMkLst>
          <pc:docMk/>
          <pc:sldMk cId="97569913" sldId="563"/>
        </pc:sldMkLst>
        <pc:spChg chg="mod">
          <ac:chgData name="Herzberg, Amir" userId="065951d4-4781-441f-ab30-2019f0b03826" providerId="ADAL" clId="{1D48DFC2-D5F9-4FD6-955B-0B473925755E}" dt="2020-09-09T22:04:00.441" v="1747" actId="113"/>
          <ac:spMkLst>
            <pc:docMk/>
            <pc:sldMk cId="97569913" sldId="563"/>
            <ac:spMk id="93188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2861487067" sldId="563"/>
        </pc:sldMkLst>
      </pc:sldChg>
      <pc:sldChg chg="modSp modAnim">
        <pc:chgData name="Herzberg, Amir" userId="065951d4-4781-441f-ab30-2019f0b03826" providerId="ADAL" clId="{1D48DFC2-D5F9-4FD6-955B-0B473925755E}" dt="2020-09-09T20:06:45.092" v="897" actId="313"/>
        <pc:sldMkLst>
          <pc:docMk/>
          <pc:sldMk cId="1334989806" sldId="581"/>
        </pc:sldMkLst>
        <pc:spChg chg="mod">
          <ac:chgData name="Herzberg, Amir" userId="065951d4-4781-441f-ab30-2019f0b03826" providerId="ADAL" clId="{1D48DFC2-D5F9-4FD6-955B-0B473925755E}" dt="2020-09-09T20:06:45.092" v="897" actId="313"/>
          <ac:spMkLst>
            <pc:docMk/>
            <pc:sldMk cId="1334989806" sldId="581"/>
            <ac:spMk id="93187" creationId="{00000000-0000-0000-0000-000000000000}"/>
          </ac:spMkLst>
        </pc:spChg>
      </pc:sldChg>
      <pc:sldChg chg="addSp delSp modSp mod delAnim modAnim">
        <pc:chgData name="Herzberg, Amir" userId="065951d4-4781-441f-ab30-2019f0b03826" providerId="ADAL" clId="{1D48DFC2-D5F9-4FD6-955B-0B473925755E}" dt="2020-09-09T13:29:07.277" v="459" actId="1076"/>
        <pc:sldMkLst>
          <pc:docMk/>
          <pc:sldMk cId="1266910558" sldId="582"/>
        </pc:sldMkLst>
        <pc:spChg chg="mod">
          <ac:chgData name="Herzberg, Amir" userId="065951d4-4781-441f-ab30-2019f0b03826" providerId="ADAL" clId="{1D48DFC2-D5F9-4FD6-955B-0B473925755E}" dt="2020-09-09T13:20:49.618" v="396" actId="1036"/>
          <ac:spMkLst>
            <pc:docMk/>
            <pc:sldMk cId="1266910558" sldId="582"/>
            <ac:spMk id="3" creationId="{00000000-0000-0000-0000-000000000000}"/>
          </ac:spMkLst>
        </pc:spChg>
        <pc:spChg chg="add mod">
          <ac:chgData name="Herzberg, Amir" userId="065951d4-4781-441f-ab30-2019f0b03826" providerId="ADAL" clId="{1D48DFC2-D5F9-4FD6-955B-0B473925755E}" dt="2020-09-09T13:20:59.331" v="398" actId="1076"/>
          <ac:spMkLst>
            <pc:docMk/>
            <pc:sldMk cId="1266910558" sldId="582"/>
            <ac:spMk id="8" creationId="{B2F1CED8-B8B7-4384-BFB2-432D3E10BA3D}"/>
          </ac:spMkLst>
        </pc:spChg>
        <pc:spChg chg="add del mod">
          <ac:chgData name="Herzberg, Amir" userId="065951d4-4781-441f-ab30-2019f0b03826" providerId="ADAL" clId="{1D48DFC2-D5F9-4FD6-955B-0B473925755E}" dt="2020-09-09T13:23:12.587" v="429" actId="478"/>
          <ac:spMkLst>
            <pc:docMk/>
            <pc:sldMk cId="1266910558" sldId="582"/>
            <ac:spMk id="10" creationId="{4970E9B8-47ED-4458-8F77-6581F8DC9852}"/>
          </ac:spMkLst>
        </pc:spChg>
        <pc:spChg chg="del">
          <ac:chgData name="Herzberg, Amir" userId="065951d4-4781-441f-ab30-2019f0b03826" providerId="ADAL" clId="{1D48DFC2-D5F9-4FD6-955B-0B473925755E}" dt="2020-09-09T13:20:24.811" v="357" actId="478"/>
          <ac:spMkLst>
            <pc:docMk/>
            <pc:sldMk cId="1266910558" sldId="582"/>
            <ac:spMk id="12" creationId="{00000000-0000-0000-0000-000000000000}"/>
          </ac:spMkLst>
        </pc:spChg>
        <pc:spChg chg="add del mod">
          <ac:chgData name="Herzberg, Amir" userId="065951d4-4781-441f-ab30-2019f0b03826" providerId="ADAL" clId="{1D48DFC2-D5F9-4FD6-955B-0B473925755E}" dt="2020-09-09T13:24:54.364" v="438"/>
          <ac:spMkLst>
            <pc:docMk/>
            <pc:sldMk cId="1266910558" sldId="582"/>
            <ac:spMk id="13" creationId="{B46F1B84-A3DD-4C4F-8496-1C335B6CBBDF}"/>
          </ac:spMkLst>
        </pc:spChg>
        <pc:spChg chg="mod">
          <ac:chgData name="Herzberg, Amir" userId="065951d4-4781-441f-ab30-2019f0b03826" providerId="ADAL" clId="{1D48DFC2-D5F9-4FD6-955B-0B473925755E}" dt="2020-09-09T13:21:02.519" v="399" actId="20577"/>
          <ac:spMkLst>
            <pc:docMk/>
            <pc:sldMk cId="1266910558" sldId="582"/>
            <ac:spMk id="93188" creationId="{00000000-0000-0000-0000-000000000000}"/>
          </ac:spMkLst>
        </pc:spChg>
        <pc:graphicFrameChg chg="mod modGraphic">
          <ac:chgData name="Herzberg, Amir" userId="065951d4-4781-441f-ab30-2019f0b03826" providerId="ADAL" clId="{1D48DFC2-D5F9-4FD6-955B-0B473925755E}" dt="2020-09-09T13:25:21.819" v="443" actId="6549"/>
          <ac:graphicFrameMkLst>
            <pc:docMk/>
            <pc:sldMk cId="1266910558" sldId="582"/>
            <ac:graphicFrameMk id="5" creationId="{00000000-0000-0000-0000-000000000000}"/>
          </ac:graphicFrameMkLst>
        </pc:graphicFrameChg>
        <pc:graphicFrameChg chg="add mod modGraphic">
          <ac:chgData name="Herzberg, Amir" userId="065951d4-4781-441f-ab30-2019f0b03826" providerId="ADAL" clId="{1D48DFC2-D5F9-4FD6-955B-0B473925755E}" dt="2020-09-09T13:28:50.887" v="458" actId="1076"/>
          <ac:graphicFrameMkLst>
            <pc:docMk/>
            <pc:sldMk cId="1266910558" sldId="582"/>
            <ac:graphicFrameMk id="9" creationId="{D9D0021D-A50E-4E12-AC2F-4FC9CC75B914}"/>
          </ac:graphicFrameMkLst>
        </pc:graphicFrameChg>
        <pc:graphicFrameChg chg="add mod ord modGraphic">
          <ac:chgData name="Herzberg, Amir" userId="065951d4-4781-441f-ab30-2019f0b03826" providerId="ADAL" clId="{1D48DFC2-D5F9-4FD6-955B-0B473925755E}" dt="2020-09-09T13:24:10.092" v="435" actId="167"/>
          <ac:graphicFrameMkLst>
            <pc:docMk/>
            <pc:sldMk cId="1266910558" sldId="582"/>
            <ac:graphicFrameMk id="11" creationId="{EC00075C-2AD5-49F2-8FF0-498657C36F87}"/>
          </ac:graphicFrameMkLst>
        </pc:graphicFrameChg>
        <pc:graphicFrameChg chg="add del mod">
          <ac:chgData name="Herzberg, Amir" userId="065951d4-4781-441f-ab30-2019f0b03826" providerId="ADAL" clId="{1D48DFC2-D5F9-4FD6-955B-0B473925755E}" dt="2020-09-09T13:24:54.364" v="438"/>
          <ac:graphicFrameMkLst>
            <pc:docMk/>
            <pc:sldMk cId="1266910558" sldId="582"/>
            <ac:graphicFrameMk id="14" creationId="{5887265B-7709-4E57-859E-A3B56ED4E161}"/>
          </ac:graphicFrameMkLst>
        </pc:graphicFrameChg>
        <pc:graphicFrameChg chg="add mod">
          <ac:chgData name="Herzberg, Amir" userId="065951d4-4781-441f-ab30-2019f0b03826" providerId="ADAL" clId="{1D48DFC2-D5F9-4FD6-955B-0B473925755E}" dt="2020-09-09T13:29:07.277" v="459" actId="1076"/>
          <ac:graphicFrameMkLst>
            <pc:docMk/>
            <pc:sldMk cId="1266910558" sldId="582"/>
            <ac:graphicFrameMk id="15" creationId="{EDD843F7-9587-48B0-9470-1675D11B8F4B}"/>
          </ac:graphicFrameMkLst>
        </pc:graphicFrameChg>
        <pc:picChg chg="del">
          <ac:chgData name="Herzberg, Amir" userId="065951d4-4781-441f-ab30-2019f0b03826" providerId="ADAL" clId="{1D48DFC2-D5F9-4FD6-955B-0B473925755E}" dt="2020-09-09T13:19:53.203" v="356" actId="478"/>
          <ac:picMkLst>
            <pc:docMk/>
            <pc:sldMk cId="1266910558" sldId="582"/>
            <ac:picMk id="6" creationId="{00000000-0000-0000-0000-000000000000}"/>
          </ac:picMkLst>
        </pc:picChg>
      </pc:sldChg>
      <pc:sldChg chg="modSp new del mod ord">
        <pc:chgData name="Herzberg, Amir" userId="065951d4-4781-441f-ab30-2019f0b03826" providerId="ADAL" clId="{1D48DFC2-D5F9-4FD6-955B-0B473925755E}" dt="2020-09-09T22:51:41.537" v="2727" actId="47"/>
        <pc:sldMkLst>
          <pc:docMk/>
          <pc:sldMk cId="3965449454" sldId="583"/>
        </pc:sldMkLst>
        <pc:spChg chg="mod">
          <ac:chgData name="Herzberg, Amir" userId="065951d4-4781-441f-ab30-2019f0b03826" providerId="ADAL" clId="{1D48DFC2-D5F9-4FD6-955B-0B473925755E}" dt="2020-09-09T20:25:58.370" v="1207" actId="20577"/>
          <ac:spMkLst>
            <pc:docMk/>
            <pc:sldMk cId="3965449454" sldId="583"/>
            <ac:spMk id="2" creationId="{A90C3C52-5A7F-42EF-804C-87B8037ABF57}"/>
          </ac:spMkLst>
        </pc:spChg>
        <pc:spChg chg="mod">
          <ac:chgData name="Herzberg, Amir" userId="065951d4-4781-441f-ab30-2019f0b03826" providerId="ADAL" clId="{1D48DFC2-D5F9-4FD6-955B-0B473925755E}" dt="2020-09-09T22:02:29.883" v="1742" actId="20577"/>
          <ac:spMkLst>
            <pc:docMk/>
            <pc:sldMk cId="3965449454" sldId="583"/>
            <ac:spMk id="3" creationId="{2FC88C7A-9099-47A1-8136-D2BC7DA3322F}"/>
          </ac:spMkLst>
        </pc:spChg>
      </pc:sldChg>
      <pc:sldChg chg="addSp modSp add mod ord addAnim delAnim modAnim">
        <pc:chgData name="Herzberg, Amir" userId="065951d4-4781-441f-ab30-2019f0b03826" providerId="ADAL" clId="{1D48DFC2-D5F9-4FD6-955B-0B473925755E}" dt="2020-09-09T22:34:56.413" v="2289" actId="1076"/>
        <pc:sldMkLst>
          <pc:docMk/>
          <pc:sldMk cId="1604613608" sldId="584"/>
        </pc:sldMkLst>
        <pc:spChg chg="add mod">
          <ac:chgData name="Herzberg, Amir" userId="065951d4-4781-441f-ab30-2019f0b03826" providerId="ADAL" clId="{1D48DFC2-D5F9-4FD6-955B-0B473925755E}" dt="2020-09-09T22:34:56.413" v="2289" actId="1076"/>
          <ac:spMkLst>
            <pc:docMk/>
            <pc:sldMk cId="1604613608" sldId="584"/>
            <ac:spMk id="4" creationId="{D3185E4E-DB8B-48CE-9BAC-44731EB90EA3}"/>
          </ac:spMkLst>
        </pc:spChg>
        <pc:spChg chg="mod">
          <ac:chgData name="Herzberg, Amir" userId="065951d4-4781-441f-ab30-2019f0b03826" providerId="ADAL" clId="{1D48DFC2-D5F9-4FD6-955B-0B473925755E}" dt="2020-09-09T22:20:59.490" v="1891" actId="20577"/>
          <ac:spMkLst>
            <pc:docMk/>
            <pc:sldMk cId="1604613608" sldId="584"/>
            <ac:spMk id="9318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4:47.503" v="2288" actId="403"/>
          <ac:spMkLst>
            <pc:docMk/>
            <pc:sldMk cId="1604613608" sldId="584"/>
            <ac:spMk id="93188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09T22:32:17.173" v="2273" actId="208"/>
          <ac:picMkLst>
            <pc:docMk/>
            <pc:sldMk cId="1604613608" sldId="584"/>
            <ac:picMk id="3" creationId="{77C802FB-F045-439D-A885-385A66A171A1}"/>
          </ac:picMkLst>
        </pc:picChg>
      </pc:sldChg>
      <pc:sldChg chg="add del">
        <pc:chgData name="Herzberg, Amir" userId="065951d4-4781-441f-ab30-2019f0b03826" providerId="ADAL" clId="{1D48DFC2-D5F9-4FD6-955B-0B473925755E}" dt="2020-09-09T22:13:31.462" v="1811" actId="47"/>
        <pc:sldMkLst>
          <pc:docMk/>
          <pc:sldMk cId="2935535729" sldId="585"/>
        </pc:sldMkLst>
      </pc:sldChg>
      <pc:sldChg chg="delSp modSp add mod delAnim modAnim">
        <pc:chgData name="Herzberg, Amir" userId="065951d4-4781-441f-ab30-2019f0b03826" providerId="ADAL" clId="{1D48DFC2-D5F9-4FD6-955B-0B473925755E}" dt="2020-09-09T22:42:13.572" v="2528" actId="20577"/>
        <pc:sldMkLst>
          <pc:docMk/>
          <pc:sldMk cId="3069152987" sldId="585"/>
        </pc:sldMkLst>
        <pc:spChg chg="del">
          <ac:chgData name="Herzberg, Amir" userId="065951d4-4781-441f-ab30-2019f0b03826" providerId="ADAL" clId="{1D48DFC2-D5F9-4FD6-955B-0B473925755E}" dt="2020-09-09T22:37:00.874" v="2294" actId="478"/>
          <ac:spMkLst>
            <pc:docMk/>
            <pc:sldMk cId="3069152987" sldId="585"/>
            <ac:spMk id="4" creationId="{D3185E4E-DB8B-48CE-9BAC-44731EB90EA3}"/>
          </ac:spMkLst>
        </pc:spChg>
        <pc:spChg chg="mod">
          <ac:chgData name="Herzberg, Amir" userId="065951d4-4781-441f-ab30-2019f0b03826" providerId="ADAL" clId="{1D48DFC2-D5F9-4FD6-955B-0B473925755E}" dt="2020-09-09T22:42:13.572" v="2528" actId="20577"/>
          <ac:spMkLst>
            <pc:docMk/>
            <pc:sldMk cId="3069152987" sldId="585"/>
            <ac:spMk id="93188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09T22:36:56.674" v="2293" actId="478"/>
          <ac:picMkLst>
            <pc:docMk/>
            <pc:sldMk cId="3069152987" sldId="585"/>
            <ac:picMk id="3" creationId="{77C802FB-F045-439D-A885-385A66A171A1}"/>
          </ac:picMkLst>
        </pc:picChg>
      </pc:sldChg>
      <pc:sldChg chg="modSp add">
        <pc:chgData name="Herzberg, Amir" userId="065951d4-4781-441f-ab30-2019f0b03826" providerId="ADAL" clId="{1D48DFC2-D5F9-4FD6-955B-0B473925755E}" dt="2020-09-10T02:32:18.245" v="4263"/>
        <pc:sldMkLst>
          <pc:docMk/>
          <pc:sldMk cId="2373172750" sldId="586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373172750" sldId="586"/>
            <ac:spMk id="87043" creationId="{00000000-0000-0000-0000-000000000000}"/>
          </ac:spMkLst>
        </pc:spChg>
      </pc:sldChg>
      <pc:sldChg chg="new del">
        <pc:chgData name="Herzberg, Amir" userId="065951d4-4781-441f-ab30-2019f0b03826" providerId="ADAL" clId="{1D48DFC2-D5F9-4FD6-955B-0B473925755E}" dt="2020-09-09T22:47:29.751" v="2716" actId="47"/>
        <pc:sldMkLst>
          <pc:docMk/>
          <pc:sldMk cId="2833550238" sldId="586"/>
        </pc:sldMkLst>
      </pc:sldChg>
      <pc:sldChg chg="new del">
        <pc:chgData name="Herzberg, Amir" userId="065951d4-4781-441f-ab30-2019f0b03826" providerId="ADAL" clId="{1D48DFC2-D5F9-4FD6-955B-0B473925755E}" dt="2020-09-09T22:47:13.687" v="2714" actId="47"/>
        <pc:sldMkLst>
          <pc:docMk/>
          <pc:sldMk cId="3629439617" sldId="586"/>
        </pc:sldMkLst>
      </pc:sldChg>
      <pc:sldChg chg="add del">
        <pc:chgData name="Herzberg, Amir" userId="065951d4-4781-441f-ab30-2019f0b03826" providerId="ADAL" clId="{1D48DFC2-D5F9-4FD6-955B-0B473925755E}" dt="2020-09-09T22:12:45.907" v="1810" actId="47"/>
        <pc:sldMkLst>
          <pc:docMk/>
          <pc:sldMk cId="4243143474" sldId="586"/>
        </pc:sldMkLst>
      </pc:sldChg>
      <pc:sldChg chg="delSp modSp add mod">
        <pc:chgData name="Herzberg, Amir" userId="065951d4-4781-441f-ab30-2019f0b03826" providerId="ADAL" clId="{1D48DFC2-D5F9-4FD6-955B-0B473925755E}" dt="2020-09-10T00:17:08.695" v="4259" actId="20577"/>
        <pc:sldMkLst>
          <pc:docMk/>
          <pc:sldMk cId="74707902" sldId="587"/>
        </pc:sldMkLst>
        <pc:spChg chg="mod">
          <ac:chgData name="Herzberg, Amir" userId="065951d4-4781-441f-ab30-2019f0b03826" providerId="ADAL" clId="{1D48DFC2-D5F9-4FD6-955B-0B473925755E}" dt="2020-09-10T00:17:08.695" v="4259" actId="20577"/>
          <ac:spMkLst>
            <pc:docMk/>
            <pc:sldMk cId="74707902" sldId="587"/>
            <ac:spMk id="87044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10T00:07:35.808" v="4157" actId="478"/>
          <ac:picMkLst>
            <pc:docMk/>
            <pc:sldMk cId="74707902" sldId="587"/>
            <ac:picMk id="3" creationId="{1D4F8A67-E6F9-4128-92D5-78A6B27253E0}"/>
          </ac:picMkLst>
        </pc:picChg>
      </pc:sldChg>
      <pc:sldChg chg="addSp delSp modSp add mod modAnim">
        <pc:chgData name="Herzberg, Amir" userId="065951d4-4781-441f-ab30-2019f0b03826" providerId="ADAL" clId="{1D48DFC2-D5F9-4FD6-955B-0B473925755E}" dt="2020-09-10T02:44:37.551" v="4520" actId="14100"/>
        <pc:sldMkLst>
          <pc:docMk/>
          <pc:sldMk cId="1138948402" sldId="588"/>
        </pc:sldMkLst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2" creationId="{105D997E-CB77-4097-89B6-53D695B04A34}"/>
          </ac:spMkLst>
        </pc:spChg>
        <pc:spChg chg="add mod">
          <ac:chgData name="Herzberg, Amir" userId="065951d4-4781-441f-ab30-2019f0b03826" providerId="ADAL" clId="{1D48DFC2-D5F9-4FD6-955B-0B473925755E}" dt="2020-09-10T02:44:24.415" v="4518" actId="1036"/>
          <ac:spMkLst>
            <pc:docMk/>
            <pc:sldMk cId="1138948402" sldId="588"/>
            <ac:spMk id="5" creationId="{378AB893-90D8-4E9F-AF2B-4EDDBF1104F8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6" creationId="{61BB8011-5B24-4591-9477-630E9703A36A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8" creationId="{A7D1AD2E-182A-43CF-88F6-3A8E780F636F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9" creationId="{46B6F3C2-C563-4801-BA32-01420D024616}"/>
          </ac:spMkLst>
        </pc:spChg>
        <pc:spChg chg="del">
          <ac:chgData name="Herzberg, Amir" userId="065951d4-4781-441f-ab30-2019f0b03826" providerId="ADAL" clId="{1D48DFC2-D5F9-4FD6-955B-0B473925755E}" dt="2020-09-10T02:33:49.442" v="4280" actId="478"/>
          <ac:spMkLst>
            <pc:docMk/>
            <pc:sldMk cId="1138948402" sldId="588"/>
            <ac:spMk id="11" creationId="{4D62D73E-CA5E-4D15-A895-B3E471BC706C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12" creationId="{D4F4BCC2-7228-4046-BB6B-3DEC377CDD93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32" creationId="{E8C68719-CEF9-4009-93AB-492F9C8A5306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33" creationId="{BBB2A9FD-CC38-49C2-9269-75237B90953E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3" creationId="{A8D370C7-1344-430B-8CC1-AD16C95D2178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6" creationId="{AC314D5D-0991-4921-AD5E-3148E9D8052E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7" creationId="{93B7415D-16B4-4DD2-9D48-5BFE2AA37BA5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8" creationId="{32C901DB-2626-404A-9B70-779BE423AD03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9" creationId="{193472D7-55F4-401E-8386-FF9371995BD6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67" creationId="{F3E8C257-CD7B-4D4C-B6D1-59F9031C22D5}"/>
          </ac:spMkLst>
        </pc:spChg>
        <pc:spChg chg="mod">
          <ac:chgData name="Herzberg, Amir" userId="065951d4-4781-441f-ab30-2019f0b03826" providerId="ADAL" clId="{1D48DFC2-D5F9-4FD6-955B-0B473925755E}" dt="2020-09-10T02:40:32.110" v="4436" actId="20577"/>
          <ac:spMkLst>
            <pc:docMk/>
            <pc:sldMk cId="1138948402" sldId="588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2:33:41.207" v="4279" actId="6549"/>
          <ac:spMkLst>
            <pc:docMk/>
            <pc:sldMk cId="1138948402" sldId="588"/>
            <ac:spMk id="87044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10T02:34:18.810" v="4281" actId="478"/>
          <ac:picMkLst>
            <pc:docMk/>
            <pc:sldMk cId="1138948402" sldId="588"/>
            <ac:picMk id="4" creationId="{068C1760-2C53-44B8-84B1-5A6AE1588B83}"/>
          </ac:picMkLst>
        </pc:picChg>
        <pc:picChg chg="add mod">
          <ac:chgData name="Herzberg, Amir" userId="065951d4-4781-441f-ab30-2019f0b03826" providerId="ADAL" clId="{1D48DFC2-D5F9-4FD6-955B-0B473925755E}" dt="2020-09-10T02:44:24.415" v="4518" actId="1036"/>
          <ac:picMkLst>
            <pc:docMk/>
            <pc:sldMk cId="1138948402" sldId="588"/>
            <ac:picMk id="10" creationId="{ACC4CFBD-9094-4495-9066-2F5847F12FFC}"/>
          </ac:picMkLst>
        </pc:picChg>
        <pc:picChg chg="mod">
          <ac:chgData name="Herzberg, Amir" userId="065951d4-4781-441f-ab30-2019f0b03826" providerId="ADAL" clId="{1D48DFC2-D5F9-4FD6-955B-0B473925755E}" dt="2020-09-10T02:44:37.551" v="4520" actId="14100"/>
          <ac:picMkLst>
            <pc:docMk/>
            <pc:sldMk cId="1138948402" sldId="588"/>
            <ac:picMk id="14" creationId="{CA8A7E0C-D603-4E4A-9320-08CF7C2E0E52}"/>
          </ac:picMkLst>
        </pc:pic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3" creationId="{20518B38-C752-4868-9866-5962B1AD4463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40" creationId="{CDA50C83-F55A-4223-B2E1-FD2C3E06655A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42" creationId="{7B9D95FE-7CF0-4835-AFD3-78D63160F173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62" creationId="{6A512C49-B37A-45FE-8E61-5B1D4D205C65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64" creationId="{C1187C5F-4D48-4109-BA79-104BB183DD20}"/>
          </ac:cxnSpMkLst>
        </pc:cxnChg>
      </pc:sldChg>
      <pc:sldChg chg="modSp add del mod">
        <pc:chgData name="Herzberg, Amir" userId="065951d4-4781-441f-ab30-2019f0b03826" providerId="ADAL" clId="{1D48DFC2-D5F9-4FD6-955B-0B473925755E}" dt="2020-09-10T02:44:49.182" v="4521" actId="47"/>
        <pc:sldMkLst>
          <pc:docMk/>
          <pc:sldMk cId="1200359713" sldId="589"/>
        </pc:sldMkLst>
        <pc:spChg chg="mod">
          <ac:chgData name="Herzberg, Amir" userId="065951d4-4781-441f-ab30-2019f0b03826" providerId="ADAL" clId="{1D48DFC2-D5F9-4FD6-955B-0B473925755E}" dt="2020-09-10T02:43:23.046" v="4447" actId="20577"/>
          <ac:spMkLst>
            <pc:docMk/>
            <pc:sldMk cId="1200359713" sldId="589"/>
            <ac:spMk id="5" creationId="{378AB893-90D8-4E9F-AF2B-4EDDBF1104F8}"/>
          </ac:spMkLst>
        </pc:spChg>
        <pc:spChg chg="mod">
          <ac:chgData name="Herzberg, Amir" userId="065951d4-4781-441f-ab30-2019f0b03826" providerId="ADAL" clId="{1D48DFC2-D5F9-4FD6-955B-0B473925755E}" dt="2020-09-10T02:43:13.870" v="4444" actId="20577"/>
          <ac:spMkLst>
            <pc:docMk/>
            <pc:sldMk cId="1200359713" sldId="589"/>
            <ac:spMk id="87043" creationId="{00000000-0000-0000-0000-000000000000}"/>
          </ac:spMkLst>
        </pc:spChg>
      </pc:sldChg>
      <pc:sldChg chg="addSp delSp modSp add mod">
        <pc:chgData name="Herzberg, Amir" userId="065951d4-4781-441f-ab30-2019f0b03826" providerId="ADAL" clId="{1D48DFC2-D5F9-4FD6-955B-0B473925755E}" dt="2020-09-10T02:46:36.334" v="4549" actId="14100"/>
        <pc:sldMkLst>
          <pc:docMk/>
          <pc:sldMk cId="2627156152" sldId="589"/>
        </pc:sldMkLst>
        <pc:spChg chg="mod">
          <ac:chgData name="Herzberg, Amir" userId="065951d4-4781-441f-ab30-2019f0b03826" providerId="ADAL" clId="{1D48DFC2-D5F9-4FD6-955B-0B473925755E}" dt="2020-09-10T02:45:12.052" v="4541" actId="20577"/>
          <ac:spMkLst>
            <pc:docMk/>
            <pc:sldMk cId="2627156152" sldId="589"/>
            <ac:spMk id="5" creationId="{378AB893-90D8-4E9F-AF2B-4EDDBF1104F8}"/>
          </ac:spMkLst>
        </pc:spChg>
        <pc:spChg chg="mod">
          <ac:chgData name="Herzberg, Amir" userId="065951d4-4781-441f-ab30-2019f0b03826" providerId="ADAL" clId="{1D48DFC2-D5F9-4FD6-955B-0B473925755E}" dt="2020-09-10T02:45:01.406" v="4532" actId="20577"/>
          <ac:spMkLst>
            <pc:docMk/>
            <pc:sldMk cId="2627156152" sldId="589"/>
            <ac:spMk id="87043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10T02:45:58.459" v="4545" actId="14100"/>
          <ac:picMkLst>
            <pc:docMk/>
            <pc:sldMk cId="2627156152" sldId="589"/>
            <ac:picMk id="3" creationId="{0BC98074-98A7-43A2-9754-87049FDB8B23}"/>
          </ac:picMkLst>
        </pc:picChg>
        <pc:picChg chg="add mod">
          <ac:chgData name="Herzberg, Amir" userId="065951d4-4781-441f-ab30-2019f0b03826" providerId="ADAL" clId="{1D48DFC2-D5F9-4FD6-955B-0B473925755E}" dt="2020-09-10T02:46:36.334" v="4549" actId="14100"/>
          <ac:picMkLst>
            <pc:docMk/>
            <pc:sldMk cId="2627156152" sldId="589"/>
            <ac:picMk id="6" creationId="{11F14E84-8082-4397-97E9-0B858BF8F706}"/>
          </ac:picMkLst>
        </pc:picChg>
        <pc:picChg chg="del">
          <ac:chgData name="Herzberg, Amir" userId="065951d4-4781-441f-ab30-2019f0b03826" providerId="ADAL" clId="{1D48DFC2-D5F9-4FD6-955B-0B473925755E}" dt="2020-09-10T02:45:47.162" v="4542" actId="478"/>
          <ac:picMkLst>
            <pc:docMk/>
            <pc:sldMk cId="2627156152" sldId="589"/>
            <ac:picMk id="10" creationId="{ACC4CFBD-9094-4495-9066-2F5847F12FFC}"/>
          </ac:picMkLst>
        </pc:picChg>
        <pc:picChg chg="del">
          <ac:chgData name="Herzberg, Amir" userId="065951d4-4781-441f-ab30-2019f0b03826" providerId="ADAL" clId="{1D48DFC2-D5F9-4FD6-955B-0B473925755E}" dt="2020-09-10T02:46:02.964" v="4546" actId="478"/>
          <ac:picMkLst>
            <pc:docMk/>
            <pc:sldMk cId="2627156152" sldId="589"/>
            <ac:picMk id="14" creationId="{CA8A7E0C-D603-4E4A-9320-08CF7C2E0E52}"/>
          </ac:picMkLst>
        </pc:picChg>
      </pc:sldChg>
    </pc:docChg>
  </pc:docChgLst>
  <pc:docChgLst>
    <pc:chgData name="Amir" userId="065951d4-4781-441f-ab30-2019f0b03826" providerId="ADAL" clId="{CDDA02A7-3E7A-4854-B387-D77CA314F20D}"/>
    <pc:docChg chg="custSel modSld">
      <pc:chgData name="Amir" userId="065951d4-4781-441f-ab30-2019f0b03826" providerId="ADAL" clId="{CDDA02A7-3E7A-4854-B387-D77CA314F20D}" dt="2020-06-27T16:53:58.070" v="307" actId="313"/>
      <pc:docMkLst>
        <pc:docMk/>
      </pc:docMkLst>
      <pc:sldChg chg="modSp mod">
        <pc:chgData name="Amir" userId="065951d4-4781-441f-ab30-2019f0b03826" providerId="ADAL" clId="{CDDA02A7-3E7A-4854-B387-D77CA314F20D}" dt="2020-06-27T16:02:58.684" v="148" actId="14100"/>
        <pc:sldMkLst>
          <pc:docMk/>
          <pc:sldMk cId="891643214" sldId="453"/>
        </pc:sldMkLst>
        <pc:spChg chg="mod">
          <ac:chgData name="Amir" userId="065951d4-4781-441f-ab30-2019f0b03826" providerId="ADAL" clId="{CDDA02A7-3E7A-4854-B387-D77CA314F20D}" dt="2020-06-27T16:02:58.684" v="148" actId="14100"/>
          <ac:spMkLst>
            <pc:docMk/>
            <pc:sldMk cId="891643214" sldId="453"/>
            <ac:spMk id="87044" creationId="{00000000-0000-0000-0000-000000000000}"/>
          </ac:spMkLst>
        </pc:spChg>
      </pc:sldChg>
      <pc:sldChg chg="modSp">
        <pc:chgData name="Amir" userId="065951d4-4781-441f-ab30-2019f0b03826" providerId="ADAL" clId="{CDDA02A7-3E7A-4854-B387-D77CA314F20D}" dt="2020-06-27T16:00:07.397" v="140" actId="6549"/>
        <pc:sldMkLst>
          <pc:docMk/>
          <pc:sldMk cId="3781256833" sldId="530"/>
        </pc:sldMkLst>
        <pc:spChg chg="mod">
          <ac:chgData name="Amir" userId="065951d4-4781-441f-ab30-2019f0b03826" providerId="ADAL" clId="{CDDA02A7-3E7A-4854-B387-D77CA314F20D}" dt="2020-06-27T16:00:07.397" v="140" actId="6549"/>
          <ac:spMkLst>
            <pc:docMk/>
            <pc:sldMk cId="3781256833" sldId="530"/>
            <ac:spMk id="87044" creationId="{00000000-0000-0000-0000-000000000000}"/>
          </ac:spMkLst>
        </pc:spChg>
      </pc:sldChg>
      <pc:sldChg chg="addSp delSp modSp mod">
        <pc:chgData name="Amir" userId="065951d4-4781-441f-ab30-2019f0b03826" providerId="ADAL" clId="{CDDA02A7-3E7A-4854-B387-D77CA314F20D}" dt="2020-06-27T16:53:58.070" v="307" actId="313"/>
        <pc:sldMkLst>
          <pc:docMk/>
          <pc:sldMk cId="710160062" sldId="545"/>
        </pc:sldMkLst>
        <pc:spChg chg="add mod">
          <ac:chgData name="Amir" userId="065951d4-4781-441f-ab30-2019f0b03826" providerId="ADAL" clId="{CDDA02A7-3E7A-4854-B387-D77CA314F20D}" dt="2020-06-27T16:53:58.070" v="307" actId="313"/>
          <ac:spMkLst>
            <pc:docMk/>
            <pc:sldMk cId="710160062" sldId="545"/>
            <ac:spMk id="2" creationId="{A04E65CF-4CE7-4B99-9E02-240E0F1136ED}"/>
          </ac:spMkLst>
        </pc:spChg>
        <pc:spChg chg="add mod">
          <ac:chgData name="Amir" userId="065951d4-4781-441f-ab30-2019f0b03826" providerId="ADAL" clId="{CDDA02A7-3E7A-4854-B387-D77CA314F20D}" dt="2020-06-27T16:52:49.804" v="237" actId="1076"/>
          <ac:spMkLst>
            <pc:docMk/>
            <pc:sldMk cId="710160062" sldId="545"/>
            <ac:spMk id="5" creationId="{1F8DC5D7-50FC-4B1F-8F5D-8D86745A475B}"/>
          </ac:spMkLst>
        </pc:spChg>
        <pc:spChg chg="mod">
          <ac:chgData name="Amir" userId="065951d4-4781-441f-ab30-2019f0b03826" providerId="ADAL" clId="{CDDA02A7-3E7A-4854-B387-D77CA314F20D}" dt="2020-06-27T16:46:33.170" v="153" actId="6549"/>
          <ac:spMkLst>
            <pc:docMk/>
            <pc:sldMk cId="710160062" sldId="545"/>
            <ac:spMk id="17" creationId="{7466C30D-84B4-4F2C-AE43-705EFDC0FAB1}"/>
          </ac:spMkLst>
        </pc:spChg>
        <pc:spChg chg="mod">
          <ac:chgData name="Amir" userId="065951d4-4781-441f-ab30-2019f0b03826" providerId="ADAL" clId="{CDDA02A7-3E7A-4854-B387-D77CA314F20D}" dt="2020-06-27T16:46:42.194" v="154" actId="20577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Amir" userId="065951d4-4781-441f-ab30-2019f0b03826" providerId="ADAL" clId="{CDDA02A7-3E7A-4854-B387-D77CA314F20D}" dt="2020-06-27T16:46:51.274" v="157" actId="1076"/>
          <ac:spMkLst>
            <pc:docMk/>
            <pc:sldMk cId="710160062" sldId="545"/>
            <ac:spMk id="31" creationId="{6CF8123B-B771-45D3-949C-891EB6FF511F}"/>
          </ac:spMkLst>
        </pc:spChg>
        <pc:spChg chg="add mod">
          <ac:chgData name="Amir" userId="065951d4-4781-441f-ab30-2019f0b03826" providerId="ADAL" clId="{CDDA02A7-3E7A-4854-B387-D77CA314F20D}" dt="2020-06-27T16:53:17.731" v="240" actId="20577"/>
          <ac:spMkLst>
            <pc:docMk/>
            <pc:sldMk cId="710160062" sldId="545"/>
            <ac:spMk id="32" creationId="{FB44AE00-D61D-4EDE-805C-FBC8011F3B8B}"/>
          </ac:spMkLst>
        </pc:spChg>
        <pc:spChg chg="mod">
          <ac:chgData name="Amir" userId="065951d4-4781-441f-ab30-2019f0b03826" providerId="ADAL" clId="{CDDA02A7-3E7A-4854-B387-D77CA314F20D}" dt="2020-06-27T16:47:59.374" v="170" actId="20577"/>
          <ac:spMkLst>
            <pc:docMk/>
            <pc:sldMk cId="710160062" sldId="545"/>
            <ac:spMk id="34" creationId="{AB17378F-23F0-4BAA-A758-8540B230DE44}"/>
          </ac:spMkLst>
        </pc:spChg>
        <pc:spChg chg="mod">
          <ac:chgData name="Amir" userId="065951d4-4781-441f-ab30-2019f0b03826" providerId="ADAL" clId="{CDDA02A7-3E7A-4854-B387-D77CA314F20D}" dt="2020-06-27T16:47:22.110" v="168" actId="6549"/>
          <ac:spMkLst>
            <pc:docMk/>
            <pc:sldMk cId="710160062" sldId="545"/>
            <ac:spMk id="87044" creationId="{00000000-0000-0000-0000-000000000000}"/>
          </ac:spMkLst>
        </pc:spChg>
        <pc:cxnChg chg="mod">
          <ac:chgData name="Amir" userId="065951d4-4781-441f-ab30-2019f0b03826" providerId="ADAL" clId="{CDDA02A7-3E7A-4854-B387-D77CA314F20D}" dt="2020-06-27T16:46:42.194" v="154" actId="20577"/>
          <ac:cxnSpMkLst>
            <pc:docMk/>
            <pc:sldMk cId="710160062" sldId="545"/>
            <ac:cxnSpMk id="18" creationId="{9E84267B-EF5E-4ECE-A6CE-32DF5E95D1CE}"/>
          </ac:cxnSpMkLst>
        </pc:cxnChg>
        <pc:cxnChg chg="add del mod">
          <ac:chgData name="Amir" userId="065951d4-4781-441f-ab30-2019f0b03826" providerId="ADAL" clId="{CDDA02A7-3E7A-4854-B387-D77CA314F20D}" dt="2020-06-27T16:48:23.775" v="173" actId="478"/>
          <ac:cxnSpMkLst>
            <pc:docMk/>
            <pc:sldMk cId="710160062" sldId="545"/>
            <ac:cxnSpMk id="23" creationId="{BD3FB848-163C-441C-BABD-A8623E090CA7}"/>
          </ac:cxnSpMkLst>
        </pc:cxnChg>
      </pc:sldChg>
    </pc:docChg>
  </pc:docChgLst>
  <pc:docChgLst>
    <pc:chgData name="Amir" userId="065951d4-4781-441f-ab30-2019f0b03826" providerId="ADAL" clId="{55748AF5-C37D-430C-8A41-D1AED7EB88C0}"/>
    <pc:docChg chg="undo redo custSel mod addSld delSld modSld sldOrd">
      <pc:chgData name="Amir" userId="065951d4-4781-441f-ab30-2019f0b03826" providerId="ADAL" clId="{55748AF5-C37D-430C-8A41-D1AED7EB88C0}" dt="2020-08-18T22:24:33.732" v="4787" actId="1076"/>
      <pc:docMkLst>
        <pc:docMk/>
      </pc:docMkLst>
      <pc:sldChg chg="addSp delSp modSp mod modAnim">
        <pc:chgData name="Amir" userId="065951d4-4781-441f-ab30-2019f0b03826" providerId="ADAL" clId="{55748AF5-C37D-430C-8A41-D1AED7EB88C0}" dt="2020-08-17T20:20:32.955" v="4757" actId="1076"/>
        <pc:sldMkLst>
          <pc:docMk/>
          <pc:sldMk cId="3402041686" sldId="298"/>
        </pc:sldMkLst>
        <pc:spChg chg="add del mod">
          <ac:chgData name="Amir" userId="065951d4-4781-441f-ab30-2019f0b03826" providerId="ADAL" clId="{55748AF5-C37D-430C-8A41-D1AED7EB88C0}" dt="2020-08-17T20:05:27.121" v="4445" actId="478"/>
          <ac:spMkLst>
            <pc:docMk/>
            <pc:sldMk cId="3402041686" sldId="298"/>
            <ac:spMk id="2" creationId="{9D678F36-5D45-4B2B-AFCA-EAD412A2715E}"/>
          </ac:spMkLst>
        </pc:spChg>
        <pc:spChg chg="add mod">
          <ac:chgData name="Amir" userId="065951d4-4781-441f-ab30-2019f0b03826" providerId="ADAL" clId="{55748AF5-C37D-430C-8A41-D1AED7EB88C0}" dt="2020-08-17T20:10:29.031" v="4492"/>
          <ac:spMkLst>
            <pc:docMk/>
            <pc:sldMk cId="3402041686" sldId="298"/>
            <ac:spMk id="3" creationId="{DFFAC89A-E40B-450C-B456-AA97F9ACE00F}"/>
          </ac:spMkLst>
        </pc:spChg>
        <pc:spChg chg="add mod">
          <ac:chgData name="Amir" userId="065951d4-4781-441f-ab30-2019f0b03826" providerId="ADAL" clId="{55748AF5-C37D-430C-8A41-D1AED7EB88C0}" dt="2020-08-17T20:09:59.669" v="4489" actId="20577"/>
          <ac:spMkLst>
            <pc:docMk/>
            <pc:sldMk cId="3402041686" sldId="298"/>
            <ac:spMk id="4" creationId="{0623109F-DB8C-4FFA-BC93-D32D22D6A7DE}"/>
          </ac:spMkLst>
        </pc:spChg>
        <pc:spChg chg="add mod">
          <ac:chgData name="Amir" userId="065951d4-4781-441f-ab30-2019f0b03826" providerId="ADAL" clId="{55748AF5-C37D-430C-8A41-D1AED7EB88C0}" dt="2020-08-17T20:11:55.557" v="4504" actId="1076"/>
          <ac:spMkLst>
            <pc:docMk/>
            <pc:sldMk cId="3402041686" sldId="298"/>
            <ac:spMk id="6" creationId="{53A9981E-3503-44B8-96EB-1B80518FAC02}"/>
          </ac:spMkLst>
        </pc:spChg>
        <pc:spChg chg="add mod">
          <ac:chgData name="Amir" userId="065951d4-4781-441f-ab30-2019f0b03826" providerId="ADAL" clId="{55748AF5-C37D-430C-8A41-D1AED7EB88C0}" dt="2020-08-17T20:12:05.087" v="4507" actId="1076"/>
          <ac:spMkLst>
            <pc:docMk/>
            <pc:sldMk cId="3402041686" sldId="298"/>
            <ac:spMk id="7" creationId="{882DB148-9341-4537-B458-56E594EC1159}"/>
          </ac:spMkLst>
        </pc:spChg>
        <pc:spChg chg="add mod">
          <ac:chgData name="Amir" userId="065951d4-4781-441f-ab30-2019f0b03826" providerId="ADAL" clId="{55748AF5-C37D-430C-8A41-D1AED7EB88C0}" dt="2020-08-17T20:14:01.609" v="4539" actId="20577"/>
          <ac:spMkLst>
            <pc:docMk/>
            <pc:sldMk cId="3402041686" sldId="298"/>
            <ac:spMk id="8" creationId="{D10B0A08-F4CF-42FD-BD93-849B010A486A}"/>
          </ac:spMkLst>
        </pc:spChg>
        <pc:spChg chg="add mod">
          <ac:chgData name="Amir" userId="065951d4-4781-441f-ab30-2019f0b03826" providerId="ADAL" clId="{55748AF5-C37D-430C-8A41-D1AED7EB88C0}" dt="2020-08-17T20:13:48.785" v="4536" actId="1076"/>
          <ac:spMkLst>
            <pc:docMk/>
            <pc:sldMk cId="3402041686" sldId="298"/>
            <ac:spMk id="35" creationId="{EBD09515-49B0-4F8D-A8E5-7EC24B4F43B9}"/>
          </ac:spMkLst>
        </pc:spChg>
        <pc:spChg chg="mod">
          <ac:chgData name="Amir" userId="065951d4-4781-441f-ab30-2019f0b03826" providerId="ADAL" clId="{55748AF5-C37D-430C-8A41-D1AED7EB88C0}" dt="2020-08-17T20:18:01.797" v="4747" actId="20577"/>
          <ac:spMkLst>
            <pc:docMk/>
            <pc:sldMk cId="3402041686" sldId="298"/>
            <ac:spMk id="101380" creationId="{00000000-0000-0000-0000-000000000000}"/>
          </ac:spMkLst>
        </pc:spChg>
        <pc:spChg chg="del">
          <ac:chgData name="Amir" userId="065951d4-4781-441f-ab30-2019f0b03826" providerId="ADAL" clId="{55748AF5-C37D-430C-8A41-D1AED7EB88C0}" dt="2020-08-17T20:11:33.772" v="4501" actId="478"/>
          <ac:spMkLst>
            <pc:docMk/>
            <pc:sldMk cId="3402041686" sldId="298"/>
            <ac:spMk id="10138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4:31.271" v="4403" actId="403"/>
          <ac:spMkLst>
            <pc:docMk/>
            <pc:sldMk cId="3402041686" sldId="298"/>
            <ac:spMk id="10138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09:25.897" v="4483" actId="14100"/>
          <ac:spMkLst>
            <pc:docMk/>
            <pc:sldMk cId="3402041686" sldId="298"/>
            <ac:spMk id="101383" creationId="{00000000-0000-0000-0000-000000000000}"/>
          </ac:spMkLst>
        </pc:spChg>
        <pc:spChg chg="del mod">
          <ac:chgData name="Amir" userId="065951d4-4781-441f-ab30-2019f0b03826" providerId="ADAL" clId="{55748AF5-C37D-430C-8A41-D1AED7EB88C0}" dt="2020-08-17T20:09:28.213" v="4484" actId="478"/>
          <ac:spMkLst>
            <pc:docMk/>
            <pc:sldMk cId="3402041686" sldId="298"/>
            <ac:spMk id="101384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2:26.868" v="4511" actId="14100"/>
          <ac:spMkLst>
            <pc:docMk/>
            <pc:sldMk cId="3402041686" sldId="298"/>
            <ac:spMk id="10138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23.105" v="4499" actId="14100"/>
          <ac:spMkLst>
            <pc:docMk/>
            <pc:sldMk cId="3402041686" sldId="298"/>
            <ac:spMk id="10139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5:18.028" v="4426" actId="403"/>
          <ac:spMkLst>
            <pc:docMk/>
            <pc:sldMk cId="3402041686" sldId="298"/>
            <ac:spMk id="10139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28.778" v="4500" actId="14100"/>
          <ac:spMkLst>
            <pc:docMk/>
            <pc:sldMk cId="3402041686" sldId="298"/>
            <ac:spMk id="101395" creationId="{00000000-0000-0000-0000-000000000000}"/>
          </ac:spMkLst>
        </pc:spChg>
        <pc:spChg chg="del">
          <ac:chgData name="Amir" userId="065951d4-4781-441f-ab30-2019f0b03826" providerId="ADAL" clId="{55748AF5-C37D-430C-8A41-D1AED7EB88C0}" dt="2020-08-17T20:11:58.467" v="4505" actId="478"/>
          <ac:spMkLst>
            <pc:docMk/>
            <pc:sldMk cId="3402041686" sldId="298"/>
            <ac:spMk id="101396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5:04.750" v="4420" actId="403"/>
          <ac:spMkLst>
            <pc:docMk/>
            <pc:sldMk cId="3402041686" sldId="298"/>
            <ac:spMk id="101397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3:08.528" v="4532" actId="14100"/>
          <ac:spMkLst>
            <pc:docMk/>
            <pc:sldMk cId="3402041686" sldId="298"/>
            <ac:spMk id="10139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05:43.413" v="4448" actId="14100"/>
          <ac:spMkLst>
            <pc:docMk/>
            <pc:sldMk cId="3402041686" sldId="298"/>
            <ac:spMk id="10140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2:34.612" v="4512" actId="14100"/>
          <ac:spMkLst>
            <pc:docMk/>
            <pc:sldMk cId="3402041686" sldId="298"/>
            <ac:spMk id="10140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40.893" v="4502" actId="14100"/>
          <ac:spMkLst>
            <pc:docMk/>
            <pc:sldMk cId="3402041686" sldId="298"/>
            <ac:spMk id="101403" creationId="{00000000-0000-0000-0000-000000000000}"/>
          </ac:spMkLst>
        </pc:spChg>
        <pc:picChg chg="add mod">
          <ac:chgData name="Amir" userId="065951d4-4781-441f-ab30-2019f0b03826" providerId="ADAL" clId="{55748AF5-C37D-430C-8A41-D1AED7EB88C0}" dt="2020-08-17T20:20:32.955" v="4757" actId="1076"/>
          <ac:picMkLst>
            <pc:docMk/>
            <pc:sldMk cId="3402041686" sldId="298"/>
            <ac:picMk id="10" creationId="{9EB0BD1E-CF11-40B7-8BE4-E4CFDE6DCAF0}"/>
          </ac:picMkLst>
        </pc:picChg>
      </pc:sldChg>
      <pc:sldChg chg="addSp delSp mod">
        <pc:chgData name="Amir" userId="065951d4-4781-441f-ab30-2019f0b03826" providerId="ADAL" clId="{55748AF5-C37D-430C-8A41-D1AED7EB88C0}" dt="2020-08-18T22:21:57.072" v="4764" actId="22"/>
        <pc:sldMkLst>
          <pc:docMk/>
          <pc:sldMk cId="0" sldId="302"/>
        </pc:sldMkLst>
        <pc:picChg chg="add del">
          <ac:chgData name="Amir" userId="065951d4-4781-441f-ab30-2019f0b03826" providerId="ADAL" clId="{55748AF5-C37D-430C-8A41-D1AED7EB88C0}" dt="2020-08-18T22:21:57.072" v="4764" actId="22"/>
          <ac:picMkLst>
            <pc:docMk/>
            <pc:sldMk cId="0" sldId="302"/>
            <ac:picMk id="3" creationId="{CF6291B2-4F01-4AF5-8BEB-19E1371EAC6A}"/>
          </ac:picMkLst>
        </pc:picChg>
      </pc:sldChg>
      <pc:sldChg chg="delSp modSp mod">
        <pc:chgData name="Amir" userId="065951d4-4781-441f-ab30-2019f0b03826" providerId="ADAL" clId="{55748AF5-C37D-430C-8A41-D1AED7EB88C0}" dt="2020-08-17T19:40:10.435" v="4396" actId="404"/>
        <pc:sldMkLst>
          <pc:docMk/>
          <pc:sldMk cId="1845571897" sldId="373"/>
        </pc:sldMkLst>
        <pc:spChg chg="del">
          <ac:chgData name="Amir" userId="065951d4-4781-441f-ab30-2019f0b03826" providerId="ADAL" clId="{55748AF5-C37D-430C-8A41-D1AED7EB88C0}" dt="2020-08-16T19:50:01.846" v="4291" actId="478"/>
          <ac:spMkLst>
            <pc:docMk/>
            <pc:sldMk cId="1845571897" sldId="373"/>
            <ac:spMk id="4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40:10.435" v="4396" actId="404"/>
          <ac:spMkLst>
            <pc:docMk/>
            <pc:sldMk cId="1845571897" sldId="373"/>
            <ac:spMk id="3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6T19:49:25.713" v="4290" actId="14100"/>
          <ac:spMkLst>
            <pc:docMk/>
            <pc:sldMk cId="1845571897" sldId="373"/>
            <ac:spMk id="3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39:39.680" v="4383" actId="404"/>
          <ac:spMkLst>
            <pc:docMk/>
            <pc:sldMk cId="1845571897" sldId="373"/>
            <ac:spMk id="39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6T19:49:17.597" v="4289" actId="1036"/>
          <ac:spMkLst>
            <pc:docMk/>
            <pc:sldMk cId="1845571897" sldId="373"/>
            <ac:spMk id="45" creationId="{00000000-0000-0000-0000-000000000000}"/>
          </ac:spMkLst>
        </pc:spChg>
        <pc:grpChg chg="del mod">
          <ac:chgData name="Amir" userId="065951d4-4781-441f-ab30-2019f0b03826" providerId="ADAL" clId="{55748AF5-C37D-430C-8A41-D1AED7EB88C0}" dt="2020-08-17T19:39:50.657" v="4385" actId="478"/>
          <ac:grpSpMkLst>
            <pc:docMk/>
            <pc:sldMk cId="1845571897" sldId="373"/>
            <ac:grpSpMk id="46" creationId="{00000000-0000-0000-0000-000000000000}"/>
          </ac:grpSpMkLst>
        </pc:grpChg>
      </pc:sldChg>
      <pc:sldChg chg="add">
        <pc:chgData name="Amir" userId="065951d4-4781-441f-ab30-2019f0b03826" providerId="ADAL" clId="{55748AF5-C37D-430C-8A41-D1AED7EB88C0}" dt="2020-08-16T22:37:53.346" v="4295"/>
        <pc:sldMkLst>
          <pc:docMk/>
          <pc:sldMk cId="1048986011" sldId="375"/>
        </pc:sldMkLst>
      </pc:sldChg>
      <pc:sldChg chg="modSp del mod">
        <pc:chgData name="Amir" userId="065951d4-4781-441f-ab30-2019f0b03826" providerId="ADAL" clId="{55748AF5-C37D-430C-8A41-D1AED7EB88C0}" dt="2020-08-16T22:36:02.317" v="4292" actId="2696"/>
        <pc:sldMkLst>
          <pc:docMk/>
          <pc:sldMk cId="3148221023" sldId="375"/>
        </pc:sldMkLst>
        <pc:spChg chg="mod">
          <ac:chgData name="Amir" userId="065951d4-4781-441f-ab30-2019f0b03826" providerId="ADAL" clId="{55748AF5-C37D-430C-8A41-D1AED7EB88C0}" dt="2020-08-15T15:42:36.326" v="3773" actId="6549"/>
          <ac:spMkLst>
            <pc:docMk/>
            <pc:sldMk cId="3148221023" sldId="375"/>
            <ac:spMk id="93188" creationId="{00000000-0000-0000-0000-000000000000}"/>
          </ac:spMkLst>
        </pc:spChg>
      </pc:sldChg>
      <pc:sldChg chg="add del">
        <pc:chgData name="Amir" userId="065951d4-4781-441f-ab30-2019f0b03826" providerId="ADAL" clId="{55748AF5-C37D-430C-8A41-D1AED7EB88C0}" dt="2020-08-16T22:36:27.257" v="4294" actId="2696"/>
        <pc:sldMkLst>
          <pc:docMk/>
          <pc:sldMk cId="3762109121" sldId="375"/>
        </pc:sldMkLst>
      </pc:sldChg>
      <pc:sldChg chg="del">
        <pc:chgData name="Amir" userId="065951d4-4781-441f-ab30-2019f0b03826" providerId="ADAL" clId="{55748AF5-C37D-430C-8A41-D1AED7EB88C0}" dt="2020-08-16T22:36:27.257" v="4294" actId="2696"/>
        <pc:sldMkLst>
          <pc:docMk/>
          <pc:sldMk cId="867188980" sldId="376"/>
        </pc:sldMkLst>
      </pc:sldChg>
      <pc:sldChg chg="add">
        <pc:chgData name="Amir" userId="065951d4-4781-441f-ab30-2019f0b03826" providerId="ADAL" clId="{55748AF5-C37D-430C-8A41-D1AED7EB88C0}" dt="2020-08-16T22:37:53.346" v="4295"/>
        <pc:sldMkLst>
          <pc:docMk/>
          <pc:sldMk cId="3845615544" sldId="376"/>
        </pc:sldMkLst>
      </pc:sldChg>
      <pc:sldChg chg="addSp delSp modSp mod">
        <pc:chgData name="Amir" userId="065951d4-4781-441f-ab30-2019f0b03826" providerId="ADAL" clId="{55748AF5-C37D-430C-8A41-D1AED7EB88C0}" dt="2020-08-18T22:24:33.732" v="4787" actId="1076"/>
        <pc:sldMkLst>
          <pc:docMk/>
          <pc:sldMk cId="1076597010" sldId="383"/>
        </pc:sldMkLst>
        <pc:picChg chg="del">
          <ac:chgData name="Amir" userId="065951d4-4781-441f-ab30-2019f0b03826" providerId="ADAL" clId="{55748AF5-C37D-430C-8A41-D1AED7EB88C0}" dt="2020-08-18T22:23:33.515" v="4766" actId="478"/>
          <ac:picMkLst>
            <pc:docMk/>
            <pc:sldMk cId="1076597010" sldId="383"/>
            <ac:picMk id="3" creationId="{00000000-0000-0000-0000-000000000000}"/>
          </ac:picMkLst>
        </pc:picChg>
        <pc:picChg chg="add mod">
          <ac:chgData name="Amir" userId="065951d4-4781-441f-ab30-2019f0b03826" providerId="ADAL" clId="{55748AF5-C37D-430C-8A41-D1AED7EB88C0}" dt="2020-08-18T22:23:52.645" v="4784" actId="1037"/>
          <ac:picMkLst>
            <pc:docMk/>
            <pc:sldMk cId="1076597010" sldId="383"/>
            <ac:picMk id="4" creationId="{1EB2B9D8-3876-492B-8BA6-2F96E2A8DC3D}"/>
          </ac:picMkLst>
        </pc:picChg>
        <pc:picChg chg="add mod">
          <ac:chgData name="Amir" userId="065951d4-4781-441f-ab30-2019f0b03826" providerId="ADAL" clId="{55748AF5-C37D-430C-8A41-D1AED7EB88C0}" dt="2020-08-18T22:24:33.732" v="4787" actId="1076"/>
          <ac:picMkLst>
            <pc:docMk/>
            <pc:sldMk cId="1076597010" sldId="383"/>
            <ac:picMk id="6" creationId="{6EE23C9B-B892-499B-BCE4-FDF446489CFC}"/>
          </ac:picMkLst>
        </pc:picChg>
      </pc:sldChg>
      <pc:sldChg chg="modSp mod">
        <pc:chgData name="Amir" userId="065951d4-4781-441f-ab30-2019f0b03826" providerId="ADAL" clId="{55748AF5-C37D-430C-8A41-D1AED7EB88C0}" dt="2020-08-15T15:39:40.836" v="3724" actId="20577"/>
        <pc:sldMkLst>
          <pc:docMk/>
          <pc:sldMk cId="3428733852" sldId="422"/>
        </pc:sldMkLst>
        <pc:spChg chg="mod">
          <ac:chgData name="Amir" userId="065951d4-4781-441f-ab30-2019f0b03826" providerId="ADAL" clId="{55748AF5-C37D-430C-8A41-D1AED7EB88C0}" dt="2020-08-15T15:39:40.836" v="3724" actId="20577"/>
          <ac:spMkLst>
            <pc:docMk/>
            <pc:sldMk cId="3428733852" sldId="422"/>
            <ac:spMk id="2" creationId="{00000000-0000-0000-0000-000000000000}"/>
          </ac:spMkLst>
        </pc:spChg>
      </pc:sldChg>
      <pc:sldChg chg="addSp delSp modSp mod modClrScheme chgLayout">
        <pc:chgData name="Amir" userId="065951d4-4781-441f-ab30-2019f0b03826" providerId="ADAL" clId="{55748AF5-C37D-430C-8A41-D1AED7EB88C0}" dt="2020-08-18T22:20:12.242" v="4762" actId="27614"/>
        <pc:sldMkLst>
          <pc:docMk/>
          <pc:sldMk cId="2200870734" sldId="487"/>
        </pc:sldMkLst>
        <pc:spChg chg="mod">
          <ac:chgData name="Amir" userId="065951d4-4781-441f-ab30-2019f0b03826" providerId="ADAL" clId="{55748AF5-C37D-430C-8A41-D1AED7EB88C0}" dt="2020-08-18T22:20:01.661" v="4761" actId="26606"/>
          <ac:spMkLst>
            <pc:docMk/>
            <pc:sldMk cId="2200870734" sldId="487"/>
            <ac:spMk id="4" creationId="{00000000-0000-0000-0000-000000000000}"/>
          </ac:spMkLst>
        </pc:spChg>
        <pc:picChg chg="add mod">
          <ac:chgData name="Amir" userId="065951d4-4781-441f-ab30-2019f0b03826" providerId="ADAL" clId="{55748AF5-C37D-430C-8A41-D1AED7EB88C0}" dt="2020-08-18T22:20:12.242" v="4762" actId="27614"/>
          <ac:picMkLst>
            <pc:docMk/>
            <pc:sldMk cId="2200870734" sldId="487"/>
            <ac:picMk id="3" creationId="{24E31959-45EC-4E8A-8452-402F18F32D92}"/>
          </ac:picMkLst>
        </pc:picChg>
        <pc:picChg chg="del">
          <ac:chgData name="Amir" userId="065951d4-4781-441f-ab30-2019f0b03826" providerId="ADAL" clId="{55748AF5-C37D-430C-8A41-D1AED7EB88C0}" dt="2020-08-18T22:19:49.138" v="4758" actId="478"/>
          <ac:picMkLst>
            <pc:docMk/>
            <pc:sldMk cId="2200870734" sldId="487"/>
            <ac:picMk id="5" creationId="{00000000-0000-0000-0000-000000000000}"/>
          </ac:picMkLst>
        </pc:picChg>
      </pc:sldChg>
      <pc:sldChg chg="mod modShow">
        <pc:chgData name="Amir" userId="065951d4-4781-441f-ab30-2019f0b03826" providerId="ADAL" clId="{55748AF5-C37D-430C-8A41-D1AED7EB88C0}" dt="2020-08-15T15:38:47.835" v="3651" actId="729"/>
        <pc:sldMkLst>
          <pc:docMk/>
          <pc:sldMk cId="1100346928" sldId="537"/>
        </pc:sldMkLst>
      </pc:sldChg>
      <pc:sldChg chg="mod modShow">
        <pc:chgData name="Amir" userId="065951d4-4781-441f-ab30-2019f0b03826" providerId="ADAL" clId="{55748AF5-C37D-430C-8A41-D1AED7EB88C0}" dt="2020-08-15T15:40:06.096" v="3725" actId="729"/>
        <pc:sldMkLst>
          <pc:docMk/>
          <pc:sldMk cId="113469257" sldId="538"/>
        </pc:sldMkLst>
      </pc:sldChg>
      <pc:sldChg chg="addSp delSp modSp mod">
        <pc:chgData name="Amir" userId="065951d4-4781-441f-ab30-2019f0b03826" providerId="ADAL" clId="{55748AF5-C37D-430C-8A41-D1AED7EB88C0}" dt="2020-08-11T22:45:46.425" v="216" actId="14100"/>
        <pc:sldMkLst>
          <pc:docMk/>
          <pc:sldMk cId="2520190568" sldId="544"/>
        </pc:sldMkLst>
        <pc:spChg chg="add mod">
          <ac:chgData name="Amir" userId="065951d4-4781-441f-ab30-2019f0b03826" providerId="ADAL" clId="{55748AF5-C37D-430C-8A41-D1AED7EB88C0}" dt="2020-08-11T22:40:16.377" v="14" actId="1076"/>
          <ac:spMkLst>
            <pc:docMk/>
            <pc:sldMk cId="2520190568" sldId="544"/>
            <ac:spMk id="9" creationId="{AC60DAC6-349D-4664-9B00-060BDB4E990B}"/>
          </ac:spMkLst>
        </pc:spChg>
        <pc:spChg chg="add mod">
          <ac:chgData name="Amir" userId="065951d4-4781-441f-ab30-2019f0b03826" providerId="ADAL" clId="{55748AF5-C37D-430C-8A41-D1AED7EB88C0}" dt="2020-08-11T22:43:19.859" v="134" actId="1076"/>
          <ac:spMkLst>
            <pc:docMk/>
            <pc:sldMk cId="2520190568" sldId="544"/>
            <ac:spMk id="10" creationId="{ECF903B5-86D2-4F14-A86E-EC8DDF377C31}"/>
          </ac:spMkLst>
        </pc:spChg>
        <pc:spChg chg="add mod">
          <ac:chgData name="Amir" userId="065951d4-4781-441f-ab30-2019f0b03826" providerId="ADAL" clId="{55748AF5-C37D-430C-8A41-D1AED7EB88C0}" dt="2020-08-11T22:45:46.425" v="216" actId="14100"/>
          <ac:spMkLst>
            <pc:docMk/>
            <pc:sldMk cId="2520190568" sldId="544"/>
            <ac:spMk id="16" creationId="{FBF7E052-21E1-4120-9B1A-6EBB2B7A630D}"/>
          </ac:spMkLst>
        </pc:spChg>
        <pc:spChg chg="del mod">
          <ac:chgData name="Amir" userId="065951d4-4781-441f-ab30-2019f0b03826" providerId="ADAL" clId="{55748AF5-C37D-430C-8A41-D1AED7EB88C0}" dt="2020-08-11T22:40:21.754" v="15" actId="478"/>
          <ac:spMkLst>
            <pc:docMk/>
            <pc:sldMk cId="2520190568" sldId="544"/>
            <ac:spMk id="23" creationId="{513057EE-6A80-4FC6-95ED-574090892517}"/>
          </ac:spMkLst>
        </pc:spChg>
        <pc:spChg chg="mod">
          <ac:chgData name="Amir" userId="065951d4-4781-441f-ab30-2019f0b03826" providerId="ADAL" clId="{55748AF5-C37D-430C-8A41-D1AED7EB88C0}" dt="2020-08-11T22:40:06.184" v="12" actId="107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Amir" userId="065951d4-4781-441f-ab30-2019f0b03826" providerId="ADAL" clId="{55748AF5-C37D-430C-8A41-D1AED7EB88C0}" dt="2020-08-11T22:42:43.221" v="127" actId="20577"/>
          <ac:spMkLst>
            <pc:docMk/>
            <pc:sldMk cId="2520190568" sldId="544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1T22:44:32.851" v="148" actId="1076"/>
          <ac:picMkLst>
            <pc:docMk/>
            <pc:sldMk cId="2520190568" sldId="544"/>
            <ac:picMk id="4" creationId="{068C1760-2C53-44B8-84B1-5A6AE1588B83}"/>
          </ac:picMkLst>
        </pc:picChg>
        <pc:cxnChg chg="mod">
          <ac:chgData name="Amir" userId="065951d4-4781-441f-ab30-2019f0b03826" providerId="ADAL" clId="{55748AF5-C37D-430C-8A41-D1AED7EB88C0}" dt="2020-08-11T22:39:44.255" v="9" actId="14100"/>
          <ac:cxnSpMkLst>
            <pc:docMk/>
            <pc:sldMk cId="2520190568" sldId="544"/>
            <ac:cxnSpMk id="14" creationId="{BEE10EED-E1C9-4663-BDE2-5238317E67B8}"/>
          </ac:cxnSpMkLst>
        </pc:cxnChg>
        <pc:cxnChg chg="mod">
          <ac:chgData name="Amir" userId="065951d4-4781-441f-ab30-2019f0b03826" providerId="ADAL" clId="{55748AF5-C37D-430C-8A41-D1AED7EB88C0}" dt="2020-08-11T22:39:40.563" v="7" actId="14100"/>
          <ac:cxnSpMkLst>
            <pc:docMk/>
            <pc:sldMk cId="2520190568" sldId="544"/>
            <ac:cxnSpMk id="26" creationId="{29EC882C-A852-43A4-A02F-CEE59A90C25E}"/>
          </ac:cxnSpMkLst>
        </pc:cxnChg>
        <pc:cxnChg chg="add mod">
          <ac:chgData name="Amir" userId="065951d4-4781-441f-ab30-2019f0b03826" providerId="ADAL" clId="{55748AF5-C37D-430C-8A41-D1AED7EB88C0}" dt="2020-08-11T22:44:32.851" v="148" actId="1076"/>
          <ac:cxnSpMkLst>
            <pc:docMk/>
            <pc:sldMk cId="2520190568" sldId="544"/>
            <ac:cxnSpMk id="31" creationId="{41D41929-8EE5-4D61-B4FA-9F252B0F0525}"/>
          </ac:cxnSpMkLst>
        </pc:cxnChg>
      </pc:sldChg>
      <pc:sldChg chg="addSp delSp modSp mod">
        <pc:chgData name="Amir" userId="065951d4-4781-441f-ab30-2019f0b03826" providerId="ADAL" clId="{55748AF5-C37D-430C-8A41-D1AED7EB88C0}" dt="2020-08-15T15:53:45.340" v="4207" actId="1076"/>
        <pc:sldMkLst>
          <pc:docMk/>
          <pc:sldMk cId="710160062" sldId="545"/>
        </pc:sldMkLst>
        <pc:spChg chg="add mod">
          <ac:chgData name="Amir" userId="065951d4-4781-441f-ab30-2019f0b03826" providerId="ADAL" clId="{55748AF5-C37D-430C-8A41-D1AED7EB88C0}" dt="2020-08-15T15:53:45.340" v="4207" actId="1076"/>
          <ac:spMkLst>
            <pc:docMk/>
            <pc:sldMk cId="710160062" sldId="545"/>
            <ac:spMk id="2" creationId="{84EFDCF1-3861-4D0B-8764-CE8718CEC59E}"/>
          </ac:spMkLst>
        </pc:spChg>
        <pc:spChg chg="del">
          <ac:chgData name="Amir" userId="065951d4-4781-441f-ab30-2019f0b03826" providerId="ADAL" clId="{55748AF5-C37D-430C-8A41-D1AED7EB88C0}" dt="2020-08-11T23:10:22.249" v="789" actId="478"/>
          <ac:spMkLst>
            <pc:docMk/>
            <pc:sldMk cId="710160062" sldId="545"/>
            <ac:spMk id="2" creationId="{A04E65CF-4CE7-4B99-9E02-240E0F1136ED}"/>
          </ac:spMkLst>
        </pc:spChg>
        <pc:spChg chg="mod">
          <ac:chgData name="Amir" userId="065951d4-4781-441f-ab30-2019f0b03826" providerId="ADAL" clId="{55748AF5-C37D-430C-8A41-D1AED7EB88C0}" dt="2020-08-12T03:03:51.774" v="897" actId="1037"/>
          <ac:spMkLst>
            <pc:docMk/>
            <pc:sldMk cId="710160062" sldId="545"/>
            <ac:spMk id="5" creationId="{1F8DC5D7-50FC-4B1F-8F5D-8D86745A475B}"/>
          </ac:spMkLst>
        </pc:spChg>
        <pc:spChg chg="add del mod">
          <ac:chgData name="Amir" userId="065951d4-4781-441f-ab30-2019f0b03826" providerId="ADAL" clId="{55748AF5-C37D-430C-8A41-D1AED7EB88C0}" dt="2020-08-15T15:53:29.332" v="4202" actId="478"/>
          <ac:spMkLst>
            <pc:docMk/>
            <pc:sldMk cId="710160062" sldId="545"/>
            <ac:spMk id="6" creationId="{4AE237E0-F004-4A0C-8862-01FE90D7724B}"/>
          </ac:spMkLst>
        </pc:spChg>
        <pc:spChg chg="mod">
          <ac:chgData name="Amir" userId="065951d4-4781-441f-ab30-2019f0b03826" providerId="ADAL" clId="{55748AF5-C37D-430C-8A41-D1AED7EB88C0}" dt="2020-08-11T23:08:03.640" v="769" actId="1035"/>
          <ac:spMkLst>
            <pc:docMk/>
            <pc:sldMk cId="710160062" sldId="545"/>
            <ac:spMk id="9" creationId="{E8999B0D-D01C-4EC9-8FD2-2C1183F24CD5}"/>
          </ac:spMkLst>
        </pc:spChg>
        <pc:spChg chg="mod">
          <ac:chgData name="Amir" userId="065951d4-4781-441f-ab30-2019f0b03826" providerId="ADAL" clId="{55748AF5-C37D-430C-8A41-D1AED7EB88C0}" dt="2020-08-11T23:06:59.842" v="754" actId="20577"/>
          <ac:spMkLst>
            <pc:docMk/>
            <pc:sldMk cId="710160062" sldId="545"/>
            <ac:spMk id="17" creationId="{7466C30D-84B4-4F2C-AE43-705EFDC0FAB1}"/>
          </ac:spMkLst>
        </pc:spChg>
        <pc:spChg chg="add del mod">
          <ac:chgData name="Amir" userId="065951d4-4781-441f-ab30-2019f0b03826" providerId="ADAL" clId="{55748AF5-C37D-430C-8A41-D1AED7EB88C0}" dt="2020-08-11T23:04:48.768" v="716" actId="478"/>
          <ac:spMkLst>
            <pc:docMk/>
            <pc:sldMk cId="710160062" sldId="545"/>
            <ac:spMk id="22" creationId="{F7BB2BE0-0BDE-4D8C-8DCC-6AE66C255160}"/>
          </ac:spMkLst>
        </pc:spChg>
        <pc:spChg chg="mod">
          <ac:chgData name="Amir" userId="065951d4-4781-441f-ab30-2019f0b03826" providerId="ADAL" clId="{55748AF5-C37D-430C-8A41-D1AED7EB88C0}" dt="2020-08-11T23:03:51.937" v="705" actId="14100"/>
          <ac:spMkLst>
            <pc:docMk/>
            <pc:sldMk cId="710160062" sldId="545"/>
            <ac:spMk id="24" creationId="{C0F8CB2B-7920-4E38-B7F3-F3BA23DFCA42}"/>
          </ac:spMkLst>
        </pc:spChg>
        <pc:spChg chg="mod">
          <ac:chgData name="Amir" userId="065951d4-4781-441f-ab30-2019f0b03826" providerId="ADAL" clId="{55748AF5-C37D-430C-8A41-D1AED7EB88C0}" dt="2020-08-11T23:08:14.322" v="770" actId="14100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Amir" userId="065951d4-4781-441f-ab30-2019f0b03826" providerId="ADAL" clId="{55748AF5-C37D-430C-8A41-D1AED7EB88C0}" dt="2020-08-11T23:03:42.175" v="702" actId="404"/>
          <ac:spMkLst>
            <pc:docMk/>
            <pc:sldMk cId="710160062" sldId="545"/>
            <ac:spMk id="29" creationId="{4E3B88B7-A416-420F-810F-E8750494C7B6}"/>
          </ac:spMkLst>
        </pc:spChg>
        <pc:spChg chg="mod">
          <ac:chgData name="Amir" userId="065951d4-4781-441f-ab30-2019f0b03826" providerId="ADAL" clId="{55748AF5-C37D-430C-8A41-D1AED7EB88C0}" dt="2020-08-11T23:09:07.827" v="782" actId="1076"/>
          <ac:spMkLst>
            <pc:docMk/>
            <pc:sldMk cId="710160062" sldId="545"/>
            <ac:spMk id="31" creationId="{6CF8123B-B771-45D3-949C-891EB6FF511F}"/>
          </ac:spMkLst>
        </pc:spChg>
        <pc:spChg chg="mod">
          <ac:chgData name="Amir" userId="065951d4-4781-441f-ab30-2019f0b03826" providerId="ADAL" clId="{55748AF5-C37D-430C-8A41-D1AED7EB88C0}" dt="2020-08-12T03:04:25.601" v="899" actId="1076"/>
          <ac:spMkLst>
            <pc:docMk/>
            <pc:sldMk cId="710160062" sldId="545"/>
            <ac:spMk id="32" creationId="{FB44AE00-D61D-4EDE-805C-FBC8011F3B8B}"/>
          </ac:spMkLst>
        </pc:spChg>
        <pc:spChg chg="del">
          <ac:chgData name="Amir" userId="065951d4-4781-441f-ab30-2019f0b03826" providerId="ADAL" clId="{55748AF5-C37D-430C-8A41-D1AED7EB88C0}" dt="2020-08-11T23:09:40.242" v="788" actId="478"/>
          <ac:spMkLst>
            <pc:docMk/>
            <pc:sldMk cId="710160062" sldId="545"/>
            <ac:spMk id="34" creationId="{AB17378F-23F0-4BAA-A758-8540B230DE44}"/>
          </ac:spMkLst>
        </pc:spChg>
        <pc:spChg chg="add mod">
          <ac:chgData name="Amir" userId="065951d4-4781-441f-ab30-2019f0b03826" providerId="ADAL" clId="{55748AF5-C37D-430C-8A41-D1AED7EB88C0}" dt="2020-08-11T23:03:13.447" v="698" actId="1037"/>
          <ac:spMkLst>
            <pc:docMk/>
            <pc:sldMk cId="710160062" sldId="545"/>
            <ac:spMk id="36" creationId="{85B571AE-02FD-4255-8467-FB025B33A31F}"/>
          </ac:spMkLst>
        </pc:spChg>
        <pc:spChg chg="add mod">
          <ac:chgData name="Amir" userId="065951d4-4781-441f-ab30-2019f0b03826" providerId="ADAL" clId="{55748AF5-C37D-430C-8A41-D1AED7EB88C0}" dt="2020-08-11T23:05:40.138" v="730" actId="1076"/>
          <ac:spMkLst>
            <pc:docMk/>
            <pc:sldMk cId="710160062" sldId="545"/>
            <ac:spMk id="42" creationId="{F500B406-D6E2-42FB-B43B-8FC96734EA92}"/>
          </ac:spMkLst>
        </pc:spChg>
        <pc:spChg chg="add mod">
          <ac:chgData name="Amir" userId="065951d4-4781-441f-ab30-2019f0b03826" providerId="ADAL" clId="{55748AF5-C37D-430C-8A41-D1AED7EB88C0}" dt="2020-08-11T23:05:54.818" v="733" actId="20577"/>
          <ac:spMkLst>
            <pc:docMk/>
            <pc:sldMk cId="710160062" sldId="545"/>
            <ac:spMk id="43" creationId="{F08DD12F-12D7-4C15-BCEF-B0323FA041DB}"/>
          </ac:spMkLst>
        </pc:spChg>
        <pc:spChg chg="add mod">
          <ac:chgData name="Amir" userId="065951d4-4781-441f-ab30-2019f0b03826" providerId="ADAL" clId="{55748AF5-C37D-430C-8A41-D1AED7EB88C0}" dt="2020-08-11T23:07:46.097" v="765" actId="1076"/>
          <ac:spMkLst>
            <pc:docMk/>
            <pc:sldMk cId="710160062" sldId="545"/>
            <ac:spMk id="46" creationId="{35E4B4F3-BEB4-474C-A8A8-BB244A656A1A}"/>
          </ac:spMkLst>
        </pc:spChg>
        <pc:spChg chg="add mod">
          <ac:chgData name="Amir" userId="065951d4-4781-441f-ab30-2019f0b03826" providerId="ADAL" clId="{55748AF5-C37D-430C-8A41-D1AED7EB88C0}" dt="2020-08-11T23:11:31.313" v="833" actId="14100"/>
          <ac:spMkLst>
            <pc:docMk/>
            <pc:sldMk cId="710160062" sldId="545"/>
            <ac:spMk id="53" creationId="{43D95987-EBD6-4D12-92B1-61DF19D34B11}"/>
          </ac:spMkLst>
        </pc:spChg>
        <pc:spChg chg="mod">
          <ac:chgData name="Amir" userId="065951d4-4781-441f-ab30-2019f0b03826" providerId="ADAL" clId="{55748AF5-C37D-430C-8A41-D1AED7EB88C0}" dt="2020-08-15T15:52:51.274" v="4197" actId="20577"/>
          <ac:spMkLst>
            <pc:docMk/>
            <pc:sldMk cId="710160062" sldId="545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1T23:09:12.631" v="785" actId="1037"/>
          <ac:picMkLst>
            <pc:docMk/>
            <pc:sldMk cId="710160062" sldId="545"/>
            <ac:picMk id="4" creationId="{068C1760-2C53-44B8-84B1-5A6AE1588B83}"/>
          </ac:picMkLst>
        </pc:picChg>
        <pc:picChg chg="add del">
          <ac:chgData name="Amir" userId="065951d4-4781-441f-ab30-2019f0b03826" providerId="ADAL" clId="{55748AF5-C37D-430C-8A41-D1AED7EB88C0}" dt="2020-08-11T22:52:25.824" v="224" actId="22"/>
          <ac:picMkLst>
            <pc:docMk/>
            <pc:sldMk cId="710160062" sldId="545"/>
            <ac:picMk id="8" creationId="{95A2F94B-BCC4-4C2C-B7E3-397BA7D8C60F}"/>
          </ac:picMkLst>
        </pc:picChg>
        <pc:picChg chg="mod">
          <ac:chgData name="Amir" userId="065951d4-4781-441f-ab30-2019f0b03826" providerId="ADAL" clId="{55748AF5-C37D-430C-8A41-D1AED7EB88C0}" dt="2020-08-11T23:00:42.720" v="667" actId="1035"/>
          <ac:picMkLst>
            <pc:docMk/>
            <pc:sldMk cId="710160062" sldId="545"/>
            <ac:picMk id="21" creationId="{D5CD4CFC-8971-411F-9EB3-F2B4542FC43E}"/>
          </ac:picMkLst>
        </pc:picChg>
        <pc:cxnChg chg="mod">
          <ac:chgData name="Amir" userId="065951d4-4781-441f-ab30-2019f0b03826" providerId="ADAL" clId="{55748AF5-C37D-430C-8A41-D1AED7EB88C0}" dt="2020-08-11T23:06:24.796" v="736" actId="1076"/>
          <ac:cxnSpMkLst>
            <pc:docMk/>
            <pc:sldMk cId="710160062" sldId="545"/>
            <ac:cxnSpMk id="3" creationId="{20518B38-C752-4868-9866-5962B1AD4463}"/>
          </ac:cxnSpMkLst>
        </pc:cxnChg>
        <pc:cxnChg chg="mod">
          <ac:chgData name="Amir" userId="065951d4-4781-441f-ab30-2019f0b03826" providerId="ADAL" clId="{55748AF5-C37D-430C-8A41-D1AED7EB88C0}" dt="2020-08-11T22:59:35.509" v="629" actId="1035"/>
          <ac:cxnSpMkLst>
            <pc:docMk/>
            <pc:sldMk cId="710160062" sldId="545"/>
            <ac:cxnSpMk id="14" creationId="{BEE10EED-E1C9-4663-BDE2-5238317E67B8}"/>
          </ac:cxnSpMkLst>
        </pc:cxnChg>
        <pc:cxnChg chg="mod">
          <ac:chgData name="Amir" userId="065951d4-4781-441f-ab30-2019f0b03826" providerId="ADAL" clId="{55748AF5-C37D-430C-8A41-D1AED7EB88C0}" dt="2020-08-11T23:03:42.175" v="702" actId="404"/>
          <ac:cxnSpMkLst>
            <pc:docMk/>
            <pc:sldMk cId="710160062" sldId="545"/>
            <ac:cxnSpMk id="18" creationId="{9E84267B-EF5E-4ECE-A6CE-32DF5E95D1CE}"/>
          </ac:cxnSpMkLst>
        </pc:cxnChg>
        <pc:cxnChg chg="mod">
          <ac:chgData name="Amir" userId="065951d4-4781-441f-ab30-2019f0b03826" providerId="ADAL" clId="{55748AF5-C37D-430C-8A41-D1AED7EB88C0}" dt="2020-08-11T23:08:03.640" v="769" actId="1035"/>
          <ac:cxnSpMkLst>
            <pc:docMk/>
            <pc:sldMk cId="710160062" sldId="545"/>
            <ac:cxnSpMk id="25" creationId="{68236AFB-E333-460F-A6D9-461226E62616}"/>
          </ac:cxnSpMkLst>
        </pc:cxnChg>
        <pc:cxnChg chg="mod">
          <ac:chgData name="Amir" userId="065951d4-4781-441f-ab30-2019f0b03826" providerId="ADAL" clId="{55748AF5-C37D-430C-8A41-D1AED7EB88C0}" dt="2020-08-11T23:04:54.800" v="718" actId="14100"/>
          <ac:cxnSpMkLst>
            <pc:docMk/>
            <pc:sldMk cId="710160062" sldId="545"/>
            <ac:cxnSpMk id="26" creationId="{29EC882C-A852-43A4-A02F-CEE59A90C25E}"/>
          </ac:cxnSpMkLst>
        </pc:cxnChg>
        <pc:cxnChg chg="mod">
          <ac:chgData name="Amir" userId="065951d4-4781-441f-ab30-2019f0b03826" providerId="ADAL" clId="{55748AF5-C37D-430C-8A41-D1AED7EB88C0}" dt="2020-08-11T23:06:19.189" v="735" actId="14100"/>
          <ac:cxnSpMkLst>
            <pc:docMk/>
            <pc:sldMk cId="710160062" sldId="545"/>
            <ac:cxnSpMk id="30" creationId="{BA683234-1738-4E98-9DF8-E2C4C4A154E3}"/>
          </ac:cxnSpMkLst>
        </pc:cxnChg>
        <pc:cxnChg chg="add mod">
          <ac:chgData name="Amir" userId="065951d4-4781-441f-ab30-2019f0b03826" providerId="ADAL" clId="{55748AF5-C37D-430C-8A41-D1AED7EB88C0}" dt="2020-08-11T23:02:42.684" v="690" actId="14100"/>
          <ac:cxnSpMkLst>
            <pc:docMk/>
            <pc:sldMk cId="710160062" sldId="545"/>
            <ac:cxnSpMk id="38" creationId="{EE2FC9A4-8512-4275-82CB-454870DFD857}"/>
          </ac:cxnSpMkLst>
        </pc:cxnChg>
        <pc:cxnChg chg="add mod">
          <ac:chgData name="Amir" userId="065951d4-4781-441f-ab30-2019f0b03826" providerId="ADAL" clId="{55748AF5-C37D-430C-8A41-D1AED7EB88C0}" dt="2020-08-11T23:09:29.668" v="787"/>
          <ac:cxnSpMkLst>
            <pc:docMk/>
            <pc:sldMk cId="710160062" sldId="545"/>
            <ac:cxnSpMk id="51" creationId="{F084167D-07F9-46A6-9DE5-2555C2BB4AAB}"/>
          </ac:cxnSpMkLst>
        </pc:cxnChg>
      </pc:sldChg>
      <pc:sldChg chg="addSp delSp modSp del mod">
        <pc:chgData name="Amir" userId="065951d4-4781-441f-ab30-2019f0b03826" providerId="ADAL" clId="{55748AF5-C37D-430C-8A41-D1AED7EB88C0}" dt="2020-08-14T02:57:40.877" v="1168" actId="47"/>
        <pc:sldMkLst>
          <pc:docMk/>
          <pc:sldMk cId="2655964397" sldId="547"/>
        </pc:sldMkLst>
        <pc:spChg chg="add mod">
          <ac:chgData name="Amir" userId="065951d4-4781-441f-ab30-2019f0b03826" providerId="ADAL" clId="{55748AF5-C37D-430C-8A41-D1AED7EB88C0}" dt="2020-08-13T16:56:39.551" v="976" actId="1076"/>
          <ac:spMkLst>
            <pc:docMk/>
            <pc:sldMk cId="2655964397" sldId="547"/>
            <ac:spMk id="8" creationId="{A7D1AD2E-182A-43CF-88F6-3A8E780F636F}"/>
          </ac:spMkLst>
        </pc:spChg>
        <pc:spChg chg="del">
          <ac:chgData name="Amir" userId="065951d4-4781-441f-ab30-2019f0b03826" providerId="ADAL" clId="{55748AF5-C37D-430C-8A41-D1AED7EB88C0}" dt="2020-08-13T16:53:05.017" v="949" actId="478"/>
          <ac:spMkLst>
            <pc:docMk/>
            <pc:sldMk cId="2655964397" sldId="547"/>
            <ac:spMk id="9" creationId="{E8999B0D-D01C-4EC9-8FD2-2C1183F24CD5}"/>
          </ac:spMkLst>
        </pc:spChg>
        <pc:spChg chg="del mod">
          <ac:chgData name="Amir" userId="065951d4-4781-441f-ab30-2019f0b03826" providerId="ADAL" clId="{55748AF5-C37D-430C-8A41-D1AED7EB88C0}" dt="2020-08-13T16:50:23.608" v="941" actId="478"/>
          <ac:spMkLst>
            <pc:docMk/>
            <pc:sldMk cId="2655964397" sldId="547"/>
            <ac:spMk id="18" creationId="{A9FDD9C3-F6B2-4AB6-8232-0DF3A34909F0}"/>
          </ac:spMkLst>
        </pc:spChg>
        <pc:spChg chg="mod">
          <ac:chgData name="Amir" userId="065951d4-4781-441f-ab30-2019f0b03826" providerId="ADAL" clId="{55748AF5-C37D-430C-8A41-D1AED7EB88C0}" dt="2020-08-13T16:54:39.058" v="972" actId="14100"/>
          <ac:spMkLst>
            <pc:docMk/>
            <pc:sldMk cId="2655964397" sldId="547"/>
            <ac:spMk id="24" creationId="{C0F8CB2B-7920-4E38-B7F3-F3BA23DFCA42}"/>
          </ac:spMkLst>
        </pc:spChg>
        <pc:spChg chg="mod">
          <ac:chgData name="Amir" userId="065951d4-4781-441f-ab30-2019f0b03826" providerId="ADAL" clId="{55748AF5-C37D-430C-8A41-D1AED7EB88C0}" dt="2020-08-13T16:54:29.270" v="970" actId="1076"/>
          <ac:spMkLst>
            <pc:docMk/>
            <pc:sldMk cId="2655964397" sldId="547"/>
            <ac:spMk id="31" creationId="{6CF8123B-B771-45D3-949C-891EB6FF511F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33" creationId="{5ED1BAB7-BF88-4061-8243-D84136D7F1FE}"/>
          </ac:spMkLst>
        </pc:spChg>
        <pc:spChg chg="mod">
          <ac:chgData name="Amir" userId="065951d4-4781-441f-ab30-2019f0b03826" providerId="ADAL" clId="{55748AF5-C37D-430C-8A41-D1AED7EB88C0}" dt="2020-08-13T16:56:45.293" v="977" actId="14100"/>
          <ac:spMkLst>
            <pc:docMk/>
            <pc:sldMk cId="2655964397" sldId="547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38" creationId="{E624735E-3A0C-4C14-9C2E-28B34FFF266C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40" creationId="{11554001-F771-496B-8337-81F6E5EEE64E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42" creationId="{DE897896-6B68-414E-99C9-4244C5821E40}"/>
          </ac:spMkLst>
        </pc:spChg>
        <pc:spChg chg="mod">
          <ac:chgData name="Amir" userId="065951d4-4781-441f-ab30-2019f0b03826" providerId="ADAL" clId="{55748AF5-C37D-430C-8A41-D1AED7EB88C0}" dt="2020-08-13T16:49:33.338" v="933" actId="1035"/>
          <ac:spMkLst>
            <pc:docMk/>
            <pc:sldMk cId="2655964397" sldId="547"/>
            <ac:spMk id="43" creationId="{A8D370C7-1344-430B-8CC1-AD16C95D2178}"/>
          </ac:spMkLst>
        </pc:spChg>
        <pc:spChg chg="mod">
          <ac:chgData name="Amir" userId="065951d4-4781-441f-ab30-2019f0b03826" providerId="ADAL" clId="{55748AF5-C37D-430C-8A41-D1AED7EB88C0}" dt="2020-08-13T16:49:32.059" v="931" actId="1035"/>
          <ac:spMkLst>
            <pc:docMk/>
            <pc:sldMk cId="2655964397" sldId="547"/>
            <ac:spMk id="44" creationId="{0D33B1C8-BA2A-4138-A154-959BBA378052}"/>
          </ac:spMkLst>
        </pc:spChg>
        <pc:spChg chg="mod">
          <ac:chgData name="Amir" userId="065951d4-4781-441f-ab30-2019f0b03826" providerId="ADAL" clId="{55748AF5-C37D-430C-8A41-D1AED7EB88C0}" dt="2020-08-13T16:47:07.903" v="908" actId="1076"/>
          <ac:spMkLst>
            <pc:docMk/>
            <pc:sldMk cId="2655964397" sldId="547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50" creationId="{F4DD391C-2D52-464E-806E-99BE69FE1516}"/>
          </ac:spMkLst>
        </pc:spChg>
        <pc:spChg chg="mod">
          <ac:chgData name="Amir" userId="065951d4-4781-441f-ab30-2019f0b03826" providerId="ADAL" clId="{55748AF5-C37D-430C-8A41-D1AED7EB88C0}" dt="2020-08-13T16:54:33.768" v="971" actId="1076"/>
          <ac:spMkLst>
            <pc:docMk/>
            <pc:sldMk cId="2655964397" sldId="547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4" creationId="{FAC06C08-D04D-481B-8CB4-0369CC3B62F7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6" creationId="{DD46D94D-6328-40A4-8BF0-D603B12EC47D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8" creationId="{620E2B84-7F59-4918-BFBE-0BA475F30372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9" creationId="{26F1C653-4F4D-48C1-BF32-3AC95F208331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5" creationId="{25056BCF-66AC-4AC8-8AFE-6A705F5F9EFA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6" creationId="{D48EBF2F-EDE4-4BBA-8DC0-16356A1E4A9C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7" creationId="{F3E8C257-CD7B-4D4C-B6D1-59F9031C22D5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8" creationId="{0CA4F67E-A721-4CE5-9098-9075AC78ADA3}"/>
          </ac:spMkLst>
        </pc:spChg>
        <pc:picChg chg="add del mod">
          <ac:chgData name="Amir" userId="065951d4-4781-441f-ab30-2019f0b03826" providerId="ADAL" clId="{55748AF5-C37D-430C-8A41-D1AED7EB88C0}" dt="2020-08-13T16:49:38.969" v="936"/>
          <ac:picMkLst>
            <pc:docMk/>
            <pc:sldMk cId="2655964397" sldId="547"/>
            <ac:picMk id="48" creationId="{1B7AA8C6-84B7-48E2-8FEC-AB77B439E4A3}"/>
          </ac:picMkLst>
        </pc:picChg>
        <pc:picChg chg="add del mod">
          <ac:chgData name="Amir" userId="065951d4-4781-441f-ab30-2019f0b03826" providerId="ADAL" clId="{55748AF5-C37D-430C-8A41-D1AED7EB88C0}" dt="2020-08-13T16:50:38.814" v="943"/>
          <ac:picMkLst>
            <pc:docMk/>
            <pc:sldMk cId="2655964397" sldId="547"/>
            <ac:picMk id="60" creationId="{D3EC5DB3-1532-41A4-B578-A934D83DC4D8}"/>
          </ac:picMkLst>
        </pc:picChg>
        <pc:cxnChg chg="del mod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25" creationId="{68236AFB-E333-460F-A6D9-461226E62616}"/>
          </ac:cxnSpMkLst>
        </pc:cxnChg>
        <pc:cxnChg chg="del mod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30" creationId="{BA683234-1738-4E98-9DF8-E2C4C4A154E3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2" creationId="{14576D43-A941-4579-924E-708F8A891C32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4" creationId="{5D891381-5580-4A49-AE32-BE3C5A918731}"/>
          </ac:cxnSpMkLst>
        </pc:cxnChg>
        <pc:cxnChg chg="mod">
          <ac:chgData name="Amir" userId="065951d4-4781-441f-ab30-2019f0b03826" providerId="ADAL" clId="{55748AF5-C37D-430C-8A41-D1AED7EB88C0}" dt="2020-08-13T16:56:45.293" v="977" actId="14100"/>
          <ac:cxnSpMkLst>
            <pc:docMk/>
            <pc:sldMk cId="2655964397" sldId="547"/>
            <ac:cxnSpMk id="36" creationId="{8AF6B0F1-40B8-4465-809F-BF0A4F045880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9" creationId="{8A15F2E9-8519-4822-B0F8-CCFE665876E2}"/>
          </ac:cxnSpMkLst>
        </pc:cxnChg>
        <pc:cxnChg chg="mod">
          <ac:chgData name="Amir" userId="065951d4-4781-441f-ab30-2019f0b03826" providerId="ADAL" clId="{55748AF5-C37D-430C-8A41-D1AED7EB88C0}" dt="2020-08-13T16:49:34.679" v="934" actId="1038"/>
          <ac:cxnSpMkLst>
            <pc:docMk/>
            <pc:sldMk cId="2655964397" sldId="547"/>
            <ac:cxnSpMk id="41" creationId="{240C081E-786A-48F4-8E7C-B60F7BE1661E}"/>
          </ac:cxnSpMkLst>
        </pc:cxnChg>
        <pc:cxnChg chg="del">
          <ac:chgData name="Amir" userId="065951d4-4781-441f-ab30-2019f0b03826" providerId="ADAL" clId="{55748AF5-C37D-430C-8A41-D1AED7EB88C0}" dt="2020-08-13T16:52:48.099" v="948" actId="478"/>
          <ac:cxnSpMkLst>
            <pc:docMk/>
            <pc:sldMk cId="2655964397" sldId="547"/>
            <ac:cxnSpMk id="46" creationId="{FBD543FD-D568-4DED-85F3-321B9D264114}"/>
          </ac:cxnSpMkLst>
        </pc:cxnChg>
        <pc:cxnChg chg="del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2" creationId="{86CF802A-B141-48A4-AA1A-F21E4D22B5DE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5" creationId="{17215FAB-68F6-41D9-9FAD-C87805686922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7" creationId="{917F5026-7B69-4C0C-BC68-57EEF6912B61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1" creationId="{496A5741-424D-4AA7-9F19-B53ED384F9C7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2" creationId="{6A512C49-B37A-45FE-8E61-5B1D4D205C65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3" creationId="{159A728B-2D26-4E66-940D-A406B6046773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4" creationId="{C1187C5F-4D48-4109-BA79-104BB183DD20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9" creationId="{83477873-CA0D-452D-878E-26F17ABE29E7}"/>
          </ac:cxnSpMkLst>
        </pc:cxnChg>
      </pc:sldChg>
      <pc:sldChg chg="del">
        <pc:chgData name="Amir" userId="065951d4-4781-441f-ab30-2019f0b03826" providerId="ADAL" clId="{55748AF5-C37D-430C-8A41-D1AED7EB88C0}" dt="2020-08-14T03:18:04.576" v="2011" actId="47"/>
        <pc:sldMkLst>
          <pc:docMk/>
          <pc:sldMk cId="2558632366" sldId="551"/>
        </pc:sldMkLst>
      </pc:sldChg>
      <pc:sldChg chg="addSp delSp del mod">
        <pc:chgData name="Amir" userId="065951d4-4781-441f-ab30-2019f0b03826" providerId="ADAL" clId="{55748AF5-C37D-430C-8A41-D1AED7EB88C0}" dt="2020-08-14T03:17:59.855" v="2010" actId="47"/>
        <pc:sldMkLst>
          <pc:docMk/>
          <pc:sldMk cId="1491586914" sldId="552"/>
        </pc:sldMkLst>
        <pc:spChg chg="add del">
          <ac:chgData name="Amir" userId="065951d4-4781-441f-ab30-2019f0b03826" providerId="ADAL" clId="{55748AF5-C37D-430C-8A41-D1AED7EB88C0}" dt="2020-08-13T16:54:10.592" v="969" actId="22"/>
          <ac:spMkLst>
            <pc:docMk/>
            <pc:sldMk cId="1491586914" sldId="552"/>
            <ac:spMk id="2" creationId="{85838911-0D09-4AB5-BBB6-F7AE6A8FBB64}"/>
          </ac:spMkLst>
        </pc:spChg>
      </pc:sldChg>
      <pc:sldChg chg="addSp delSp modSp mod delAnim modAnim">
        <pc:chgData name="Amir" userId="065951d4-4781-441f-ab30-2019f0b03826" providerId="ADAL" clId="{55748AF5-C37D-430C-8A41-D1AED7EB88C0}" dt="2020-08-14T22:30:38.140" v="3189" actId="1076"/>
        <pc:sldMkLst>
          <pc:docMk/>
          <pc:sldMk cId="98738920" sldId="553"/>
        </pc:sldMkLst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5" creationId="{AA971D85-F717-401C-8D12-C8C1B3C04839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9" creationId="{E8999B0D-D01C-4EC9-8FD2-2C1183F24CD5}"/>
          </ac:spMkLst>
        </pc:spChg>
        <pc:spChg chg="mod">
          <ac:chgData name="Amir" userId="065951d4-4781-441f-ab30-2019f0b03826" providerId="ADAL" clId="{55748AF5-C37D-430C-8A41-D1AED7EB88C0}" dt="2020-08-14T03:26:21.780" v="2399" actId="166"/>
          <ac:spMkLst>
            <pc:docMk/>
            <pc:sldMk cId="98738920" sldId="553"/>
            <ac:spMk id="10" creationId="{A4F3FE8E-BEF3-408D-AA12-6902612FA99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24" creationId="{559F21A4-6B52-4679-84AE-395B1264CD2A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24" creationId="{C0F8CB2B-7920-4E38-B7F3-F3BA23DFCA42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27" creationId="{0BEA76BA-E301-48BA-947F-46248C0B0828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0" creationId="{185E7166-C9AC-40EC-8C8A-8A8ECAF79FB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1" creationId="{436283E6-A731-4B6A-82C6-07AC4B71CD2F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1" creationId="{6CF8123B-B771-45D3-949C-891EB6FF511F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32" creationId="{60F6173C-ADDD-4832-B8A4-7B0124BB9417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33" creationId="{827B71DF-4A10-408E-9093-FC6928AD0902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5" creationId="{63A3B07B-E30E-404A-A5AF-E8CF730C14F7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7" creationId="{25516D45-FB07-487C-A9B3-13FB56079E3C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0" creationId="{E1F5E80D-67CB-439A-8371-2EB796E0DF64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1" creationId="{EED392F1-BFFE-474B-9B68-29DE34F2754B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2" creationId="{2C5AB8C0-1442-4541-9667-60282829FB6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3" creationId="{5DB1028F-0D72-4CD7-B672-850455D49DA0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3" creationId="{A8D370C7-1344-430B-8CC1-AD16C95D2178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4" creationId="{2C112DC1-0802-44B0-8982-F94F3714FE12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5" creationId="{CEA9C6A2-DB12-44B8-AB17-0DEFA312D5D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7" creationId="{2EF290CC-CDEC-4D53-B05F-A210562B7854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8" creationId="{0EAD531A-3616-4885-8D3F-616958065DE0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9" creationId="{E69737F5-8564-4D4C-A4EB-BD376850D7A5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0" creationId="{287388A0-918E-470D-AF52-52E3D16DF6CB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1" creationId="{826CBB2E-1E70-4145-83CA-6EF00698F5FB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3" creationId="{868E0473-9974-42D9-BF92-468C37167BE6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5" creationId="{BCF0AC26-D2F1-419D-9B40-7DA83DA3D20E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6" creationId="{943B8A10-5BE5-4CD2-ACC4-D727A2E2A548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7" creationId="{0253A246-D3B2-4A66-A816-D653F07D40D4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8" creationId="{865872E1-F8B8-4A48-B6DF-A77DA93AF48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9" creationId="{D82C793E-D2FC-42CF-9F91-D44831961E84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60" creationId="{0C3FD032-0976-42CE-AE39-881055325A54}"/>
          </ac:spMkLst>
        </pc:spChg>
        <pc:spChg chg="mod">
          <ac:chgData name="Amir" userId="065951d4-4781-441f-ab30-2019f0b03826" providerId="ADAL" clId="{55748AF5-C37D-430C-8A41-D1AED7EB88C0}" dt="2020-08-14T03:21:21.613" v="2080" actId="20577"/>
          <ac:spMkLst>
            <pc:docMk/>
            <pc:sldMk cId="98738920" sldId="553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03:25:19.463" v="2342" actId="20577"/>
          <ac:spMkLst>
            <pc:docMk/>
            <pc:sldMk cId="98738920" sldId="553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03:25:39.015" v="2344" actId="478"/>
          <ac:picMkLst>
            <pc:docMk/>
            <pc:sldMk cId="98738920" sldId="553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03:25:39.015" v="2344" actId="478"/>
          <ac:picMkLst>
            <pc:docMk/>
            <pc:sldMk cId="98738920" sldId="553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38.140" v="3189" actId="1076"/>
          <ac:picMkLst>
            <pc:docMk/>
            <pc:sldMk cId="98738920" sldId="553"/>
            <ac:picMk id="25" creationId="{9175C230-A2EC-42C8-9072-FD30C1D9BFF5}"/>
          </ac:picMkLst>
        </pc:picChg>
        <pc:picChg chg="add del mod">
          <ac:chgData name="Amir" userId="065951d4-4781-441f-ab30-2019f0b03826" providerId="ADAL" clId="{55748AF5-C37D-430C-8A41-D1AED7EB88C0}" dt="2020-08-14T22:30:28.005" v="3187" actId="478"/>
          <ac:picMkLst>
            <pc:docMk/>
            <pc:sldMk cId="98738920" sldId="553"/>
            <ac:picMk id="28" creationId="{E42859A5-5749-4DFF-9112-50D3726D9408}"/>
          </ac:picMkLst>
        </pc:picChg>
        <pc:picChg chg="add del mod">
          <ac:chgData name="Amir" userId="065951d4-4781-441f-ab30-2019f0b03826" providerId="ADAL" clId="{55748AF5-C37D-430C-8A41-D1AED7EB88C0}" dt="2020-08-14T22:30:28.005" v="3187" actId="478"/>
          <ac:picMkLst>
            <pc:docMk/>
            <pc:sldMk cId="98738920" sldId="553"/>
            <ac:picMk id="34" creationId="{6990F809-6D6B-406A-A025-40650964708C}"/>
          </ac:picMkLst>
        </pc:pic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" creationId="{20518B38-C752-4868-9866-5962B1AD4463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25" creationId="{68236AFB-E333-460F-A6D9-461226E62616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26" creationId="{9BDE730F-F7AD-4DDE-BD72-781E6BFB4FBD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29" creationId="{6A06617F-4C9A-4076-8EA9-D2EA0889E418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0" creationId="{BA683234-1738-4E98-9DF8-E2C4C4A154E3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35" creationId="{80EF2266-CCDB-4AB3-95DE-B5C49796459D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36" creationId="{7E0088DB-E0C4-4378-9641-7D45EC767A43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6" creationId="{8AF6B0F1-40B8-4465-809F-BF0A4F045880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38" creationId="{24AAAEF9-E664-46D3-85EC-A56F459DBC26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39" creationId="{0C5F2161-BF96-49EE-A3E2-A73089BEEC3B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41" creationId="{240C081E-786A-48F4-8E7C-B60F7BE1661E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45" creationId="{43D58F40-242E-4FFF-89BE-54B1CB3277FD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46" creationId="{78F769ED-1847-4A3C-8BE1-A6AD03FFE353}"/>
          </ac:cxnSpMkLst>
        </pc:cxn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46" creationId="{FBD543FD-D568-4DED-85F3-321B9D264114}"/>
          </ac:cxnSpMkLst>
        </pc:cxn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52" creationId="{1C246E77-F335-4B4E-B1E5-DC6BD4C91764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54" creationId="{8280D1CA-0031-402A-8622-BDEC3EAF20B2}"/>
          </ac:cxnSpMkLst>
        </pc:cxnChg>
      </pc:sldChg>
      <pc:sldChg chg="del">
        <pc:chgData name="Amir" userId="065951d4-4781-441f-ab30-2019f0b03826" providerId="ADAL" clId="{55748AF5-C37D-430C-8A41-D1AED7EB88C0}" dt="2020-08-14T03:18:43.886" v="2012" actId="47"/>
        <pc:sldMkLst>
          <pc:docMk/>
          <pc:sldMk cId="4283803182" sldId="554"/>
        </pc:sldMkLst>
      </pc:sldChg>
      <pc:sldChg chg="del">
        <pc:chgData name="Amir" userId="065951d4-4781-441f-ab30-2019f0b03826" providerId="ADAL" clId="{55748AF5-C37D-430C-8A41-D1AED7EB88C0}" dt="2020-08-14T03:18:54.503" v="2013" actId="47"/>
        <pc:sldMkLst>
          <pc:docMk/>
          <pc:sldMk cId="338260514" sldId="555"/>
        </pc:sldMkLst>
      </pc:sldChg>
      <pc:sldChg chg="addSp delSp modSp mod delAnim modAnim">
        <pc:chgData name="Amir" userId="065951d4-4781-441f-ab30-2019f0b03826" providerId="ADAL" clId="{55748AF5-C37D-430C-8A41-D1AED7EB88C0}" dt="2020-08-14T22:30:53.295" v="3191"/>
        <pc:sldMkLst>
          <pc:docMk/>
          <pc:sldMk cId="2603816425" sldId="556"/>
        </pc:sldMkLst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9" creationId="{E8999B0D-D01C-4EC9-8FD2-2C1183F24CD5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23" creationId="{3D64398C-0445-4CF4-AAC2-84CCB902B164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24" creationId="{C0F8CB2B-7920-4E38-B7F3-F3BA23DFCA42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26" creationId="{2A09997D-41B6-4AB7-8752-4FE515E34AE1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29" creationId="{88D36B13-ACA5-4758-B832-0EC59E368C79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0" creationId="{87B84619-15BD-4E7F-AA16-E14BAEB3F856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1" creationId="{6CF8123B-B771-45D3-949C-891EB6FF511F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1" creationId="{AB5ECC05-6BC1-4506-AC3A-0A0B3FD26AA8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32" creationId="{52AFD9A9-244D-43D5-8D58-A7E25AA60F7D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5" creationId="{63A3B07B-E30E-404A-A5AF-E8CF730C14F7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7" creationId="{2310D249-66BF-40B2-89AB-6E9C3F69F14D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39" creationId="{FFC3864A-F591-461D-B11B-039CC7C96BFB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0" creationId="{77AFA8E2-3594-4E35-9811-1D8459796B23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1" creationId="{89811D6E-8B33-4C2D-A1AA-35C300A664A9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2" creationId="{AA6690B1-5185-4B42-B198-5CF5862748E2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3" creationId="{AB43396C-846B-460C-8D97-45FF211E804B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4" creationId="{78F83B90-585F-441B-B6D6-3202CD83A3D5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5" creationId="{CEA9C6A2-DB12-44B8-AB17-0DEFA312D5DE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7" creationId="{7A37C289-5077-49EF-94BC-879088351CC0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8" creationId="{7A11E2A9-0825-44FE-8926-088698DD8D49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9" creationId="{12EFC73D-0EA9-4AE7-B1F4-7570F632324C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1" creationId="{96401021-6708-441F-BE07-15D6C6E55447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3" creationId="{14DDBA96-0F64-4C38-B3B2-44026D7FAF47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4" creationId="{B89C40FE-F273-4205-9129-801C091D135E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5" creationId="{062ACDEE-B13E-4D21-9EA7-8C72AD803752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6" creationId="{9E8E9B9C-6E31-4DE5-8C8A-83E953C7E53E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7" creationId="{AD610065-821E-4B2B-A14F-ACC53A87F60B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8" creationId="{11538764-1963-4D5B-A45D-368A7477F95B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9" creationId="{4FD50556-15DE-4DA7-A3EC-B76DBF49BB18}"/>
          </ac:spMkLst>
        </pc:spChg>
        <pc:spChg chg="mod">
          <ac:chgData name="Amir" userId="065951d4-4781-441f-ab30-2019f0b03826" providerId="ADAL" clId="{55748AF5-C37D-430C-8A41-D1AED7EB88C0}" dt="2020-08-14T22:15:53.783" v="2939" actId="6549"/>
          <ac:spMkLst>
            <pc:docMk/>
            <pc:sldMk cId="2603816425" sldId="556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03:26:54.580" v="2403" actId="478"/>
          <ac:picMkLst>
            <pc:docMk/>
            <pc:sldMk cId="2603816425" sldId="556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03:26:54.580" v="2403" actId="478"/>
          <ac:picMkLst>
            <pc:docMk/>
            <pc:sldMk cId="2603816425" sldId="556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53.295" v="3191"/>
          <ac:picMkLst>
            <pc:docMk/>
            <pc:sldMk cId="2603816425" sldId="556"/>
            <ac:picMk id="24" creationId="{CCECF0FB-5B33-4D14-A9CA-8477020AF509}"/>
          </ac:picMkLst>
        </pc:picChg>
        <pc:picChg chg="add del mod">
          <ac:chgData name="Amir" userId="065951d4-4781-441f-ab30-2019f0b03826" providerId="ADAL" clId="{55748AF5-C37D-430C-8A41-D1AED7EB88C0}" dt="2020-08-14T22:30:52.308" v="3190" actId="478"/>
          <ac:picMkLst>
            <pc:docMk/>
            <pc:sldMk cId="2603816425" sldId="556"/>
            <ac:picMk id="27" creationId="{07A754BE-AB37-4B31-8E37-0307F53E6700}"/>
          </ac:picMkLst>
        </pc:picChg>
        <pc:picChg chg="add del mod">
          <ac:chgData name="Amir" userId="065951d4-4781-441f-ab30-2019f0b03826" providerId="ADAL" clId="{55748AF5-C37D-430C-8A41-D1AED7EB88C0}" dt="2020-08-14T22:30:52.308" v="3190" actId="478"/>
          <ac:picMkLst>
            <pc:docMk/>
            <pc:sldMk cId="2603816425" sldId="556"/>
            <ac:picMk id="33" creationId="{DD294179-8671-4848-BB80-380A27D93B37}"/>
          </ac:picMkLst>
        </pc:pic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" creationId="{20518B38-C752-4868-9866-5962B1AD4463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25" creationId="{68236AFB-E333-460F-A6D9-461226E62616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25" creationId="{8D912B88-33E6-43B8-90E0-656CC2386442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28" creationId="{771EF29D-186E-4F07-8BE2-CB653B3D908A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0" creationId="{BA683234-1738-4E98-9DF8-E2C4C4A154E3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34" creationId="{75246D1E-38EF-427C-9E8A-42D9C4D022D2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35" creationId="{4A7A5928-074F-4542-8D66-71A160051117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6" creationId="{8AF6B0F1-40B8-4465-809F-BF0A4F045880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36" creationId="{CF70AD64-95A4-42E0-AFFE-10AFEFBF0AEE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38" creationId="{354CC0DA-1E05-4505-9B46-B3AAA6A1184B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41" creationId="{240C081E-786A-48F4-8E7C-B60F7BE1661E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45" creationId="{C21E4B5D-97B0-4128-931F-183D444614CF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46" creationId="{65CD2581-60AE-4DBB-9B88-ABF17D5D8D3B}"/>
          </ac:cxnSpMkLst>
        </pc:cxn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46" creationId="{FBD543FD-D568-4DED-85F3-321B9D264114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50" creationId="{2F5145EA-2BAC-4393-90EB-64AA165BFF21}"/>
          </ac:cxnSpMkLst>
        </pc:cxn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52" creationId="{C76F1722-2717-44EE-9A55-9C7993C6B526}"/>
          </ac:cxnSpMkLst>
        </pc:cxnChg>
      </pc:sldChg>
      <pc:sldChg chg="addSp delSp modSp add del mod">
        <pc:chgData name="Amir" userId="065951d4-4781-441f-ab30-2019f0b03826" providerId="ADAL" clId="{55748AF5-C37D-430C-8A41-D1AED7EB88C0}" dt="2020-08-14T02:57:28.082" v="1167" actId="47"/>
        <pc:sldMkLst>
          <pc:docMk/>
          <pc:sldMk cId="1614795344" sldId="557"/>
        </pc:sldMkLst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34" creationId="{AAC85F96-7C6C-4CB2-B057-B73549E46ACF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37" creationId="{A9D9888F-58A4-4A73-8010-70316DA29C01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0" creationId="{12A4B75D-D2FD-48A5-8D3D-4A0FC20AF307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1" creationId="{4EE0DC23-EA2E-4B3A-82C7-99F3F7D0DD72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5" creationId="{80C4ECE2-137D-4A04-A87D-9583BA2C46E4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48" creationId="{719E7CB5-A0A7-4759-A029-28E74A39C20E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0" creationId="{BAA19ECF-2705-47CE-B2AA-2B778D1F7160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4" creationId="{5DC1A94A-7F77-43E5-9428-FD5428F474DB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5" creationId="{0048A585-23E9-41BB-9FD2-848C06FD353A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7" creationId="{64F06D3C-2ABA-486E-8812-3A10C9A09A84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59" creationId="{E67F973F-BCCA-42CF-9BCE-D4C90B411449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1" creationId="{B17DA13E-C481-430B-B3A1-BD3A30E34342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3" creationId="{A7ED1E54-106A-4A65-BA12-481DF319D03F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4" creationId="{5F1C0B8B-98F8-47F7-AB2E-B1DF2870DD5B}"/>
          </ac:spMkLst>
        </pc:spChg>
        <pc:picChg chg="add del mod">
          <ac:chgData name="Amir" userId="065951d4-4781-441f-ab30-2019f0b03826" providerId="ADAL" clId="{55748AF5-C37D-430C-8A41-D1AED7EB88C0}" dt="2020-08-13T16:48:16.348" v="918"/>
          <ac:picMkLst>
            <pc:docMk/>
            <pc:sldMk cId="1614795344" sldId="557"/>
            <ac:picMk id="44" creationId="{5FB4CF2B-0757-4D60-8E0D-99BB2095EF32}"/>
          </ac:picMkLst>
        </pc:picChg>
        <pc:picChg chg="add del mod">
          <ac:chgData name="Amir" userId="065951d4-4781-441f-ab30-2019f0b03826" providerId="ADAL" clId="{55748AF5-C37D-430C-8A41-D1AED7EB88C0}" dt="2020-08-13T16:48:23.630" v="920"/>
          <ac:picMkLst>
            <pc:docMk/>
            <pc:sldMk cId="1614795344" sldId="557"/>
            <ac:picMk id="56" creationId="{D4C0A982-2905-4C05-9619-373FD0A748E6}"/>
          </ac:picMkLst>
        </pc:picChg>
        <pc:picChg chg="add del mod">
          <ac:chgData name="Amir" userId="065951d4-4781-441f-ab30-2019f0b03826" providerId="ADAL" clId="{55748AF5-C37D-430C-8A41-D1AED7EB88C0}" dt="2020-08-13T16:52:06.079" v="947"/>
          <ac:picMkLst>
            <pc:docMk/>
            <pc:sldMk cId="1614795344" sldId="557"/>
            <ac:picMk id="65" creationId="{E2D9FC37-6F52-4B07-9566-F59E9F55C742}"/>
          </ac:picMkLst>
        </pc:pic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3" creationId="{B1EF9BD9-2B4C-4ACE-B8A7-F95419DE5E8C}"/>
          </ac:cxnSpMkLst>
        </pc:cxn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5" creationId="{1D7F771A-AD61-4385-8576-1F4B4932A015}"/>
          </ac:cxnSpMkLst>
        </pc:cxn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9" creationId="{54C0FD28-673E-425A-B0D3-C557284EC1CC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47" creationId="{A9B8DD05-99BA-44E8-94FE-255A4A292181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49" creationId="{B6CF3BE1-E1BE-4BEE-83A2-05D22B7F8434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52" creationId="{84A56051-B1DC-440E-A1F1-15719E05B4BE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58" creationId="{20B42807-D52E-46F4-A7CF-0EE3A6F7F8B7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60" creationId="{9DEAC8F8-F8CE-4E33-A7DE-8C40441B3201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62" creationId="{63283E33-C6E9-47A4-95A2-B37C2BA93FA0}"/>
          </ac:cxnSpMkLst>
        </pc:cxnChg>
      </pc:sldChg>
      <pc:sldChg chg="addSp delSp modSp add mod">
        <pc:chgData name="Amir" userId="065951d4-4781-441f-ab30-2019f0b03826" providerId="ADAL" clId="{55748AF5-C37D-430C-8A41-D1AED7EB88C0}" dt="2020-08-14T22:28:33.824" v="3070" actId="20577"/>
        <pc:sldMkLst>
          <pc:docMk/>
          <pc:sldMk cId="3475145260" sldId="558"/>
        </pc:sldMkLst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8" creationId="{A7D1AD2E-182A-43CF-88F6-3A8E780F636F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9" creationId="{46B6F3C2-C563-4801-BA32-01420D02461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3" creationId="{05E40356-A8C9-4021-8333-497B1EB84E93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24" creationId="{C0F8CB2B-7920-4E38-B7F3-F3BA23DFCA42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6" creationId="{838E588C-58EE-44FB-9392-F6513CAE9E43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7" creationId="{2B36F3E0-E831-4797-BC39-492B8B470DC2}"/>
          </ac:spMkLst>
        </pc:spChg>
        <pc:spChg chg="add mod">
          <ac:chgData name="Amir" userId="065951d4-4781-441f-ab30-2019f0b03826" providerId="ADAL" clId="{55748AF5-C37D-430C-8A41-D1AED7EB88C0}" dt="2020-08-14T22:28:33.824" v="3070" actId="20577"/>
          <ac:spMkLst>
            <pc:docMk/>
            <pc:sldMk cId="3475145260" sldId="558"/>
            <ac:spMk id="30" creationId="{CF888A1C-B32B-4740-8E88-8E805F8AFBD9}"/>
          </ac:spMkLst>
        </pc:spChg>
        <pc:spChg chg="del">
          <ac:chgData name="Amir" userId="065951d4-4781-441f-ab30-2019f0b03826" providerId="ADAL" clId="{55748AF5-C37D-430C-8A41-D1AED7EB88C0}" dt="2020-08-14T02:38:07.480" v="1045" actId="478"/>
          <ac:spMkLst>
            <pc:docMk/>
            <pc:sldMk cId="3475145260" sldId="558"/>
            <ac:spMk id="31" creationId="{6CF8123B-B771-45D3-949C-891EB6FF511F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1" creationId="{F9B13D2E-BA54-4F95-9EA7-E90033FA643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32" creationId="{E8C68719-CEF9-4009-93AB-492F9C8A530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4" creationId="{030ABA18-AE9A-409F-9EF7-251B43DC7BC7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5" creationId="{29F81633-F46D-47F3-ABB4-86DF9FAFBFBE}"/>
          </ac:spMkLst>
        </pc:spChg>
        <pc:spChg chg="del">
          <ac:chgData name="Amir" userId="065951d4-4781-441f-ab30-2019f0b03826" providerId="ADAL" clId="{55748AF5-C37D-430C-8A41-D1AED7EB88C0}" dt="2020-08-14T02:37:26.018" v="1020" actId="478"/>
          <ac:spMkLst>
            <pc:docMk/>
            <pc:sldMk cId="3475145260" sldId="558"/>
            <ac:spMk id="35" creationId="{63A3B07B-E30E-404A-A5AF-E8CF730C14F7}"/>
          </ac:spMkLst>
        </pc:spChg>
        <pc:spChg chg="del mod">
          <ac:chgData name="Amir" userId="065951d4-4781-441f-ab30-2019f0b03826" providerId="ADAL" clId="{55748AF5-C37D-430C-8A41-D1AED7EB88C0}" dt="2020-08-14T02:37:22.041" v="1019" actId="478"/>
          <ac:spMkLst>
            <pc:docMk/>
            <pc:sldMk cId="3475145260" sldId="558"/>
            <ac:spMk id="37" creationId="{28E7BDDD-3523-42C8-ABA2-D966F0A5B00C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8" creationId="{46D9DFF8-D10B-41BC-B8E1-4BFD670CC4BF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9" creationId="{4BA17023-3C50-44AD-935E-4832BACF1C95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1" creationId="{018B8A70-C31F-46AD-BAFA-A01EE32B8AC2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3" creationId="{A8D370C7-1344-430B-8CC1-AD16C95D2178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4" creationId="{6D477CFE-AF61-4111-BC8D-102ABBB4C15C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5" creationId="{244600EF-8210-43C4-A074-7F49A1F12221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45" creationId="{CEA9C6A2-DB12-44B8-AB17-0DEFA312D5DE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6" creationId="{AC314D5D-0991-4921-AD5E-3148E9D8052E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8" creationId="{32C901DB-2626-404A-9B70-779BE423AD03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50" creationId="{7169D132-CC2E-476A-9BA6-1B801F0E6B4A}"/>
          </ac:spMkLst>
        </pc:spChg>
        <pc:spChg chg="del">
          <ac:chgData name="Amir" userId="065951d4-4781-441f-ab30-2019f0b03826" providerId="ADAL" clId="{55748AF5-C37D-430C-8A41-D1AED7EB88C0}" dt="2020-08-14T02:38:10.603" v="1046" actId="478"/>
          <ac:spMkLst>
            <pc:docMk/>
            <pc:sldMk cId="3475145260" sldId="558"/>
            <ac:spMk id="53" creationId="{EA8B8E57-496E-4F1F-B305-EF68663B0416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65" creationId="{25056BCF-66AC-4AC8-8AFE-6A705F5F9EFA}"/>
          </ac:spMkLst>
        </pc:spChg>
        <pc:spChg chg="del mod">
          <ac:chgData name="Amir" userId="065951d4-4781-441f-ab30-2019f0b03826" providerId="ADAL" clId="{55748AF5-C37D-430C-8A41-D1AED7EB88C0}" dt="2020-08-14T02:34:47.314" v="989" actId="478"/>
          <ac:spMkLst>
            <pc:docMk/>
            <pc:sldMk cId="3475145260" sldId="558"/>
            <ac:spMk id="66" creationId="{D48EBF2F-EDE4-4BBA-8DC0-16356A1E4A9C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67" creationId="{F3E8C257-CD7B-4D4C-B6D1-59F9031C22D5}"/>
          </ac:spMkLst>
        </pc:spChg>
        <pc:spChg chg="del">
          <ac:chgData name="Amir" userId="065951d4-4781-441f-ab30-2019f0b03826" providerId="ADAL" clId="{55748AF5-C37D-430C-8A41-D1AED7EB88C0}" dt="2020-08-14T02:33:34.421" v="979" actId="478"/>
          <ac:spMkLst>
            <pc:docMk/>
            <pc:sldMk cId="3475145260" sldId="558"/>
            <ac:spMk id="68" creationId="{0CA4F67E-A721-4CE5-9098-9075AC78ADA3}"/>
          </ac:spMkLst>
        </pc:spChg>
        <pc:spChg chg="mod">
          <ac:chgData name="Amir" userId="065951d4-4781-441f-ab30-2019f0b03826" providerId="ADAL" clId="{55748AF5-C37D-430C-8A41-D1AED7EB88C0}" dt="2020-08-14T03:03:29.575" v="1539" actId="1036"/>
          <ac:spMkLst>
            <pc:docMk/>
            <pc:sldMk cId="3475145260" sldId="558"/>
            <ac:spMk id="8704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4:21.569" v="2450" actId="313"/>
          <ac:spMkLst>
            <pc:docMk/>
            <pc:sldMk cId="3475145260" sldId="558"/>
            <ac:spMk id="87044" creationId="{00000000-0000-0000-0000-000000000000}"/>
          </ac:spMkLst>
        </pc:spChg>
        <pc:picChg chg="del mod">
          <ac:chgData name="Amir" userId="065951d4-4781-441f-ab30-2019f0b03826" providerId="ADAL" clId="{55748AF5-C37D-430C-8A41-D1AED7EB88C0}" dt="2020-08-14T22:28:18.023" v="3047" actId="478"/>
          <ac:picMkLst>
            <pc:docMk/>
            <pc:sldMk cId="3475145260" sldId="558"/>
            <ac:picMk id="4" creationId="{068C1760-2C53-44B8-84B1-5A6AE1588B83}"/>
          </ac:picMkLst>
        </pc:picChg>
        <pc:picChg chg="del mod">
          <ac:chgData name="Amir" userId="065951d4-4781-441f-ab30-2019f0b03826" providerId="ADAL" clId="{55748AF5-C37D-430C-8A41-D1AED7EB88C0}" dt="2020-08-14T22:28:18.023" v="3047" actId="478"/>
          <ac:picMkLst>
            <pc:docMk/>
            <pc:sldMk cId="3475145260" sldId="558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28:25.352" v="3069" actId="1036"/>
          <ac:picMkLst>
            <pc:docMk/>
            <pc:sldMk cId="3475145260" sldId="558"/>
            <ac:picMk id="24" creationId="{C65D2FA3-5753-4B7E-A826-EF7BFDBF8721}"/>
          </ac:picMkLst>
        </pc:pic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5" creationId="{C873D120-DE34-4157-898A-8774D30C6A85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8" creationId="{5D204EFF-E301-42CA-84A1-1684BD9CE9A4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9" creationId="{5D221908-496E-46C2-841B-EEE33B5C7966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36" creationId="{3005C7FA-5239-4303-8D69-A1FA526408FC}"/>
          </ac:cxnSpMkLst>
        </pc:cxnChg>
        <pc:cxnChg chg="del mod">
          <ac:chgData name="Amir" userId="065951d4-4781-441f-ab30-2019f0b03826" providerId="ADAL" clId="{55748AF5-C37D-430C-8A41-D1AED7EB88C0}" dt="2020-08-14T02:37:27.642" v="1021" actId="478"/>
          <ac:cxnSpMkLst>
            <pc:docMk/>
            <pc:sldMk cId="3475145260" sldId="558"/>
            <ac:cxnSpMk id="36" creationId="{8AF6B0F1-40B8-4465-809F-BF0A4F045880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37" creationId="{ED160489-434A-4D3C-B769-AE469BC71C34}"/>
          </ac:cxnSpMkLst>
        </pc:cxnChg>
        <pc:cxnChg chg="add 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41" creationId="{240C081E-786A-48F4-8E7C-B60F7BE1661E}"/>
          </ac:cxnSpMkLst>
        </pc:cxnChg>
        <pc:cxnChg chg="add 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61" creationId="{496A5741-424D-4AA7-9F19-B53ED384F9C7}"/>
          </ac:cxnSpMkLst>
        </pc:cxn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63" creationId="{159A728B-2D26-4E66-940D-A406B6046773}"/>
          </ac:cxnSpMkLst>
        </pc:cxn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64" creationId="{C1187C5F-4D48-4109-BA79-104BB183DD20}"/>
          </ac:cxnSpMkLst>
        </pc:cxnChg>
        <pc:cxnChg chg="del">
          <ac:chgData name="Amir" userId="065951d4-4781-441f-ab30-2019f0b03826" providerId="ADAL" clId="{55748AF5-C37D-430C-8A41-D1AED7EB88C0}" dt="2020-08-14T02:33:38.084" v="980" actId="478"/>
          <ac:cxnSpMkLst>
            <pc:docMk/>
            <pc:sldMk cId="3475145260" sldId="558"/>
            <ac:cxnSpMk id="69" creationId="{83477873-CA0D-452D-878E-26F17ABE29E7}"/>
          </ac:cxnSpMkLst>
        </pc:cxnChg>
      </pc:sldChg>
      <pc:sldChg chg="addSp delSp modSp add mod">
        <pc:chgData name="Amir" userId="065951d4-4781-441f-ab30-2019f0b03826" providerId="ADAL" clId="{55748AF5-C37D-430C-8A41-D1AED7EB88C0}" dt="2020-08-14T22:30:01.832" v="3186" actId="962"/>
        <pc:sldMkLst>
          <pc:docMk/>
          <pc:sldMk cId="72891256" sldId="559"/>
        </pc:sldMkLst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8" creationId="{A7D1AD2E-182A-43CF-88F6-3A8E780F636F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9" creationId="{46B6F3C2-C563-4801-BA32-01420D024616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5" creationId="{82939D94-AABE-4720-A596-592365056A4D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8" creationId="{2B0CBD63-20F2-4BFB-9080-BEBBA3B3128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9" creationId="{35063F08-50F6-4CF1-9407-06F9A64C9E2D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32" creationId="{E8C68719-CEF9-4009-93AB-492F9C8A5306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4" creationId="{E5064217-0253-4D80-9633-E59190C462DB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5" creationId="{766A0FD4-46C2-4A97-B8AB-D05ECC7F880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6" creationId="{A25D58DB-28D3-46A1-BCBA-4A8108CE481F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7" creationId="{9C3E96D0-8341-4613-9303-A9FCFAEDA65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1" creationId="{1E95EFB9-5410-46C7-992A-F3AFB65981DC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4" creationId="{77727466-A471-4E46-8A99-800329F5BA0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5" creationId="{F9347E0F-FD13-4BFC-85FF-64990ED25C2F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6" creationId="{AC314D5D-0991-4921-AD5E-3148E9D8052E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7" creationId="{93B7415D-16B4-4DD2-9D48-5BFE2AA37BA5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8" creationId="{32C901DB-2626-404A-9B70-779BE423AD03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0" creationId="{9A0A85CF-5915-446F-A2C7-0418C87D7E8F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1" creationId="{5EC9FB1E-8F1E-468E-BCBA-34FD959E9578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2" creationId="{312CCE14-798C-48E1-862B-F2A825405153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03:13:35.219" v="1924" actId="207"/>
          <ac:spMkLst>
            <pc:docMk/>
            <pc:sldMk cId="72891256" sldId="559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5:28.665" v="2475" actId="313"/>
          <ac:spMkLst>
            <pc:docMk/>
            <pc:sldMk cId="72891256" sldId="559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22:29:31.621" v="3092" actId="478"/>
          <ac:picMkLst>
            <pc:docMk/>
            <pc:sldMk cId="72891256" sldId="559"/>
            <ac:picMk id="4" creationId="{068C1760-2C53-44B8-84B1-5A6AE1588B83}"/>
          </ac:picMkLst>
        </pc:picChg>
        <pc:picChg chg="add del">
          <ac:chgData name="Amir" userId="065951d4-4781-441f-ab30-2019f0b03826" providerId="ADAL" clId="{55748AF5-C37D-430C-8A41-D1AED7EB88C0}" dt="2020-08-14T22:19:44.773" v="2942" actId="478"/>
          <ac:picMkLst>
            <pc:docMk/>
            <pc:sldMk cId="72891256" sldId="559"/>
            <ac:picMk id="5" creationId="{56A4823F-2C13-4264-975E-94E089248B2C}"/>
          </ac:picMkLst>
        </pc:picChg>
        <pc:picChg chg="del">
          <ac:chgData name="Amir" userId="065951d4-4781-441f-ab30-2019f0b03826" providerId="ADAL" clId="{55748AF5-C37D-430C-8A41-D1AED7EB88C0}" dt="2020-08-14T22:29:31.621" v="3092" actId="478"/>
          <ac:picMkLst>
            <pc:docMk/>
            <pc:sldMk cId="72891256" sldId="559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01.832" v="3186" actId="962"/>
          <ac:picMkLst>
            <pc:docMk/>
            <pc:sldMk cId="72891256" sldId="559"/>
            <ac:picMk id="26" creationId="{A15ED04F-E793-434F-882F-48488BBA79C4}"/>
          </ac:picMkLst>
        </pc:pic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27" creationId="{F12CC23D-F829-420E-8A55-3E5763A673A1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0" creationId="{CEC1E3F7-C890-4F01-81F3-7A7B8A16EB52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1" creationId="{3FD254F4-DC44-45AC-AFFD-FB7C92B514CF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8" creationId="{13598D89-7C44-4780-A3E8-D4D3EDF8B2CC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9" creationId="{B8C02517-037E-433E-BF51-A0208DD7D1FE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64" creationId="{C1187C5F-4D48-4109-BA79-104BB183DD20}"/>
          </ac:cxnSpMkLst>
        </pc:cxnChg>
      </pc:sldChg>
      <pc:sldChg chg="addSp delSp modSp add mod modAnim">
        <pc:chgData name="Amir" userId="065951d4-4781-441f-ab30-2019f0b03826" providerId="ADAL" clId="{55748AF5-C37D-430C-8A41-D1AED7EB88C0}" dt="2020-08-14T22:28:57.347" v="3091" actId="20577"/>
        <pc:sldMkLst>
          <pc:docMk/>
          <pc:sldMk cId="451796925" sldId="560"/>
        </pc:sldMkLst>
        <pc:spChg chg="add 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2" creationId="{A3047D7F-711D-40AF-9714-B1A769685B00}"/>
          </ac:spMkLst>
        </pc:spChg>
        <pc:spChg chg="add 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5" creationId="{EC526E28-EB4A-441B-9787-EA7A2F65D2DD}"/>
          </ac:spMkLst>
        </pc:spChg>
        <pc:spChg chg="add del mod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6" creationId="{10E0DDCA-0189-4DC2-AC0C-4A2900273C5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8" creationId="{A7D1AD2E-182A-43CF-88F6-3A8E780F636F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9" creationId="{46B6F3C2-C563-4801-BA32-01420D02461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3" creationId="{230A75A5-2109-477E-B3AC-E680A2B45EB5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6" creationId="{AE0D6CF4-C897-4AE7-87AE-FA077B6BE24E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7" creationId="{BF8D4852-F8ED-4A50-B970-8C30361CF20E}"/>
          </ac:spMkLst>
        </pc:spChg>
        <pc:spChg chg="add mod">
          <ac:chgData name="Amir" userId="065951d4-4781-441f-ab30-2019f0b03826" providerId="ADAL" clId="{55748AF5-C37D-430C-8A41-D1AED7EB88C0}" dt="2020-08-14T22:28:57.347" v="3091" actId="20577"/>
          <ac:spMkLst>
            <pc:docMk/>
            <pc:sldMk cId="451796925" sldId="560"/>
            <ac:spMk id="30" creationId="{C64F5E57-0A25-4381-A3B3-63EC21BF5D7A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1" creationId="{7E27E3AE-84BD-4E85-ACB9-A976F4AD498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32" creationId="{E8C68719-CEF9-4009-93AB-492F9C8A530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4" creationId="{97658781-23D5-4BA1-B75E-EDB33F25349B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5" creationId="{F6D18842-4B29-482A-9260-D24DEA333D79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8" creationId="{B3443E90-DD33-4223-ABAE-6175F03950DC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9" creationId="{FBC30FE0-7B56-47A1-BE71-69B4337D5757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1" creationId="{8C01DD2C-6E49-4566-A1D9-96C2FC586CFF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4" creationId="{FD507DCD-DBC8-49E5-885E-AACA138EE7AB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5" creationId="{CD87B73C-EBBE-458A-8ADF-AF8F227B7A44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6" creationId="{5D41DE26-9EA5-4B51-A028-929928F2A6ED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46" creationId="{AC314D5D-0991-4921-AD5E-3148E9D8052E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7" creationId="{93B7415D-16B4-4DD2-9D48-5BFE2AA37BA5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48" creationId="{32C901DB-2626-404A-9B70-779BE423AD03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9" creationId="{193472D7-55F4-401E-8386-FF9371995BD6}"/>
          </ac:spMkLst>
        </pc:spChg>
        <pc:spChg chg="del mod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03:05:11.950" v="1558" actId="1076"/>
          <ac:spMkLst>
            <pc:docMk/>
            <pc:sldMk cId="451796925" sldId="560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4:52.823" v="2457" actId="20577"/>
          <ac:spMkLst>
            <pc:docMk/>
            <pc:sldMk cId="451796925" sldId="560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22:28:44.476" v="3071" actId="478"/>
          <ac:picMkLst>
            <pc:docMk/>
            <pc:sldMk cId="451796925" sldId="560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22:28:44.476" v="3071" actId="478"/>
          <ac:picMkLst>
            <pc:docMk/>
            <pc:sldMk cId="451796925" sldId="560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28:52.502" v="3090" actId="1036"/>
          <ac:picMkLst>
            <pc:docMk/>
            <pc:sldMk cId="451796925" sldId="560"/>
            <ac:picMk id="24" creationId="{8C6A059F-7B99-4290-989B-F247CCA249DD}"/>
          </ac:picMkLst>
        </pc:pic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5" creationId="{9BE4E5D5-33B3-4831-8312-E08610BB9A17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8" creationId="{4F3865ED-5D26-49B2-95F9-DE4B0272A000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9" creationId="{ADF7967A-DF54-490C-9115-A9EFADF48D25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36" creationId="{274F2CFC-D3B2-4A16-8BF6-27A9E3489E76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37" creationId="{A1C13804-BE41-414C-8BAA-2E9269AF2DF9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64" creationId="{C1187C5F-4D48-4109-BA79-104BB183DD20}"/>
          </ac:cxnSpMkLst>
        </pc:cxnChg>
      </pc:sldChg>
      <pc:sldChg chg="addSp delSp modSp add mod delAnim modAnim">
        <pc:chgData name="Amir" userId="065951d4-4781-441f-ab30-2019f0b03826" providerId="ADAL" clId="{55748AF5-C37D-430C-8A41-D1AED7EB88C0}" dt="2020-08-16T19:44:45.434" v="4274" actId="1037"/>
        <pc:sldMkLst>
          <pc:docMk/>
          <pc:sldMk cId="3755214838" sldId="561"/>
        </pc:sldMkLst>
        <pc:spChg chg="add 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2" creationId="{105D997E-CB77-4097-89B6-53D695B04A34}"/>
          </ac:spMkLst>
        </pc:spChg>
        <pc:spChg chg="add mod">
          <ac:chgData name="Amir" userId="065951d4-4781-441f-ab30-2019f0b03826" providerId="ADAL" clId="{55748AF5-C37D-430C-8A41-D1AED7EB88C0}" dt="2020-08-16T19:44:08.633" v="4256" actId="1038"/>
          <ac:spMkLst>
            <pc:docMk/>
            <pc:sldMk cId="3755214838" sldId="561"/>
            <ac:spMk id="6" creationId="{61BB8011-5B24-4591-9477-630E9703A36A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8" creationId="{A7D1AD2E-182A-43CF-88F6-3A8E780F636F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9" creationId="{46B6F3C2-C563-4801-BA32-01420D024616}"/>
          </ac:spMkLst>
        </pc:spChg>
        <pc:spChg chg="add del mod">
          <ac:chgData name="Amir" userId="065951d4-4781-441f-ab30-2019f0b03826" providerId="ADAL" clId="{55748AF5-C37D-430C-8A41-D1AED7EB88C0}" dt="2020-08-16T19:43:51.216" v="4214" actId="478"/>
          <ac:spMkLst>
            <pc:docMk/>
            <pc:sldMk cId="3755214838" sldId="561"/>
            <ac:spMk id="10" creationId="{E2B53E0E-AC52-4C14-9227-3DAFA1A0C415}"/>
          </ac:spMkLst>
        </pc:spChg>
        <pc:spChg chg="add mod">
          <ac:chgData name="Amir" userId="065951d4-4781-441f-ab30-2019f0b03826" providerId="ADAL" clId="{55748AF5-C37D-430C-8A41-D1AED7EB88C0}" dt="2020-08-16T19:44:45.434" v="4274" actId="1037"/>
          <ac:spMkLst>
            <pc:docMk/>
            <pc:sldMk cId="3755214838" sldId="561"/>
            <ac:spMk id="11" creationId="{4D62D73E-CA5E-4D15-A895-B3E471BC706C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12" creationId="{D4F4BCC2-7228-4046-BB6B-3DEC377CDD93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32" creationId="{E8C68719-CEF9-4009-93AB-492F9C8A5306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33" creationId="{BBB2A9FD-CC38-49C2-9269-75237B90953E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3" creationId="{A8D370C7-1344-430B-8CC1-AD16C95D2178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6" creationId="{AC314D5D-0991-4921-AD5E-3148E9D8052E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7" creationId="{93B7415D-16B4-4DD2-9D48-5BFE2AA37BA5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8" creationId="{32C901DB-2626-404A-9B70-779BE423AD03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9" creationId="{193472D7-55F4-401E-8386-FF9371995BD6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22:20:10.758" v="2967" actId="1076"/>
          <ac:spMkLst>
            <pc:docMk/>
            <pc:sldMk cId="3755214838" sldId="561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4T22:28:01.969" v="3046" actId="1036"/>
          <ac:picMkLst>
            <pc:docMk/>
            <pc:sldMk cId="3755214838" sldId="561"/>
            <ac:picMk id="4" creationId="{068C1760-2C53-44B8-84B1-5A6AE1588B83}"/>
          </ac:picMkLst>
        </pc:picChg>
        <pc:picChg chg="del mod">
          <ac:chgData name="Amir" userId="065951d4-4781-441f-ab30-2019f0b03826" providerId="ADAL" clId="{55748AF5-C37D-430C-8A41-D1AED7EB88C0}" dt="2020-08-16T19:42:27.385" v="4208" actId="478"/>
          <ac:picMkLst>
            <pc:docMk/>
            <pc:sldMk cId="3755214838" sldId="561"/>
            <ac:picMk id="5" creationId="{56A4823F-2C13-4264-975E-94E089248B2C}"/>
          </ac:picMkLst>
        </pc:picChg>
        <pc:picChg chg="add del mod ord modCrop">
          <ac:chgData name="Amir" userId="065951d4-4781-441f-ab30-2019f0b03826" providerId="ADAL" clId="{55748AF5-C37D-430C-8A41-D1AED7EB88C0}" dt="2020-08-16T19:43:54.385" v="4216" actId="478"/>
          <ac:picMkLst>
            <pc:docMk/>
            <pc:sldMk cId="3755214838" sldId="561"/>
            <ac:picMk id="7" creationId="{A1A021BD-23E2-46B2-B115-D8F39A8BD7FA}"/>
          </ac:picMkLst>
        </pc:picChg>
        <pc:picChg chg="add mod ord">
          <ac:chgData name="Amir" userId="065951d4-4781-441f-ab30-2019f0b03826" providerId="ADAL" clId="{55748AF5-C37D-430C-8A41-D1AED7EB88C0}" dt="2020-08-16T19:44:45.434" v="4274" actId="1037"/>
          <ac:picMkLst>
            <pc:docMk/>
            <pc:sldMk cId="3755214838" sldId="561"/>
            <ac:picMk id="14" creationId="{CA8A7E0C-D603-4E4A-9320-08CF7C2E0E52}"/>
          </ac:picMkLst>
        </pc:picChg>
        <pc:picChg chg="del">
          <ac:chgData name="Amir" userId="065951d4-4781-441f-ab30-2019f0b03826" providerId="ADAL" clId="{55748AF5-C37D-430C-8A41-D1AED7EB88C0}" dt="2020-08-14T22:21:53.161" v="2981" actId="478"/>
          <ac:picMkLst>
            <pc:docMk/>
            <pc:sldMk cId="3755214838" sldId="561"/>
            <ac:picMk id="17" creationId="{6E90C856-9E3C-4F26-A3EF-28742AC84716}"/>
          </ac:picMkLst>
        </pc:pic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3" creationId="{20518B38-C752-4868-9866-5962B1AD4463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40" creationId="{CDA50C83-F55A-4223-B2E1-FD2C3E06655A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42" creationId="{7B9D95FE-7CF0-4835-AFD3-78D63160F173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62" creationId="{6A512C49-B37A-45FE-8E61-5B1D4D205C65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64" creationId="{C1187C5F-4D48-4109-BA79-104BB183DD20}"/>
          </ac:cxnSpMkLst>
        </pc:cxnChg>
      </pc:sldChg>
      <pc:sldChg chg="modSp add del mod">
        <pc:chgData name="Amir" userId="065951d4-4781-441f-ab30-2019f0b03826" providerId="ADAL" clId="{55748AF5-C37D-430C-8A41-D1AED7EB88C0}" dt="2020-08-16T22:36:02.317" v="4292" actId="2696"/>
        <pc:sldMkLst>
          <pc:docMk/>
          <pc:sldMk cId="1117217780" sldId="562"/>
        </pc:sldMkLst>
        <pc:spChg chg="mod">
          <ac:chgData name="Amir" userId="065951d4-4781-441f-ab30-2019f0b03826" providerId="ADAL" clId="{55748AF5-C37D-430C-8A41-D1AED7EB88C0}" dt="2020-08-15T15:41:33.761" v="3729" actId="20577"/>
          <ac:spMkLst>
            <pc:docMk/>
            <pc:sldMk cId="1117217780" sldId="562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51:39.967" v="4195" actId="6549"/>
          <ac:spMkLst>
            <pc:docMk/>
            <pc:sldMk cId="1117217780" sldId="562"/>
            <ac:spMk id="87044" creationId="{00000000-0000-0000-0000-000000000000}"/>
          </ac:spMkLst>
        </pc:spChg>
      </pc:sldChg>
      <pc:sldChg chg="add del">
        <pc:chgData name="Amir" userId="065951d4-4781-441f-ab30-2019f0b03826" providerId="ADAL" clId="{55748AF5-C37D-430C-8A41-D1AED7EB88C0}" dt="2020-08-16T22:36:27.257" v="4294" actId="2696"/>
        <pc:sldMkLst>
          <pc:docMk/>
          <pc:sldMk cId="2548872475" sldId="562"/>
        </pc:sldMkLst>
      </pc:sldChg>
      <pc:sldChg chg="modSp add mod">
        <pc:chgData name="Amir" userId="065951d4-4781-441f-ab30-2019f0b03826" providerId="ADAL" clId="{55748AF5-C37D-430C-8A41-D1AED7EB88C0}" dt="2020-08-17T14:36:30.749" v="4366" actId="20577"/>
        <pc:sldMkLst>
          <pc:docMk/>
          <pc:sldMk cId="4141138918" sldId="562"/>
        </pc:sldMkLst>
        <pc:spChg chg="mod">
          <ac:chgData name="Amir" userId="065951d4-4781-441f-ab30-2019f0b03826" providerId="ADAL" clId="{55748AF5-C37D-430C-8A41-D1AED7EB88C0}" dt="2020-08-17T14:32:24.706" v="4334" actId="14100"/>
          <ac:spMkLst>
            <pc:docMk/>
            <pc:sldMk cId="4141138918" sldId="562"/>
            <ac:spMk id="5" creationId="{1F8DC5D7-50FC-4B1F-8F5D-8D86745A475B}"/>
          </ac:spMkLst>
        </pc:spChg>
        <pc:spChg chg="mod">
          <ac:chgData name="Amir" userId="065951d4-4781-441f-ab30-2019f0b03826" providerId="ADAL" clId="{55748AF5-C37D-430C-8A41-D1AED7EB88C0}" dt="2020-08-17T14:29:46.426" v="4305" actId="6549"/>
          <ac:spMkLst>
            <pc:docMk/>
            <pc:sldMk cId="4141138918" sldId="562"/>
            <ac:spMk id="17" creationId="{7466C30D-84B4-4F2C-AE43-705EFDC0FAB1}"/>
          </ac:spMkLst>
        </pc:spChg>
        <pc:spChg chg="mod">
          <ac:chgData name="Amir" userId="065951d4-4781-441f-ab30-2019f0b03826" providerId="ADAL" clId="{55748AF5-C37D-430C-8A41-D1AED7EB88C0}" dt="2020-08-17T14:34:26.664" v="4359" actId="14100"/>
          <ac:spMkLst>
            <pc:docMk/>
            <pc:sldMk cId="4141138918" sldId="562"/>
            <ac:spMk id="27" creationId="{E622D5F4-E974-4444-99DC-15DEDA0B5E02}"/>
          </ac:spMkLst>
        </pc:spChg>
        <pc:spChg chg="mod">
          <ac:chgData name="Amir" userId="065951d4-4781-441f-ab30-2019f0b03826" providerId="ADAL" clId="{55748AF5-C37D-430C-8A41-D1AED7EB88C0}" dt="2020-08-17T14:36:30.749" v="4366" actId="20577"/>
          <ac:spMkLst>
            <pc:docMk/>
            <pc:sldMk cId="4141138918" sldId="562"/>
            <ac:spMk id="31" creationId="{6CF8123B-B771-45D3-949C-891EB6FF511F}"/>
          </ac:spMkLst>
        </pc:spChg>
        <pc:spChg chg="mod">
          <ac:chgData name="Amir" userId="065951d4-4781-441f-ab30-2019f0b03826" providerId="ADAL" clId="{55748AF5-C37D-430C-8A41-D1AED7EB88C0}" dt="2020-08-17T14:34:04.045" v="4352" actId="20577"/>
          <ac:spMkLst>
            <pc:docMk/>
            <pc:sldMk cId="4141138918" sldId="562"/>
            <ac:spMk id="32" creationId="{FB44AE00-D61D-4EDE-805C-FBC8011F3B8B}"/>
          </ac:spMkLst>
        </pc:spChg>
        <pc:spChg chg="mod">
          <ac:chgData name="Amir" userId="065951d4-4781-441f-ab30-2019f0b03826" providerId="ADAL" clId="{55748AF5-C37D-430C-8A41-D1AED7EB88C0}" dt="2020-08-17T14:36:22.858" v="4365"/>
          <ac:spMkLst>
            <pc:docMk/>
            <pc:sldMk cId="4141138918" sldId="562"/>
            <ac:spMk id="43" creationId="{F08DD12F-12D7-4C15-BCEF-B0323FA041DB}"/>
          </ac:spMkLst>
        </pc:spChg>
        <pc:spChg chg="mod">
          <ac:chgData name="Amir" userId="065951d4-4781-441f-ab30-2019f0b03826" providerId="ADAL" clId="{55748AF5-C37D-430C-8A41-D1AED7EB88C0}" dt="2020-08-17T14:34:56.490" v="4364" actId="14100"/>
          <ac:spMkLst>
            <pc:docMk/>
            <pc:sldMk cId="4141138918" sldId="562"/>
            <ac:spMk id="53" creationId="{43D95987-EBD6-4D12-92B1-61DF19D34B11}"/>
          </ac:spMkLst>
        </pc:spChg>
        <pc:spChg chg="mod">
          <ac:chgData name="Amir" userId="065951d4-4781-441f-ab30-2019f0b03826" providerId="ADAL" clId="{55748AF5-C37D-430C-8A41-D1AED7EB88C0}" dt="2020-08-17T14:34:38.564" v="4361" actId="20577"/>
          <ac:spMkLst>
            <pc:docMk/>
            <pc:sldMk cId="4141138918" sldId="562"/>
            <ac:spMk id="87044" creationId="{00000000-0000-0000-0000-000000000000}"/>
          </ac:spMkLst>
        </pc:spChg>
        <pc:cxnChg chg="mod">
          <ac:chgData name="Amir" userId="065951d4-4781-441f-ab30-2019f0b03826" providerId="ADAL" clId="{55748AF5-C37D-430C-8A41-D1AED7EB88C0}" dt="2020-08-17T14:31:12.157" v="4315" actId="1038"/>
          <ac:cxnSpMkLst>
            <pc:docMk/>
            <pc:sldMk cId="4141138918" sldId="562"/>
            <ac:cxnSpMk id="3" creationId="{20518B38-C752-4868-9866-5962B1AD4463}"/>
          </ac:cxnSpMkLst>
        </pc:cxnChg>
      </pc:sldChg>
      <pc:sldChg chg="modSp add mod ord">
        <pc:chgData name="Amir" userId="065951d4-4781-441f-ab30-2019f0b03826" providerId="ADAL" clId="{55748AF5-C37D-430C-8A41-D1AED7EB88C0}" dt="2020-08-15T15:51:03.643" v="4167" actId="6549"/>
        <pc:sldMkLst>
          <pc:docMk/>
          <pc:sldMk cId="2861487067" sldId="563"/>
        </pc:sldMkLst>
        <pc:spChg chg="mod">
          <ac:chgData name="Amir" userId="065951d4-4781-441f-ab30-2019f0b03826" providerId="ADAL" clId="{55748AF5-C37D-430C-8A41-D1AED7EB88C0}" dt="2020-08-15T15:51:03.643" v="4167" actId="6549"/>
          <ac:spMkLst>
            <pc:docMk/>
            <pc:sldMk cId="2861487067" sldId="563"/>
            <ac:spMk id="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9:25.105" v="4132" actId="14100"/>
          <ac:spMkLst>
            <pc:docMk/>
            <pc:sldMk cId="2861487067" sldId="563"/>
            <ac:spMk id="2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3:20.460" v="3785" actId="115"/>
          <ac:spMkLst>
            <pc:docMk/>
            <pc:sldMk cId="2861487067" sldId="563"/>
            <ac:spMk id="93187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9:13.159" v="4129" actId="20577"/>
          <ac:spMkLst>
            <pc:docMk/>
            <pc:sldMk cId="2861487067" sldId="563"/>
            <ac:spMk id="93188" creationId="{00000000-0000-0000-0000-000000000000}"/>
          </ac:spMkLst>
        </pc:spChg>
      </pc:sldChg>
      <pc:sldChg chg="modSp add del mod setBg">
        <pc:chgData name="Amir" userId="065951d4-4781-441f-ab30-2019f0b03826" providerId="ADAL" clId="{55748AF5-C37D-430C-8A41-D1AED7EB88C0}" dt="2020-08-17T19:59:02.844" v="4429" actId="47"/>
        <pc:sldMkLst>
          <pc:docMk/>
          <pc:sldMk cId="489282643" sldId="564"/>
        </pc:sldMkLst>
        <pc:spChg chg="mod">
          <ac:chgData name="Amir" userId="065951d4-4781-441f-ab30-2019f0b03826" providerId="ADAL" clId="{55748AF5-C37D-430C-8A41-D1AED7EB88C0}" dt="2020-08-17T19:55:45.844" v="4428" actId="20577"/>
          <ac:spMkLst>
            <pc:docMk/>
            <pc:sldMk cId="489282643" sldId="564"/>
            <ac:spMk id="101380" creationId="{00000000-0000-0000-0000-000000000000}"/>
          </ac:spMkLst>
        </pc:spChg>
      </pc:sldChg>
      <pc:sldChg chg="add">
        <pc:chgData name="Amir" userId="065951d4-4781-441f-ab30-2019f0b03826" providerId="ADAL" clId="{55748AF5-C37D-430C-8A41-D1AED7EB88C0}" dt="2020-08-18T22:22:14.811" v="4765"/>
        <pc:sldMkLst>
          <pc:docMk/>
          <pc:sldMk cId="1950692378" sldId="564"/>
        </pc:sldMkLst>
      </pc:sldChg>
    </pc:docChg>
  </pc:docChgLst>
  <pc:docChgLst>
    <pc:chgData name="Herzberg, Amir" userId="065951d4-4781-441f-ab30-2019f0b03826" providerId="ADAL" clId="{99EE3C25-D82A-4BBC-A178-97CC39158347}"/>
    <pc:docChg chg="undo custSel addSld delSld modSld sldOrd">
      <pc:chgData name="Herzberg, Amir" userId="065951d4-4781-441f-ab30-2019f0b03826" providerId="ADAL" clId="{99EE3C25-D82A-4BBC-A178-97CC39158347}" dt="2020-02-12T20:28:12.723" v="8086" actId="5793"/>
      <pc:docMkLst>
        <pc:docMk/>
      </pc:docMkLst>
      <pc:sldChg chg="mod ord modShow">
        <pc:chgData name="Herzberg, Amir" userId="065951d4-4781-441f-ab30-2019f0b03826" providerId="ADAL" clId="{99EE3C25-D82A-4BBC-A178-97CC39158347}" dt="2020-02-08T01:46:31.360" v="7303" actId="729"/>
        <pc:sldMkLst>
          <pc:docMk/>
          <pc:sldMk cId="0" sldId="278"/>
        </pc:sldMkLst>
      </pc:sldChg>
      <pc:sldChg chg="modSp modAnim">
        <pc:chgData name="Herzberg, Amir" userId="065951d4-4781-441f-ab30-2019f0b03826" providerId="ADAL" clId="{99EE3C25-D82A-4BBC-A178-97CC39158347}" dt="2020-01-28T17:05:29.376" v="411" actId="20577"/>
        <pc:sldMkLst>
          <pc:docMk/>
          <pc:sldMk cId="3921555572" sldId="360"/>
        </pc:sldMkLst>
        <pc:spChg chg="mod">
          <ac:chgData name="Herzberg, Amir" userId="065951d4-4781-441f-ab30-2019f0b03826" providerId="ADAL" clId="{99EE3C25-D82A-4BBC-A178-97CC39158347}" dt="2020-01-28T17:05:29.376" v="411" actId="20577"/>
          <ac:spMkLst>
            <pc:docMk/>
            <pc:sldMk cId="3921555572" sldId="360"/>
            <ac:spMk id="87044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48:55.453" v="4260" actId="6549"/>
        <pc:sldMkLst>
          <pc:docMk/>
          <pc:sldMk cId="2951925707" sldId="382"/>
        </pc:sldMkLst>
        <pc:spChg chg="mod">
          <ac:chgData name="Herzberg, Amir" userId="065951d4-4781-441f-ab30-2019f0b03826" providerId="ADAL" clId="{99EE3C25-D82A-4BBC-A178-97CC39158347}" dt="2020-01-31T15:48:55.453" v="4260" actId="6549"/>
          <ac:spMkLst>
            <pc:docMk/>
            <pc:sldMk cId="2951925707" sldId="382"/>
            <ac:spMk id="142342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50:26.035" v="4285" actId="6549"/>
        <pc:sldMkLst>
          <pc:docMk/>
          <pc:sldMk cId="855852346" sldId="384"/>
        </pc:sldMkLst>
        <pc:spChg chg="mod">
          <ac:chgData name="Herzberg, Amir" userId="065951d4-4781-441f-ab30-2019f0b03826" providerId="ADAL" clId="{99EE3C25-D82A-4BBC-A178-97CC39158347}" dt="2020-01-31T15:50:26.035" v="4285" actId="6549"/>
          <ac:spMkLst>
            <pc:docMk/>
            <pc:sldMk cId="855852346" sldId="384"/>
            <ac:spMk id="66562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49:37.704" v="4280" actId="20577"/>
        <pc:sldMkLst>
          <pc:docMk/>
          <pc:sldMk cId="3837607819" sldId="435"/>
        </pc:sldMkLst>
        <pc:spChg chg="mod">
          <ac:chgData name="Herzberg, Amir" userId="065951d4-4781-441f-ab30-2019f0b03826" providerId="ADAL" clId="{99EE3C25-D82A-4BBC-A178-97CC39158347}" dt="2020-01-31T15:49:37.704" v="4280" actId="20577"/>
          <ac:spMkLst>
            <pc:docMk/>
            <pc:sldMk cId="3837607819" sldId="435"/>
            <ac:spMk id="144390" creationId="{00000000-0000-0000-0000-000000000000}"/>
          </ac:spMkLst>
        </pc:spChg>
      </pc:sldChg>
      <pc:sldChg chg="delSp delAnim">
        <pc:chgData name="Herzberg, Amir" userId="065951d4-4781-441f-ab30-2019f0b03826" providerId="ADAL" clId="{99EE3C25-D82A-4BBC-A178-97CC39158347}" dt="2020-01-29T02:35:32.300" v="2837" actId="478"/>
        <pc:sldMkLst>
          <pc:docMk/>
          <pc:sldMk cId="3195162735" sldId="462"/>
        </pc:sldMkLst>
        <pc:picChg chg="del">
          <ac:chgData name="Herzberg, Amir" userId="065951d4-4781-441f-ab30-2019f0b03826" providerId="ADAL" clId="{99EE3C25-D82A-4BBC-A178-97CC39158347}" dt="2020-01-29T02:35:32.300" v="2837" actId="478"/>
          <ac:picMkLst>
            <pc:docMk/>
            <pc:sldMk cId="3195162735" sldId="462"/>
            <ac:picMk id="11" creationId="{00000000-0000-0000-0000-000000000000}"/>
          </ac:picMkLst>
        </pc:picChg>
      </pc:sldChg>
      <pc:sldChg chg="addSp delSp modSp modAnim">
        <pc:chgData name="Herzberg, Amir" userId="065951d4-4781-441f-ab30-2019f0b03826" providerId="ADAL" clId="{99EE3C25-D82A-4BBC-A178-97CC39158347}" dt="2020-01-29T02:32:03.667" v="2825" actId="1076"/>
        <pc:sldMkLst>
          <pc:docMk/>
          <pc:sldMk cId="1670608076" sldId="485"/>
        </pc:sldMkLst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5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6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7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8" creationId="{00000000-0000-0000-0000-000000000000}"/>
          </ac:spMkLst>
        </pc:spChg>
        <pc:spChg chg="add mod">
          <ac:chgData name="Herzberg, Amir" userId="065951d4-4781-441f-ab30-2019f0b03826" providerId="ADAL" clId="{99EE3C25-D82A-4BBC-A178-97CC39158347}" dt="2020-01-28T17:15:44.883" v="907" actId="1076"/>
          <ac:spMkLst>
            <pc:docMk/>
            <pc:sldMk cId="1670608076" sldId="485"/>
            <ac:spMk id="9" creationId="{AEAF0AB8-0A1D-48AA-83D2-C63AE2A3A966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0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1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4" creationId="{00000000-0000-0000-0000-000000000000}"/>
          </ac:spMkLst>
        </pc:spChg>
        <pc:spChg chg="del mod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5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6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8" creationId="{00000000-0000-0000-0000-000000000000}"/>
          </ac:spMkLst>
        </pc:spChg>
        <pc:spChg chg="add del mod">
          <ac:chgData name="Herzberg, Amir" userId="065951d4-4781-441f-ab30-2019f0b03826" providerId="ADAL" clId="{99EE3C25-D82A-4BBC-A178-97CC39158347}" dt="2020-01-28T17:22:30.495" v="1007" actId="478"/>
          <ac:spMkLst>
            <pc:docMk/>
            <pc:sldMk cId="1670608076" sldId="485"/>
            <ac:spMk id="20" creationId="{721E6CD7-417E-45F6-BD66-96127FAC8A7E}"/>
          </ac:spMkLst>
        </pc:spChg>
        <pc:spChg chg="add del mod">
          <ac:chgData name="Herzberg, Amir" userId="065951d4-4781-441f-ab30-2019f0b03826" providerId="ADAL" clId="{99EE3C25-D82A-4BBC-A178-97CC39158347}" dt="2020-01-28T17:19:49.303" v="923" actId="478"/>
          <ac:spMkLst>
            <pc:docMk/>
            <pc:sldMk cId="1670608076" sldId="485"/>
            <ac:spMk id="23" creationId="{108CA203-B6E1-496A-BB64-A3799EF92BE3}"/>
          </ac:spMkLst>
        </pc:spChg>
        <pc:spChg chg="add mod ord">
          <ac:chgData name="Herzberg, Amir" userId="065951d4-4781-441f-ab30-2019f0b03826" providerId="ADAL" clId="{99EE3C25-D82A-4BBC-A178-97CC39158347}" dt="2020-01-28T17:21:09.067" v="933" actId="14100"/>
          <ac:spMkLst>
            <pc:docMk/>
            <pc:sldMk cId="1670608076" sldId="485"/>
            <ac:spMk id="24" creationId="{C0F8CB2B-7920-4E38-B7F3-F3BA23DFCA42}"/>
          </ac:spMkLst>
        </pc:spChg>
        <pc:spChg chg="add mod">
          <ac:chgData name="Herzberg, Amir" userId="065951d4-4781-441f-ab30-2019f0b03826" providerId="ADAL" clId="{99EE3C25-D82A-4BBC-A178-97CC39158347}" dt="2020-01-28T17:21:16.163" v="935" actId="14100"/>
          <ac:spMkLst>
            <pc:docMk/>
            <pc:sldMk cId="1670608076" sldId="485"/>
            <ac:spMk id="28" creationId="{BDAA17CD-2B6D-4EA1-9D4B-DF1235C9456F}"/>
          </ac:spMkLst>
        </pc:spChg>
        <pc:spChg chg="mod">
          <ac:chgData name="Herzberg, Amir" userId="065951d4-4781-441f-ab30-2019f0b03826" providerId="ADAL" clId="{99EE3C25-D82A-4BBC-A178-97CC39158347}" dt="2020-01-28T17:09:32.012" v="705" actId="20577"/>
          <ac:spMkLst>
            <pc:docMk/>
            <pc:sldMk cId="1670608076" sldId="485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2:32:03.667" v="2825" actId="1076"/>
          <ac:spMkLst>
            <pc:docMk/>
            <pc:sldMk cId="1670608076" sldId="485"/>
            <ac:spMk id="87044" creationId="{00000000-0000-0000-0000-000000000000}"/>
          </ac:spMkLst>
        </pc:spChg>
        <pc:picChg chg="add mod">
          <ac:chgData name="Herzberg, Amir" userId="065951d4-4781-441f-ab30-2019f0b03826" providerId="ADAL" clId="{99EE3C25-D82A-4BBC-A178-97CC39158347}" dt="2020-01-28T17:21:20.243" v="936" actId="1076"/>
          <ac:picMkLst>
            <pc:docMk/>
            <pc:sldMk cId="1670608076" sldId="485"/>
            <ac:picMk id="4" creationId="{068C1760-2C53-44B8-84B1-5A6AE1588B83}"/>
          </ac:picMkLst>
        </pc:picChg>
        <pc:picChg chg="del">
          <ac:chgData name="Herzberg, Amir" userId="065951d4-4781-441f-ab30-2019f0b03826" providerId="ADAL" clId="{99EE3C25-D82A-4BBC-A178-97CC39158347}" dt="2020-01-28T17:11:52.851" v="902" actId="478"/>
          <ac:picMkLst>
            <pc:docMk/>
            <pc:sldMk cId="1670608076" sldId="485"/>
            <ac:picMk id="12" creationId="{00000000-0000-0000-0000-000000000000}"/>
          </ac:picMkLst>
        </pc:picChg>
        <pc:picChg chg="add mod">
          <ac:chgData name="Herzberg, Amir" userId="065951d4-4781-441f-ab30-2019f0b03826" providerId="ADAL" clId="{99EE3C25-D82A-4BBC-A178-97CC39158347}" dt="2020-01-28T17:18:12.347" v="914" actId="1076"/>
          <ac:picMkLst>
            <pc:docMk/>
            <pc:sldMk cId="1670608076" sldId="485"/>
            <ac:picMk id="19" creationId="{0B89B8B4-69A9-4CE4-9743-917157029C59}"/>
          </ac:picMkLst>
        </pc:picChg>
        <pc:picChg chg="add mod">
          <ac:chgData name="Herzberg, Amir" userId="065951d4-4781-441f-ab30-2019f0b03826" providerId="ADAL" clId="{99EE3C25-D82A-4BBC-A178-97CC39158347}" dt="2020-01-28T17:21:12.412" v="934" actId="1076"/>
          <ac:picMkLst>
            <pc:docMk/>
            <pc:sldMk cId="1670608076" sldId="485"/>
            <ac:picMk id="22" creationId="{AD400620-C994-4F96-B733-E08746CFD0B7}"/>
          </ac:picMkLst>
        </pc:picChg>
        <pc:cxnChg chg="del">
          <ac:chgData name="Herzberg, Amir" userId="065951d4-4781-441f-ab30-2019f0b03826" providerId="ADAL" clId="{99EE3C25-D82A-4BBC-A178-97CC39158347}" dt="2020-01-28T17:11:52.851" v="902" actId="478"/>
          <ac:cxnSpMkLst>
            <pc:docMk/>
            <pc:sldMk cId="1670608076" sldId="485"/>
            <ac:cxnSpMk id="3" creationId="{00000000-0000-0000-0000-000000000000}"/>
          </ac:cxnSpMkLst>
        </pc:cxnChg>
        <pc:cxnChg chg="del">
          <ac:chgData name="Herzberg, Amir" userId="065951d4-4781-441f-ab30-2019f0b03826" providerId="ADAL" clId="{99EE3C25-D82A-4BBC-A178-97CC39158347}" dt="2020-01-28T17:11:52.851" v="902" actId="478"/>
          <ac:cxnSpMkLst>
            <pc:docMk/>
            <pc:sldMk cId="1670608076" sldId="485"/>
            <ac:cxnSpMk id="13" creationId="{00000000-0000-0000-0000-000000000000}"/>
          </ac:cxnSpMkLst>
        </pc:cxnChg>
        <pc:cxnChg chg="add mod">
          <ac:chgData name="Herzberg, Amir" userId="065951d4-4781-441f-ab30-2019f0b03826" providerId="ADAL" clId="{99EE3C25-D82A-4BBC-A178-97CC39158347}" dt="2020-01-28T17:21:38.546" v="940" actId="1582"/>
          <ac:cxnSpMkLst>
            <pc:docMk/>
            <pc:sldMk cId="1670608076" sldId="485"/>
            <ac:cxnSpMk id="26" creationId="{29EC882C-A852-43A4-A02F-CEE59A90C25E}"/>
          </ac:cxnSpMkLst>
        </pc:cxnChg>
        <pc:cxnChg chg="add mod">
          <ac:chgData name="Herzberg, Amir" userId="065951d4-4781-441f-ab30-2019f0b03826" providerId="ADAL" clId="{99EE3C25-D82A-4BBC-A178-97CC39158347}" dt="2020-01-28T17:21:44.818" v="942" actId="1076"/>
          <ac:cxnSpMkLst>
            <pc:docMk/>
            <pc:sldMk cId="1670608076" sldId="485"/>
            <ac:cxnSpMk id="32" creationId="{CBBEB465-44E8-4BFD-8D34-DDFF8EC21C9E}"/>
          </ac:cxnSpMkLst>
        </pc:cxnChg>
      </pc:sldChg>
      <pc:sldChg chg="modSp ord modAnim">
        <pc:chgData name="Herzberg, Amir" userId="065951d4-4781-441f-ab30-2019f0b03826" providerId="ADAL" clId="{99EE3C25-D82A-4BBC-A178-97CC39158347}" dt="2020-02-08T01:33:05.269" v="7210" actId="20577"/>
        <pc:sldMkLst>
          <pc:docMk/>
          <pc:sldMk cId="726219747" sldId="532"/>
        </pc:sldMkLst>
        <pc:spChg chg="mod">
          <ac:chgData name="Herzberg, Amir" userId="065951d4-4781-441f-ab30-2019f0b03826" providerId="ADAL" clId="{99EE3C25-D82A-4BBC-A178-97CC39158347}" dt="2020-02-08T01:33:05.269" v="7210" actId="20577"/>
          <ac:spMkLst>
            <pc:docMk/>
            <pc:sldMk cId="726219747" sldId="532"/>
            <ac:spMk id="56323" creationId="{00000000-0000-0000-0000-000000000000}"/>
          </ac:spMkLst>
        </pc:spChg>
      </pc:sldChg>
      <pc:sldChg chg="mod modShow">
        <pc:chgData name="Herzberg, Amir" userId="065951d4-4781-441f-ab30-2019f0b03826" providerId="ADAL" clId="{99EE3C25-D82A-4BBC-A178-97CC39158347}" dt="2020-02-08T02:00:19.989" v="7735" actId="729"/>
        <pc:sldMkLst>
          <pc:docMk/>
          <pc:sldMk cId="555083562" sldId="536"/>
        </pc:sldMkLst>
      </pc:sldChg>
      <pc:sldChg chg="modSp mod">
        <pc:chgData name="Herzberg, Amir" userId="065951d4-4781-441f-ab30-2019f0b03826" providerId="ADAL" clId="{99EE3C25-D82A-4BBC-A178-97CC39158347}" dt="2020-02-08T02:03:47.961" v="7974" actId="20577"/>
        <pc:sldMkLst>
          <pc:docMk/>
          <pc:sldMk cId="1100346928" sldId="537"/>
        </pc:sldMkLst>
        <pc:spChg chg="mod">
          <ac:chgData name="Herzberg, Amir" userId="065951d4-4781-441f-ab30-2019f0b03826" providerId="ADAL" clId="{99EE3C25-D82A-4BBC-A178-97CC39158347}" dt="2020-02-08T02:03:47.961" v="7974" actId="20577"/>
          <ac:spMkLst>
            <pc:docMk/>
            <pc:sldMk cId="1100346928" sldId="537"/>
            <ac:spMk id="26628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2:01:17.981" v="7785" actId="20577"/>
          <ac:spMkLst>
            <pc:docMk/>
            <pc:sldMk cId="1100346928" sldId="537"/>
            <ac:spMk id="62467" creationId="{00000000-0000-0000-0000-000000000000}"/>
          </ac:spMkLst>
        </pc:spChg>
      </pc:sldChg>
      <pc:sldChg chg="addSp delSp modSp add mod setBg modAnim modShow">
        <pc:chgData name="Herzberg, Amir" userId="065951d4-4781-441f-ab30-2019f0b03826" providerId="ADAL" clId="{99EE3C25-D82A-4BBC-A178-97CC39158347}" dt="2020-01-10T17:46:43.723" v="69" actId="729"/>
        <pc:sldMkLst>
          <pc:docMk/>
          <pc:sldMk cId="3895980932" sldId="542"/>
        </pc:sldMkLst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7" creationId="{EAC77B41-0032-4AF9-A1C0-AD5688F52BA9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15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16" creationId="{00000000-0000-0000-0000-000000000000}"/>
          </ac:spMkLst>
        </pc:spChg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3" creationId="{A6888E6A-932F-4204-B42F-EA46E0B37D67}"/>
          </ac:spMkLst>
        </pc:spChg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4" creationId="{E7941D59-CCCA-4780-AEA5-2EEEEFEC03E6}"/>
          </ac:spMkLst>
        </pc:spChg>
        <pc:spChg chg="del">
          <ac:chgData name="Herzberg, Amir" userId="065951d4-4781-441f-ab30-2019f0b03826" providerId="ADAL" clId="{99EE3C25-D82A-4BBC-A178-97CC39158347}" dt="2020-01-10T11:33:06.599" v="2" actId="478"/>
          <ac:spMkLst>
            <pc:docMk/>
            <pc:sldMk cId="3895980932" sldId="542"/>
            <ac:spMk id="11268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09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0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1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2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4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5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6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7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8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3" creationId="{00000000-0000-0000-0000-000000000000}"/>
          </ac:picMkLst>
        </pc:pic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4" creationId="{00000000-0000-0000-0000-000000000000}"/>
          </ac:picMkLst>
        </pc:pic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5" creationId="{00000000-0000-0000-0000-000000000000}"/>
          </ac:picMkLst>
        </pc:picChg>
        <pc:cxnChg chg="add mod">
          <ac:chgData name="Herzberg, Amir" userId="065951d4-4781-441f-ab30-2019f0b03826" providerId="ADAL" clId="{99EE3C25-D82A-4BBC-A178-97CC39158347}" dt="2020-01-10T11:37:35.132" v="67" actId="1035"/>
          <ac:cxnSpMkLst>
            <pc:docMk/>
            <pc:sldMk cId="3895980932" sldId="542"/>
            <ac:cxnSpMk id="6" creationId="{8E627CDA-5AE9-4B3C-8EB8-460933B55342}"/>
          </ac:cxnSpMkLst>
        </pc:cxnChg>
      </pc:sldChg>
      <pc:sldChg chg="add">
        <pc:chgData name="Herzberg, Amir" userId="065951d4-4781-441f-ab30-2019f0b03826" providerId="ADAL" clId="{99EE3C25-D82A-4BBC-A178-97CC39158347}" dt="2020-01-28T17:03:14.716" v="148"/>
        <pc:sldMkLst>
          <pc:docMk/>
          <pc:sldMk cId="1332624395" sldId="543"/>
        </pc:sldMkLst>
      </pc:sldChg>
      <pc:sldChg chg="addSp delSp modSp add">
        <pc:chgData name="Herzberg, Amir" userId="065951d4-4781-441f-ab30-2019f0b03826" providerId="ADAL" clId="{99EE3C25-D82A-4BBC-A178-97CC39158347}" dt="2020-01-29T03:26:43.738" v="3313" actId="20577"/>
        <pc:sldMkLst>
          <pc:docMk/>
          <pc:sldMk cId="2520190568" sldId="544"/>
        </pc:sldMkLst>
        <pc:spChg chg="add del mod">
          <ac:chgData name="Herzberg, Amir" userId="065951d4-4781-441f-ab30-2019f0b03826" providerId="ADAL" clId="{99EE3C25-D82A-4BBC-A178-97CC39158347}" dt="2020-01-28T17:54:50.605" v="1781" actId="478"/>
          <ac:spMkLst>
            <pc:docMk/>
            <pc:sldMk cId="2520190568" sldId="544"/>
            <ac:spMk id="8" creationId="{1D9C7525-0881-4537-9144-A646A4025E71}"/>
          </ac:spMkLst>
        </pc:spChg>
        <pc:spChg chg="del">
          <ac:chgData name="Herzberg, Amir" userId="065951d4-4781-441f-ab30-2019f0b03826" providerId="ADAL" clId="{99EE3C25-D82A-4BBC-A178-97CC39158347}" dt="2020-01-29T02:33:38.720" v="2830" actId="478"/>
          <ac:spMkLst>
            <pc:docMk/>
            <pc:sldMk cId="2520190568" sldId="544"/>
            <ac:spMk id="9" creationId="{AEAF0AB8-0A1D-48AA-83D2-C63AE2A3A966}"/>
          </ac:spMkLst>
        </pc:spChg>
        <pc:spChg chg="add del mod">
          <ac:chgData name="Herzberg, Amir" userId="065951d4-4781-441f-ab30-2019f0b03826" providerId="ADAL" clId="{99EE3C25-D82A-4BBC-A178-97CC39158347}" dt="2020-01-29T00:19:35.334" v="2270" actId="478"/>
          <ac:spMkLst>
            <pc:docMk/>
            <pc:sldMk cId="2520190568" sldId="544"/>
            <ac:spMk id="10" creationId="{2521AA73-5ED8-423E-A9DC-AADDAA1BEEB4}"/>
          </ac:spMkLst>
        </pc:spChg>
        <pc:spChg chg="add del mod">
          <ac:chgData name="Herzberg, Amir" userId="065951d4-4781-441f-ab30-2019f0b03826" providerId="ADAL" clId="{99EE3C25-D82A-4BBC-A178-97CC39158347}" dt="2020-01-29T02:05:23.377" v="2823" actId="478"/>
          <ac:spMkLst>
            <pc:docMk/>
            <pc:sldMk cId="2520190568" sldId="544"/>
            <ac:spMk id="11" creationId="{656894F4-9028-4424-94B5-F9D4E5934301}"/>
          </ac:spMkLst>
        </pc:spChg>
        <pc:spChg chg="add mod">
          <ac:chgData name="Herzberg, Amir" userId="065951d4-4781-441f-ab30-2019f0b03826" providerId="ADAL" clId="{99EE3C25-D82A-4BBC-A178-97CC39158347}" dt="2020-01-28T18:03:48.492" v="1905" actId="767"/>
          <ac:spMkLst>
            <pc:docMk/>
            <pc:sldMk cId="2520190568" sldId="544"/>
            <ac:spMk id="12" creationId="{080612BF-0D74-41C9-9C3E-06B834FB80D2}"/>
          </ac:spMkLst>
        </pc:spChg>
        <pc:spChg chg="add mod">
          <ac:chgData name="Herzberg, Amir" userId="065951d4-4781-441f-ab30-2019f0b03826" providerId="ADAL" clId="{99EE3C25-D82A-4BBC-A178-97CC39158347}" dt="2020-01-29T02:04:18.815" v="2815" actId="20577"/>
          <ac:spMkLst>
            <pc:docMk/>
            <pc:sldMk cId="2520190568" sldId="544"/>
            <ac:spMk id="17" creationId="{7466C30D-84B4-4F2C-AE43-705EFDC0FAB1}"/>
          </ac:spMkLst>
        </pc:spChg>
        <pc:spChg chg="add mod">
          <ac:chgData name="Herzberg, Amir" userId="065951d4-4781-441f-ab30-2019f0b03826" providerId="ADAL" clId="{99EE3C25-D82A-4BBC-A178-97CC39158347}" dt="2020-01-29T02:04:39.127" v="2820" actId="1076"/>
          <ac:spMkLst>
            <pc:docMk/>
            <pc:sldMk cId="2520190568" sldId="544"/>
            <ac:spMk id="23" creationId="{513057EE-6A80-4FC6-95ED-574090892517}"/>
          </ac:spMkLst>
        </pc:spChg>
        <pc:spChg chg="add del">
          <ac:chgData name="Herzberg, Amir" userId="065951d4-4781-441f-ab30-2019f0b03826" providerId="ADAL" clId="{99EE3C25-D82A-4BBC-A178-97CC39158347}" dt="2020-01-29T00:24:56.243" v="2332"/>
          <ac:spMkLst>
            <pc:docMk/>
            <pc:sldMk cId="2520190568" sldId="544"/>
            <ac:spMk id="25" creationId="{C3E659B2-A4C8-4B83-81AF-5D419C050CE4}"/>
          </ac:spMkLst>
        </pc:spChg>
        <pc:spChg chg="add mod">
          <ac:chgData name="Herzberg, Amir" userId="065951d4-4781-441f-ab30-2019f0b03826" providerId="ADAL" clId="{99EE3C25-D82A-4BBC-A178-97CC39158347}" dt="2020-01-29T02:02:27.290" v="2782" actId="1076"/>
          <ac:spMkLst>
            <pc:docMk/>
            <pc:sldMk cId="2520190568" sldId="544"/>
            <ac:spMk id="27" creationId="{E622D5F4-E974-4444-99DC-15DEDA0B5E02}"/>
          </ac:spMkLst>
        </pc:spChg>
        <pc:spChg chg="add mod">
          <ac:chgData name="Herzberg, Amir" userId="065951d4-4781-441f-ab30-2019f0b03826" providerId="ADAL" clId="{99EE3C25-D82A-4BBC-A178-97CC39158347}" dt="2020-01-29T02:03:09.429" v="2802" actId="1076"/>
          <ac:spMkLst>
            <pc:docMk/>
            <pc:sldMk cId="2520190568" sldId="544"/>
            <ac:spMk id="29" creationId="{4E3B88B7-A416-420F-810F-E8750494C7B6}"/>
          </ac:spMkLst>
        </pc:spChg>
        <pc:spChg chg="add mod">
          <ac:chgData name="Herzberg, Amir" userId="065951d4-4781-441f-ab30-2019f0b03826" providerId="ADAL" clId="{99EE3C25-D82A-4BBC-A178-97CC39158347}" dt="2020-01-29T02:03:58.053" v="2813" actId="207"/>
          <ac:spMkLst>
            <pc:docMk/>
            <pc:sldMk cId="2520190568" sldId="544"/>
            <ac:spMk id="32" creationId="{AAB0FE98-0429-43F9-9EB5-934DCB2756B0}"/>
          </ac:spMkLst>
        </pc:spChg>
        <pc:spChg chg="add mod">
          <ac:chgData name="Herzberg, Amir" userId="065951d4-4781-441f-ab30-2019f0b03826" providerId="ADAL" clId="{99EE3C25-D82A-4BBC-A178-97CC39158347}" dt="2020-01-29T02:04:47.670" v="2822" actId="107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Herzberg, Amir" userId="065951d4-4781-441f-ab30-2019f0b03826" providerId="ADAL" clId="{99EE3C25-D82A-4BBC-A178-97CC39158347}" dt="2020-01-28T17:25:47.122" v="1272" actId="20577"/>
          <ac:spMkLst>
            <pc:docMk/>
            <pc:sldMk cId="2520190568" sldId="544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3:26:43.738" v="3313" actId="20577"/>
          <ac:spMkLst>
            <pc:docMk/>
            <pc:sldMk cId="2520190568" sldId="544"/>
            <ac:spMk id="87044" creationId="{00000000-0000-0000-0000-000000000000}"/>
          </ac:spMkLst>
        </pc:spChg>
        <pc:graphicFrameChg chg="add del">
          <ac:chgData name="Herzberg, Amir" userId="065951d4-4781-441f-ab30-2019f0b03826" providerId="ADAL" clId="{99EE3C25-D82A-4BBC-A178-97CC39158347}" dt="2020-01-29T00:20:49.746" v="2275"/>
          <ac:graphicFrameMkLst>
            <pc:docMk/>
            <pc:sldMk cId="2520190568" sldId="544"/>
            <ac:graphicFrameMk id="2" creationId="{594493FE-24D0-4BC4-9CD5-1E5A4B6F9A3E}"/>
          </ac:graphicFrameMkLst>
        </pc:graphicFrameChg>
        <pc:picChg chg="mod">
          <ac:chgData name="Herzberg, Amir" userId="065951d4-4781-441f-ab30-2019f0b03826" providerId="ADAL" clId="{99EE3C25-D82A-4BBC-A178-97CC39158347}" dt="2020-01-28T17:30:03.603" v="1677" actId="1076"/>
          <ac:picMkLst>
            <pc:docMk/>
            <pc:sldMk cId="2520190568" sldId="544"/>
            <ac:picMk id="4" creationId="{068C1760-2C53-44B8-84B1-5A6AE1588B83}"/>
          </ac:picMkLst>
        </pc:picChg>
        <pc:picChg chg="add mod">
          <ac:chgData name="Herzberg, Amir" userId="065951d4-4781-441f-ab30-2019f0b03826" providerId="ADAL" clId="{99EE3C25-D82A-4BBC-A178-97CC39158347}" dt="2020-01-29T02:01:59.725" v="2779" actId="1076"/>
          <ac:picMkLst>
            <pc:docMk/>
            <pc:sldMk cId="2520190568" sldId="544"/>
            <ac:picMk id="7" creationId="{76495708-801A-4D16-8C02-F14D536AF17F}"/>
          </ac:picMkLst>
        </pc:picChg>
        <pc:picChg chg="del">
          <ac:chgData name="Herzberg, Amir" userId="065951d4-4781-441f-ab30-2019f0b03826" providerId="ADAL" clId="{99EE3C25-D82A-4BBC-A178-97CC39158347}" dt="2020-01-28T17:55:23.829" v="1790" actId="478"/>
          <ac:picMkLst>
            <pc:docMk/>
            <pc:sldMk cId="2520190568" sldId="544"/>
            <ac:picMk id="19" creationId="{0B89B8B4-69A9-4CE4-9743-917157029C59}"/>
          </ac:picMkLst>
        </pc:picChg>
        <pc:picChg chg="add mod">
          <ac:chgData name="Herzberg, Amir" userId="065951d4-4781-441f-ab30-2019f0b03826" providerId="ADAL" clId="{99EE3C25-D82A-4BBC-A178-97CC39158347}" dt="2020-01-29T02:02:27.290" v="2782" actId="1076"/>
          <ac:picMkLst>
            <pc:docMk/>
            <pc:sldMk cId="2520190568" sldId="544"/>
            <ac:picMk id="21" creationId="{D5CD4CFC-8971-411F-9EB3-F2B4542FC43E}"/>
          </ac:picMkLst>
        </pc:picChg>
        <pc:picChg chg="del">
          <ac:chgData name="Herzberg, Amir" userId="065951d4-4781-441f-ab30-2019f0b03826" providerId="ADAL" clId="{99EE3C25-D82A-4BBC-A178-97CC39158347}" dt="2020-01-28T17:31:15.397" v="1689" actId="478"/>
          <ac:picMkLst>
            <pc:docMk/>
            <pc:sldMk cId="2520190568" sldId="544"/>
            <ac:picMk id="22" creationId="{AD400620-C994-4F96-B733-E08746CFD0B7}"/>
          </ac:picMkLst>
        </pc:picChg>
        <pc:cxnChg chg="add mod">
          <ac:chgData name="Herzberg, Amir" userId="065951d4-4781-441f-ab30-2019f0b03826" providerId="ADAL" clId="{99EE3C25-D82A-4BBC-A178-97CC39158347}" dt="2020-01-29T02:01:33.078" v="2774" actId="14100"/>
          <ac:cxnSpMkLst>
            <pc:docMk/>
            <pc:sldMk cId="2520190568" sldId="544"/>
            <ac:cxnSpMk id="14" creationId="{BEE10EED-E1C9-4663-BDE2-5238317E67B8}"/>
          </ac:cxnSpMkLst>
        </pc:cxnChg>
        <pc:cxnChg chg="add mod">
          <ac:chgData name="Herzberg, Amir" userId="065951d4-4781-441f-ab30-2019f0b03826" providerId="ADAL" clId="{99EE3C25-D82A-4BBC-A178-97CC39158347}" dt="2020-01-29T02:02:27.290" v="2782" actId="1076"/>
          <ac:cxnSpMkLst>
            <pc:docMk/>
            <pc:sldMk cId="2520190568" sldId="544"/>
            <ac:cxnSpMk id="18" creationId="{9E84267B-EF5E-4ECE-A6CE-32DF5E95D1CE}"/>
          </ac:cxnSpMkLst>
        </pc:cxnChg>
        <pc:cxnChg chg="mod">
          <ac:chgData name="Herzberg, Amir" userId="065951d4-4781-441f-ab30-2019f0b03826" providerId="ADAL" clId="{99EE3C25-D82A-4BBC-A178-97CC39158347}" dt="2020-01-29T02:03:29.031" v="2803" actId="14100"/>
          <ac:cxnSpMkLst>
            <pc:docMk/>
            <pc:sldMk cId="2520190568" sldId="544"/>
            <ac:cxnSpMk id="26" creationId="{29EC882C-A852-43A4-A02F-CEE59A90C25E}"/>
          </ac:cxnSpMkLst>
        </pc:cxnChg>
        <pc:cxnChg chg="del">
          <ac:chgData name="Herzberg, Amir" userId="065951d4-4781-441f-ab30-2019f0b03826" providerId="ADAL" clId="{99EE3C25-D82A-4BBC-A178-97CC39158347}" dt="2020-01-28T17:31:04.145" v="1688" actId="478"/>
          <ac:cxnSpMkLst>
            <pc:docMk/>
            <pc:sldMk cId="2520190568" sldId="544"/>
            <ac:cxnSpMk id="32" creationId="{CBBEB465-44E8-4BFD-8D34-DDFF8EC21C9E}"/>
          </ac:cxnSpMkLst>
        </pc:cxnChg>
      </pc:sldChg>
      <pc:sldChg chg="addSp delSp modSp add ord">
        <pc:chgData name="Herzberg, Amir" userId="065951d4-4781-441f-ab30-2019f0b03826" providerId="ADAL" clId="{99EE3C25-D82A-4BBC-A178-97CC39158347}" dt="2020-01-29T03:40:50.779" v="3314" actId="20577"/>
        <pc:sldMkLst>
          <pc:docMk/>
          <pc:sldMk cId="710160062" sldId="545"/>
        </pc:sldMkLst>
        <pc:spChg chg="add mod">
          <ac:chgData name="Herzberg, Amir" userId="065951d4-4781-441f-ab30-2019f0b03826" providerId="ADAL" clId="{99EE3C25-D82A-4BBC-A178-97CC39158347}" dt="2020-01-29T02:48:07.632" v="3261" actId="1076"/>
          <ac:spMkLst>
            <pc:docMk/>
            <pc:sldMk cId="710160062" sldId="545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1-29T02:46:38.999" v="3236" actId="1076"/>
          <ac:spMkLst>
            <pc:docMk/>
            <pc:sldMk cId="710160062" sldId="545"/>
            <ac:spMk id="17" creationId="{7466C30D-84B4-4F2C-AE43-705EFDC0FAB1}"/>
          </ac:spMkLst>
        </pc:spChg>
        <pc:spChg chg="del">
          <ac:chgData name="Herzberg, Amir" userId="065951d4-4781-441f-ab30-2019f0b03826" providerId="ADAL" clId="{99EE3C25-D82A-4BBC-A178-97CC39158347}" dt="2020-01-29T02:45:16.908" v="3219" actId="478"/>
          <ac:spMkLst>
            <pc:docMk/>
            <pc:sldMk cId="710160062" sldId="545"/>
            <ac:spMk id="23" creationId="{513057EE-6A80-4FC6-95ED-574090892517}"/>
          </ac:spMkLst>
        </pc:spChg>
        <pc:spChg chg="mod">
          <ac:chgData name="Herzberg, Amir" userId="065951d4-4781-441f-ab30-2019f0b03826" providerId="ADAL" clId="{99EE3C25-D82A-4BBC-A178-97CC39158347}" dt="2020-01-29T02:46:04.155" v="3233" actId="1037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Herzberg, Amir" userId="065951d4-4781-441f-ab30-2019f0b03826" providerId="ADAL" clId="{99EE3C25-D82A-4BBC-A178-97CC39158347}" dt="2020-01-29T02:46:04.155" v="3233" actId="1037"/>
          <ac:spMkLst>
            <pc:docMk/>
            <pc:sldMk cId="710160062" sldId="545"/>
            <ac:spMk id="29" creationId="{4E3B88B7-A416-420F-810F-E8750494C7B6}"/>
          </ac:spMkLst>
        </pc:spChg>
        <pc:spChg chg="add mod">
          <ac:chgData name="Herzberg, Amir" userId="065951d4-4781-441f-ab30-2019f0b03826" providerId="ADAL" clId="{99EE3C25-D82A-4BBC-A178-97CC39158347}" dt="2020-01-29T02:50:21.099" v="3301" actId="114"/>
          <ac:spMkLst>
            <pc:docMk/>
            <pc:sldMk cId="710160062" sldId="545"/>
            <ac:spMk id="31" creationId="{6CF8123B-B771-45D3-949C-891EB6FF511F}"/>
          </ac:spMkLst>
        </pc:spChg>
        <pc:spChg chg="del">
          <ac:chgData name="Herzberg, Amir" userId="065951d4-4781-441f-ab30-2019f0b03826" providerId="ADAL" clId="{99EE3C25-D82A-4BBC-A178-97CC39158347}" dt="2020-01-29T02:36:42.482" v="2865" actId="478"/>
          <ac:spMkLst>
            <pc:docMk/>
            <pc:sldMk cId="710160062" sldId="545"/>
            <ac:spMk id="32" creationId="{AAB0FE98-0429-43F9-9EB5-934DCB2756B0}"/>
          </ac:spMkLst>
        </pc:spChg>
        <pc:spChg chg="del">
          <ac:chgData name="Herzberg, Amir" userId="065951d4-4781-441f-ab30-2019f0b03826" providerId="ADAL" clId="{99EE3C25-D82A-4BBC-A178-97CC39158347}" dt="2020-01-29T02:36:56.763" v="2866" actId="478"/>
          <ac:spMkLst>
            <pc:docMk/>
            <pc:sldMk cId="710160062" sldId="545"/>
            <ac:spMk id="33" creationId="{CD127D6D-FA01-4B49-AA6D-561E28F80D6D}"/>
          </ac:spMkLst>
        </pc:spChg>
        <pc:spChg chg="add mod">
          <ac:chgData name="Herzberg, Amir" userId="065951d4-4781-441f-ab30-2019f0b03826" providerId="ADAL" clId="{99EE3C25-D82A-4BBC-A178-97CC39158347}" dt="2020-01-29T02:50:35.111" v="3304"/>
          <ac:spMkLst>
            <pc:docMk/>
            <pc:sldMk cId="710160062" sldId="545"/>
            <ac:spMk id="34" creationId="{AB17378F-23F0-4BAA-A758-8540B230DE44}"/>
          </ac:spMkLst>
        </pc:spChg>
        <pc:spChg chg="mod">
          <ac:chgData name="Herzberg, Amir" userId="065951d4-4781-441f-ab30-2019f0b03826" providerId="ADAL" clId="{99EE3C25-D82A-4BBC-A178-97CC39158347}" dt="2020-01-29T03:40:50.779" v="3314" actId="20577"/>
          <ac:spMkLst>
            <pc:docMk/>
            <pc:sldMk cId="710160062" sldId="545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2:43:29.918" v="3199" actId="20577"/>
          <ac:spMkLst>
            <pc:docMk/>
            <pc:sldMk cId="710160062" sldId="545"/>
            <ac:spMk id="87044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1-29T02:43:52.760" v="3202" actId="1076"/>
          <ac:picMkLst>
            <pc:docMk/>
            <pc:sldMk cId="710160062" sldId="545"/>
            <ac:picMk id="7" creationId="{76495708-801A-4D16-8C02-F14D536AF17F}"/>
          </ac:picMkLst>
        </pc:picChg>
        <pc:picChg chg="mod">
          <ac:chgData name="Herzberg, Amir" userId="065951d4-4781-441f-ab30-2019f0b03826" providerId="ADAL" clId="{99EE3C25-D82A-4BBC-A178-97CC39158347}" dt="2020-01-29T02:46:04.155" v="3233" actId="1037"/>
          <ac:picMkLst>
            <pc:docMk/>
            <pc:sldMk cId="710160062" sldId="545"/>
            <ac:picMk id="21" creationId="{D5CD4CFC-8971-411F-9EB3-F2B4542FC43E}"/>
          </ac:picMkLst>
        </pc:picChg>
        <pc:cxnChg chg="add mod">
          <ac:chgData name="Herzberg, Amir" userId="065951d4-4781-441f-ab30-2019f0b03826" providerId="ADAL" clId="{99EE3C25-D82A-4BBC-A178-97CC39158347}" dt="2020-01-29T02:46:43.639" v="3237" actId="1076"/>
          <ac:cxnSpMkLst>
            <pc:docMk/>
            <pc:sldMk cId="710160062" sldId="545"/>
            <ac:cxnSpMk id="3" creationId="{20518B38-C752-4868-9866-5962B1AD4463}"/>
          </ac:cxnSpMkLst>
        </pc:cxnChg>
        <pc:cxnChg chg="mod">
          <ac:chgData name="Herzberg, Amir" userId="065951d4-4781-441f-ab30-2019f0b03826" providerId="ADAL" clId="{99EE3C25-D82A-4BBC-A178-97CC39158347}" dt="2020-01-29T02:49:55.887" v="3297" actId="14100"/>
          <ac:cxnSpMkLst>
            <pc:docMk/>
            <pc:sldMk cId="710160062" sldId="545"/>
            <ac:cxnSpMk id="14" creationId="{BEE10EED-E1C9-4663-BDE2-5238317E67B8}"/>
          </ac:cxnSpMkLst>
        </pc:cxnChg>
        <pc:cxnChg chg="mod">
          <ac:chgData name="Herzberg, Amir" userId="065951d4-4781-441f-ab30-2019f0b03826" providerId="ADAL" clId="{99EE3C25-D82A-4BBC-A178-97CC39158347}" dt="2020-01-29T02:46:04.155" v="3233" actId="1037"/>
          <ac:cxnSpMkLst>
            <pc:docMk/>
            <pc:sldMk cId="710160062" sldId="545"/>
            <ac:cxnSpMk id="18" creationId="{9E84267B-EF5E-4ECE-A6CE-32DF5E95D1CE}"/>
          </ac:cxnSpMkLst>
        </pc:cxnChg>
        <pc:cxnChg chg="add mod">
          <ac:chgData name="Herzberg, Amir" userId="065951d4-4781-441f-ab30-2019f0b03826" providerId="ADAL" clId="{99EE3C25-D82A-4BBC-A178-97CC39158347}" dt="2020-01-29T02:48:13.295" v="3263" actId="14100"/>
          <ac:cxnSpMkLst>
            <pc:docMk/>
            <pc:sldMk cId="710160062" sldId="545"/>
            <ac:cxnSpMk id="25" creationId="{68236AFB-E333-460F-A6D9-461226E62616}"/>
          </ac:cxnSpMkLst>
        </pc:cxnChg>
        <pc:cxnChg chg="add mod">
          <ac:chgData name="Herzberg, Amir" userId="065951d4-4781-441f-ab30-2019f0b03826" providerId="ADAL" clId="{99EE3C25-D82A-4BBC-A178-97CC39158347}" dt="2020-01-29T02:48:16.760" v="3264" actId="14100"/>
          <ac:cxnSpMkLst>
            <pc:docMk/>
            <pc:sldMk cId="710160062" sldId="545"/>
            <ac:cxnSpMk id="30" creationId="{BA683234-1738-4E98-9DF8-E2C4C4A154E3}"/>
          </ac:cxnSpMkLst>
        </pc:cxnChg>
      </pc:sldChg>
      <pc:sldChg chg="add ord">
        <pc:chgData name="Herzberg, Amir" userId="065951d4-4781-441f-ab30-2019f0b03826" providerId="ADAL" clId="{99EE3C25-D82A-4BBC-A178-97CC39158347}" dt="2020-01-29T02:35:24.672" v="2836"/>
        <pc:sldMkLst>
          <pc:docMk/>
          <pc:sldMk cId="3929748425" sldId="546"/>
        </pc:sldMkLst>
      </pc:sldChg>
      <pc:sldChg chg="addSp delSp modSp add mod ord">
        <pc:chgData name="Herzberg, Amir" userId="065951d4-4781-441f-ab30-2019f0b03826" providerId="ADAL" clId="{99EE3C25-D82A-4BBC-A178-97CC39158347}" dt="2020-02-08T01:32:53.922" v="7205" actId="6549"/>
        <pc:sldMkLst>
          <pc:docMk/>
          <pc:sldMk cId="2655964397" sldId="547"/>
        </pc:sldMkLst>
        <pc:spChg chg="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9" creationId="{E8999B0D-D01C-4EC9-8FD2-2C1183F24CD5}"/>
          </ac:spMkLst>
        </pc:spChg>
        <pc:spChg chg="del">
          <ac:chgData name="Herzberg, Amir" userId="065951d4-4781-441f-ab30-2019f0b03826" providerId="ADAL" clId="{99EE3C25-D82A-4BBC-A178-97CC39158347}" dt="2020-01-29T15:01:56.936" v="3654" actId="478"/>
          <ac:spMkLst>
            <pc:docMk/>
            <pc:sldMk cId="2655964397" sldId="547"/>
            <ac:spMk id="12" creationId="{080612BF-0D74-41C9-9C3E-06B834FB80D2}"/>
          </ac:spMkLst>
        </pc:spChg>
        <pc:spChg chg="del mod">
          <ac:chgData name="Herzberg, Amir" userId="065951d4-4781-441f-ab30-2019f0b03826" providerId="ADAL" clId="{99EE3C25-D82A-4BBC-A178-97CC39158347}" dt="2020-01-29T15:01:56.936" v="3654" actId="478"/>
          <ac:spMkLst>
            <pc:docMk/>
            <pc:sldMk cId="2655964397" sldId="547"/>
            <ac:spMk id="17" creationId="{7466C30D-84B4-4F2C-AE43-705EFDC0FAB1}"/>
          </ac:spMkLst>
        </pc:spChg>
        <pc:spChg chg="add mod">
          <ac:chgData name="Herzberg, Amir" userId="065951d4-4781-441f-ab30-2019f0b03826" providerId="ADAL" clId="{99EE3C25-D82A-4BBC-A178-97CC39158347}" dt="2020-02-08T00:36:56.154" v="4891" actId="1076"/>
          <ac:spMkLst>
            <pc:docMk/>
            <pc:sldMk cId="2655964397" sldId="547"/>
            <ac:spMk id="18" creationId="{A9FDD9C3-F6B2-4AB6-8232-0DF3A34909F0}"/>
          </ac:spMkLst>
        </pc:spChg>
        <pc:spChg chg="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24" creationId="{C0F8CB2B-7920-4E38-B7F3-F3BA23DFCA42}"/>
          </ac:spMkLst>
        </pc:spChg>
        <pc:spChg chg="del">
          <ac:chgData name="Herzberg, Amir" userId="065951d4-4781-441f-ab30-2019f0b03826" providerId="ADAL" clId="{99EE3C25-D82A-4BBC-A178-97CC39158347}" dt="2020-01-29T14:40:21.230" v="3347" actId="478"/>
          <ac:spMkLst>
            <pc:docMk/>
            <pc:sldMk cId="2655964397" sldId="547"/>
            <ac:spMk id="27" creationId="{E622D5F4-E974-4444-99DC-15DEDA0B5E02}"/>
          </ac:spMkLst>
        </pc:spChg>
        <pc:spChg chg="del">
          <ac:chgData name="Herzberg, Amir" userId="065951d4-4781-441f-ab30-2019f0b03826" providerId="ADAL" clId="{99EE3C25-D82A-4BBC-A178-97CC39158347}" dt="2020-01-29T14:56:04.682" v="3478" actId="478"/>
          <ac:spMkLst>
            <pc:docMk/>
            <pc:sldMk cId="2655964397" sldId="547"/>
            <ac:spMk id="28" creationId="{BDAA17CD-2B6D-4EA1-9D4B-DF1235C9456F}"/>
          </ac:spMkLst>
        </pc:spChg>
        <pc:spChg chg="del">
          <ac:chgData name="Herzberg, Amir" userId="065951d4-4781-441f-ab30-2019f0b03826" providerId="ADAL" clId="{99EE3C25-D82A-4BBC-A178-97CC39158347}" dt="2020-01-29T14:40:21.230" v="3347" actId="478"/>
          <ac:spMkLst>
            <pc:docMk/>
            <pc:sldMk cId="2655964397" sldId="547"/>
            <ac:spMk id="29" creationId="{4E3B88B7-A416-420F-810F-E8750494C7B6}"/>
          </ac:spMkLst>
        </pc:spChg>
        <pc:spChg chg="mod">
          <ac:chgData name="Herzberg, Amir" userId="065951d4-4781-441f-ab30-2019f0b03826" providerId="ADAL" clId="{99EE3C25-D82A-4BBC-A178-97CC39158347}" dt="2020-02-08T00:39:33.587" v="4922" actId="1076"/>
          <ac:spMkLst>
            <pc:docMk/>
            <pc:sldMk cId="2655964397" sldId="547"/>
            <ac:spMk id="31" creationId="{6CF8123B-B771-45D3-949C-891EB6FF511F}"/>
          </ac:spMkLst>
        </pc:spChg>
        <pc:spChg chg="add del mod">
          <ac:chgData name="Herzberg, Amir" userId="065951d4-4781-441f-ab30-2019f0b03826" providerId="ADAL" clId="{99EE3C25-D82A-4BBC-A178-97CC39158347}" dt="2020-01-29T14:56:39.944" v="3482" actId="478"/>
          <ac:spMkLst>
            <pc:docMk/>
            <pc:sldMk cId="2655964397" sldId="547"/>
            <ac:spMk id="32" creationId="{A7A70AF9-701C-451B-A04F-CB7DA392AA6B}"/>
          </ac:spMkLst>
        </pc:spChg>
        <pc:spChg chg="del">
          <ac:chgData name="Herzberg, Amir" userId="065951d4-4781-441f-ab30-2019f0b03826" providerId="ADAL" clId="{99EE3C25-D82A-4BBC-A178-97CC39158347}" dt="2020-01-29T14:56:53.727" v="3487" actId="478"/>
          <ac:spMkLst>
            <pc:docMk/>
            <pc:sldMk cId="2655964397" sldId="547"/>
            <ac:spMk id="34" creationId="{AB17378F-23F0-4BAA-A758-8540B230DE44}"/>
          </ac:spMkLst>
        </pc:spChg>
        <pc:spChg chg="add mod topLvl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35" creationId="{63A3B07B-E30E-404A-A5AF-E8CF730C14F7}"/>
          </ac:spMkLst>
        </pc:spChg>
        <pc:spChg chg="add mod topLvl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37" creationId="{28E7BDDD-3523-42C8-ABA2-D966F0A5B00C}"/>
          </ac:spMkLst>
        </pc:spChg>
        <pc:spChg chg="add mod">
          <ac:chgData name="Herzberg, Amir" userId="065951d4-4781-441f-ab30-2019f0b03826" providerId="ADAL" clId="{99EE3C25-D82A-4BBC-A178-97CC39158347}" dt="2020-02-08T00:38:38.875" v="4916" actId="1076"/>
          <ac:spMkLst>
            <pc:docMk/>
            <pc:sldMk cId="2655964397" sldId="547"/>
            <ac:spMk id="43" creationId="{A8D370C7-1344-430B-8CC1-AD16C95D2178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4" creationId="{0D33B1C8-BA2A-4138-A154-959BBA378052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5" creationId="{CEA9C6A2-DB12-44B8-AB17-0DEFA312D5DE}"/>
          </ac:spMkLst>
        </pc:spChg>
        <pc:spChg chg="add mod ord">
          <ac:chgData name="Herzberg, Amir" userId="065951d4-4781-441f-ab30-2019f0b03826" providerId="ADAL" clId="{99EE3C25-D82A-4BBC-A178-97CC39158347}" dt="2020-02-08T00:39:17.888" v="4920" actId="1038"/>
          <ac:spMkLst>
            <pc:docMk/>
            <pc:sldMk cId="2655964397" sldId="547"/>
            <ac:spMk id="47" creationId="{93B7415D-16B4-4DD2-9D48-5BFE2AA37BA5}"/>
          </ac:spMkLst>
        </pc:spChg>
        <pc:spChg chg="add del mod">
          <ac:chgData name="Herzberg, Amir" userId="065951d4-4781-441f-ab30-2019f0b03826" providerId="ADAL" clId="{99EE3C25-D82A-4BBC-A178-97CC39158347}" dt="2020-01-29T14:58:05.507" v="3503"/>
          <ac:spMkLst>
            <pc:docMk/>
            <pc:sldMk cId="2655964397" sldId="547"/>
            <ac:spMk id="48" creationId="{BD16A161-88BE-4FCF-B780-0F2041E699E1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9" creationId="{193472D7-55F4-401E-8386-FF9371995BD6}"/>
          </ac:spMkLst>
        </pc:spChg>
        <pc:spChg chg="add mod">
          <ac:chgData name="Herzberg, Amir" userId="065951d4-4781-441f-ab30-2019f0b03826" providerId="ADAL" clId="{99EE3C25-D82A-4BBC-A178-97CC39158347}" dt="2020-02-08T00:39:26.603" v="4921" actId="1076"/>
          <ac:spMkLst>
            <pc:docMk/>
            <pc:sldMk cId="2655964397" sldId="547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32:53.922" v="7205" actId="6549"/>
          <ac:spMkLst>
            <pc:docMk/>
            <pc:sldMk cId="2655964397" sldId="547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0:30:04.165" v="4801" actId="20577"/>
          <ac:spMkLst>
            <pc:docMk/>
            <pc:sldMk cId="2655964397" sldId="547"/>
            <ac:spMk id="87044" creationId="{00000000-0000-0000-0000-000000000000}"/>
          </ac:spMkLst>
        </pc:spChg>
        <pc:grpChg chg="add del mod">
          <ac:chgData name="Herzberg, Amir" userId="065951d4-4781-441f-ab30-2019f0b03826" providerId="ADAL" clId="{99EE3C25-D82A-4BBC-A178-97CC39158347}" dt="2020-02-08T00:34:57.569" v="4882" actId="165"/>
          <ac:grpSpMkLst>
            <pc:docMk/>
            <pc:sldMk cId="2655964397" sldId="547"/>
            <ac:grpSpMk id="38" creationId="{3EE65D63-9D6E-4E63-A5DA-BC5CC8A9B023}"/>
          </ac:grpSpMkLst>
        </pc:grpChg>
        <pc:picChg chg="mod">
          <ac:chgData name="Herzberg, Amir" userId="065951d4-4781-441f-ab30-2019f0b03826" providerId="ADAL" clId="{99EE3C25-D82A-4BBC-A178-97CC39158347}" dt="2020-02-08T00:38:19.110" v="4913" actId="1036"/>
          <ac:picMkLst>
            <pc:docMk/>
            <pc:sldMk cId="2655964397" sldId="547"/>
            <ac:picMk id="4" creationId="{068C1760-2C53-44B8-84B1-5A6AE1588B83}"/>
          </ac:picMkLst>
        </pc:picChg>
        <pc:picChg chg="add del mod">
          <ac:chgData name="Herzberg, Amir" userId="065951d4-4781-441f-ab30-2019f0b03826" providerId="ADAL" clId="{99EE3C25-D82A-4BBC-A178-97CC39158347}" dt="2020-01-29T15:01:56.936" v="3654" actId="478"/>
          <ac:picMkLst>
            <pc:docMk/>
            <pc:sldMk cId="2655964397" sldId="547"/>
            <ac:picMk id="5" creationId="{49AFA26C-31F5-4C48-8B54-80161E3E9AEF}"/>
          </ac:picMkLst>
        </pc:picChg>
        <pc:picChg chg="del mod">
          <ac:chgData name="Herzberg, Amir" userId="065951d4-4781-441f-ab30-2019f0b03826" providerId="ADAL" clId="{99EE3C25-D82A-4BBC-A178-97CC39158347}" dt="2020-01-29T14:56:37.079" v="3481" actId="478"/>
          <ac:picMkLst>
            <pc:docMk/>
            <pc:sldMk cId="2655964397" sldId="547"/>
            <ac:picMk id="7" creationId="{76495708-801A-4D16-8C02-F14D536AF17F}"/>
          </ac:picMkLst>
        </pc:picChg>
        <pc:picChg chg="add mod">
          <ac:chgData name="Herzberg, Amir" userId="065951d4-4781-441f-ab30-2019f0b03826" providerId="ADAL" clId="{99EE3C25-D82A-4BBC-A178-97CC39158347}" dt="2020-02-08T00:38:19.110" v="4913" actId="1036"/>
          <ac:picMkLst>
            <pc:docMk/>
            <pc:sldMk cId="2655964397" sldId="547"/>
            <ac:picMk id="17" creationId="{6E90C856-9E3C-4F26-A3EF-28742AC84716}"/>
          </ac:picMkLst>
        </pc:picChg>
        <pc:picChg chg="del">
          <ac:chgData name="Herzberg, Amir" userId="065951d4-4781-441f-ab30-2019f0b03826" providerId="ADAL" clId="{99EE3C25-D82A-4BBC-A178-97CC39158347}" dt="2020-01-29T14:40:21.230" v="3347" actId="478"/>
          <ac:picMkLst>
            <pc:docMk/>
            <pc:sldMk cId="2655964397" sldId="547"/>
            <ac:picMk id="21" creationId="{D5CD4CFC-8971-411F-9EB3-F2B4542FC43E}"/>
          </ac:picMkLst>
        </pc:picChg>
        <pc:picChg chg="add del mod topLvl">
          <ac:chgData name="Herzberg, Amir" userId="065951d4-4781-441f-ab30-2019f0b03826" providerId="ADAL" clId="{99EE3C25-D82A-4BBC-A178-97CC39158347}" dt="2020-02-08T00:36:59.569" v="4892" actId="478"/>
          <ac:picMkLst>
            <pc:docMk/>
            <pc:sldMk cId="2655964397" sldId="547"/>
            <ac:picMk id="23" creationId="{715CFFD2-74D1-4414-A199-8873B221A69B}"/>
          </ac:picMkLst>
        </pc:picChg>
        <pc:picChg chg="add del mod">
          <ac:chgData name="Herzberg, Amir" userId="065951d4-4781-441f-ab30-2019f0b03826" providerId="ADAL" clId="{99EE3C25-D82A-4BBC-A178-97CC39158347}" dt="2020-01-29T14:51:18.431" v="3428" actId="478"/>
          <ac:picMkLst>
            <pc:docMk/>
            <pc:sldMk cId="2655964397" sldId="547"/>
            <ac:picMk id="33" creationId="{623E0C06-F60C-4C57-B7E3-CB1D56567E62}"/>
          </ac:picMkLst>
        </pc:picChg>
        <pc:cxnChg chg="mod topLvl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3" creationId="{20518B38-C752-4868-9866-5962B1AD4463}"/>
          </ac:cxnSpMkLst>
        </pc:cxnChg>
        <pc:cxnChg chg="add del mod">
          <ac:chgData name="Herzberg, Amir" userId="065951d4-4781-441f-ab30-2019f0b03826" providerId="ADAL" clId="{99EE3C25-D82A-4BBC-A178-97CC39158347}" dt="2020-01-29T15:01:56.936" v="3654" actId="478"/>
          <ac:cxnSpMkLst>
            <pc:docMk/>
            <pc:sldMk cId="2655964397" sldId="547"/>
            <ac:cxnSpMk id="8" creationId="{E9A6AA7A-D355-467F-82D1-1B1A5CB053EB}"/>
          </ac:cxnSpMkLst>
        </pc:cxnChg>
        <pc:cxnChg chg="del">
          <ac:chgData name="Herzberg, Amir" userId="065951d4-4781-441f-ab30-2019f0b03826" providerId="ADAL" clId="{99EE3C25-D82A-4BBC-A178-97CC39158347}" dt="2020-01-29T14:43:29.957" v="3358" actId="478"/>
          <ac:cxnSpMkLst>
            <pc:docMk/>
            <pc:sldMk cId="2655964397" sldId="547"/>
            <ac:cxnSpMk id="14" creationId="{BEE10EED-E1C9-4663-BDE2-5238317E67B8}"/>
          </ac:cxnSpMkLst>
        </pc:cxnChg>
        <pc:cxnChg chg="del mod">
          <ac:chgData name="Herzberg, Amir" userId="065951d4-4781-441f-ab30-2019f0b03826" providerId="ADAL" clId="{99EE3C25-D82A-4BBC-A178-97CC39158347}" dt="2020-01-29T14:40:21.230" v="3347" actId="478"/>
          <ac:cxnSpMkLst>
            <pc:docMk/>
            <pc:sldMk cId="2655964397" sldId="547"/>
            <ac:cxnSpMk id="18" creationId="{9E84267B-EF5E-4ECE-A6CE-32DF5E95D1CE}"/>
          </ac:cxnSpMkLst>
        </pc:cxnChg>
        <pc:cxnChg chg="mod">
          <ac:chgData name="Herzberg, Amir" userId="065951d4-4781-441f-ab30-2019f0b03826" providerId="ADAL" clId="{99EE3C25-D82A-4BBC-A178-97CC39158347}" dt="2020-02-08T00:38:51.836" v="4918" actId="14100"/>
          <ac:cxnSpMkLst>
            <pc:docMk/>
            <pc:sldMk cId="2655964397" sldId="547"/>
            <ac:cxnSpMk id="25" creationId="{68236AFB-E333-460F-A6D9-461226E62616}"/>
          </ac:cxnSpMkLst>
        </pc:cxnChg>
        <pc:cxnChg chg="del">
          <ac:chgData name="Herzberg, Amir" userId="065951d4-4781-441f-ab30-2019f0b03826" providerId="ADAL" clId="{99EE3C25-D82A-4BBC-A178-97CC39158347}" dt="2020-01-29T14:43:33.085" v="3359" actId="478"/>
          <ac:cxnSpMkLst>
            <pc:docMk/>
            <pc:sldMk cId="2655964397" sldId="547"/>
            <ac:cxnSpMk id="26" creationId="{29EC882C-A852-43A4-A02F-CEE59A90C25E}"/>
          </ac:cxnSpMkLst>
        </pc:cxnChg>
        <pc:cxnChg chg="mod">
          <ac:chgData name="Herzberg, Amir" userId="065951d4-4781-441f-ab30-2019f0b03826" providerId="ADAL" clId="{99EE3C25-D82A-4BBC-A178-97CC39158347}" dt="2020-02-08T00:38:48.547" v="4917" actId="14100"/>
          <ac:cxnSpMkLst>
            <pc:docMk/>
            <pc:sldMk cId="2655964397" sldId="547"/>
            <ac:cxnSpMk id="30" creationId="{BA683234-1738-4E98-9DF8-E2C4C4A154E3}"/>
          </ac:cxnSpMkLst>
        </pc:cxnChg>
        <pc:cxnChg chg="add mod">
          <ac:chgData name="Herzberg, Amir" userId="065951d4-4781-441f-ab30-2019f0b03826" providerId="ADAL" clId="{99EE3C25-D82A-4BBC-A178-97CC39158347}" dt="2020-02-08T00:38:32.843" v="4915" actId="14100"/>
          <ac:cxnSpMkLst>
            <pc:docMk/>
            <pc:sldMk cId="2655964397" sldId="547"/>
            <ac:cxnSpMk id="36" creationId="{8AF6B0F1-40B8-4465-809F-BF0A4F045880}"/>
          </ac:cxnSpMkLst>
        </pc:cxnChg>
        <pc:cxnChg chg="add del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41" creationId="{240C081E-786A-48F4-8E7C-B60F7BE1661E}"/>
          </ac:cxnSpMkLst>
        </pc:cxnChg>
        <pc:cxnChg chg="add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46" creationId="{FBD543FD-D568-4DED-85F3-321B9D264114}"/>
          </ac:cxnSpMkLst>
        </pc:cxnChg>
        <pc:cxnChg chg="add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51" creationId="{2F57B3EF-487C-4FEE-A878-1A323846FD1B}"/>
          </ac:cxnSpMkLst>
        </pc:cxnChg>
      </pc:sldChg>
      <pc:sldChg chg="add del">
        <pc:chgData name="Herzberg, Amir" userId="065951d4-4781-441f-ab30-2019f0b03826" providerId="ADAL" clId="{99EE3C25-D82A-4BBC-A178-97CC39158347}" dt="2020-02-08T01:38:03.814" v="7289" actId="47"/>
        <pc:sldMkLst>
          <pc:docMk/>
          <pc:sldMk cId="3007161696" sldId="548"/>
        </pc:sldMkLst>
      </pc:sldChg>
      <pc:sldChg chg="add del mod modShow">
        <pc:chgData name="Herzberg, Amir" userId="065951d4-4781-441f-ab30-2019f0b03826" providerId="ADAL" clId="{99EE3C25-D82A-4BBC-A178-97CC39158347}" dt="2020-02-08T01:46:45.915" v="7304" actId="47"/>
        <pc:sldMkLst>
          <pc:docMk/>
          <pc:sldMk cId="1206482721" sldId="549"/>
        </pc:sldMkLst>
      </pc:sldChg>
      <pc:sldChg chg="add del">
        <pc:chgData name="Herzberg, Amir" userId="065951d4-4781-441f-ab30-2019f0b03826" providerId="ADAL" clId="{99EE3C25-D82A-4BBC-A178-97CC39158347}" dt="2020-02-08T01:38:02.318" v="7288" actId="47"/>
        <pc:sldMkLst>
          <pc:docMk/>
          <pc:sldMk cId="3271436284" sldId="550"/>
        </pc:sldMkLst>
      </pc:sldChg>
      <pc:sldChg chg="addSp delSp modSp add mod modAnim">
        <pc:chgData name="Herzberg, Amir" userId="065951d4-4781-441f-ab30-2019f0b03826" providerId="ADAL" clId="{99EE3C25-D82A-4BBC-A178-97CC39158347}" dt="2020-02-08T01:07:51.521" v="6211" actId="20577"/>
        <pc:sldMkLst>
          <pc:docMk/>
          <pc:sldMk cId="2558632366" sldId="551"/>
        </pc:sldMkLst>
        <pc:spChg chg="add mod">
          <ac:chgData name="Herzberg, Amir" userId="065951d4-4781-441f-ab30-2019f0b03826" providerId="ADAL" clId="{99EE3C25-D82A-4BBC-A178-97CC39158347}" dt="2020-02-08T00:55:48.490" v="5748" actId="14100"/>
          <ac:spMkLst>
            <pc:docMk/>
            <pc:sldMk cId="2558632366" sldId="551"/>
            <ac:spMk id="5" creationId="{AA971D85-F717-401C-8D12-C8C1B3C04839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9" creationId="{E8999B0D-D01C-4EC9-8FD2-2C1183F24CD5}"/>
          </ac:spMkLst>
        </pc:spChg>
        <pc:spChg chg="del">
          <ac:chgData name="Herzberg, Amir" userId="065951d4-4781-441f-ab30-2019f0b03826" providerId="ADAL" clId="{99EE3C25-D82A-4BBC-A178-97CC39158347}" dt="2020-02-08T00:53:57.650" v="5713" actId="478"/>
          <ac:spMkLst>
            <pc:docMk/>
            <pc:sldMk cId="2558632366" sldId="551"/>
            <ac:spMk id="18" creationId="{A9FDD9C3-F6B2-4AB6-8232-0DF3A34909F0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24" creationId="{C0F8CB2B-7920-4E38-B7F3-F3BA23DFCA42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5" creationId="{63A3B07B-E30E-404A-A5AF-E8CF730C14F7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7" creationId="{28E7BDDD-3523-42C8-ABA2-D966F0A5B00C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3" creationId="{A8D370C7-1344-430B-8CC1-AD16C95D2178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4" creationId="{0D33B1C8-BA2A-4138-A154-959BBA378052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5" creationId="{CEA9C6A2-DB12-44B8-AB17-0DEFA312D5DE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7" creationId="{93B7415D-16B4-4DD2-9D48-5BFE2AA37BA5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9" creationId="{193472D7-55F4-401E-8386-FF9371995BD6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06:44.009" v="6155" actId="20577"/>
          <ac:spMkLst>
            <pc:docMk/>
            <pc:sldMk cId="2558632366" sldId="551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07:51.521" v="6211" actId="20577"/>
          <ac:spMkLst>
            <pc:docMk/>
            <pc:sldMk cId="2558632366" sldId="551"/>
            <ac:spMk id="87044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2-08T00:49:45.486" v="5685" actId="1035"/>
          <ac:picMkLst>
            <pc:docMk/>
            <pc:sldMk cId="2558632366" sldId="551"/>
            <ac:picMk id="4" creationId="{068C1760-2C53-44B8-84B1-5A6AE1588B83}"/>
          </ac:picMkLst>
        </pc:picChg>
        <pc:picChg chg="mod">
          <ac:chgData name="Herzberg, Amir" userId="065951d4-4781-441f-ab30-2019f0b03826" providerId="ADAL" clId="{99EE3C25-D82A-4BBC-A178-97CC39158347}" dt="2020-02-08T00:49:45.486" v="5685" actId="1035"/>
          <ac:picMkLst>
            <pc:docMk/>
            <pc:sldMk cId="2558632366" sldId="551"/>
            <ac:picMk id="17" creationId="{6E90C856-9E3C-4F26-A3EF-28742AC84716}"/>
          </ac:picMkLst>
        </pc:pic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" creationId="{20518B38-C752-4868-9866-5962B1AD4463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25" creationId="{68236AFB-E333-460F-A6D9-461226E62616}"/>
          </ac:cxnSpMkLst>
        </pc:cxnChg>
        <pc:cxnChg chg="add del mod">
          <ac:chgData name="Herzberg, Amir" userId="065951d4-4781-441f-ab30-2019f0b03826" providerId="ADAL" clId="{99EE3C25-D82A-4BBC-A178-97CC39158347}" dt="2020-02-08T00:54:48.015" v="5714" actId="478"/>
          <ac:cxnSpMkLst>
            <pc:docMk/>
            <pc:sldMk cId="2558632366" sldId="551"/>
            <ac:cxnSpMk id="26" creationId="{EB27177A-5050-480E-9D72-42067ABA6646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0" creationId="{BA683234-1738-4E98-9DF8-E2C4C4A154E3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6" creationId="{8AF6B0F1-40B8-4465-809F-BF0A4F045880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41" creationId="{240C081E-786A-48F4-8E7C-B60F7BE1661E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46" creationId="{FBD543FD-D568-4DED-85F3-321B9D264114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51" creationId="{2F57B3EF-487C-4FEE-A878-1A323846FD1B}"/>
          </ac:cxnSpMkLst>
        </pc:cxnChg>
      </pc:sldChg>
      <pc:sldChg chg="modSp add mod ord modAnim">
        <pc:chgData name="Herzberg, Amir" userId="065951d4-4781-441f-ab30-2019f0b03826" providerId="ADAL" clId="{99EE3C25-D82A-4BBC-A178-97CC39158347}" dt="2020-02-08T01:46:02.632" v="7302" actId="113"/>
        <pc:sldMkLst>
          <pc:docMk/>
          <pc:sldMk cId="1491586914" sldId="552"/>
        </pc:sldMkLst>
        <pc:spChg chg="mod">
          <ac:chgData name="Herzberg, Amir" userId="065951d4-4781-441f-ab30-2019f0b03826" providerId="ADAL" clId="{99EE3C25-D82A-4BBC-A178-97CC39158347}" dt="2020-02-08T01:03:44.912" v="6092" actId="1076"/>
          <ac:spMkLst>
            <pc:docMk/>
            <pc:sldMk cId="1491586914" sldId="552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06:27.251" v="6149" actId="207"/>
          <ac:spMkLst>
            <pc:docMk/>
            <pc:sldMk cId="1491586914" sldId="552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46:02.632" v="7302" actId="113"/>
          <ac:spMkLst>
            <pc:docMk/>
            <pc:sldMk cId="1491586914" sldId="552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03:44.912" v="6092" actId="1076"/>
          <ac:cxnSpMkLst>
            <pc:docMk/>
            <pc:sldMk cId="1491586914" sldId="552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03:44.912" v="6092" actId="1076"/>
          <ac:cxnSpMkLst>
            <pc:docMk/>
            <pc:sldMk cId="1491586914" sldId="552"/>
            <ac:cxnSpMk id="30" creationId="{BA683234-1738-4E98-9DF8-E2C4C4A154E3}"/>
          </ac:cxnSpMkLst>
        </pc:cxnChg>
      </pc:sldChg>
      <pc:sldChg chg="addSp modSp add mod modAnim">
        <pc:chgData name="Herzberg, Amir" userId="065951d4-4781-441f-ab30-2019f0b03826" providerId="ADAL" clId="{99EE3C25-D82A-4BBC-A178-97CC39158347}" dt="2020-02-08T01:21:24.531" v="6627" actId="20577"/>
        <pc:sldMkLst>
          <pc:docMk/>
          <pc:sldMk cId="98738920" sldId="553"/>
        </pc:sldMkLst>
        <pc:spChg chg="mod">
          <ac:chgData name="Herzberg, Amir" userId="065951d4-4781-441f-ab30-2019f0b03826" providerId="ADAL" clId="{99EE3C25-D82A-4BBC-A178-97CC39158347}" dt="2020-02-08T01:14:47.314" v="6484" actId="14100"/>
          <ac:spMkLst>
            <pc:docMk/>
            <pc:sldMk cId="98738920" sldId="553"/>
            <ac:spMk id="5" creationId="{AA971D85-F717-401C-8D12-C8C1B3C04839}"/>
          </ac:spMkLst>
        </pc:spChg>
        <pc:spChg chg="mod">
          <ac:chgData name="Herzberg, Amir" userId="065951d4-4781-441f-ab30-2019f0b03826" providerId="ADAL" clId="{99EE3C25-D82A-4BBC-A178-97CC39158347}" dt="2020-02-08T01:12:32.168" v="6461" actId="1076"/>
          <ac:spMkLst>
            <pc:docMk/>
            <pc:sldMk cId="98738920" sldId="553"/>
            <ac:spMk id="9" creationId="{E8999B0D-D01C-4EC9-8FD2-2C1183F24CD5}"/>
          </ac:spMkLst>
        </pc:spChg>
        <pc:spChg chg="add mod">
          <ac:chgData name="Herzberg, Amir" userId="065951d4-4781-441f-ab30-2019f0b03826" providerId="ADAL" clId="{99EE3C25-D82A-4BBC-A178-97CC39158347}" dt="2020-02-08T01:18:42.199" v="6580" actId="14100"/>
          <ac:spMkLst>
            <pc:docMk/>
            <pc:sldMk cId="98738920" sldId="553"/>
            <ac:spMk id="10" creationId="{A4F3FE8E-BEF3-408D-AA12-6902612FA99E}"/>
          </ac:spMkLst>
        </pc:spChg>
        <pc:spChg chg="mod">
          <ac:chgData name="Herzberg, Amir" userId="065951d4-4781-441f-ab30-2019f0b03826" providerId="ADAL" clId="{99EE3C25-D82A-4BBC-A178-97CC39158347}" dt="2020-02-08T01:14:24.266" v="6472" actId="1076"/>
          <ac:spMkLst>
            <pc:docMk/>
            <pc:sldMk cId="98738920" sldId="553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1:14:40.295" v="6482" actId="313"/>
          <ac:spMkLst>
            <pc:docMk/>
            <pc:sldMk cId="98738920" sldId="553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21:24.531" v="6627" actId="20577"/>
          <ac:spMkLst>
            <pc:docMk/>
            <pc:sldMk cId="98738920" sldId="553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11:50.825" v="6456" actId="20577"/>
          <ac:spMkLst>
            <pc:docMk/>
            <pc:sldMk cId="98738920" sldId="553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12:32.168" v="6461" actId="1076"/>
          <ac:cxnSpMkLst>
            <pc:docMk/>
            <pc:sldMk cId="98738920" sldId="553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12:32.168" v="6461" actId="1076"/>
          <ac:cxnSpMkLst>
            <pc:docMk/>
            <pc:sldMk cId="98738920" sldId="553"/>
            <ac:cxnSpMk id="30" creationId="{BA683234-1738-4E98-9DF8-E2C4C4A154E3}"/>
          </ac:cxnSpMkLst>
        </pc:cxnChg>
      </pc:sldChg>
      <pc:sldChg chg="addSp delSp modSp add mod ord addAnim delAnim modAnim">
        <pc:chgData name="Herzberg, Amir" userId="065951d4-4781-441f-ab30-2019f0b03826" providerId="ADAL" clId="{99EE3C25-D82A-4BBC-A178-97CC39158347}" dt="2020-02-12T20:28:12.723" v="8086" actId="5793"/>
        <pc:sldMkLst>
          <pc:docMk/>
          <pc:sldMk cId="4283803182" sldId="554"/>
        </pc:sldMkLst>
        <pc:spChg chg="del">
          <ac:chgData name="Herzberg, Amir" userId="065951d4-4781-441f-ab30-2019f0b03826" providerId="ADAL" clId="{99EE3C25-D82A-4BBC-A178-97CC39158347}" dt="2020-02-08T01:28:48.280" v="7049" actId="478"/>
          <ac:spMkLst>
            <pc:docMk/>
            <pc:sldMk cId="4283803182" sldId="554"/>
            <ac:spMk id="5" creationId="{AA971D85-F717-401C-8D12-C8C1B3C04839}"/>
          </ac:spMkLst>
        </pc:spChg>
        <pc:spChg chg="add del mod">
          <ac:chgData name="Herzberg, Amir" userId="065951d4-4781-441f-ab30-2019f0b03826" providerId="ADAL" clId="{99EE3C25-D82A-4BBC-A178-97CC39158347}" dt="2020-02-08T01:37:09.764" v="7282" actId="478"/>
          <ac:spMkLst>
            <pc:docMk/>
            <pc:sldMk cId="4283803182" sldId="554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27:20.618" v="7025" actId="14100"/>
          <ac:spMkLst>
            <pc:docMk/>
            <pc:sldMk cId="4283803182" sldId="554"/>
            <ac:spMk id="24" creationId="{C0F8CB2B-7920-4E38-B7F3-F3BA23DFCA42}"/>
          </ac:spMkLst>
        </pc:spChg>
        <pc:spChg chg="add del mod">
          <ac:chgData name="Herzberg, Amir" userId="065951d4-4781-441f-ab30-2019f0b03826" providerId="ADAL" clId="{99EE3C25-D82A-4BBC-A178-97CC39158347}" dt="2020-02-08T01:37:08.404" v="7281" actId="478"/>
          <ac:spMkLst>
            <pc:docMk/>
            <pc:sldMk cId="4283803182" sldId="554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1:27:24.457" v="7026" actId="1076"/>
          <ac:spMkLst>
            <pc:docMk/>
            <pc:sldMk cId="4283803182" sldId="554"/>
            <ac:spMk id="45" creationId="{CEA9C6A2-DB12-44B8-AB17-0DEFA312D5DE}"/>
          </ac:spMkLst>
        </pc:spChg>
        <pc:spChg chg="mod">
          <ac:chgData name="Herzberg, Amir" userId="065951d4-4781-441f-ab30-2019f0b03826" providerId="ADAL" clId="{99EE3C25-D82A-4BBC-A178-97CC39158347}" dt="2020-02-08T01:27:37.281" v="7031" actId="14100"/>
          <ac:spMkLst>
            <pc:docMk/>
            <pc:sldMk cId="4283803182" sldId="554"/>
            <ac:spMk id="47" creationId="{93B7415D-16B4-4DD2-9D48-5BFE2AA37BA5}"/>
          </ac:spMkLst>
        </pc:spChg>
        <pc:spChg chg="mod">
          <ac:chgData name="Herzberg, Amir" userId="065951d4-4781-441f-ab30-2019f0b03826" providerId="ADAL" clId="{99EE3C25-D82A-4BBC-A178-97CC39158347}" dt="2020-02-08T01:27:33.687" v="7030" actId="20577"/>
          <ac:spMkLst>
            <pc:docMk/>
            <pc:sldMk cId="4283803182" sldId="554"/>
            <ac:spMk id="49" creationId="{193472D7-55F4-401E-8386-FF9371995BD6}"/>
          </ac:spMkLst>
        </pc:spChg>
        <pc:spChg chg="add del mod">
          <ac:chgData name="Herzberg, Amir" userId="065951d4-4781-441f-ab30-2019f0b03826" providerId="ADAL" clId="{99EE3C25-D82A-4BBC-A178-97CC39158347}" dt="2020-02-08T01:37:07.366" v="7280" actId="478"/>
          <ac:spMkLst>
            <pc:docMk/>
            <pc:sldMk cId="4283803182" sldId="554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22:05.015" v="6657" actId="6549"/>
          <ac:spMkLst>
            <pc:docMk/>
            <pc:sldMk cId="4283803182" sldId="554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12T20:28:12.723" v="8086" actId="5793"/>
          <ac:spMkLst>
            <pc:docMk/>
            <pc:sldMk cId="4283803182" sldId="554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37:09.764" v="7282" actId="478"/>
          <ac:cxnSpMkLst>
            <pc:docMk/>
            <pc:sldMk cId="4283803182" sldId="554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37:09.764" v="7282" actId="478"/>
          <ac:cxnSpMkLst>
            <pc:docMk/>
            <pc:sldMk cId="4283803182" sldId="554"/>
            <ac:cxnSpMk id="30" creationId="{BA683234-1738-4E98-9DF8-E2C4C4A154E3}"/>
          </ac:cxnSpMkLst>
        </pc:cxnChg>
      </pc:sldChg>
      <pc:sldChg chg="modSp add mod modAnim">
        <pc:chgData name="Herzberg, Amir" userId="065951d4-4781-441f-ab30-2019f0b03826" providerId="ADAL" clId="{99EE3C25-D82A-4BBC-A178-97CC39158347}" dt="2020-02-08T01:37:42.237" v="7287" actId="207"/>
        <pc:sldMkLst>
          <pc:docMk/>
          <pc:sldMk cId="338260514" sldId="555"/>
        </pc:sldMkLst>
        <pc:spChg chg="mod">
          <ac:chgData name="Herzberg, Amir" userId="065951d4-4781-441f-ab30-2019f0b03826" providerId="ADAL" clId="{99EE3C25-D82A-4BBC-A178-97CC39158347}" dt="2020-02-08T01:37:42.237" v="7287" actId="207"/>
          <ac:spMkLst>
            <pc:docMk/>
            <pc:sldMk cId="338260514" sldId="555"/>
            <ac:spMk id="87043" creationId="{00000000-0000-0000-0000-000000000000}"/>
          </ac:spMkLst>
        </pc:spChg>
      </pc:sldChg>
      <pc:sldChg chg="modSp add mod modAnim">
        <pc:chgData name="Herzberg, Amir" userId="065951d4-4781-441f-ab30-2019f0b03826" providerId="ADAL" clId="{99EE3C25-D82A-4BBC-A178-97CC39158347}" dt="2020-02-08T02:00:03.044" v="7734"/>
        <pc:sldMkLst>
          <pc:docMk/>
          <pc:sldMk cId="2603816425" sldId="556"/>
        </pc:sldMkLst>
        <pc:spChg chg="mod">
          <ac:chgData name="Herzberg, Amir" userId="065951d4-4781-441f-ab30-2019f0b03826" providerId="ADAL" clId="{99EE3C25-D82A-4BBC-A178-97CC39158347}" dt="2020-02-08T01:58:11.864" v="7648" actId="20577"/>
          <ac:spMkLst>
            <pc:docMk/>
            <pc:sldMk cId="2603816425" sldId="556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48:17.909" v="7355" actId="113"/>
          <ac:spMkLst>
            <pc:docMk/>
            <pc:sldMk cId="2603816425" sldId="556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59:11.660" v="7726" actId="207"/>
          <ac:spMkLst>
            <pc:docMk/>
            <pc:sldMk cId="2603816425" sldId="556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58:11.864" v="7648" actId="20577"/>
          <ac:cxnSpMkLst>
            <pc:docMk/>
            <pc:sldMk cId="2603816425" sldId="556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58:11.864" v="7648" actId="20577"/>
          <ac:cxnSpMkLst>
            <pc:docMk/>
            <pc:sldMk cId="2603816425" sldId="556"/>
            <ac:cxnSpMk id="30" creationId="{BA683234-1738-4E98-9DF8-E2C4C4A154E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64A9034-E442-4774-BE1E-01D619394C8E}" type="datetimeFigureOut">
              <a:rPr lang="he-IL" smtClean="0"/>
              <a:t>כ"ב.שבט.תשפ"ב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4024313" y="9720263"/>
            <a:ext cx="3078162" cy="51276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9720263"/>
            <a:ext cx="3078162" cy="51276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004569C-9AB5-4BE9-8C91-98682C2735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237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7" name="AutoShape 2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8" name="AutoShape 3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9" name="AutoShape 4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022886" y="0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16392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5363" y="768350"/>
            <a:ext cx="5105400" cy="3829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10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710557" y="4859334"/>
            <a:ext cx="5675198" cy="4598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he-IL" noProof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0" y="9720359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022886" y="9720359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 smtClean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3167B783-FB48-4095-873E-7FBACA58F668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517845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18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634717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0035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91BD3E08-FF86-41C7-81DB-32453886EE17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25</a:t>
            </a:fld>
            <a:endParaRPr lang="en-US" altLang="he-IL" sz="1300"/>
          </a:p>
        </p:txBody>
      </p:sp>
      <p:sp>
        <p:nvSpPr>
          <p:cNvPr id="10035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08575" cy="38322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6" y="4859333"/>
            <a:ext cx="5678281" cy="4602154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099914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34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08197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35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027482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36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48339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37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262649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38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878505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41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144499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42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919255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43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54050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1923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40F29FB-D7FF-491E-B98E-E6007D50ABE7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</a:t>
            </a:fld>
            <a:endParaRPr lang="en-US" altLang="he-IL" sz="1300"/>
          </a:p>
        </p:txBody>
      </p:sp>
      <p:sp>
        <p:nvSpPr>
          <p:cNvPr id="8192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182994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44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757056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45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59618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46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1080736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48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316185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60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1145896D-C99E-48E9-B896-523B8B73344F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</a:t>
            </a:fld>
            <a:endParaRPr lang="en-US" altLang="he-IL" sz="1300"/>
          </a:p>
        </p:txBody>
      </p:sp>
      <p:sp>
        <p:nvSpPr>
          <p:cNvPr id="8602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090770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3C095-DC2F-4DC6-9FBB-D7F03BBDF71C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AU" altLang="zh-CN" dirty="0">
                <a:ea typeface="ＭＳ Ｐゴシック" pitchFamily="34" charset="-128"/>
              </a:rPr>
              <a:t>Unconditional security would be nice, but the only known such cipher is the </a:t>
            </a:r>
            <a:r>
              <a:rPr lang="en-AU" altLang="zh-CN" b="1" dirty="0">
                <a:ea typeface="ＭＳ Ｐゴシック" pitchFamily="34" charset="-128"/>
              </a:rPr>
              <a:t>one-time pad</a:t>
            </a:r>
            <a:r>
              <a:rPr lang="en-AU" altLang="zh-CN" dirty="0">
                <a:ea typeface="ＭＳ Ｐゴシック" pitchFamily="34" charset="-128"/>
              </a:rPr>
              <a:t> (later). For all reasonable encryption algorithms, have to assume computational security where it either takes too long, or is too expensive, to bother breaking the cipher. </a:t>
            </a:r>
          </a:p>
        </p:txBody>
      </p:sp>
    </p:spTree>
    <p:extLst>
      <p:ext uri="{BB962C8B-B14F-4D97-AF65-F5344CB8AC3E}">
        <p14:creationId xmlns:p14="http://schemas.microsoft.com/office/powerpoint/2010/main" val="842167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3C095-DC2F-4DC6-9FBB-D7F03BBDF71C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AU" altLang="zh-CN">
                <a:ea typeface="ＭＳ Ｐゴシック" pitchFamily="34" charset="-128"/>
              </a:rPr>
              <a:t>Unconditional security would be nice, but the only known such cipher is the </a:t>
            </a:r>
            <a:r>
              <a:rPr lang="en-AU" altLang="zh-CN" b="1">
                <a:ea typeface="ＭＳ Ｐゴシック" pitchFamily="34" charset="-128"/>
              </a:rPr>
              <a:t>one-time pad</a:t>
            </a:r>
            <a:r>
              <a:rPr lang="en-AU" altLang="zh-CN">
                <a:ea typeface="ＭＳ Ｐゴシック" pitchFamily="34" charset="-128"/>
              </a:rPr>
              <a:t> (later). For all reasonable encryption algorithms, have to assume computational security where it either takes too long, or is too expensive, to bother breaking the cipher. </a:t>
            </a:r>
          </a:p>
        </p:txBody>
      </p:sp>
    </p:spTree>
    <p:extLst>
      <p:ext uri="{BB962C8B-B14F-4D97-AF65-F5344CB8AC3E}">
        <p14:creationId xmlns:p14="http://schemas.microsoft.com/office/powerpoint/2010/main" val="4183323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11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631276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12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166503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13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395500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14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62300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27A4C-7C4D-46D9-BA12-2CF97B1295B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50244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329DF-CE64-4512-BB63-44B0CCE71D23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0305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8763" y="277813"/>
            <a:ext cx="2071687" cy="5846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67425" cy="5846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E7269-BCB5-4190-9E58-CC17D4EA6813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56545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1373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9350"/>
            <a:ext cx="4035425" cy="497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149350"/>
            <a:ext cx="4035425" cy="497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FD7FD-1A6C-42DA-B184-BB970FBE1DE8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35488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1373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9350"/>
            <a:ext cx="8223250" cy="4975225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6EFA6-01DD-47FE-9B8E-432132DAFFD6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61628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0396B-DCCD-4992-81E5-C7B1ADCE40F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90368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5190D-4EB7-4617-B1BE-2AD5ABBAFE8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103821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BDE04-0A14-46B5-BF86-9C3E426D350E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04823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7C63A-B6AC-4B4E-9B2A-F02A56D7E1B8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48461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4B679-D996-4E00-B552-86D27A7287DD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41312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4425B-F3EB-4BCC-9027-E533A2A47F04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8643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A826B-C8A8-4294-905C-A5C2BEB0495F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566260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9E419-A7C5-4B69-8CED-1A62BF583DE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748258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AB63E-E77B-49DA-BB98-F7B485BAA2FC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399916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47910-ECBE-4944-A98A-F37DA63F6541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40245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280D0-EF48-4C2B-8D2B-96F844EEE87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749291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524000"/>
            <a:ext cx="2055812" cy="460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0"/>
            <a:ext cx="6015038" cy="460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CB032-CD79-409F-A51C-7EF55318A03B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468008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0"/>
            <a:ext cx="7616825" cy="1746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BA1A3-0F57-41D4-B7A1-64C078CC67AE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5683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95AEBE4E-AFD9-4B35-96C1-562D701475C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1176633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C860A7EA-1DB8-4AEC-B820-A77ED5FC28F4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6007444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503D0A17-9FF5-4415-85CA-EF3BF8E683A7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9846913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7013" cy="49799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6613" y="1149350"/>
            <a:ext cx="4038600" cy="49799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5BFB7424-8AB3-49AA-BDC8-B5F48B17D60A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037899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4EECC-12E0-4D3B-AD71-0F0E1EEE19F4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872341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1B2C378B-6C37-4025-BE94-EA1AB3222D6B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744752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1E6AC442-CB8D-4841-BC22-F0A6307628E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7645056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216DF1F9-FF90-4BAC-AFCA-EADA20F763AE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944723"/>
      </p:ext>
    </p:extLst>
  </p:cSld>
  <p:clrMapOvr>
    <a:masterClrMapping/>
  </p:clrMapOvr>
  <p:transition spd="slow"/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F2A85E43-FFE0-4E8D-9712-A8B24E06E2A8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9680268"/>
      </p:ext>
    </p:extLst>
  </p:cSld>
  <p:clrMapOvr>
    <a:masterClrMapping/>
  </p:clrMapOvr>
  <p:transition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FF92C36D-EF81-4884-B403-DB4970B3150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4555885"/>
      </p:ext>
    </p:extLst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725A428B-3535-4754-AFBF-FE4EDB48778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5445816"/>
      </p:ext>
    </p:extLst>
  </p:cSld>
  <p:clrMapOvr>
    <a:masterClrMapping/>
  </p:clrMapOvr>
  <p:transition spd="slow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11938" y="277813"/>
            <a:ext cx="2073275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706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3596AB4E-E06B-4879-ACBF-7092904A1C1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5357426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5425" cy="497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149350"/>
            <a:ext cx="4035425" cy="497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29718-D6BD-44B8-AA9F-38EF56EDFD57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1397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50720-AF9B-4625-89C6-56384036587C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9556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EC361-01DD-4FDA-B45E-5E7484B2C0FE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4951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04926-0C83-4C53-81DB-01168F802E1B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5087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288CC-6632-4243-80E9-44E47A24A77D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7552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86CE2-359B-4697-8465-D2B032061E0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9919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1512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טקסט הכותרת</a:t>
            </a:r>
            <a:endParaRPr lang="en-GB" altLang="he-IL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3250" cy="497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מתאר הכותרת</a:t>
            </a:r>
            <a:endParaRPr lang="en-GB" altLang="he-IL"/>
          </a:p>
          <a:p>
            <a:pPr lvl="1"/>
            <a:r>
              <a:rPr lang="he-IL" altLang="he-IL"/>
              <a:t>רמת מתאר שניה</a:t>
            </a:r>
            <a:endParaRPr lang="en-GB" altLang="he-IL"/>
          </a:p>
          <a:p>
            <a:pPr lvl="2"/>
            <a:r>
              <a:rPr lang="he-IL" altLang="he-IL"/>
              <a:t>רמת מתאר שלישית</a:t>
            </a:r>
            <a:endParaRPr lang="en-GB" altLang="he-IL"/>
          </a:p>
          <a:p>
            <a:pPr lvl="3"/>
            <a:r>
              <a:rPr lang="he-IL" altLang="he-IL"/>
              <a:t>רמת מתאר רביעית</a:t>
            </a:r>
            <a:endParaRPr lang="en-GB" altLang="he-IL"/>
          </a:p>
          <a:p>
            <a:pPr lvl="4"/>
            <a:r>
              <a:rPr lang="he-IL" altLang="he-IL"/>
              <a:t>רמת מתאר חמישית</a:t>
            </a:r>
            <a:endParaRPr lang="en-GB" altLang="he-IL"/>
          </a:p>
          <a:p>
            <a:pPr lvl="4"/>
            <a:r>
              <a:rPr lang="he-IL" altLang="he-IL"/>
              <a:t>רמת מתאר שישית</a:t>
            </a:r>
            <a:endParaRPr lang="en-GB" altLang="he-IL"/>
          </a:p>
          <a:p>
            <a:pPr lvl="4"/>
            <a:r>
              <a:rPr lang="he-IL" altLang="he-IL"/>
              <a:t>רמת מתאר שביעית</a:t>
            </a:r>
            <a:endParaRPr lang="en-GB" altLang="he-IL"/>
          </a:p>
          <a:p>
            <a:pPr lvl="4"/>
            <a:r>
              <a:rPr lang="he-IL" altLang="he-IL"/>
              <a:t>רמת מתאר שמינית</a:t>
            </a:r>
            <a:endParaRPr lang="en-GB" altLang="he-IL"/>
          </a:p>
          <a:p>
            <a:pPr lvl="4"/>
            <a:r>
              <a:rPr lang="he-IL" altLang="he-IL"/>
              <a:t>רמת מתאר תשיעית</a:t>
            </a:r>
            <a:endParaRPr lang="en-GB" altLang="he-IL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2050"/>
            <a:ext cx="2127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38DB896-A5A6-4CAC-850A-65A6531840A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  <p:sp>
        <p:nvSpPr>
          <p:cNvPr id="1029" name="Freeform 4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30" name="Line 5"/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0"/>
            <a:ext cx="7616825" cy="174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טקסט הכותרת</a:t>
            </a:r>
            <a:endParaRPr lang="en-GB" altLang="he-IL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2050"/>
            <a:ext cx="2127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2050"/>
            <a:ext cx="2889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 rtl="1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2050"/>
            <a:ext cx="2127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 smtClean="0">
                <a:solidFill>
                  <a:srgbClr val="00000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fld id="{7F105C81-E41D-4ADC-ACBD-AFA1C063138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  <p:sp>
        <p:nvSpPr>
          <p:cNvPr id="2054" name="Freeform 5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56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055" name="Line 6"/>
          <p:cNvSpPr>
            <a:spLocks noChangeShapeType="1"/>
          </p:cNvSpPr>
          <p:nvPr/>
        </p:nvSpPr>
        <p:spPr bwMode="auto">
          <a:xfrm>
            <a:off x="1981200" y="3962400"/>
            <a:ext cx="6511925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0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מתאר הכותרת</a:t>
            </a:r>
            <a:endParaRPr lang="en-GB" altLang="he-IL"/>
          </a:p>
          <a:p>
            <a:pPr lvl="1"/>
            <a:r>
              <a:rPr lang="he-IL" altLang="he-IL"/>
              <a:t>רמת מתאר שניה</a:t>
            </a:r>
            <a:endParaRPr lang="en-GB" altLang="he-IL"/>
          </a:p>
          <a:p>
            <a:pPr lvl="2"/>
            <a:r>
              <a:rPr lang="he-IL" altLang="he-IL"/>
              <a:t>רמת מתאר שלישית</a:t>
            </a:r>
            <a:endParaRPr lang="en-GB" altLang="he-IL"/>
          </a:p>
          <a:p>
            <a:pPr lvl="3"/>
            <a:r>
              <a:rPr lang="he-IL" altLang="he-IL"/>
              <a:t>רמת מתאר רביעית</a:t>
            </a:r>
            <a:endParaRPr lang="en-GB" altLang="he-IL"/>
          </a:p>
          <a:p>
            <a:pPr lvl="4"/>
            <a:r>
              <a:rPr lang="he-IL" altLang="he-IL"/>
              <a:t>רמת מתאר חמישית</a:t>
            </a:r>
            <a:endParaRPr lang="en-GB" altLang="he-IL"/>
          </a:p>
          <a:p>
            <a:pPr lvl="4"/>
            <a:r>
              <a:rPr lang="he-IL" altLang="he-IL"/>
              <a:t>רמת מתאר שישית</a:t>
            </a:r>
            <a:endParaRPr lang="en-GB" altLang="he-IL"/>
          </a:p>
          <a:p>
            <a:pPr lvl="4"/>
            <a:r>
              <a:rPr lang="he-IL" altLang="he-IL"/>
              <a:t>רמת מתאר שביעית</a:t>
            </a:r>
            <a:endParaRPr lang="en-GB" altLang="he-IL"/>
          </a:p>
          <a:p>
            <a:pPr lvl="4"/>
            <a:r>
              <a:rPr lang="he-IL" altLang="he-IL"/>
              <a:t>רמת מתאר שמינית</a:t>
            </a:r>
            <a:endParaRPr lang="en-GB" altLang="he-IL"/>
          </a:p>
          <a:p>
            <a:pPr lvl="4"/>
            <a:r>
              <a:rPr lang="he-IL" altLang="he-IL"/>
              <a:t>רמת מתאר תשיעית</a:t>
            </a:r>
            <a:endParaRPr lang="en-GB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sldNum="0" hdr="0" ft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מציין מיקום של כותרת 1"/>
          <p:cNvSpPr txBox="1">
            <a:spLocks noGrp="1"/>
          </p:cNvSpPr>
          <p:nvPr>
            <p:ph type="title"/>
          </p:nvPr>
        </p:nvSpPr>
        <p:spPr bwMode="auto">
          <a:xfrm>
            <a:off x="388938" y="277813"/>
            <a:ext cx="829627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he-IL"/>
          </a:p>
        </p:txBody>
      </p:sp>
      <p:sp>
        <p:nvSpPr>
          <p:cNvPr id="4099" name="מציין מיקום טקסט 2"/>
          <p:cNvSpPr txBox="1">
            <a:spLocks noGrp="1"/>
          </p:cNvSpPr>
          <p:nvPr>
            <p:ph type="body" idx="1"/>
          </p:nvPr>
        </p:nvSpPr>
        <p:spPr bwMode="auto">
          <a:xfrm>
            <a:off x="457200" y="1149350"/>
            <a:ext cx="8228013" cy="49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endParaRPr lang="en-US" altLang="he-IL"/>
          </a:p>
          <a:p>
            <a:pPr lvl="1"/>
            <a:r>
              <a:rPr lang="he-IL" altLang="he-IL"/>
              <a:t>רמה שנייה</a:t>
            </a:r>
            <a:endParaRPr lang="en-US" altLang="he-IL"/>
          </a:p>
          <a:p>
            <a:pPr lvl="2"/>
            <a:r>
              <a:rPr lang="he-IL" altLang="he-IL"/>
              <a:t>רמה שלישית</a:t>
            </a:r>
            <a:endParaRPr lang="en-US" altLang="he-IL"/>
          </a:p>
          <a:p>
            <a:pPr lvl="3"/>
            <a:r>
              <a:rPr lang="he-IL" altLang="he-IL"/>
              <a:t>רמה רביעית</a:t>
            </a:r>
            <a:endParaRPr lang="en-US" altLang="he-IL"/>
          </a:p>
          <a:p>
            <a:pPr lvl="4"/>
            <a:r>
              <a:rPr lang="he-IL" altLang="he-IL"/>
              <a:t>רמה חמישית</a:t>
            </a:r>
            <a:endParaRPr lang="en-US" altLang="he-IL"/>
          </a:p>
        </p:txBody>
      </p:sp>
      <p:sp>
        <p:nvSpPr>
          <p:cNvPr id="4" name="מציין מיקום של תאריך 3"/>
          <p:cNvSpPr txBox="1">
            <a:spLocks noGrp="1"/>
          </p:cNvSpPr>
          <p:nvPr>
            <p:ph type="dt" sz="half" idx="2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 txBox="1">
            <a:spLocks noGrp="1"/>
          </p:cNvSpPr>
          <p:nvPr>
            <p:ph type="ftr" sz="quarter" idx="3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he-IL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he-IL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fld id="{635A87B7-F595-4230-9BA6-AF12B6117044}" type="slidenum">
              <a:rPr/>
              <a:pPr>
                <a:defRPr/>
              </a:pPr>
              <a:t>‹#›</a:t>
            </a:fld>
            <a:endParaRPr/>
          </a:p>
        </p:txBody>
      </p:sp>
      <p:sp>
        <p:nvSpPr>
          <p:cNvPr id="7" name="צורה חופשית 6"/>
          <p:cNvSpPr/>
          <p:nvPr/>
        </p:nvSpPr>
        <p:spPr>
          <a:xfrm>
            <a:off x="381000" y="228600"/>
            <a:ext cx="8229600" cy="609600"/>
          </a:xfrm>
          <a:custGeom>
            <a:avLst/>
            <a:gdLst>
              <a:gd name="f0" fmla="val 0"/>
              <a:gd name="f1" fmla="val 10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000" h="1000">
                <a:moveTo>
                  <a:pt x="f0" y="f1"/>
                </a:moveTo>
                <a:lnTo>
                  <a:pt x="f0" y="f0"/>
                </a:lnTo>
                <a:lnTo>
                  <a:pt x="f1" y="f0"/>
                </a:lnTo>
              </a:path>
            </a:pathLst>
          </a:custGeom>
          <a:noFill/>
          <a:ln w="19080">
            <a:solidFill>
              <a:srgbClr val="CC99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defTabSz="91440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" name="מחבר ישר 7"/>
          <p:cNvSpPr/>
          <p:nvPr/>
        </p:nvSpPr>
        <p:spPr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prstDash val="solid"/>
            <a:miter/>
          </a:ln>
        </p:spPr>
        <p:txBody>
          <a:bodyPr lIns="90000" tIns="46800" rIns="90000" bIns="46800" compatLnSpc="0"/>
          <a:lstStyle/>
          <a:p>
            <a:pPr defTabSz="91440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2430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ransition spd="slow"/>
  <p:txStyles>
    <p:titleStyle>
      <a:lvl1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lang="en-US" sz="4200">
          <a:solidFill>
            <a:srgbClr val="006633"/>
          </a:solidFill>
          <a:latin typeface="Garamond" pitchFamily="18"/>
          <a:cs typeface="Arial" pitchFamily="34"/>
        </a:defRPr>
      </a:lvl1pPr>
      <a:lvl2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2pPr>
      <a:lvl3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3pPr>
      <a:lvl4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4pPr>
      <a:lvl5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5pPr>
      <a:lvl6pPr marL="4572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6pPr>
      <a:lvl7pPr marL="9144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7pPr>
      <a:lvl8pPr marL="13716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8pPr>
      <a:lvl9pPr marL="18288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9pPr>
    </p:titleStyle>
    <p:bodyStyle>
      <a:lvl1pPr marL="341313" indent="-341313" algn="l" rtl="0" eaLnBrk="0" fontAlgn="base">
        <a:spcBef>
          <a:spcPts val="750"/>
        </a:spcBef>
        <a:spcAft>
          <a:spcPct val="0"/>
        </a:spcAft>
        <a:tabLst>
          <a:tab pos="341313" algn="l"/>
          <a:tab pos="455613" algn="l"/>
          <a:tab pos="912813" algn="l"/>
          <a:tab pos="1370013" algn="l"/>
          <a:tab pos="1827213" algn="l"/>
          <a:tab pos="2284413" algn="l"/>
          <a:tab pos="2741613" algn="l"/>
          <a:tab pos="3198813" algn="l"/>
          <a:tab pos="3656013" algn="l"/>
          <a:tab pos="4113213" algn="l"/>
          <a:tab pos="4570413" algn="l"/>
          <a:tab pos="5027613" algn="l"/>
          <a:tab pos="5484813" algn="l"/>
          <a:tab pos="5942013" algn="l"/>
          <a:tab pos="6399213" algn="l"/>
          <a:tab pos="6856413" algn="l"/>
          <a:tab pos="7313613" algn="l"/>
          <a:tab pos="7770813" algn="l"/>
          <a:tab pos="8228013" algn="l"/>
          <a:tab pos="8685213" algn="l"/>
          <a:tab pos="9142413" algn="l"/>
        </a:tabLst>
        <a:defRPr lang="en-US" sz="3000">
          <a:solidFill>
            <a:srgbClr val="000000"/>
          </a:solidFill>
          <a:latin typeface="Arial" pitchFamily="34"/>
          <a:cs typeface="Arial" pitchFamily="34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intonbates.blogspot.com/2015/06/will-robots-replace-human-labour-and.html" TargetMode="External"/><Relationship Id="rId3" Type="http://schemas.openxmlformats.org/officeDocument/2006/relationships/image" Target="../media/image4.gif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ngall.com/alice-png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latabernaglobal.com/2013/03/maria-luisa-moreno-torres-creo-que-la-uma-no-tiene-buen-nivel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nservationbytes.com/2010/08/31/conservation-biologist-toolbox/" TargetMode="External"/><Relationship Id="rId5" Type="http://schemas.openxmlformats.org/officeDocument/2006/relationships/image" Target="../media/image7.gif"/><Relationship Id="rId4" Type="http://schemas.openxmlformats.org/officeDocument/2006/relationships/hyperlink" Target="http://latabernaglobal.com/2013/03/maria-luisa-moreno-torres-creo-que-la-uma-no-tiene-buen-nivel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nservationbytes.com/2010/08/31/conservation-biologist-toolbox/" TargetMode="External"/><Relationship Id="rId5" Type="http://schemas.openxmlformats.org/officeDocument/2006/relationships/image" Target="../media/image7.gif"/><Relationship Id="rId4" Type="http://schemas.openxmlformats.org/officeDocument/2006/relationships/hyperlink" Target="http://latabernaglobal.com/2013/03/maria-luisa-moreno-torres-creo-que-la-uma-no-tiene-buen-nivel/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1.png"/><Relationship Id="rId7" Type="http://schemas.openxmlformats.org/officeDocument/2006/relationships/hyperlink" Target="http://conservationbytes.com/2010/08/31/conservation-biologist-toolbox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11" Type="http://schemas.openxmlformats.org/officeDocument/2006/relationships/image" Target="../media/image37.png"/><Relationship Id="rId5" Type="http://schemas.openxmlformats.org/officeDocument/2006/relationships/hyperlink" Target="http://latabernaglobal.com/2013/03/maria-luisa-moreno-torres-creo-que-la-uma-no-tiene-buen-nivel/" TargetMode="External"/><Relationship Id="rId10" Type="http://schemas.openxmlformats.org/officeDocument/2006/relationships/image" Target="../media/image36.png"/><Relationship Id="rId4" Type="http://schemas.openxmlformats.org/officeDocument/2006/relationships/image" Target="../media/image4.gif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8.jpeg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nservationbytes.com/2010/08/31/conservation-biologist-toolbox/" TargetMode="External"/><Relationship Id="rId5" Type="http://schemas.openxmlformats.org/officeDocument/2006/relationships/image" Target="../media/image7.gif"/><Relationship Id="rId4" Type="http://schemas.openxmlformats.org/officeDocument/2006/relationships/hyperlink" Target="http://latabernaglobal.com/2013/03/maria-luisa-moreno-torres-creo-que-la-uma-no-tiene-buen-nivel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1226" y="1268760"/>
            <a:ext cx="8922774" cy="2405831"/>
          </a:xfrm>
        </p:spPr>
        <p:txBody>
          <a:bodyPr/>
          <a:lstStyle/>
          <a:p>
            <a:r>
              <a:rPr lang="en-US" altLang="en-US" sz="2800" dirty="0"/>
              <a:t>CSE 3400 - Introduction to Computer &amp; Network Security </a:t>
            </a:r>
            <a:br>
              <a:rPr lang="en-US" altLang="en-US" sz="2800" dirty="0"/>
            </a:br>
            <a:r>
              <a:rPr lang="en-US" altLang="en-US" sz="2800" dirty="0"/>
              <a:t>(aka: Introduction to Cybersecurity)</a:t>
            </a:r>
            <a:br>
              <a:rPr lang="en-US" altLang="en-US" sz="2800" dirty="0"/>
            </a:br>
            <a:br>
              <a:rPr lang="en-US" altLang="en-US" sz="4000" dirty="0"/>
            </a:br>
            <a:r>
              <a:rPr lang="en-US" altLang="en-US" sz="4000" dirty="0"/>
              <a:t>Lecture 3</a:t>
            </a:r>
            <a:br>
              <a:rPr lang="en-US" altLang="en-US" sz="4000" dirty="0"/>
            </a:br>
            <a: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Encryption – Part II</a:t>
            </a:r>
            <a:b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(and Pseudo-randomness)</a:t>
            </a:r>
            <a:endParaRPr lang="en-US" sz="4000" dirty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065810" y="3940629"/>
            <a:ext cx="7012379" cy="599747"/>
          </a:xfrm>
        </p:spPr>
        <p:txBody>
          <a:bodyPr/>
          <a:lstStyle/>
          <a:p>
            <a:r>
              <a:rPr lang="en-US" sz="2800" dirty="0" err="1"/>
              <a:t>Ghada</a:t>
            </a:r>
            <a:r>
              <a:rPr lang="en-US" sz="2800" dirty="0"/>
              <a:t> </a:t>
            </a:r>
            <a:r>
              <a:rPr lang="en-US" sz="2800" dirty="0" err="1"/>
              <a:t>Almashaqbeh</a:t>
            </a:r>
            <a:endParaRPr lang="en-US" sz="2800" dirty="0"/>
          </a:p>
          <a:p>
            <a:r>
              <a:rPr lang="en-US" sz="2800" dirty="0">
                <a:solidFill>
                  <a:srgbClr val="0070C0"/>
                </a:solidFill>
              </a:rPr>
              <a:t>UConn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sz="2800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870FB93-3BDE-3443-B461-0B38FC66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413" y="5382324"/>
            <a:ext cx="7012379" cy="8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>
              <a:spcBef>
                <a:spcPts val="750"/>
              </a:spcBef>
              <a:spcAft>
                <a:spcPct val="0"/>
              </a:spcAft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lang="en-US" sz="2400">
                <a:solidFill>
                  <a:srgbClr val="000000"/>
                </a:solidFill>
                <a:latin typeface="Arial" pitchFamily="34"/>
                <a:cs typeface="Arial" pitchFamily="34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1"/>
            <a:r>
              <a:rPr lang="en-US" sz="1800" kern="0" dirty="0"/>
              <a:t>From Textbook Slides by Prof. Amir Herzberg</a:t>
            </a:r>
          </a:p>
          <a:p>
            <a:pPr defTabSz="914400" hangingPunct="1"/>
            <a:r>
              <a:rPr lang="en-US" sz="1800" kern="0" dirty="0"/>
              <a:t>UConn</a:t>
            </a:r>
            <a:endParaRPr lang="en-US" sz="1800" kern="0" dirty="0">
              <a:solidFill>
                <a:srgbClr val="0070C0"/>
              </a:solidFill>
            </a:endParaRPr>
          </a:p>
          <a:p>
            <a:pPr defTabSz="914400" hangingPunct="1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560045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94131" y="1501775"/>
            <a:ext cx="7772400" cy="2155825"/>
          </a:xfrm>
        </p:spPr>
        <p:txBody>
          <a:bodyPr/>
          <a:lstStyle/>
          <a:p>
            <a:pPr algn="ctr"/>
            <a:r>
              <a:rPr lang="en-US" altLang="he-IL" sz="4400" dirty="0">
                <a:solidFill>
                  <a:schemeClr val="tx1"/>
                </a:solidFill>
                <a:sym typeface="Wingdings" panose="05000000000000000000" pitchFamily="2" charset="2"/>
              </a:rPr>
              <a:t>Can we do computationally-secure variant of OTP, with ‘short key’ (|k|&lt;&lt;|m| ) ?</a:t>
            </a:r>
            <a:br>
              <a:rPr lang="en-GB" altLang="he-IL" sz="4000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/>
          <a:p>
            <a:r>
              <a:rPr lang="en-US" dirty="0"/>
              <a:t>Yes, using pseudorandom number  generators </a:t>
            </a:r>
            <a:r>
              <a:rPr lang="en-US"/>
              <a:t>(PRGs)!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60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73142" y="6242050"/>
            <a:ext cx="407307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PRG Stream Cipher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044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125120" y="1186618"/>
                <a:ext cx="8655307" cy="2357044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Idea: `similar’ to OTP, but with </a:t>
                </a:r>
                <a:r>
                  <a:rPr lang="en-US" altLang="he-IL" sz="2400" u="sng" dirty="0"/>
                  <a:t>bounded-length key</a:t>
                </a:r>
                <a:r>
                  <a:rPr lang="en-US" altLang="he-IL" sz="2400" dirty="0"/>
                  <a:t> </a:t>
                </a:r>
                <a:r>
                  <a:rPr lang="en-US" altLang="he-IL" sz="2400" i="1" dirty="0">
                    <a:latin typeface="Times New Roman" panose="02020603050405020304" pitchFamily="18" charset="0"/>
                  </a:rPr>
                  <a:t>k </a:t>
                </a:r>
                <a:endParaRPr lang="en-US" altLang="he-IL" sz="2400" u="sng" dirty="0"/>
              </a:p>
              <a:p>
                <a:pPr marL="263525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How? </a:t>
                </a:r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200" dirty="0"/>
                  <a:t>Use a </a:t>
                </a:r>
                <a:r>
                  <a:rPr lang="en-US" altLang="he-IL" sz="2200" dirty="0">
                    <a:solidFill>
                      <a:schemeClr val="tx1"/>
                    </a:solidFill>
                  </a:rPr>
                  <a:t>pseudorandom generator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he-I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altLang="he-I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he-I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∙)</m:t>
                    </m:r>
                  </m:oMath>
                </a14:m>
                <a:endParaRPr lang="en-US" altLang="he-IL" sz="2200" dirty="0">
                  <a:solidFill>
                    <a:schemeClr val="tx1"/>
                  </a:solidFill>
                </a:endParaRPr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he-IL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altLang="he-IL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he-I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he-IL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he-IL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he-IL" sz="2200" dirty="0"/>
                  <a:t>outputs a long stream of bits (longer than |</a:t>
                </a:r>
                <a:r>
                  <a:rPr lang="en-US" altLang="he-IL" sz="2200" i="1" dirty="0">
                    <a:latin typeface="Times New Roman" panose="02020603050405020304" pitchFamily="18" charset="0"/>
                  </a:rPr>
                  <a:t>k</a:t>
                </a:r>
                <a:r>
                  <a:rPr lang="en-US" altLang="he-IL" sz="2200" dirty="0"/>
                  <a:t>|)</a:t>
                </a:r>
              </a:p>
              <a:p>
                <a:pPr marL="1063625" lvl="2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This stream is `</a:t>
                </a:r>
                <a:r>
                  <a:rPr lang="en-US" altLang="he-IL" dirty="0">
                    <a:solidFill>
                      <a:srgbClr val="FF0000"/>
                    </a:solidFill>
                  </a:rPr>
                  <a:t>indistinguishable from random</a:t>
                </a:r>
                <a:r>
                  <a:rPr lang="en-US" altLang="he-IL" dirty="0"/>
                  <a:t>’ bit-stream</a:t>
                </a:r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200" dirty="0"/>
                  <a:t>What is this ‘</a:t>
                </a:r>
                <a:r>
                  <a:rPr lang="en-US" altLang="he-IL" sz="2200" dirty="0">
                    <a:solidFill>
                      <a:srgbClr val="FF0000"/>
                    </a:solidFill>
                  </a:rPr>
                  <a:t>indistinguishability</a:t>
                </a:r>
                <a:r>
                  <a:rPr lang="en-US" altLang="he-IL" sz="2200" dirty="0"/>
                  <a:t>’ requirement?? </a:t>
                </a:r>
              </a:p>
              <a:p>
                <a:pPr marL="1063625" lvl="2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This is related to the famous Turing Test!</a:t>
                </a:r>
              </a:p>
              <a:p>
                <a:pPr marL="338137" lvl="1" indent="0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3600" dirty="0"/>
              </a:p>
            </p:txBody>
          </p:sp>
        </mc:Choice>
        <mc:Fallback xmlns="">
          <p:sp>
            <p:nvSpPr>
              <p:cNvPr id="8704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125120" y="1186618"/>
                <a:ext cx="8655307" cy="2357044"/>
              </a:xfrm>
              <a:blipFill>
                <a:blip r:embed="rId3"/>
                <a:stretch>
                  <a:fillRect l="-293" t="-5376" b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6738D63-2DE8-4A4E-915A-090919D1D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255" y="3673005"/>
            <a:ext cx="5277814" cy="235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5555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46480" y="6242050"/>
            <a:ext cx="533970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PRG Stream Cipher - Example</a:t>
            </a:r>
          </a:p>
        </p:txBody>
      </p:sp>
      <p:sp>
        <p:nvSpPr>
          <p:cNvPr id="37" name="Oval 117"/>
          <p:cNvSpPr>
            <a:spLocks noChangeArrowheads="1"/>
          </p:cNvSpPr>
          <p:nvPr/>
        </p:nvSpPr>
        <p:spPr bwMode="auto">
          <a:xfrm>
            <a:off x="4351338" y="3760236"/>
            <a:ext cx="603250" cy="523875"/>
          </a:xfrm>
          <a:prstGeom prst="ellipse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4800"/>
              <a:t>+</a:t>
            </a:r>
          </a:p>
        </p:txBody>
      </p:sp>
      <p:sp>
        <p:nvSpPr>
          <p:cNvPr id="38" name="Freeform 118"/>
          <p:cNvSpPr>
            <a:spLocks/>
          </p:cNvSpPr>
          <p:nvPr/>
        </p:nvSpPr>
        <p:spPr bwMode="auto">
          <a:xfrm>
            <a:off x="2244726" y="3887235"/>
            <a:ext cx="2117725" cy="296862"/>
          </a:xfrm>
          <a:custGeom>
            <a:avLst/>
            <a:gdLst>
              <a:gd name="T0" fmla="*/ 0 w 1334"/>
              <a:gd name="T1" fmla="*/ 2147483646 h 187"/>
              <a:gd name="T2" fmla="*/ 2147483646 w 1334"/>
              <a:gd name="T3" fmla="*/ 2147483646 h 187"/>
              <a:gd name="T4" fmla="*/ 2147483646 w 1334"/>
              <a:gd name="T5" fmla="*/ 2147483646 h 1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4" h="187">
                <a:moveTo>
                  <a:pt x="0" y="187"/>
                </a:moveTo>
                <a:cubicBezTo>
                  <a:pt x="57" y="111"/>
                  <a:pt x="115" y="36"/>
                  <a:pt x="337" y="18"/>
                </a:cubicBezTo>
                <a:cubicBezTo>
                  <a:pt x="559" y="0"/>
                  <a:pt x="946" y="40"/>
                  <a:pt x="1334" y="81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39" name="Freeform 119"/>
          <p:cNvSpPr>
            <a:spLocks/>
          </p:cNvSpPr>
          <p:nvPr/>
        </p:nvSpPr>
        <p:spPr bwMode="auto">
          <a:xfrm>
            <a:off x="4954588" y="3823735"/>
            <a:ext cx="2171700" cy="336550"/>
          </a:xfrm>
          <a:custGeom>
            <a:avLst/>
            <a:gdLst>
              <a:gd name="T0" fmla="*/ 0 w 1368"/>
              <a:gd name="T1" fmla="*/ 2147483646 h 212"/>
              <a:gd name="T2" fmla="*/ 2147483646 w 1368"/>
              <a:gd name="T3" fmla="*/ 2147483646 h 212"/>
              <a:gd name="T4" fmla="*/ 2147483646 w 1368"/>
              <a:gd name="T5" fmla="*/ 2147483646 h 2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68" h="212">
                <a:moveTo>
                  <a:pt x="0" y="114"/>
                </a:moveTo>
                <a:cubicBezTo>
                  <a:pt x="468" y="57"/>
                  <a:pt x="936" y="0"/>
                  <a:pt x="1152" y="16"/>
                </a:cubicBezTo>
                <a:cubicBezTo>
                  <a:pt x="1368" y="32"/>
                  <a:pt x="1275" y="181"/>
                  <a:pt x="1299" y="212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40" name="Line 120"/>
          <p:cNvSpPr>
            <a:spLocks noChangeShapeType="1"/>
          </p:cNvSpPr>
          <p:nvPr/>
        </p:nvSpPr>
        <p:spPr bwMode="auto">
          <a:xfrm>
            <a:off x="4638677" y="3048533"/>
            <a:ext cx="1" cy="66566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1" name="Text Box 121"/>
          <p:cNvSpPr txBox="1">
            <a:spLocks noChangeArrowheads="1"/>
          </p:cNvSpPr>
          <p:nvPr/>
        </p:nvSpPr>
        <p:spPr bwMode="auto">
          <a:xfrm>
            <a:off x="911929" y="3630570"/>
            <a:ext cx="132309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 m</a:t>
            </a:r>
          </a:p>
        </p:txBody>
      </p:sp>
      <p:sp>
        <p:nvSpPr>
          <p:cNvPr id="42" name="Text Box 122"/>
          <p:cNvSpPr txBox="1">
            <a:spLocks noChangeArrowheads="1"/>
          </p:cNvSpPr>
          <p:nvPr/>
        </p:nvSpPr>
        <p:spPr bwMode="auto">
          <a:xfrm>
            <a:off x="7061200" y="3582808"/>
            <a:ext cx="1412864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Ciphertext c</a:t>
            </a:r>
          </a:p>
        </p:txBody>
      </p:sp>
      <p:sp>
        <p:nvSpPr>
          <p:cNvPr id="43" name="Text Box 123"/>
          <p:cNvSpPr txBox="1">
            <a:spLocks noChangeArrowheads="1"/>
          </p:cNvSpPr>
          <p:nvPr/>
        </p:nvSpPr>
        <p:spPr bwMode="auto">
          <a:xfrm>
            <a:off x="1554868" y="2067173"/>
            <a:ext cx="1002495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Seed 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(as key)</a:t>
            </a:r>
          </a:p>
        </p:txBody>
      </p:sp>
      <p:sp>
        <p:nvSpPr>
          <p:cNvPr id="44" name="Rectangle 124"/>
          <p:cNvSpPr>
            <a:spLocks noChangeArrowheads="1"/>
          </p:cNvSpPr>
          <p:nvPr/>
        </p:nvSpPr>
        <p:spPr bwMode="auto">
          <a:xfrm>
            <a:off x="3685381" y="2048916"/>
            <a:ext cx="1773238" cy="386556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PRG</a:t>
            </a:r>
          </a:p>
        </p:txBody>
      </p:sp>
      <p:sp>
        <p:nvSpPr>
          <p:cNvPr id="45" name="Line 125"/>
          <p:cNvSpPr>
            <a:spLocks noChangeShapeType="1"/>
          </p:cNvSpPr>
          <p:nvPr/>
        </p:nvSpPr>
        <p:spPr bwMode="auto">
          <a:xfrm>
            <a:off x="2347035" y="2232925"/>
            <a:ext cx="134937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6" name="Line 126"/>
          <p:cNvSpPr>
            <a:spLocks noChangeShapeType="1"/>
          </p:cNvSpPr>
          <p:nvPr/>
        </p:nvSpPr>
        <p:spPr bwMode="auto">
          <a:xfrm>
            <a:off x="4560888" y="2398167"/>
            <a:ext cx="11112" cy="3000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7" name="Text Box 123"/>
          <p:cNvSpPr txBox="1">
            <a:spLocks noChangeArrowheads="1"/>
          </p:cNvSpPr>
          <p:nvPr/>
        </p:nvSpPr>
        <p:spPr bwMode="auto">
          <a:xfrm>
            <a:off x="4603366" y="3075932"/>
            <a:ext cx="1656521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Bit </a:t>
            </a:r>
            <a:r>
              <a:rPr lang="en-US" altLang="he-IL" sz="1800" err="1"/>
              <a:t>i</a:t>
            </a:r>
            <a:r>
              <a:rPr lang="en-US" altLang="he-IL" sz="1800"/>
              <a:t> of PRG(s)</a:t>
            </a:r>
          </a:p>
        </p:txBody>
      </p:sp>
      <p:sp>
        <p:nvSpPr>
          <p:cNvPr id="48" name="Text Box 123"/>
          <p:cNvSpPr txBox="1">
            <a:spLocks noChangeArrowheads="1"/>
          </p:cNvSpPr>
          <p:nvPr/>
        </p:nvSpPr>
        <p:spPr bwMode="auto">
          <a:xfrm>
            <a:off x="2682104" y="3537165"/>
            <a:ext cx="1664383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he-IL" sz="2000"/>
              <a:t>B</a:t>
            </a:r>
            <a:r>
              <a:rPr lang="en-US" altLang="he-IL" sz="1800"/>
              <a:t>it </a:t>
            </a:r>
            <a:r>
              <a:rPr lang="en-US" altLang="he-IL" sz="1800" err="1"/>
              <a:t>i</a:t>
            </a:r>
            <a:r>
              <a:rPr lang="en-US" altLang="he-IL" sz="1800"/>
              <a:t> of m</a:t>
            </a:r>
          </a:p>
        </p:txBody>
      </p:sp>
      <p:sp>
        <p:nvSpPr>
          <p:cNvPr id="49" name="Text Box 123"/>
          <p:cNvSpPr txBox="1">
            <a:spLocks noChangeArrowheads="1"/>
          </p:cNvSpPr>
          <p:nvPr/>
        </p:nvSpPr>
        <p:spPr bwMode="auto">
          <a:xfrm>
            <a:off x="6559962" y="3447516"/>
            <a:ext cx="34847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000"/>
              <a:t>c</a:t>
            </a:r>
            <a:r>
              <a:rPr lang="en-US" altLang="he-IL" sz="2000" baseline="-25000"/>
              <a:t>i</a:t>
            </a:r>
            <a:endParaRPr lang="en-US" altLang="he-IL" sz="2000"/>
          </a:p>
        </p:txBody>
      </p:sp>
      <p:graphicFrame>
        <p:nvGraphicFramePr>
          <p:cNvPr id="21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109362"/>
              </p:ext>
            </p:extLst>
          </p:nvPr>
        </p:nvGraphicFramePr>
        <p:xfrm>
          <a:off x="980155" y="4116932"/>
          <a:ext cx="2489202" cy="360364"/>
        </p:xfrm>
        <a:graphic>
          <a:graphicData uri="http://schemas.openxmlformats.org/drawingml/2006/table">
            <a:tbl>
              <a:tblPr/>
              <a:tblGrid>
                <a:gridCol w="276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he-IL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...</a:t>
                      </a: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3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237144" y="3934454"/>
            <a:ext cx="22252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>
                <a:solidFill>
                  <a:schemeClr val="bg2"/>
                </a:solidFill>
              </a:rPr>
              <a:t>1     2      3     4      5     6      7     8 </a:t>
            </a:r>
            <a:endParaRPr lang="en-US" sz="1050">
              <a:solidFill>
                <a:schemeClr val="bg2"/>
              </a:solidFill>
            </a:endParaRPr>
          </a:p>
        </p:txBody>
      </p:sp>
      <p:graphicFrame>
        <p:nvGraphicFramePr>
          <p:cNvPr id="2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988206"/>
              </p:ext>
            </p:extLst>
          </p:nvPr>
        </p:nvGraphicFramePr>
        <p:xfrm>
          <a:off x="3442993" y="2637987"/>
          <a:ext cx="2317752" cy="360363"/>
        </p:xfrm>
        <a:graphic>
          <a:graphicData uri="http://schemas.openxmlformats.org/drawingml/2006/table">
            <a:tbl>
              <a:tblPr/>
              <a:tblGrid>
                <a:gridCol w="282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he-IL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Arial" pitchFamily="34" charset="0"/>
                        </a:rPr>
                        <a:t>...</a:t>
                      </a:r>
                      <a:endParaRPr kumimoji="0" lang="en-U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732670" y="2445797"/>
            <a:ext cx="2040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>
                <a:solidFill>
                  <a:schemeClr val="bg2"/>
                </a:solidFill>
              </a:rPr>
              <a:t>1    2     3    4     5     6     7     8</a:t>
            </a:r>
            <a:endParaRPr lang="en-US" sz="1050">
              <a:solidFill>
                <a:schemeClr val="bg2"/>
              </a:solidFill>
            </a:endParaRPr>
          </a:p>
        </p:txBody>
      </p:sp>
      <p:graphicFrame>
        <p:nvGraphicFramePr>
          <p:cNvPr id="2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9122"/>
              </p:ext>
            </p:extLst>
          </p:nvPr>
        </p:nvGraphicFramePr>
        <p:xfrm>
          <a:off x="5917629" y="4078147"/>
          <a:ext cx="2228850" cy="360363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164518" y="3907616"/>
            <a:ext cx="2040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>
                <a:solidFill>
                  <a:schemeClr val="bg2"/>
                </a:solidFill>
              </a:rPr>
              <a:t>1    2     3    4     5     6     7     8</a:t>
            </a:r>
            <a:endParaRPr lang="en-US" sz="105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92467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0F8CB2B-7920-4E38-B7F3-F3BA23DFCA42}"/>
              </a:ext>
            </a:extLst>
          </p:cNvPr>
          <p:cNvSpPr/>
          <p:nvPr/>
        </p:nvSpPr>
        <p:spPr bwMode="auto">
          <a:xfrm>
            <a:off x="611560" y="2492897"/>
            <a:ext cx="24817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96942" y="6242050"/>
            <a:ext cx="483507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8264" y="210979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/>
              <a:t>The Turing Test [1950]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12750" y="971551"/>
            <a:ext cx="8551738" cy="1521346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Defined by Alan Turing</a:t>
            </a: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Machine M is intelligent, if an evaluator cannot </a:t>
            </a:r>
            <a:r>
              <a:rPr lang="en-US" altLang="he-IL" sz="2400" b="1" i="1" dirty="0">
                <a:solidFill>
                  <a:srgbClr val="FF0000"/>
                </a:solidFill>
              </a:rPr>
              <a:t>distinguish</a:t>
            </a:r>
            <a:r>
              <a:rPr lang="en-US" altLang="he-IL" sz="2400" dirty="0"/>
              <a:t> between M and a human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Only textual communication, to avoid `technicalities’</a:t>
            </a: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endParaRPr lang="en-US" altLang="he-IL" sz="22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If M is ‘intelligent’, judge will only be able to guess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I.e., probability of distinguishing would be (at most) ½ 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8C1760-2C53-44B8-84B1-5A6AE1588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624064" y="2513058"/>
            <a:ext cx="1895872" cy="1620378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0B89B8B4-69A9-4CE4-9743-917157029C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83024" y="2646058"/>
            <a:ext cx="1634688" cy="1565884"/>
          </a:xfrm>
          <a:prstGeom prst="rect">
            <a:avLst/>
          </a:prstGeom>
        </p:spPr>
      </p:pic>
      <p:pic>
        <p:nvPicPr>
          <p:cNvPr id="22" name="Picture 21" descr="A picture containing motorcycle, object, white, front&#10;&#10;Description automatically generated">
            <a:extLst>
              <a:ext uri="{FF2B5EF4-FFF2-40B4-BE49-F238E27FC236}">
                <a16:creationId xmlns:a16="http://schemas.microsoft.com/office/drawing/2014/main" id="{AD400620-C994-4F96-B733-E08746CFD0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flipH="1">
            <a:off x="780832" y="2651141"/>
            <a:ext cx="2143208" cy="134421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DAA17CD-2B6D-4EA1-9D4B-DF1235C9456F}"/>
              </a:ext>
            </a:extLst>
          </p:cNvPr>
          <p:cNvSpPr/>
          <p:nvPr/>
        </p:nvSpPr>
        <p:spPr bwMode="auto">
          <a:xfrm>
            <a:off x="5930336" y="2518379"/>
            <a:ext cx="23579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EC882C-A852-43A4-A02F-CEE59A90C25E}"/>
              </a:ext>
            </a:extLst>
          </p:cNvPr>
          <p:cNvCxnSpPr/>
          <p:nvPr/>
        </p:nvCxnSpPr>
        <p:spPr bwMode="auto">
          <a:xfrm flipH="1">
            <a:off x="3246451" y="3136992"/>
            <a:ext cx="461453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BEB465-44E8-4BFD-8D34-DDFF8EC21C9E}"/>
              </a:ext>
            </a:extLst>
          </p:cNvPr>
          <p:cNvCxnSpPr/>
          <p:nvPr/>
        </p:nvCxnSpPr>
        <p:spPr bwMode="auto">
          <a:xfrm flipH="1">
            <a:off x="5148064" y="3136992"/>
            <a:ext cx="461453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7060807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0F8CB2B-7920-4E38-B7F3-F3BA23DFCA42}"/>
              </a:ext>
            </a:extLst>
          </p:cNvPr>
          <p:cNvSpPr/>
          <p:nvPr/>
        </p:nvSpPr>
        <p:spPr bwMode="auto">
          <a:xfrm>
            <a:off x="611560" y="2660162"/>
            <a:ext cx="24817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8264" y="210979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>
                <a:solidFill>
                  <a:schemeClr val="tx1"/>
                </a:solidFill>
              </a:rPr>
              <a:t>The PRG Indistinguishabity Test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2682" y="971550"/>
            <a:ext cx="8551738" cy="1521346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Consider function </a:t>
            </a:r>
            <a:r>
              <a:rPr lang="en-US" altLang="he-IL" sz="2200" i="1" dirty="0"/>
              <a:t>f </a:t>
            </a:r>
            <a:r>
              <a:rPr lang="en-US" altLang="he-IL" sz="2200" dirty="0"/>
              <a:t>from n-bits to m-bits (m&gt;n)</a:t>
            </a: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Let </a:t>
            </a:r>
            <a:r>
              <a:rPr lang="en-US" altLang="he-IL" sz="2200" i="1" dirty="0"/>
              <a:t>seed </a:t>
            </a:r>
            <a:r>
              <a:rPr lang="en-US" altLang="he-IL" sz="2200" dirty="0"/>
              <a:t>and</a:t>
            </a:r>
            <a:r>
              <a:rPr lang="en-US" altLang="he-IL" sz="2200" i="1" dirty="0"/>
              <a:t> rand </a:t>
            </a:r>
            <a:r>
              <a:rPr lang="en-US" altLang="he-IL" sz="2200" dirty="0"/>
              <a:t>be random strings </a:t>
            </a:r>
            <a:r>
              <a:rPr lang="en-US" altLang="he-IL" sz="2200" dirty="0" err="1"/>
              <a:t>s.t.</a:t>
            </a:r>
            <a:r>
              <a:rPr lang="en-US" altLang="he-IL" sz="2200" dirty="0"/>
              <a:t>: |</a:t>
            </a:r>
            <a:r>
              <a:rPr lang="en-US" altLang="he-IL" sz="2200" i="1" dirty="0"/>
              <a:t>seed</a:t>
            </a:r>
            <a:r>
              <a:rPr lang="en-US" altLang="he-IL" sz="2200" dirty="0"/>
              <a:t>|=n, |</a:t>
            </a:r>
            <a:r>
              <a:rPr lang="en-US" altLang="he-IL" sz="2200" i="1" dirty="0"/>
              <a:t>rand|=m</a:t>
            </a:r>
            <a:endParaRPr lang="en-US" altLang="he-IL" sz="22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i="1" dirty="0"/>
              <a:t>f </a:t>
            </a:r>
            <a:r>
              <a:rPr lang="en-US" altLang="he-IL" sz="2200" dirty="0"/>
              <a:t>is a PRG if no </a:t>
            </a:r>
            <a:r>
              <a:rPr lang="en-US" altLang="he-IL" sz="2200" b="1" dirty="0">
                <a:solidFill>
                  <a:srgbClr val="FF00FF"/>
                </a:solidFill>
              </a:rPr>
              <a:t>efficient</a:t>
            </a:r>
            <a:r>
              <a:rPr lang="en-US" altLang="he-IL" sz="2200" dirty="0"/>
              <a:t> distinguisher </a:t>
            </a:r>
            <a:r>
              <a:rPr lang="en-US" altLang="he-IL" sz="2200" i="1" dirty="0"/>
              <a:t>D </a:t>
            </a:r>
            <a:r>
              <a:rPr lang="en-US" altLang="he-IL" sz="2200" dirty="0"/>
              <a:t>can tell which is which.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800" dirty="0"/>
              <a:t>i.e., cannot output 1 for </a:t>
            </a:r>
            <a:r>
              <a:rPr lang="en-US" altLang="he-IL" sz="1800" i="1" dirty="0"/>
              <a:t>f(seed) </a:t>
            </a:r>
            <a:r>
              <a:rPr lang="en-US" altLang="he-IL" sz="1800" dirty="0"/>
              <a:t>and 0 given </a:t>
            </a:r>
            <a:r>
              <a:rPr lang="en-US" altLang="he-IL" sz="1800" i="1" dirty="0"/>
              <a:t>rand </a:t>
            </a:r>
            <a:r>
              <a:rPr lang="en-US" altLang="he-IL" sz="1800" dirty="0"/>
              <a:t>with </a:t>
            </a:r>
            <a:r>
              <a:rPr lang="en-US" altLang="he-IL" sz="1800" b="1" dirty="0">
                <a:solidFill>
                  <a:srgbClr val="FF00FF"/>
                </a:solidFill>
              </a:rPr>
              <a:t>non-negligible advantage</a:t>
            </a:r>
            <a:r>
              <a:rPr lang="en-US" altLang="he-IL" sz="1800" i="1" dirty="0"/>
              <a:t>. </a:t>
            </a:r>
            <a:br>
              <a:rPr lang="en-US" altLang="he-IL" sz="1800" dirty="0"/>
            </a:br>
            <a:br>
              <a:rPr lang="en-US" altLang="he-IL" sz="1600" dirty="0"/>
            </a:br>
            <a:br>
              <a:rPr lang="en-US" altLang="he-IL" sz="1600" dirty="0"/>
            </a:br>
            <a:br>
              <a:rPr lang="en-US" altLang="he-IL" sz="1600" dirty="0"/>
            </a:br>
            <a:br>
              <a:rPr lang="en-US" altLang="he-IL" sz="1600" dirty="0"/>
            </a:br>
            <a:br>
              <a:rPr lang="en-US" altLang="he-IL" sz="1600" dirty="0"/>
            </a:br>
            <a:endParaRPr lang="en-US" altLang="he-IL" sz="1600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8C1760-2C53-44B8-84B1-5A6AE1588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60797" y="4532369"/>
            <a:ext cx="1895872" cy="162037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DAA17CD-2B6D-4EA1-9D4B-DF1235C9456F}"/>
              </a:ext>
            </a:extLst>
          </p:cNvPr>
          <p:cNvSpPr/>
          <p:nvPr/>
        </p:nvSpPr>
        <p:spPr bwMode="auto">
          <a:xfrm>
            <a:off x="5930336" y="2685644"/>
            <a:ext cx="23579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EC882C-A852-43A4-A02F-CEE59A90C25E}"/>
              </a:ext>
            </a:extLst>
          </p:cNvPr>
          <p:cNvCxnSpPr/>
          <p:nvPr/>
        </p:nvCxnSpPr>
        <p:spPr bwMode="auto">
          <a:xfrm flipH="1">
            <a:off x="2926962" y="3979753"/>
            <a:ext cx="136512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E10EED-E1C9-4663-BDE2-5238317E67B8}"/>
              </a:ext>
            </a:extLst>
          </p:cNvPr>
          <p:cNvCxnSpPr/>
          <p:nvPr/>
        </p:nvCxnSpPr>
        <p:spPr bwMode="auto">
          <a:xfrm>
            <a:off x="4762262" y="3979753"/>
            <a:ext cx="1331161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6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76495708-801A-4D16-8C02-F14D536AF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86490" y="2697497"/>
            <a:ext cx="1075175" cy="1490495"/>
          </a:xfrm>
          <a:prstGeom prst="rect">
            <a:avLst/>
          </a:prstGeom>
        </p:spPr>
      </p:pic>
      <p:pic>
        <p:nvPicPr>
          <p:cNvPr id="21" name="Picture 20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D5CD4CFC-8971-411F-9EB3-F2B4542FC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8957" y="2878000"/>
            <a:ext cx="426756" cy="5916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0612BF-0D74-41C9-9C3E-06B834FB80D2}"/>
              </a:ext>
            </a:extLst>
          </p:cNvPr>
          <p:cNvSpPr txBox="1"/>
          <p:nvPr/>
        </p:nvSpPr>
        <p:spPr>
          <a:xfrm>
            <a:off x="10260632" y="42660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66C30D-84B4-4F2C-AE43-705EFDC0FAB1}"/>
              </a:ext>
            </a:extLst>
          </p:cNvPr>
          <p:cNvSpPr txBox="1"/>
          <p:nvPr/>
        </p:nvSpPr>
        <p:spPr>
          <a:xfrm>
            <a:off x="6119366" y="345653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tx1"/>
                </a:solidFill>
              </a:rPr>
              <a:t>rand</a:t>
            </a:r>
            <a:endParaRPr lang="en-US" sz="2800" i="1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4267B-EF5E-4ECE-A6CE-32DF5E95D1CE}"/>
              </a:ext>
            </a:extLst>
          </p:cNvPr>
          <p:cNvCxnSpPr>
            <a:stCxn id="27" idx="1"/>
            <a:endCxn id="21" idx="3"/>
          </p:cNvCxnSpPr>
          <p:nvPr/>
        </p:nvCxnSpPr>
        <p:spPr bwMode="auto">
          <a:xfrm flipH="1">
            <a:off x="1195713" y="3173802"/>
            <a:ext cx="110736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22D5F4-E974-4444-99DC-15DEDA0B5E02}"/>
              </a:ext>
            </a:extLst>
          </p:cNvPr>
          <p:cNvSpPr txBox="1"/>
          <p:nvPr/>
        </p:nvSpPr>
        <p:spPr>
          <a:xfrm>
            <a:off x="2303073" y="2912192"/>
            <a:ext cx="62388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tx1"/>
                </a:solidFill>
              </a:rPr>
              <a:t>f( </a:t>
            </a:r>
            <a:r>
              <a:rPr lang="en-US" sz="2800">
                <a:solidFill>
                  <a:schemeClr val="tx1"/>
                </a:solidFill>
              </a:rPr>
              <a:t>)</a:t>
            </a:r>
            <a:endParaRPr lang="en-US" sz="2800" i="1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B88B7-A416-420F-810F-E8750494C7B6}"/>
              </a:ext>
            </a:extLst>
          </p:cNvPr>
          <p:cNvSpPr txBox="1"/>
          <p:nvPr/>
        </p:nvSpPr>
        <p:spPr>
          <a:xfrm>
            <a:off x="1246912" y="2712046"/>
            <a:ext cx="981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tx1"/>
                </a:solidFill>
              </a:rPr>
              <a:t>seed</a:t>
            </a:r>
            <a:br>
              <a:rPr lang="en-US" sz="2800" i="1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(n-bits)</a:t>
            </a:r>
            <a:endParaRPr lang="en-US" sz="2800" i="1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B0FE98-0429-43F9-9EB5-934DCB2756B0}"/>
              </a:ext>
            </a:extLst>
          </p:cNvPr>
          <p:cNvSpPr txBox="1"/>
          <p:nvPr/>
        </p:nvSpPr>
        <p:spPr>
          <a:xfrm>
            <a:off x="1662045" y="3635558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tx1"/>
                </a:solidFill>
              </a:rPr>
              <a:t>f(seed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US" sz="28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127D6D-FA01-4B49-AA6D-561E28F80D6D}"/>
              </a:ext>
            </a:extLst>
          </p:cNvPr>
          <p:cNvSpPr txBox="1"/>
          <p:nvPr/>
        </p:nvSpPr>
        <p:spPr>
          <a:xfrm>
            <a:off x="3143666" y="3579642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m-bits</a:t>
            </a:r>
            <a:endParaRPr lang="en-US" sz="20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0DAC6-349D-4664-9B00-060BDB4E990B}"/>
              </a:ext>
            </a:extLst>
          </p:cNvPr>
          <p:cNvSpPr txBox="1"/>
          <p:nvPr/>
        </p:nvSpPr>
        <p:spPr>
          <a:xfrm>
            <a:off x="5017809" y="3601510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m-bits</a:t>
            </a:r>
            <a:endParaRPr lang="en-US" sz="20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F903B5-86D2-4F14-A86E-EC8DDF377C31}"/>
              </a:ext>
            </a:extLst>
          </p:cNvPr>
          <p:cNvSpPr txBox="1"/>
          <p:nvPr/>
        </p:nvSpPr>
        <p:spPr>
          <a:xfrm>
            <a:off x="4323888" y="371727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?</a:t>
            </a:r>
            <a:endParaRPr lang="en-US" sz="20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D41929-8EE5-4D61-B4FA-9F252B0F0525}"/>
              </a:ext>
            </a:extLst>
          </p:cNvPr>
          <p:cNvCxnSpPr>
            <a:stCxn id="4" idx="0"/>
            <a:endCxn id="10" idx="2"/>
          </p:cNvCxnSpPr>
          <p:nvPr/>
        </p:nvCxnSpPr>
        <p:spPr bwMode="auto">
          <a:xfrm flipV="1">
            <a:off x="4508733" y="4240497"/>
            <a:ext cx="7676" cy="29187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FBF7E052-21E1-4120-9B1A-6EBB2B7A630D}"/>
              </a:ext>
            </a:extLst>
          </p:cNvPr>
          <p:cNvSpPr/>
          <p:nvPr/>
        </p:nvSpPr>
        <p:spPr bwMode="auto">
          <a:xfrm>
            <a:off x="5528373" y="5229719"/>
            <a:ext cx="2281350" cy="700531"/>
          </a:xfrm>
          <a:prstGeom prst="wedgeRoundRectCallout">
            <a:avLst>
              <a:gd name="adj1" fmla="val -85868"/>
              <a:gd name="adj2" fmla="val -2800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1 if input is </a:t>
            </a:r>
            <a:r>
              <a:rPr lang="en-US" i="1" dirty="0">
                <a:solidFill>
                  <a:schemeClr val="tx1"/>
                </a:solidFill>
              </a:rPr>
              <a:t>f(seed), 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 </a:t>
            </a:r>
            <a:r>
              <a:rPr lang="en-US" dirty="0">
                <a:solidFill>
                  <a:schemeClr val="tx1"/>
                </a:solidFill>
              </a:rPr>
              <a:t>if input is </a:t>
            </a:r>
            <a:r>
              <a:rPr lang="en-US" i="1" dirty="0">
                <a:solidFill>
                  <a:schemeClr val="tx1"/>
                </a:solidFill>
              </a:rPr>
              <a:t>rand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19056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6B94-0200-444F-9D20-0FABDE87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An Efficient (PPT)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7FD88D3-7A26-443A-88DE-9C2C37E1A5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An algorithm A is efficient if its running time is bounded by some polynomial in the length of its inputs. 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‘Robust’ : does not depend on ‘machine’ 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i="1" dirty="0"/>
                  <a:t>PPT (Probabilistic Polynomial Time) </a:t>
                </a:r>
                <a:r>
                  <a:rPr lang="en-US" sz="2400" dirty="0"/>
                  <a:t>is the set of all randomized efficient algorithms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Given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bit input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(i.e.,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), is there an efficient algorithm that: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Finds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2400" dirty="0"/>
                  <a:t> (multiplication)?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Finds the factors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7FD88D3-7A26-443A-88DE-9C2C37E1A5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1018" r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F3BEF14-15CD-6C4B-98DD-ADCBBA61CD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997651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6B94-0200-444F-9D20-0FABDE87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Negligible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7FD88D3-7A26-443A-88DE-9C2C37E1A5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69772"/>
                <a:ext cx="8223250" cy="3054804"/>
              </a:xfrm>
            </p:spPr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600" dirty="0"/>
                  <a:t>Informally,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converges to zero as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approaches infinity.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600" dirty="0"/>
                  <a:t>Useful propositions: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negligible,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+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also negligible.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For any polynomial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negligible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the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is also negligible.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7FD88D3-7A26-443A-88DE-9C2C37E1A5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69772"/>
                <a:ext cx="8223250" cy="3054804"/>
              </a:xfrm>
              <a:blipFill>
                <a:blip r:embed="rId2"/>
                <a:stretch>
                  <a:fillRect l="-1235" t="-1653" r="-1543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E0A6B7A-6E2C-7F4D-A1DA-1A052ECEFB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he-IL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80C704F3-8315-1F4F-A9A2-CF150B9F8F9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31812" y="1230086"/>
                <a:ext cx="8223250" cy="16110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0000" tIns="46800" rIns="90000" bIns="4680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49263" rtl="0" eaLnBrk="0" fontAlgn="base" hangingPunct="0">
                  <a:spcBef>
                    <a:spcPts val="75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263" rtl="0" eaLnBrk="0" fontAlgn="base" hangingPunct="0">
                  <a:spcBef>
                    <a:spcPts val="65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600">
                    <a:solidFill>
                      <a:srgbClr val="000000"/>
                    </a:solidFill>
                    <a:latin typeface="+mn-lt"/>
                    <a:cs typeface="+mn-cs"/>
                  </a:defRPr>
                </a:lvl2pPr>
                <a:lvl3pPr marL="1143000" indent="-228600" algn="l" defTabSz="449263" rtl="0" eaLnBrk="0" fontAlgn="base" hangingPunct="0">
                  <a:spcBef>
                    <a:spcPts val="55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200">
                    <a:solidFill>
                      <a:srgbClr val="000000"/>
                    </a:solidFill>
                    <a:latin typeface="+mn-lt"/>
                    <a:cs typeface="+mn-cs"/>
                  </a:defRPr>
                </a:lvl3pPr>
                <a:lvl4pPr marL="16002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4pPr>
                <a:lvl5pPr marL="20574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5pPr>
                <a:lvl6pPr marL="2514600" indent="-228600" algn="l" defTabSz="449263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6pPr>
                <a:lvl7pPr marL="2971800" indent="-228600" algn="l" defTabSz="449263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7pPr>
                <a:lvl8pPr marL="3429000" indent="-228600" algn="l" defTabSz="449263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8pPr>
                <a:lvl9pPr marL="3886200" indent="-228600" algn="l" defTabSz="449263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/>
                <a:r>
                  <a:rPr lang="en-US" sz="2400" b="1" kern="0" dirty="0">
                    <a:latin typeface="American Typewriter" panose="02090604020004020304" pitchFamily="18" charset="77"/>
                  </a:rPr>
                  <a:t>Definition: </a:t>
                </a:r>
                <a:r>
                  <a:rPr lang="en-US" sz="2400" kern="0" dirty="0">
                    <a:latin typeface="American Typewriter" panose="02090604020004020304" pitchFamily="18" charset="77"/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kern="0" dirty="0">
                    <a:latin typeface="American Typewriter" panose="02090604020004020304" pitchFamily="18" charset="77"/>
                  </a:rPr>
                  <a:t> that maps natural numbers to non-negative real numbers is negligible if for every positive polynomial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kern="0" dirty="0">
                    <a:latin typeface="American Typewriter" panose="02090604020004020304" pitchFamily="18" charset="77"/>
                  </a:rPr>
                  <a:t> and all sufficiently large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kern="0" dirty="0">
                    <a:latin typeface="American Typewriter" panose="02090604020004020304" pitchFamily="18" charset="77"/>
                  </a:rPr>
                  <a:t> it holds that </a:t>
                </a:r>
                <a14:m>
                  <m:oMath xmlns:m="http://schemas.openxmlformats.org/officeDocument/2006/math">
                    <m:r>
                      <a:rPr lang="en-US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kern="0" dirty="0"/>
                  <a:t> </a:t>
                </a:r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80C704F3-8315-1F4F-A9A2-CF150B9F8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812" y="1230086"/>
                <a:ext cx="8223250" cy="1611086"/>
              </a:xfrm>
              <a:prstGeom prst="rect">
                <a:avLst/>
              </a:prstGeom>
              <a:blipFill>
                <a:blip r:embed="rId3"/>
                <a:stretch>
                  <a:fillRect l="-1079" t="-3125" r="-924" b="-132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533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175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0F8CB2B-7920-4E38-B7F3-F3BA23DFCA42}"/>
              </a:ext>
            </a:extLst>
          </p:cNvPr>
          <p:cNvSpPr/>
          <p:nvPr/>
        </p:nvSpPr>
        <p:spPr bwMode="auto">
          <a:xfrm>
            <a:off x="611560" y="2660162"/>
            <a:ext cx="24817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8264" y="210979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The PRG Advantage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2682" y="971550"/>
            <a:ext cx="8551738" cy="1521346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A random guess is correct half of the time</a:t>
            </a: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A good distinguisher will have </a:t>
            </a:r>
            <a:r>
              <a:rPr lang="en-US" altLang="he-IL" sz="2400" b="1" dirty="0"/>
              <a:t>an advantage:</a:t>
            </a:r>
            <a:br>
              <a:rPr lang="en-US" altLang="he-IL" sz="2000" dirty="0"/>
            </a:br>
            <a:br>
              <a:rPr lang="en-US" altLang="he-IL" sz="2000" dirty="0"/>
            </a:br>
            <a:br>
              <a:rPr lang="en-US" altLang="he-IL" sz="2000" dirty="0"/>
            </a:br>
            <a:br>
              <a:rPr lang="en-US" altLang="he-IL" sz="2000" dirty="0"/>
            </a:br>
            <a:br>
              <a:rPr lang="en-US" altLang="he-IL" sz="2000" dirty="0"/>
            </a:br>
            <a:endParaRPr lang="en-US" altLang="he-IL" sz="2000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8C1760-2C53-44B8-84B1-5A6AE1588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60797" y="4532369"/>
            <a:ext cx="1895872" cy="162037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DAA17CD-2B6D-4EA1-9D4B-DF1235C9456F}"/>
              </a:ext>
            </a:extLst>
          </p:cNvPr>
          <p:cNvSpPr/>
          <p:nvPr/>
        </p:nvSpPr>
        <p:spPr bwMode="auto">
          <a:xfrm>
            <a:off x="5930336" y="2685644"/>
            <a:ext cx="23579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EC882C-A852-43A4-A02F-CEE59A90C25E}"/>
              </a:ext>
            </a:extLst>
          </p:cNvPr>
          <p:cNvCxnSpPr/>
          <p:nvPr/>
        </p:nvCxnSpPr>
        <p:spPr bwMode="auto">
          <a:xfrm flipH="1">
            <a:off x="2926962" y="3979753"/>
            <a:ext cx="136512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E10EED-E1C9-4663-BDE2-5238317E67B8}"/>
              </a:ext>
            </a:extLst>
          </p:cNvPr>
          <p:cNvCxnSpPr/>
          <p:nvPr/>
        </p:nvCxnSpPr>
        <p:spPr bwMode="auto">
          <a:xfrm>
            <a:off x="4762262" y="3979753"/>
            <a:ext cx="1331161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6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76495708-801A-4D16-8C02-F14D536AF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86490" y="2697497"/>
            <a:ext cx="1075175" cy="1490495"/>
          </a:xfrm>
          <a:prstGeom prst="rect">
            <a:avLst/>
          </a:prstGeom>
        </p:spPr>
      </p:pic>
      <p:pic>
        <p:nvPicPr>
          <p:cNvPr id="21" name="Picture 20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D5CD4CFC-8971-411F-9EB3-F2B4542FC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8957" y="2878000"/>
            <a:ext cx="426756" cy="5916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0612BF-0D74-41C9-9C3E-06B834FB80D2}"/>
              </a:ext>
            </a:extLst>
          </p:cNvPr>
          <p:cNvSpPr txBox="1"/>
          <p:nvPr/>
        </p:nvSpPr>
        <p:spPr>
          <a:xfrm>
            <a:off x="10260632" y="42660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66C30D-84B4-4F2C-AE43-705EFDC0FAB1}"/>
              </a:ext>
            </a:extLst>
          </p:cNvPr>
          <p:cNvSpPr txBox="1"/>
          <p:nvPr/>
        </p:nvSpPr>
        <p:spPr>
          <a:xfrm>
            <a:off x="6119366" y="345653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tx1"/>
                </a:solidFill>
              </a:rPr>
              <a:t>rand</a:t>
            </a:r>
            <a:endParaRPr lang="en-US" sz="2800" i="1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4267B-EF5E-4ECE-A6CE-32DF5E95D1CE}"/>
              </a:ext>
            </a:extLst>
          </p:cNvPr>
          <p:cNvCxnSpPr>
            <a:stCxn id="27" idx="1"/>
            <a:endCxn id="21" idx="3"/>
          </p:cNvCxnSpPr>
          <p:nvPr/>
        </p:nvCxnSpPr>
        <p:spPr bwMode="auto">
          <a:xfrm flipH="1">
            <a:off x="1195713" y="3173802"/>
            <a:ext cx="110736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22D5F4-E974-4444-99DC-15DEDA0B5E02}"/>
              </a:ext>
            </a:extLst>
          </p:cNvPr>
          <p:cNvSpPr txBox="1"/>
          <p:nvPr/>
        </p:nvSpPr>
        <p:spPr>
          <a:xfrm>
            <a:off x="2303073" y="2912192"/>
            <a:ext cx="62388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tx1"/>
                </a:solidFill>
              </a:rPr>
              <a:t>f( </a:t>
            </a:r>
            <a:r>
              <a:rPr lang="en-US" sz="2800">
                <a:solidFill>
                  <a:schemeClr val="tx1"/>
                </a:solidFill>
              </a:rPr>
              <a:t>)</a:t>
            </a:r>
            <a:endParaRPr lang="en-US" sz="2800" i="1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B88B7-A416-420F-810F-E8750494C7B6}"/>
              </a:ext>
            </a:extLst>
          </p:cNvPr>
          <p:cNvSpPr txBox="1"/>
          <p:nvPr/>
        </p:nvSpPr>
        <p:spPr>
          <a:xfrm>
            <a:off x="1246912" y="2712046"/>
            <a:ext cx="981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tx1"/>
                </a:solidFill>
              </a:rPr>
              <a:t>seed</a:t>
            </a:r>
            <a:br>
              <a:rPr lang="en-US" sz="2800" i="1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(n-bits)</a:t>
            </a:r>
            <a:endParaRPr lang="en-US" sz="2800" i="1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B0FE98-0429-43F9-9EB5-934DCB2756B0}"/>
              </a:ext>
            </a:extLst>
          </p:cNvPr>
          <p:cNvSpPr txBox="1"/>
          <p:nvPr/>
        </p:nvSpPr>
        <p:spPr>
          <a:xfrm>
            <a:off x="1662045" y="3635558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tx1"/>
                </a:solidFill>
              </a:rPr>
              <a:t>f(seed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US" sz="28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127D6D-FA01-4B49-AA6D-561E28F80D6D}"/>
              </a:ext>
            </a:extLst>
          </p:cNvPr>
          <p:cNvSpPr txBox="1"/>
          <p:nvPr/>
        </p:nvSpPr>
        <p:spPr>
          <a:xfrm>
            <a:off x="3143666" y="3579642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m-bits</a:t>
            </a:r>
            <a:endParaRPr lang="en-US" sz="20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0DAC6-349D-4664-9B00-060BDB4E990B}"/>
              </a:ext>
            </a:extLst>
          </p:cNvPr>
          <p:cNvSpPr txBox="1"/>
          <p:nvPr/>
        </p:nvSpPr>
        <p:spPr>
          <a:xfrm>
            <a:off x="5017809" y="3601510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m-bits</a:t>
            </a:r>
            <a:endParaRPr lang="en-US" sz="20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F903B5-86D2-4F14-A86E-EC8DDF377C31}"/>
              </a:ext>
            </a:extLst>
          </p:cNvPr>
          <p:cNvSpPr txBox="1"/>
          <p:nvPr/>
        </p:nvSpPr>
        <p:spPr>
          <a:xfrm>
            <a:off x="4323888" y="371727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?</a:t>
            </a:r>
            <a:endParaRPr lang="en-US" sz="20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D41929-8EE5-4D61-B4FA-9F252B0F0525}"/>
              </a:ext>
            </a:extLst>
          </p:cNvPr>
          <p:cNvCxnSpPr>
            <a:stCxn id="4" idx="0"/>
            <a:endCxn id="10" idx="2"/>
          </p:cNvCxnSpPr>
          <p:nvPr/>
        </p:nvCxnSpPr>
        <p:spPr bwMode="auto">
          <a:xfrm flipV="1">
            <a:off x="4508733" y="4240497"/>
            <a:ext cx="7676" cy="29187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FBF7E052-21E1-4120-9B1A-6EBB2B7A630D}"/>
              </a:ext>
            </a:extLst>
          </p:cNvPr>
          <p:cNvSpPr/>
          <p:nvPr/>
        </p:nvSpPr>
        <p:spPr bwMode="auto">
          <a:xfrm>
            <a:off x="5528373" y="5229719"/>
            <a:ext cx="2281350" cy="700531"/>
          </a:xfrm>
          <a:prstGeom prst="wedgeRoundRectCallout">
            <a:avLst>
              <a:gd name="adj1" fmla="val -85868"/>
              <a:gd name="adj2" fmla="val -2800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1 if input is </a:t>
            </a:r>
            <a:r>
              <a:rPr lang="en-US" i="1" dirty="0">
                <a:solidFill>
                  <a:schemeClr val="tx1"/>
                </a:solidFill>
              </a:rPr>
              <a:t>f(seed), 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 </a:t>
            </a:r>
            <a:r>
              <a:rPr lang="en-US" dirty="0">
                <a:solidFill>
                  <a:schemeClr val="tx1"/>
                </a:solidFill>
              </a:rPr>
              <a:t>if input is </a:t>
            </a:r>
            <a:r>
              <a:rPr lang="en-US" i="1" dirty="0">
                <a:solidFill>
                  <a:schemeClr val="tx1"/>
                </a:solidFill>
              </a:rPr>
              <a:t>rand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32C5C-9DD2-4593-AAF7-810C714930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4442" y="1695680"/>
            <a:ext cx="6572684" cy="8763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6570302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6F150-5EA1-40C2-ABDA-E7DD89D4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Pseudo-Random Generator: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53F30-0372-4E2A-8AE1-2A4F7643C9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7061" y="857193"/>
                <a:ext cx="8223250" cy="1622168"/>
              </a:xfrm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 sz="2400" dirty="0"/>
                  <a:t>A PRG is an efficiently-computable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𝑃𝑃𝑇</m:t>
                    </m:r>
                  </m:oMath>
                </a14:m>
                <a:r>
                  <a:rPr lang="en-US" sz="2400" dirty="0"/>
                  <a:t>, which is length-increasing (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400" dirty="0"/>
                  <a:t>), and whose output is indistinguishable from random, i.e.:</a:t>
                </a:r>
                <a:br>
                  <a:rPr lang="en-US" sz="2400" dirty="0"/>
                </a:br>
                <a:r>
                  <a:rPr lang="en-US" sz="2400" dirty="0"/>
                  <a:t>							</a:t>
                </a:r>
                <a:r>
                  <a:rPr lang="en-US" sz="2400" b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𝑷𝑷𝑻</m:t>
                        </m:r>
                      </m:e>
                    </m:d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𝑷𝑹𝑮</m:t>
                        </m:r>
                      </m:sup>
                    </m:sSubSup>
                    <m:d>
                      <m:d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𝑵𝑬𝑮𝑳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0000FF"/>
                    </a:solidFill>
                  </a:rPr>
                  <a:t>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53F30-0372-4E2A-8AE1-2A4F7643C9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061" y="857193"/>
                <a:ext cx="8223250" cy="1622168"/>
              </a:xfrm>
              <a:blipFill>
                <a:blip r:embed="rId2"/>
                <a:stretch>
                  <a:fillRect l="-959" t="-1471" r="-177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E39E44B-34BD-4699-8F7C-34DEF3731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199" y="2531245"/>
            <a:ext cx="6572684" cy="7676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3084BE-7CFB-4812-853A-F9A3ED437EF5}"/>
              </a:ext>
            </a:extLst>
          </p:cNvPr>
          <p:cNvSpPr/>
          <p:nvPr/>
        </p:nvSpPr>
        <p:spPr bwMode="auto">
          <a:xfrm>
            <a:off x="611560" y="4042918"/>
            <a:ext cx="2481752" cy="124870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54DB96-C11D-4700-A595-72FA15395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546826" y="4532147"/>
            <a:ext cx="1895872" cy="16203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DD61C3-FFBD-4958-84DB-26B93FC6DA6F}"/>
              </a:ext>
            </a:extLst>
          </p:cNvPr>
          <p:cNvSpPr/>
          <p:nvPr/>
        </p:nvSpPr>
        <p:spPr bwMode="auto">
          <a:xfrm>
            <a:off x="5924154" y="4079155"/>
            <a:ext cx="2383324" cy="121246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240006-DDB0-4804-A613-6189AAD72856}"/>
              </a:ext>
            </a:extLst>
          </p:cNvPr>
          <p:cNvCxnSpPr>
            <a:stCxn id="19" idx="1"/>
          </p:cNvCxnSpPr>
          <p:nvPr/>
        </p:nvCxnSpPr>
        <p:spPr bwMode="auto">
          <a:xfrm flipH="1" flipV="1">
            <a:off x="3093313" y="4274985"/>
            <a:ext cx="1152518" cy="1613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15E416-BFD6-4E05-830E-6C53EDD95380}"/>
              </a:ext>
            </a:extLst>
          </p:cNvPr>
          <p:cNvCxnSpPr/>
          <p:nvPr/>
        </p:nvCxnSpPr>
        <p:spPr bwMode="auto">
          <a:xfrm>
            <a:off x="4592993" y="4267586"/>
            <a:ext cx="1331161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Picture 9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558E5955-0698-4E9A-8C46-573D5609FE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322913" y="4163091"/>
            <a:ext cx="753524" cy="1044596"/>
          </a:xfrm>
          <a:prstGeom prst="rect">
            <a:avLst/>
          </a:prstGeom>
        </p:spPr>
      </p:pic>
      <p:pic>
        <p:nvPicPr>
          <p:cNvPr id="11" name="Picture 10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934611D8-8635-41C0-9095-FF587982CE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68957" y="4260756"/>
            <a:ext cx="426756" cy="5916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487294-DADE-44FA-B77D-CF2F7136B2EA}"/>
              </a:ext>
            </a:extLst>
          </p:cNvPr>
          <p:cNvSpPr txBox="1"/>
          <p:nvPr/>
        </p:nvSpPr>
        <p:spPr>
          <a:xfrm>
            <a:off x="6109617" y="4510300"/>
            <a:ext cx="915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tx1"/>
                </a:solidFill>
              </a:rPr>
              <a:t>rand</a:t>
            </a:r>
            <a:endParaRPr lang="en-US" sz="28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DA0278-33AD-42FD-AB8D-14EF813FE50A}"/>
              </a:ext>
            </a:extLst>
          </p:cNvPr>
          <p:cNvCxnSpPr>
            <a:stCxn id="14" idx="1"/>
            <a:endCxn id="11" idx="3"/>
          </p:cNvCxnSpPr>
          <p:nvPr/>
        </p:nvCxnSpPr>
        <p:spPr bwMode="auto">
          <a:xfrm flipH="1">
            <a:off x="1195713" y="4556558"/>
            <a:ext cx="110736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7C3D45-E533-43F3-8B71-EA010AA14344}"/>
              </a:ext>
            </a:extLst>
          </p:cNvPr>
          <p:cNvSpPr txBox="1"/>
          <p:nvPr/>
        </p:nvSpPr>
        <p:spPr>
          <a:xfrm>
            <a:off x="2303073" y="4294948"/>
            <a:ext cx="62388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tx1"/>
                </a:solidFill>
              </a:rPr>
              <a:t>f(.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US" sz="28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917907-900D-49BF-984D-5D5881DE0132}"/>
                  </a:ext>
                </a:extLst>
              </p:cNvPr>
              <p:cNvSpPr txBox="1"/>
              <p:nvPr/>
            </p:nvSpPr>
            <p:spPr>
              <a:xfrm>
                <a:off x="1246912" y="4094802"/>
                <a:ext cx="98135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br>
                  <a:rPr lang="en-US" sz="2800" i="1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(n-bits)</a:t>
                </a:r>
                <a:endParaRPr lang="en-US" sz="2800" i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917907-900D-49BF-984D-5D5881DE0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12" y="4094802"/>
                <a:ext cx="981359" cy="830997"/>
              </a:xfrm>
              <a:prstGeom prst="rect">
                <a:avLst/>
              </a:prstGeom>
              <a:blipFill>
                <a:blip r:embed="rId8"/>
                <a:stretch>
                  <a:fillRect l="-6832" r="-5590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98B1B7-5F5A-487A-B90F-ACA18C337E08}"/>
                  </a:ext>
                </a:extLst>
              </p:cNvPr>
              <p:cNvSpPr txBox="1"/>
              <p:nvPr/>
            </p:nvSpPr>
            <p:spPr>
              <a:xfrm>
                <a:off x="3255820" y="3879100"/>
                <a:ext cx="7639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98B1B7-5F5A-487A-B90F-ACA18C337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820" y="3879100"/>
                <a:ext cx="763927" cy="400110"/>
              </a:xfrm>
              <a:prstGeom prst="rect">
                <a:avLst/>
              </a:prstGeom>
              <a:blipFill>
                <a:blip r:embed="rId9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F87C03-54BE-422E-8E0B-A350EE8E5D56}"/>
                  </a:ext>
                </a:extLst>
              </p:cNvPr>
              <p:cNvSpPr txBox="1"/>
              <p:nvPr/>
            </p:nvSpPr>
            <p:spPr>
              <a:xfrm>
                <a:off x="4939752" y="3913744"/>
                <a:ext cx="3826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𝑟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F87C03-54BE-422E-8E0B-A350EE8E5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752" y="3913744"/>
                <a:ext cx="382669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6F7EE0-9EDB-468B-B274-4B491342CF88}"/>
                  </a:ext>
                </a:extLst>
              </p:cNvPr>
              <p:cNvSpPr txBox="1"/>
              <p:nvPr/>
            </p:nvSpPr>
            <p:spPr>
              <a:xfrm>
                <a:off x="4245831" y="4029511"/>
                <a:ext cx="4857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6F7EE0-9EDB-468B-B274-4B491342C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831" y="4029511"/>
                <a:ext cx="48571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C4F0D1-D1F0-41F9-B1B3-1602AF085C57}"/>
              </a:ext>
            </a:extLst>
          </p:cNvPr>
          <p:cNvCxnSpPr>
            <a:stCxn id="6" idx="0"/>
            <a:endCxn id="19" idx="2"/>
          </p:cNvCxnSpPr>
          <p:nvPr/>
        </p:nvCxnSpPr>
        <p:spPr bwMode="auto">
          <a:xfrm flipH="1">
            <a:off x="4488686" y="4532147"/>
            <a:ext cx="6076" cy="2058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peech Bubble: Rectangle with Corners Rounded 20">
                <a:extLst>
                  <a:ext uri="{FF2B5EF4-FFF2-40B4-BE49-F238E27FC236}">
                    <a16:creationId xmlns:a16="http://schemas.microsoft.com/office/drawing/2014/main" id="{01AC2CE1-1C1A-4705-BBB1-84C2EF6778C2}"/>
                  </a:ext>
                </a:extLst>
              </p:cNvPr>
              <p:cNvSpPr/>
              <p:nvPr/>
            </p:nvSpPr>
            <p:spPr bwMode="auto">
              <a:xfrm>
                <a:off x="5392803" y="5480054"/>
                <a:ext cx="716814" cy="578860"/>
              </a:xfrm>
              <a:prstGeom prst="wedgeRoundRectCallout">
                <a:avLst>
                  <a:gd name="adj1" fmla="val -154628"/>
                  <a:gd name="adj2" fmla="val -47102"/>
                  <a:gd name="adj3" fmla="val 16667"/>
                </a:avLst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1" name="Speech Bubble: Rectangle with Corners Rounded 20">
                <a:extLst>
                  <a:ext uri="{FF2B5EF4-FFF2-40B4-BE49-F238E27FC236}">
                    <a16:creationId xmlns:a16="http://schemas.microsoft.com/office/drawing/2014/main" id="{01AC2CE1-1C1A-4705-BBB1-84C2EF677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2803" y="5480054"/>
                <a:ext cx="716814" cy="578860"/>
              </a:xfrm>
              <a:prstGeom prst="wedgeRoundRectCallout">
                <a:avLst>
                  <a:gd name="adj1" fmla="val -154628"/>
                  <a:gd name="adj2" fmla="val -47102"/>
                  <a:gd name="adj3" fmla="val 16667"/>
                </a:avLst>
              </a:prstGeom>
              <a:blipFill>
                <a:blip r:embed="rId1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0CD81D7B-A9CA-0445-A4D6-0105F9D4B5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83767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B9FA-F0CD-214F-8801-A83CE6EB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C1A4-0F85-4E45-9F45-2D6AC6B2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One time pad (OTP) encryption.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Pseudorandom number generators (PRGs).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Pseudorandom number functions (PRFs)</a:t>
            </a:r>
            <a:r>
              <a:rPr lang="en-US" altLang="he-IL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 dirty="0"/>
              <a:t>Encryption schemes from PRGs and PRFs.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3142B-9D9F-4744-AC12-E2B1DDF953B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498043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6B94-0200-444F-9D20-0FABDE87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D88D3-7A26-443A-88DE-9C2C37E1A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Let f(s) be a PRG, are the following PRGs?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dirty="0"/>
              <a:t>g(s) = 1||f(s)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dirty="0"/>
              <a:t>q(s) = (parity of s)||f(s)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dirty="0"/>
              <a:t>w(s) = ~f(s)</a:t>
            </a:r>
          </a:p>
          <a:p>
            <a:pPr marL="1257300" lvl="2" indent="-457200">
              <a:buFont typeface="Wingdings" panose="05000000000000000000" pitchFamily="2" charset="2"/>
              <a:buChar char="q"/>
            </a:pPr>
            <a:r>
              <a:rPr lang="en-US" dirty="0"/>
              <a:t>~ is the bitwise complement or negation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61360E8-749B-4143-B973-49C22D7DC4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936258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4578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405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PRG proposals I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9765" y="1220347"/>
            <a:ext cx="8420684" cy="250256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Often based on Feedback Shift Register(s)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Easy construction for efficient hardware implementations.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Linear feedback (LFSR), or non-linear feedback function (f(…) in the figure, e.g., XOR all previous bits to produce the next one).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LFSR is easily predictable (not secure PRG)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67B94-6FAC-43B9-A6A6-63CB003C5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18" t="15209" r="2684" b="31145"/>
          <a:stretch/>
        </p:blipFill>
        <p:spPr>
          <a:xfrm>
            <a:off x="2150722" y="3958727"/>
            <a:ext cx="4767943" cy="1464906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89A306C-5BDA-F447-8D42-628A5E38C4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256946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PRG proposals II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9766" y="964406"/>
            <a:ext cx="8420684" cy="5277644"/>
          </a:xfrm>
        </p:spPr>
        <p:txBody>
          <a:bodyPr/>
          <a:lstStyle/>
          <a:p>
            <a:pPr marL="400050" lvl="1" indent="0"/>
            <a:endParaRPr lang="en-US" sz="22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More complex (multi-registers, etc.), e.g. in GSM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GSM’s original stream-ciphers (A5/1, A5/2): broken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RC4; efficient for software implementations, but known attacks on 1</a:t>
            </a:r>
            <a:r>
              <a:rPr lang="en-US" baseline="30000" dirty="0"/>
              <a:t>st</a:t>
            </a:r>
            <a:r>
              <a:rPr lang="en-US" dirty="0"/>
              <a:t> bytes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In practice, attacks on PRGs (or constructions that use PRGs) are often caused by an incorrect use of a PRG.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Example: a PRG-based OTP encryption scheme with a fixed PRG seed.</a:t>
            </a:r>
          </a:p>
          <a:p>
            <a:pPr marL="1714500" lvl="3" indent="-4572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What is wrong with this construction?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89A306C-5BDA-F447-8D42-628A5E38C4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991794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75170" y="6242050"/>
            <a:ext cx="5052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FE1E6BE-C1A1-4FCF-A300-B258AC9A348B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he-IL" sz="1800" dirty="0"/>
          </a:p>
        </p:txBody>
      </p:sp>
      <p:sp>
        <p:nvSpPr>
          <p:cNvPr id="9933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4687" cy="137477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Example: </a:t>
            </a:r>
            <a:r>
              <a:rPr lang="en-US" altLang="he-IL" dirty="0">
                <a:solidFill>
                  <a:srgbClr val="FF0000"/>
                </a:solidFill>
              </a:rPr>
              <a:t>Mis</a:t>
            </a:r>
            <a:r>
              <a:rPr lang="en-US" altLang="he-IL" dirty="0"/>
              <a:t>using Stream-Cipher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332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457200" y="1149350"/>
                <a:ext cx="8226425" cy="4978400"/>
              </a:xfrm>
            </p:spPr>
            <p:txBody>
              <a:bodyPr/>
              <a:lstStyle/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/>
                  <a:t>MS-Word 2002 uses RC4 to encrypt:</a:t>
                </a:r>
              </a:p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/>
                  <a:t>PAD = RC4(password)</a:t>
                </a:r>
              </a:p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/>
                  <a:t>Save PAD </a:t>
                </a:r>
                <a14:m>
                  <m:oMath xmlns:m="http://schemas.openxmlformats.org/officeDocument/2006/math">
                    <m:r>
                      <a:rPr lang="en-US" altLang="he-I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he-IL" sz="2400" dirty="0"/>
                  <a:t> Document (bitwise XOR)</a:t>
                </a:r>
              </a:p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>
                    <a:solidFill>
                      <a:srgbClr val="FF0000"/>
                    </a:solidFill>
                  </a:rPr>
                  <a:t>The Problem: </a:t>
                </a:r>
                <a:r>
                  <a:rPr lang="en-US" altLang="he-IL" sz="2400" dirty="0">
                    <a:solidFill>
                      <a:schemeClr val="tx1"/>
                    </a:solidFill>
                  </a:rPr>
                  <a:t>same pad used to encrypt when document is modified</a:t>
                </a:r>
              </a:p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>
                    <a:solidFill>
                      <a:schemeClr val="tx1"/>
                    </a:solidFill>
                  </a:rPr>
                  <a:t>Attacker gets: c1=PAD </a:t>
                </a:r>
                <a:r>
                  <a:rPr lang="en-US" altLang="he-IL" sz="2400" dirty="0" err="1">
                    <a:solidFill>
                      <a:schemeClr val="tx1"/>
                    </a:solidFill>
                  </a:rPr>
                  <a:t>xor</a:t>
                </a:r>
                <a:r>
                  <a:rPr lang="en-US" altLang="he-IL" sz="2400" dirty="0">
                    <a:solidFill>
                      <a:schemeClr val="tx1"/>
                    </a:solidFill>
                  </a:rPr>
                  <a:t> d1, c2 = PAD </a:t>
                </a:r>
                <a:r>
                  <a:rPr lang="en-US" altLang="he-IL" sz="2400" dirty="0" err="1">
                    <a:solidFill>
                      <a:schemeClr val="tx1"/>
                    </a:solidFill>
                  </a:rPr>
                  <a:t>xor</a:t>
                </a:r>
                <a:r>
                  <a:rPr lang="en-US" altLang="he-IL" sz="2400" dirty="0">
                    <a:solidFill>
                      <a:schemeClr val="tx1"/>
                    </a:solidFill>
                  </a:rPr>
                  <a:t> d2</a:t>
                </a:r>
              </a:p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>
                    <a:solidFill>
                      <a:schemeClr val="tx1"/>
                    </a:solidFill>
                  </a:rPr>
                  <a:t>Enough redundancy in English to decrypt!</a:t>
                </a:r>
              </a:p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>
                    <a:solidFill>
                      <a:schemeClr val="tx1"/>
                    </a:solidFill>
                  </a:rPr>
                  <a:t>[Mason et al., CCS'06] </a:t>
                </a:r>
              </a:p>
            </p:txBody>
          </p:sp>
        </mc:Choice>
        <mc:Fallback xmlns="">
          <p:sp>
            <p:nvSpPr>
              <p:cNvPr id="9933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57200" y="1149350"/>
                <a:ext cx="8226425" cy="4978400"/>
              </a:xfrm>
              <a:blipFill>
                <a:blip r:embed="rId3"/>
                <a:stretch>
                  <a:fillRect l="-1235" t="-1018"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 bwMode="auto">
          <a:xfrm>
            <a:off x="611559" y="5194853"/>
            <a:ext cx="8068890" cy="796826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</a:rPr>
              <a:t>Cryptography is bypassed more often than broken!!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633018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43D0-16D5-441A-A9B9-374BCFFA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Provably-Secure PRG?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07D26-334F-460F-8A1A-185B0BCD0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938" y="1058115"/>
                <a:ext cx="8223250" cy="4918142"/>
              </a:xfrm>
            </p:spPr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a secure PRG </a:t>
                </a:r>
                <a:r>
                  <a:rPr lang="en-US" sz="2400" dirty="0">
                    <a:sym typeface="Wingdings" panose="05000000000000000000" pitchFamily="2" charset="2"/>
                  </a:rPr>
                  <a:t> no PPT distinguisher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200" dirty="0">
                    <a:sym typeface="Wingdings" panose="05000000000000000000" pitchFamily="2" charset="2"/>
                  </a:rPr>
                  <a:t>But given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US" sz="2200" dirty="0">
                    <a:sym typeface="Wingdings" panose="05000000000000000000" pitchFamily="2" charset="2"/>
                  </a:rPr>
                  <a:t>, it is trivial to identify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This means that the PRG problem </a:t>
                </a:r>
                <a:r>
                  <a:rPr lang="en-US" sz="2400" b="1" dirty="0"/>
                  <a:t>is </a:t>
                </a:r>
                <a:r>
                  <a:rPr lang="en-US" sz="2400" dirty="0"/>
                  <a:t>in NP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NP: in PPT, if given a ‘hint’ – e.g.,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… 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So a provable secure PRG </a:t>
                </a:r>
                <a:r>
                  <a:rPr lang="en-US" sz="24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𝑁𝑃</m:t>
                    </m:r>
                  </m:oMath>
                </a14:m>
                <a:endParaRPr lang="en-US" sz="2400" dirty="0"/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200" dirty="0"/>
                  <a:t>The ‘holy grail’ of the theory of complexity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ym typeface="Wingdings" panose="05000000000000000000" pitchFamily="2" charset="2"/>
                  </a:rPr>
                  <a:t>So don’t expect a ‘real’ provably-secure PRG</a:t>
                </a:r>
                <a:endParaRPr lang="en-US" sz="2400" dirty="0"/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Instead, we prove that a given PRG construction is secure, if &lt;assumption&gt;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The paradigm of proof by reduction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07D26-334F-460F-8A1A-185B0BCD0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938" y="1058115"/>
                <a:ext cx="8223250" cy="4918142"/>
              </a:xfrm>
              <a:blipFill>
                <a:blip r:embed="rId2"/>
                <a:stretch>
                  <a:fillRect l="-924" t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C64EE-2CCC-624C-9BB8-BC73515F7C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5295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43D0-16D5-441A-A9B9-374BCFFA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Provably-Secure PRG : by reduction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07D26-334F-460F-8A1A-185B0BCD0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938" y="1058114"/>
                <a:ext cx="8223250" cy="5026999"/>
              </a:xfrm>
            </p:spPr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Construct PRG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/>
                  <a:t> from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800" dirty="0"/>
                  <a:t>assumed to be X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X is some hard problem (or a hardness assumption)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Known (or believed) to be hard to be broken.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Reduction: if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is secure X </a:t>
                </a:r>
                <a:r>
                  <a:rPr lang="en-US" sz="28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sym typeface="Wingdings" panose="05000000000000000000" pitchFamily="2" charset="2"/>
                  </a:rPr>
                  <a:t> is a secure PRG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Basic method of theory of cryptograph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Many such PRG constructions.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07D26-334F-460F-8A1A-185B0BCD0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938" y="1058114"/>
                <a:ext cx="8223250" cy="5026999"/>
              </a:xfrm>
              <a:blipFill>
                <a:blip r:embed="rId2"/>
                <a:stretch>
                  <a:fillRect l="-1233" t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904804D-49B0-2447-9F3D-42FA2D6568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729791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ACFF5B-EAD3-4F93-9D57-A8B90EA40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3" y="2387083"/>
            <a:ext cx="9071937" cy="35565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9743D0-16D5-441A-A9B9-374BCFFA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PRG by reduction – An Example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C48CA-801D-4143-9A0F-842F4540B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66" y="1436914"/>
            <a:ext cx="8813667" cy="754226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D541359E-464A-9E44-87C1-C1AE2C0FF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he-IL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898E1-AA22-F448-92EE-984670083C64}"/>
              </a:ext>
            </a:extLst>
          </p:cNvPr>
          <p:cNvSpPr txBox="1"/>
          <p:nvPr/>
        </p:nvSpPr>
        <p:spPr>
          <a:xfrm>
            <a:off x="165166" y="2368423"/>
            <a:ext cx="300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r and s are random strings</a:t>
            </a:r>
          </a:p>
        </p:txBody>
      </p:sp>
    </p:spTree>
    <p:extLst>
      <p:ext uri="{BB962C8B-B14F-4D97-AF65-F5344CB8AC3E}">
        <p14:creationId xmlns:p14="http://schemas.microsoft.com/office/powerpoint/2010/main" val="13718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16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11560" y="476672"/>
            <a:ext cx="8291512" cy="3899385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We can apply generic, exhaustive attacks to every cryptosystem. So, is breaking just a question of resources? </a:t>
            </a: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Can encryption be secure unconditionally – even against attacker with unbounded time and storage?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1840" y="4623421"/>
            <a:ext cx="2395207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Rage Italic" panose="03070502040507070304" pitchFamily="66" charset="0"/>
              </a:rPr>
              <a:t>Yes it can!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B1FC5-9A42-F043-AA16-A2D9BFECEA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40486" y="6242050"/>
            <a:ext cx="439963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86306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7368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43D0-16D5-441A-A9B9-374BCFFA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Reduction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07D26-334F-460F-8A1A-185B0BCD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938" y="1058114"/>
            <a:ext cx="8223250" cy="502699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/>
              <a:t>General paradigm (informal).</a:t>
            </a:r>
            <a:endParaRPr lang="en-US" sz="1600" dirty="0"/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sz="2200" dirty="0"/>
              <a:t>Use the new construction attacker (in this case it is the distinguisher D’) to build an attacker against the secure (smaller) construction (in this case it is the distinguisher D).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sz="2200" dirty="0"/>
              <a:t>Analyze the success probability of D’ based on that.</a:t>
            </a:r>
          </a:p>
          <a:p>
            <a:pPr marL="1257300" lvl="2" indent="-457200">
              <a:buFont typeface="Wingdings" panose="05000000000000000000" pitchFamily="2" charset="2"/>
              <a:buChar char="q"/>
            </a:pPr>
            <a:r>
              <a:rPr lang="en-US" sz="2000" dirty="0"/>
              <a:t>Since the smaller construction is secure, the success probability of D’ will be also negligible, thus proving the security of the new construction.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sz="2200" dirty="0"/>
              <a:t>Usually, it is easier to use proof by contrapositive.</a:t>
            </a:r>
          </a:p>
          <a:p>
            <a:pPr marL="1257300" lvl="2" indent="-457200">
              <a:buFont typeface="Wingdings" panose="05000000000000000000" pitchFamily="2" charset="2"/>
              <a:buChar char="q"/>
            </a:pPr>
            <a:r>
              <a:rPr lang="en-US" sz="2000" dirty="0"/>
              <a:t>Assume the new construction is insecure, then the smaller attacker will succeed with non-negligible probability </a:t>
            </a:r>
            <a:r>
              <a:rPr lang="en-US" sz="2000" dirty="0">
                <a:sym typeface="Wingdings" pitchFamily="2" charset="2"/>
              </a:rPr>
              <a:t> contradiction  the new construction is secure.</a:t>
            </a:r>
          </a:p>
          <a:p>
            <a:pPr marL="0" indent="0"/>
            <a:endParaRPr lang="en-US" sz="24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904804D-49B0-2447-9F3D-42FA2D6568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2113667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062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264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Stream-Cipher Like but </a:t>
            </a:r>
            <a:r>
              <a:rPr lang="en-US" altLang="he-IL" sz="4000" u="sng" dirty="0"/>
              <a:t>Stateless</a:t>
            </a:r>
            <a:r>
              <a:rPr lang="en-US" altLang="he-IL" sz="4000" dirty="0"/>
              <a:t> Encrypt? 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11240" y="1154977"/>
            <a:ext cx="7975673" cy="1918686"/>
          </a:xfrm>
        </p:spPr>
        <p:txBody>
          <a:bodyPr/>
          <a:lstStyle/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PRG-based stream ciphers are stateful.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Need to remember how many bits (or bytes) were already encrypted, and and how many bits (or bytes) of PRG output have been used so far.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Can secure encryption be </a:t>
            </a:r>
            <a:r>
              <a:rPr lang="en-US" altLang="he-IL" sz="2400" b="1" i="1" dirty="0"/>
              <a:t>stateless</a:t>
            </a:r>
            <a:r>
              <a:rPr lang="en-US" altLang="he-IL" sz="2400" dirty="0"/>
              <a:t>?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The answer is…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79620" y="3204178"/>
            <a:ext cx="2395207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Rage Italic" panose="03070502040507070304" pitchFamily="66" charset="0"/>
              </a:rPr>
              <a:t>Yes it can!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2453991" y="4323364"/>
            <a:ext cx="3446463" cy="1918686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In three steps (or versions):</a:t>
            </a:r>
          </a:p>
          <a:p>
            <a:pPr marL="342900" marR="0" indent="-34290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</a:pP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Use </a:t>
            </a:r>
            <a:r>
              <a:rPr kumimoji="0" lang="en-US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less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state</a:t>
            </a:r>
          </a:p>
          <a:p>
            <a:pPr marL="342900" marR="0" indent="-34290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</a:pPr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b="1" dirty="0">
                <a:solidFill>
                  <a:schemeClr val="tx1"/>
                </a:solidFill>
              </a:rPr>
              <a:t>no</a:t>
            </a:r>
            <a:r>
              <a:rPr lang="en-US" dirty="0">
                <a:solidFill>
                  <a:schemeClr val="tx1"/>
                </a:solidFill>
              </a:rPr>
              <a:t> state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with a random function</a:t>
            </a:r>
          </a:p>
          <a:p>
            <a:pPr marL="342900" marR="0" indent="-34290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</a:pPr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b="1" dirty="0">
                <a:solidFill>
                  <a:schemeClr val="tx1"/>
                </a:solidFill>
              </a:rPr>
              <a:t>no</a:t>
            </a:r>
            <a:r>
              <a:rPr lang="en-US" dirty="0">
                <a:solidFill>
                  <a:schemeClr val="tx1"/>
                </a:solidFill>
              </a:rPr>
              <a:t> state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but with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pseudo-random function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065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3600"/>
              <a:t>First, what’s a (‘truly’) random function f?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Fix domain D, usually binary strings: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he-IL" sz="21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Fix range R, usually binary strings: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he-IL" sz="21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For each value x in D, randomly select a value y in R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f(x) = y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Example: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ct val="65000"/>
                  <a:buFontTx/>
                  <a:buNone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100" dirty="0"/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  <a:blipFill>
                <a:blip r:embed="rId3"/>
                <a:stretch>
                  <a:fillRect t="-8772" b="-164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38943" y="4032934"/>
                <a:ext cx="13681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Domain 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en-US" altLang="he-I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43" y="4032934"/>
                <a:ext cx="1368152" cy="646331"/>
              </a:xfrm>
              <a:prstGeom prst="rect">
                <a:avLst/>
              </a:prstGeom>
              <a:blipFill>
                <a:blip r:embed="rId4"/>
                <a:stretch>
                  <a:fillRect l="-2752" t="-3846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35287" y="3425971"/>
                <a:ext cx="2232248" cy="372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Range 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he-IL">
                    <a:solidFill>
                      <a:schemeClr val="tx1"/>
                    </a:solidFill>
                  </a:rPr>
                  <a:t> </a:t>
                </a:r>
                <a:r>
                  <a:rPr lang="en-US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287" y="3425971"/>
                <a:ext cx="2232248" cy="372731"/>
              </a:xfrm>
              <a:prstGeom prst="rect">
                <a:avLst/>
              </a:prstGeom>
              <a:blipFill>
                <a:blip r:embed="rId5"/>
                <a:stretch>
                  <a:fillRect l="-2260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661111"/>
              </p:ext>
            </p:extLst>
          </p:nvPr>
        </p:nvGraphicFramePr>
        <p:xfrm>
          <a:off x="2307095" y="3429000"/>
          <a:ext cx="1728192" cy="1854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7178549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0740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f(</a:t>
                      </a:r>
                      <a:r>
                        <a:rPr lang="en-US" baseline="0" dirty="0"/>
                        <a:t>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4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9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5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92848"/>
                  </a:ext>
                </a:extLst>
              </a:tr>
            </a:tbl>
          </a:graphicData>
        </a:graphic>
      </p:graphicFrame>
      <p:pic>
        <p:nvPicPr>
          <p:cNvPr id="6" name="Picture 5" descr="TheMathWall - Probability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535" y="3068960"/>
            <a:ext cx="1543172" cy="181401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BD37114-E1FC-F04B-BE33-3D0DA3DF40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9747934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3600"/>
              <a:t>What’s a (‘truly’) random function?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Fix domain D, usually binary strings: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he-IL" sz="21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Fix range R, usually binary strings: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he-IL" sz="21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For each value x in D, randomly select a value y in R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f(x) = y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Example: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ct val="65000"/>
                  <a:buFontTx/>
                  <a:buNone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100" dirty="0"/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  <a:blipFill>
                <a:blip r:embed="rId3"/>
                <a:stretch>
                  <a:fillRect t="-8772" b="-164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57058" y="3532259"/>
                <a:ext cx="2232248" cy="372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Range 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he-IL">
                    <a:solidFill>
                      <a:schemeClr val="tx1"/>
                    </a:solidFill>
                  </a:rPr>
                  <a:t> </a:t>
                </a:r>
                <a:r>
                  <a:rPr lang="en-US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058" y="3532259"/>
                <a:ext cx="2232248" cy="372731"/>
              </a:xfrm>
              <a:prstGeom prst="rect">
                <a:avLst/>
              </a:prstGeom>
              <a:blipFill>
                <a:blip r:embed="rId4"/>
                <a:stretch>
                  <a:fillRect l="-2260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TheMathWall - Probabilit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306" y="3175248"/>
            <a:ext cx="1543172" cy="18140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60714" y="4139222"/>
                <a:ext cx="13681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Domain 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en-US" altLang="he-I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714" y="4139222"/>
                <a:ext cx="1368152" cy="646331"/>
              </a:xfrm>
              <a:prstGeom prst="rect">
                <a:avLst/>
              </a:prstGeom>
              <a:blipFill>
                <a:blip r:embed="rId6"/>
                <a:stretch>
                  <a:fillRect l="-3670" t="-1923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515217"/>
              </p:ext>
            </p:extLst>
          </p:nvPr>
        </p:nvGraphicFramePr>
        <p:xfrm>
          <a:off x="2328866" y="3535288"/>
          <a:ext cx="1728192" cy="1854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7178549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0740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f(</a:t>
                      </a:r>
                      <a:r>
                        <a:rPr lang="en-US" baseline="0"/>
                        <a:t> 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4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9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5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92848"/>
                  </a:ext>
                </a:extLst>
              </a:tr>
            </a:tbl>
          </a:graphicData>
        </a:graphic>
      </p:graphicFrame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21FCB160-95BB-5942-9A17-40FEDFD63F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570733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3600"/>
              <a:t>What’s a (‘truly’) random function?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1"/>
            <a:ext cx="8296275" cy="712366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Another example: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Domain D: integers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Range R: bits {0,1}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For each integer </a:t>
            </a:r>
            <a:r>
              <a:rPr lang="en-US" altLang="he-IL" sz="2100" dirty="0" err="1"/>
              <a:t>i</a:t>
            </a:r>
            <a:r>
              <a:rPr lang="en-US" altLang="he-IL" sz="2100" dirty="0"/>
              <a:t>, randomly select a bit f(</a:t>
            </a:r>
            <a:r>
              <a:rPr lang="en-US" altLang="he-IL" sz="2100" dirty="0" err="1"/>
              <a:t>i</a:t>
            </a:r>
            <a:r>
              <a:rPr lang="en-US" altLang="he-IL" sz="2100" dirty="0"/>
              <a:t>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Example: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1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52887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Domain:</a:t>
            </a:r>
          </a:p>
          <a:p>
            <a:r>
              <a:rPr lang="en-US">
                <a:solidFill>
                  <a:schemeClr val="tx1"/>
                </a:solidFill>
              </a:rPr>
              <a:t>integers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67944" y="292191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Range: bits {0,1}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624548"/>
              </p:ext>
            </p:extLst>
          </p:nvPr>
        </p:nvGraphicFramePr>
        <p:xfrm>
          <a:off x="2339752" y="2924944"/>
          <a:ext cx="1728192" cy="29667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7178549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0740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f(</a:t>
                      </a:r>
                      <a:r>
                        <a:rPr lang="en-US" err="1"/>
                        <a:t>i</a:t>
                      </a:r>
                      <a:r>
                        <a:rPr lang="en-US" baseline="0"/>
                        <a:t>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4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9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5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9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09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8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914985"/>
                  </a:ext>
                </a:extLst>
              </a:tr>
            </a:tbl>
          </a:graphicData>
        </a:graphic>
      </p:graphicFrame>
      <p:pic>
        <p:nvPicPr>
          <p:cNvPr id="6" name="Picture 5" descr="TheMathWall - Probabilit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564904"/>
            <a:ext cx="1543172" cy="181401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7BEFFE4-980D-474F-BA21-984F455317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7832020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3600" dirty="0"/>
              <a:t>What’s a (‘truly’) random function?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1"/>
            <a:ext cx="8296275" cy="712366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Another example: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Domain D: integers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Range R: bits {0,1}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For each integer </a:t>
            </a:r>
            <a:r>
              <a:rPr lang="en-US" altLang="he-IL" sz="2100" dirty="0" err="1"/>
              <a:t>i</a:t>
            </a:r>
            <a:r>
              <a:rPr lang="en-US" altLang="he-IL" sz="2100" dirty="0"/>
              <a:t>, randomly select a bit f(</a:t>
            </a:r>
            <a:r>
              <a:rPr lang="en-US" altLang="he-IL" sz="2100" dirty="0" err="1"/>
              <a:t>i</a:t>
            </a:r>
            <a:r>
              <a:rPr lang="en-US" altLang="he-IL" sz="2100" dirty="0"/>
              <a:t>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Example: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1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52887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Domain:</a:t>
            </a:r>
          </a:p>
          <a:p>
            <a:r>
              <a:rPr lang="en-US">
                <a:solidFill>
                  <a:schemeClr val="tx1"/>
                </a:solidFill>
              </a:rPr>
              <a:t>integers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67944" y="292191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Range: bits {0,1}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206283"/>
              </p:ext>
            </p:extLst>
          </p:nvPr>
        </p:nvGraphicFramePr>
        <p:xfrm>
          <a:off x="2339752" y="2924944"/>
          <a:ext cx="1728192" cy="29667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7178549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0740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f(</a:t>
                      </a:r>
                      <a:r>
                        <a:rPr lang="en-US" err="1"/>
                        <a:t>i</a:t>
                      </a:r>
                      <a:r>
                        <a:rPr lang="en-US" baseline="0"/>
                        <a:t>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4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9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5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9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09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8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914985"/>
                  </a:ext>
                </a:extLst>
              </a:tr>
            </a:tbl>
          </a:graphicData>
        </a:graphic>
      </p:graphicFrame>
      <p:pic>
        <p:nvPicPr>
          <p:cNvPr id="6" name="Picture 5" descr="TheMathWall - Probabilit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564904"/>
            <a:ext cx="1543172" cy="181401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4AD0B8D-7EAD-C049-A4FE-028142A56A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424607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6C07-8D66-43A6-A865-1F8A30B1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Random-Function-Based Encryption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F43D0-9578-46E3-A9B6-48337884B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95351"/>
            <a:ext cx="4040188" cy="639762"/>
          </a:xfrm>
        </p:spPr>
        <p:txBody>
          <a:bodyPr/>
          <a:lstStyle/>
          <a:p>
            <a:r>
              <a:rPr lang="en-US" dirty="0"/>
              <a:t>Stateful (counter) Design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085519-3849-4CBF-B24A-E67E1404A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4824735"/>
            <a:ext cx="4040188" cy="817782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000" b="1" dirty="0">
                <a:solidFill>
                  <a:schemeClr val="tx1"/>
                </a:solidFill>
              </a:rPr>
              <a:t>Sync-state (counter)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No extra random bits required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|ciphertext|=|plaintext|</a:t>
            </a:r>
          </a:p>
          <a:p>
            <a:pPr>
              <a:buFontTx/>
              <a:buChar char="-"/>
            </a:pPr>
            <a:endParaRPr lang="en-US" sz="2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3BA2D6B-F88F-498E-A419-9FAEF734B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50971" y="895351"/>
            <a:ext cx="3635828" cy="639762"/>
          </a:xfrm>
        </p:spPr>
        <p:txBody>
          <a:bodyPr/>
          <a:lstStyle/>
          <a:p>
            <a:r>
              <a:rPr lang="en-US" dirty="0"/>
              <a:t>Randomized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8D17AB94-9618-4D34-A9EB-10E97D958C13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08512" y="4824736"/>
                <a:ext cx="4041775" cy="817781"/>
              </a:xfrm>
            </p:spPr>
            <p:txBody>
              <a:bodyPr/>
              <a:lstStyle/>
              <a:p>
                <a:pPr>
                  <a:buFontTx/>
                  <a:buChar char="-"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Stateless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random bits per plaintext bit</a:t>
                </a:r>
              </a:p>
              <a:p>
                <a:pPr>
                  <a:buFontTx/>
                  <a:buChar char="-"/>
                </a:pPr>
                <a:r>
                  <a:rPr lang="en-US" sz="2000" dirty="0">
                    <a:solidFill>
                      <a:schemeClr val="tx1"/>
                    </a:solidFill>
                  </a:rPr>
                  <a:t>|ciphertext|=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|plaintext|</a:t>
                </a: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8D17AB94-9618-4D34-A9EB-10E97D958C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08512" y="4824736"/>
                <a:ext cx="4041775" cy="817781"/>
              </a:xfrm>
              <a:blipFill>
                <a:blip r:embed="rId2"/>
                <a:stretch>
                  <a:fillRect l="-1250" t="-3030" b="-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35B94F8-3C37-4133-94D9-453BB96CDF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41" t="-89" r="56824" b="-1"/>
          <a:stretch/>
        </p:blipFill>
        <p:spPr>
          <a:xfrm>
            <a:off x="1170603" y="1633700"/>
            <a:ext cx="2230017" cy="30575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7A9C4E-5E7F-41A4-8F6E-EB37914EA8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450" t="-1142"/>
          <a:stretch/>
        </p:blipFill>
        <p:spPr>
          <a:xfrm>
            <a:off x="5285403" y="1633700"/>
            <a:ext cx="2687994" cy="30924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79C50CB1-0C1D-E646-AF21-0FBB1DDB3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80127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0486" y="6242050"/>
            <a:ext cx="439963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he-IL" sz="1800" dirty="0"/>
          </a:p>
        </p:txBody>
      </p:sp>
      <p:sp>
        <p:nvSpPr>
          <p:cNvPr id="8089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One-Time-Pad (OTP)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6565900" cy="4981575"/>
          </a:xfrm>
        </p:spPr>
        <p:txBody>
          <a:bodyPr/>
          <a:lstStyle/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To encrypt message m, compute the bitwise XOR of the key k with the message m:</a:t>
            </a:r>
          </a:p>
          <a:p>
            <a:pPr marL="736600" lvl="1" indent="-279400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 err="1"/>
              <a:t>E</a:t>
            </a:r>
            <a:r>
              <a:rPr lang="en-US" altLang="he-IL" sz="2400" baseline="-25000" dirty="0" err="1"/>
              <a:t>k</a:t>
            </a:r>
            <a:r>
              <a:rPr lang="en-US" altLang="he-IL" sz="2400" dirty="0"/>
              <a:t>(m)=c where c[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 = k[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 </a:t>
            </a:r>
            <a:r>
              <a:rPr lang="en-US" altLang="he-IL" sz="2400" dirty="0">
                <a:latin typeface="Symbol" panose="05050102010706020507" pitchFamily="18" charset="2"/>
              </a:rPr>
              <a:t></a:t>
            </a:r>
            <a:r>
              <a:rPr lang="en-US" altLang="he-IL" sz="2400" dirty="0"/>
              <a:t> m[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</a:t>
            </a:r>
          </a:p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To decrypt ciphertext c, compute the bitwise XOR of the key with the ciphertext:</a:t>
            </a:r>
          </a:p>
          <a:p>
            <a:pPr marL="736600" lvl="1" indent="-279400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D</a:t>
            </a:r>
            <a:r>
              <a:rPr lang="en-US" altLang="he-IL" sz="2400" baseline="-25000" dirty="0"/>
              <a:t>k</a:t>
            </a:r>
            <a:r>
              <a:rPr lang="en-US" altLang="he-IL" sz="2400" dirty="0"/>
              <a:t>(c)=m where m[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 = k[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 </a:t>
            </a:r>
            <a:r>
              <a:rPr lang="en-US" altLang="he-IL" sz="2400" dirty="0">
                <a:latin typeface="Symbol" panose="05050102010706020507" pitchFamily="18" charset="2"/>
              </a:rPr>
              <a:t></a:t>
            </a:r>
            <a:r>
              <a:rPr lang="en-US" altLang="he-IL" sz="2400" dirty="0"/>
              <a:t> c[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</a:t>
            </a:r>
          </a:p>
          <a:p>
            <a:pPr marL="336550" indent="-336550" eaLnBrk="1" hangingPunct="1"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400" dirty="0"/>
          </a:p>
          <a:p>
            <a:pPr marL="336550" indent="-336550" eaLnBrk="1" hangingPunct="1"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dirty="0"/>
          </a:p>
          <a:p>
            <a:pPr marL="736600" lvl="1" indent="-279400" eaLnBrk="1" hangingPunct="1">
              <a:buClrTx/>
              <a:buSzPct val="60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dirty="0"/>
          </a:p>
        </p:txBody>
      </p:sp>
      <p:graphicFrame>
        <p:nvGraphicFramePr>
          <p:cNvPr id="3789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548906"/>
              </p:ext>
            </p:extLst>
          </p:nvPr>
        </p:nvGraphicFramePr>
        <p:xfrm>
          <a:off x="3281361" y="4560888"/>
          <a:ext cx="2317752" cy="360363"/>
        </p:xfrm>
        <a:graphic>
          <a:graphicData uri="http://schemas.openxmlformats.org/drawingml/2006/table">
            <a:tbl>
              <a:tblPr/>
              <a:tblGrid>
                <a:gridCol w="282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he-IL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Arial" pitchFamily="34" charset="0"/>
                        </a:rPr>
                        <a:t>...</a:t>
                      </a:r>
                      <a:endParaRPr kumimoji="0" lang="en-U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929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518540"/>
              </p:ext>
            </p:extLst>
          </p:nvPr>
        </p:nvGraphicFramePr>
        <p:xfrm>
          <a:off x="5826125" y="5703888"/>
          <a:ext cx="2228850" cy="360363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96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643017"/>
              </p:ext>
            </p:extLst>
          </p:nvPr>
        </p:nvGraphicFramePr>
        <p:xfrm>
          <a:off x="792162" y="5705475"/>
          <a:ext cx="2489202" cy="360364"/>
        </p:xfrm>
        <a:graphic>
          <a:graphicData uri="http://schemas.openxmlformats.org/drawingml/2006/table">
            <a:tbl>
              <a:tblPr/>
              <a:tblGrid>
                <a:gridCol w="276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he-IL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...</a:t>
                      </a: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3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967" name="Oval 117"/>
          <p:cNvSpPr>
            <a:spLocks noChangeArrowheads="1"/>
          </p:cNvSpPr>
          <p:nvPr/>
        </p:nvSpPr>
        <p:spPr bwMode="auto">
          <a:xfrm>
            <a:off x="4248150" y="5297488"/>
            <a:ext cx="603250" cy="523875"/>
          </a:xfrm>
          <a:prstGeom prst="ellipse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4800"/>
              <a:t>+</a:t>
            </a:r>
          </a:p>
        </p:txBody>
      </p:sp>
      <p:sp>
        <p:nvSpPr>
          <p:cNvPr id="80968" name="Freeform 118"/>
          <p:cNvSpPr>
            <a:spLocks/>
          </p:cNvSpPr>
          <p:nvPr/>
        </p:nvSpPr>
        <p:spPr bwMode="auto">
          <a:xfrm>
            <a:off x="2141538" y="5424488"/>
            <a:ext cx="2117725" cy="296862"/>
          </a:xfrm>
          <a:custGeom>
            <a:avLst/>
            <a:gdLst>
              <a:gd name="T0" fmla="*/ 0 w 1334"/>
              <a:gd name="T1" fmla="*/ 2147483646 h 187"/>
              <a:gd name="T2" fmla="*/ 2147483646 w 1334"/>
              <a:gd name="T3" fmla="*/ 2147483646 h 187"/>
              <a:gd name="T4" fmla="*/ 2147483646 w 1334"/>
              <a:gd name="T5" fmla="*/ 2147483646 h 1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4" h="187">
                <a:moveTo>
                  <a:pt x="0" y="187"/>
                </a:moveTo>
                <a:cubicBezTo>
                  <a:pt x="57" y="111"/>
                  <a:pt x="115" y="36"/>
                  <a:pt x="337" y="18"/>
                </a:cubicBezTo>
                <a:cubicBezTo>
                  <a:pt x="559" y="0"/>
                  <a:pt x="946" y="40"/>
                  <a:pt x="1334" y="81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80969" name="Freeform 119"/>
          <p:cNvSpPr>
            <a:spLocks/>
          </p:cNvSpPr>
          <p:nvPr/>
        </p:nvSpPr>
        <p:spPr bwMode="auto">
          <a:xfrm>
            <a:off x="4851400" y="5360988"/>
            <a:ext cx="2171700" cy="336550"/>
          </a:xfrm>
          <a:custGeom>
            <a:avLst/>
            <a:gdLst>
              <a:gd name="T0" fmla="*/ 0 w 1368"/>
              <a:gd name="T1" fmla="*/ 2147483646 h 212"/>
              <a:gd name="T2" fmla="*/ 2147483646 w 1368"/>
              <a:gd name="T3" fmla="*/ 2147483646 h 212"/>
              <a:gd name="T4" fmla="*/ 2147483646 w 1368"/>
              <a:gd name="T5" fmla="*/ 2147483646 h 2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68" h="212">
                <a:moveTo>
                  <a:pt x="0" y="114"/>
                </a:moveTo>
                <a:cubicBezTo>
                  <a:pt x="468" y="57"/>
                  <a:pt x="936" y="0"/>
                  <a:pt x="1152" y="16"/>
                </a:cubicBezTo>
                <a:cubicBezTo>
                  <a:pt x="1368" y="32"/>
                  <a:pt x="1275" y="181"/>
                  <a:pt x="1299" y="212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80970" name="Line 120"/>
          <p:cNvSpPr>
            <a:spLocks noChangeShapeType="1"/>
          </p:cNvSpPr>
          <p:nvPr/>
        </p:nvSpPr>
        <p:spPr bwMode="auto">
          <a:xfrm>
            <a:off x="4483100" y="4840288"/>
            <a:ext cx="55563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0971" name="Text Box 121"/>
          <p:cNvSpPr txBox="1">
            <a:spLocks noChangeArrowheads="1"/>
          </p:cNvSpPr>
          <p:nvPr/>
        </p:nvSpPr>
        <p:spPr bwMode="auto">
          <a:xfrm>
            <a:off x="792163" y="5286375"/>
            <a:ext cx="1308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 m</a:t>
            </a:r>
          </a:p>
        </p:txBody>
      </p:sp>
      <p:sp>
        <p:nvSpPr>
          <p:cNvPr id="80972" name="Text Box 122"/>
          <p:cNvSpPr txBox="1">
            <a:spLocks noChangeArrowheads="1"/>
          </p:cNvSpPr>
          <p:nvPr/>
        </p:nvSpPr>
        <p:spPr bwMode="auto">
          <a:xfrm>
            <a:off x="6969125" y="5251450"/>
            <a:ext cx="1397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Ciphertext c</a:t>
            </a:r>
          </a:p>
        </p:txBody>
      </p:sp>
      <p:sp>
        <p:nvSpPr>
          <p:cNvPr id="80973" name="Text Box 123"/>
          <p:cNvSpPr txBox="1">
            <a:spLocks noChangeArrowheads="1"/>
          </p:cNvSpPr>
          <p:nvPr/>
        </p:nvSpPr>
        <p:spPr bwMode="auto">
          <a:xfrm>
            <a:off x="5665788" y="4537075"/>
            <a:ext cx="13446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Key k (pad)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44375" y="370571"/>
            <a:ext cx="3967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[Frank Miller, 1882] and </a:t>
            </a:r>
          </a:p>
          <a:p>
            <a:r>
              <a:rPr lang="en-US">
                <a:solidFill>
                  <a:schemeClr val="tx1"/>
                </a:solidFill>
              </a:rPr>
              <a:t>[</a:t>
            </a:r>
            <a:r>
              <a:rPr lang="en-US" altLang="zh-CN" err="1">
                <a:solidFill>
                  <a:schemeClr val="tx1"/>
                </a:solidFill>
                <a:ea typeface="ＭＳ Ｐゴシック" pitchFamily="34" charset="-128"/>
              </a:rPr>
              <a:t>Vernham</a:t>
            </a:r>
            <a:r>
              <a:rPr lang="en-US" altLang="zh-CN">
                <a:solidFill>
                  <a:schemeClr val="tx1"/>
                </a:solidFill>
                <a:ea typeface="ＭＳ Ｐゴシック" pitchFamily="34" charset="-128"/>
              </a:rPr>
              <a:t> (and Mauborgne?), 1919]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9151" y="5522997"/>
            <a:ext cx="22252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>
                <a:solidFill>
                  <a:schemeClr val="bg2"/>
                </a:solidFill>
              </a:rPr>
              <a:t>1     2      3     4      5     6      7     8 </a:t>
            </a:r>
            <a:endParaRPr lang="en-US" sz="1050">
              <a:solidFill>
                <a:schemeClr val="bg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71038" y="4368698"/>
            <a:ext cx="2040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>
                <a:solidFill>
                  <a:schemeClr val="bg2"/>
                </a:solidFill>
              </a:rPr>
              <a:t>1    2     3    4     5     6     7     8</a:t>
            </a:r>
            <a:endParaRPr lang="en-US" sz="1050">
              <a:solidFill>
                <a:schemeClr val="bg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73014" y="5533357"/>
            <a:ext cx="2040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>
                <a:solidFill>
                  <a:schemeClr val="bg2"/>
                </a:solidFill>
              </a:rPr>
              <a:t>1    2     3    4     5     6     7     8</a:t>
            </a:r>
            <a:endParaRPr lang="en-US" sz="105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3CE4F-441D-49B6-8525-FF1B1830C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485" y="1432378"/>
            <a:ext cx="1892321" cy="199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056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6C07-8D66-43A6-A865-1F8A30B1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Random-Function Bitwise-Encryption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3BA2D6B-F88F-498E-A419-9FAEF734B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72743" y="895351"/>
            <a:ext cx="3614056" cy="639762"/>
          </a:xfrm>
        </p:spPr>
        <p:txBody>
          <a:bodyPr/>
          <a:lstStyle/>
          <a:p>
            <a:r>
              <a:rPr lang="en-US" dirty="0"/>
              <a:t>Randomized Design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F43D0-9578-46E3-A9B6-48337884B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95351"/>
            <a:ext cx="4040188" cy="639762"/>
          </a:xfrm>
        </p:spPr>
        <p:txBody>
          <a:bodyPr/>
          <a:lstStyle/>
          <a:p>
            <a:r>
              <a:rPr lang="en-US" dirty="0"/>
              <a:t>Stateful (counter) Design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085519-3849-4CBF-B24A-E67E1404A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70" y="4925586"/>
            <a:ext cx="7850459" cy="1037063"/>
          </a:xfrm>
        </p:spPr>
        <p:txBody>
          <a:bodyPr/>
          <a:lstStyle/>
          <a:p>
            <a:pPr marL="0" indent="0"/>
            <a:r>
              <a:rPr lang="en-US" sz="2200" b="1" dirty="0">
                <a:solidFill>
                  <a:schemeClr val="tx1"/>
                </a:solidFill>
              </a:rPr>
              <a:t>Drawbacks:</a:t>
            </a:r>
          </a:p>
          <a:p>
            <a:pPr>
              <a:buFontTx/>
              <a:buChar char="-"/>
            </a:pPr>
            <a:r>
              <a:rPr lang="en-US" sz="2200" dirty="0">
                <a:solidFill>
                  <a:schemeClr val="tx1"/>
                </a:solidFill>
              </a:rPr>
              <a:t>Require random function (impractical)</a:t>
            </a:r>
          </a:p>
          <a:p>
            <a:pPr>
              <a:buFontTx/>
              <a:buChar char="-"/>
            </a:pPr>
            <a:r>
              <a:rPr lang="en-US" sz="2200" dirty="0">
                <a:solidFill>
                  <a:schemeClr val="tx1"/>
                </a:solidFill>
              </a:rPr>
              <a:t>Invoke function once-per-bit (computational overhead)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5B94F8-3C37-4133-94D9-453BB96CD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1" t="-89" r="56824" b="-1"/>
          <a:stretch/>
        </p:blipFill>
        <p:spPr>
          <a:xfrm>
            <a:off x="1170603" y="1633700"/>
            <a:ext cx="2230017" cy="30575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7A9C4E-5E7F-41A4-8F6E-EB37914EA8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50" t="-1142"/>
          <a:stretch/>
        </p:blipFill>
        <p:spPr>
          <a:xfrm>
            <a:off x="5285403" y="1633700"/>
            <a:ext cx="2687994" cy="30924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07ED4DC-41E5-6540-A86C-3AF45E6538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863288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18714" y="6242050"/>
            <a:ext cx="4617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12750" y="246856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Reduce Overhead: Block-Encryption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2765" y="1047299"/>
            <a:ext cx="8240713" cy="5194751"/>
          </a:xfrm>
        </p:spPr>
        <p:txBody>
          <a:bodyPr/>
          <a:lstStyle/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b="1" dirty="0">
                <a:solidFill>
                  <a:schemeClr val="tx1"/>
                </a:solidFill>
              </a:rPr>
              <a:t>Optimization: </a:t>
            </a:r>
            <a:r>
              <a:rPr lang="en-US" altLang="he-IL" sz="2000" dirty="0">
                <a:solidFill>
                  <a:schemeClr val="tx1"/>
                </a:solidFill>
              </a:rPr>
              <a:t>operate in blocks (say of n bits)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chemeClr val="tx1"/>
                </a:solidFill>
              </a:rPr>
              <a:t>f be random function from n-bits strings (`blocks’) to n-bits strings (`blocks’)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chemeClr val="tx1"/>
                </a:solidFill>
              </a:rPr>
              <a:t>p(</a:t>
            </a:r>
            <a:r>
              <a:rPr lang="en-US" altLang="he-IL" sz="1600" dirty="0" err="1">
                <a:solidFill>
                  <a:schemeClr val="tx1"/>
                </a:solidFill>
              </a:rPr>
              <a:t>i</a:t>
            </a:r>
            <a:r>
              <a:rPr lang="en-US" altLang="he-IL" sz="1600" dirty="0">
                <a:solidFill>
                  <a:schemeClr val="tx1"/>
                </a:solidFill>
              </a:rPr>
              <a:t>) be </a:t>
            </a:r>
            <a:r>
              <a:rPr lang="en-US" altLang="he-IL" sz="1600" dirty="0" err="1">
                <a:solidFill>
                  <a:schemeClr val="tx1"/>
                </a:solidFill>
              </a:rPr>
              <a:t>i-th</a:t>
            </a:r>
            <a:r>
              <a:rPr lang="en-US" altLang="he-IL" sz="1600" dirty="0">
                <a:solidFill>
                  <a:schemeClr val="tx1"/>
                </a:solidFill>
              </a:rPr>
              <a:t> block of n-bits of plaintext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chemeClr val="tx1"/>
                </a:solidFill>
              </a:rPr>
              <a:t>c(</a:t>
            </a:r>
            <a:r>
              <a:rPr lang="en-US" altLang="he-IL" sz="1600" dirty="0" err="1">
                <a:solidFill>
                  <a:schemeClr val="tx1"/>
                </a:solidFill>
              </a:rPr>
              <a:t>i</a:t>
            </a:r>
            <a:r>
              <a:rPr lang="en-US" altLang="he-IL" sz="1600" dirty="0">
                <a:solidFill>
                  <a:schemeClr val="tx1"/>
                </a:solidFill>
              </a:rPr>
              <a:t>) be </a:t>
            </a:r>
            <a:r>
              <a:rPr lang="en-US" altLang="he-IL" sz="1600" dirty="0" err="1">
                <a:solidFill>
                  <a:schemeClr val="tx1"/>
                </a:solidFill>
              </a:rPr>
              <a:t>i-th</a:t>
            </a:r>
            <a:r>
              <a:rPr lang="en-US" altLang="he-IL" sz="1600" dirty="0">
                <a:solidFill>
                  <a:schemeClr val="tx1"/>
                </a:solidFill>
              </a:rPr>
              <a:t> block of n-bits of ciphertext </a:t>
            </a:r>
          </a:p>
          <a:p>
            <a:pPr marL="0" indent="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b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</a:br>
            <a:b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</a:br>
            <a:b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</a:br>
            <a:b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</a:br>
            <a:b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</a:br>
            <a:endParaRPr lang="en-US" altLang="he-IL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>
              <a:solidFill>
                <a:srgbClr val="FF00FF"/>
              </a:solidFill>
              <a:sym typeface="Symbol" panose="05050102010706020507" pitchFamily="18" charset="2"/>
            </a:endParaRP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b="1" dirty="0">
                <a:solidFill>
                  <a:schemeClr val="tx1"/>
                </a:solidFill>
                <a:sym typeface="Symbol" panose="05050102010706020507" pitchFamily="18" charset="2"/>
              </a:rPr>
              <a:t>Challenge: </a:t>
            </a:r>
            <a: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  <a:t>sharing such random function f !!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chemeClr val="tx1"/>
                </a:solidFill>
                <a:sym typeface="Symbol" panose="05050102010706020507" pitchFamily="18" charset="2"/>
              </a:rPr>
              <a:t>Size of table? 2^n entries of n bits each… </a:t>
            </a:r>
            <a:endParaRPr lang="en-US" altLang="he-IL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b="1" dirty="0">
                <a:solidFill>
                  <a:srgbClr val="FF0000"/>
                </a:solidFill>
                <a:sym typeface="Symbol" panose="05050102010706020507" pitchFamily="18" charset="2"/>
              </a:rPr>
              <a:t>Idea: </a:t>
            </a:r>
            <a: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  <a:t>use </a:t>
            </a:r>
            <a:r>
              <a:rPr lang="en-US" altLang="he-IL" sz="2000" b="1" dirty="0">
                <a:solidFill>
                  <a:schemeClr val="tx1"/>
                </a:solidFill>
                <a:sym typeface="Symbol" panose="05050102010706020507" pitchFamily="18" charset="2"/>
              </a:rPr>
              <a:t>pseudo-random function (PRF) </a:t>
            </a:r>
            <a: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  <a:t>instead!</a:t>
            </a:r>
            <a:endParaRPr lang="en-US" altLang="he-IL" sz="20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895E07-23CB-4001-ADE7-54C33471C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345" y="2212013"/>
            <a:ext cx="4633361" cy="271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788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86056" y="6242050"/>
            <a:ext cx="494393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12750" y="246856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Encryption with PRF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044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532765" y="1047299"/>
                <a:ext cx="8240713" cy="4673277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>
                    <a:solidFill>
                      <a:schemeClr val="tx1"/>
                    </a:solidFill>
                  </a:rPr>
                  <a:t>Operate in blocks (say of n bits)</a:t>
                </a:r>
              </a:p>
              <a:p>
                <a:pPr marL="336550" indent="-33655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>
                    <a:solidFill>
                      <a:schemeClr val="tx1"/>
                    </a:solidFill>
                  </a:rPr>
                  <a:t>Use Pseudo-Random Function (PRF)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⋅)</m:t>
                    </m:r>
                  </m:oMath>
                </a14:m>
                <a:r>
                  <a:rPr lang="en-US" altLang="he-IL" sz="2400" dirty="0">
                    <a:solidFill>
                      <a:schemeClr val="tx1"/>
                    </a:solidFill>
                  </a:rPr>
                  <a:t>, output n bits</a:t>
                </a:r>
              </a:p>
              <a:p>
                <a:pPr marL="736600" lvl="1" indent="-33655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>
                    <a:solidFill>
                      <a:schemeClr val="tx1"/>
                    </a:solidFill>
                  </a:rPr>
                  <a:t>Efficient , compact</a:t>
                </a:r>
              </a:p>
              <a:p>
                <a:pPr marL="0" indent="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br>
                  <a:rPr lang="en-US" altLang="he-IL" sz="20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</a:br>
                <a:br>
                  <a:rPr lang="en-US" altLang="he-IL" sz="20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</a:br>
                <a:br>
                  <a:rPr lang="en-US" altLang="he-IL" sz="20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</a:br>
                <a:br>
                  <a:rPr lang="en-US" altLang="he-IL" sz="20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</a:br>
                <a:br>
                  <a:rPr lang="en-US" altLang="he-IL" sz="20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</a:br>
                <a:endParaRPr lang="en-US" altLang="he-IL" sz="200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indent="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00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indent="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00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indent="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00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indent="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00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indent="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000" dirty="0">
                  <a:solidFill>
                    <a:srgbClr val="FF00FF"/>
                  </a:solidFill>
                </a:endParaRPr>
              </a:p>
              <a:p>
                <a:pPr marL="336550" indent="-33655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3200" dirty="0"/>
              </a:p>
            </p:txBody>
          </p:sp>
        </mc:Choice>
        <mc:Fallback xmlns="">
          <p:sp>
            <p:nvSpPr>
              <p:cNvPr id="8704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32765" y="1047299"/>
                <a:ext cx="8240713" cy="4673277"/>
              </a:xfrm>
              <a:blipFill>
                <a:blip r:embed="rId3"/>
                <a:stretch>
                  <a:fillRect l="-296" t="-2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6A895E07-23CB-4001-ADE7-54C33471C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120" y="2069702"/>
            <a:ext cx="5509132" cy="32297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F020C8-539B-4EB1-989C-1BA286D8B2CC}"/>
              </a:ext>
            </a:extLst>
          </p:cNvPr>
          <p:cNvSpPr txBox="1"/>
          <p:nvPr/>
        </p:nvSpPr>
        <p:spPr>
          <a:xfrm>
            <a:off x="2873829" y="5562600"/>
            <a:ext cx="326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he-IL" sz="2800" i="1" dirty="0">
                <a:solidFill>
                  <a:srgbClr val="FF0000"/>
                </a:solidFill>
              </a:rPr>
              <a:t>But what’s a PRF ?</a:t>
            </a:r>
            <a:endParaRPr lang="en-US" sz="2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9086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0F8CB2B-7920-4E38-B7F3-F3BA23DFCA42}"/>
              </a:ext>
            </a:extLst>
          </p:cNvPr>
          <p:cNvSpPr/>
          <p:nvPr/>
        </p:nvSpPr>
        <p:spPr bwMode="auto">
          <a:xfrm>
            <a:off x="609075" y="2258012"/>
            <a:ext cx="2267905" cy="198839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55198" y="6242050"/>
            <a:ext cx="525251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8264" y="210979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The PRF Indistinguishabity Test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2682" y="971550"/>
            <a:ext cx="8551738" cy="1521346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i="1" dirty="0"/>
              <a:t>F </a:t>
            </a:r>
            <a:r>
              <a:rPr lang="en-US" altLang="he-IL" sz="2400" dirty="0"/>
              <a:t>is a PRF from domain D to range R, if no distinguisher </a:t>
            </a: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r>
              <a:rPr lang="en-US" altLang="he-IL" sz="2400" dirty="0"/>
              <a:t>: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/>
              <a:t>Outputs 1 (signaling PRF) given oracle access to </a:t>
            </a:r>
            <a:r>
              <a:rPr lang="en-US" altLang="he-IL" sz="1600" i="1" dirty="0" err="1"/>
              <a:t>F</a:t>
            </a:r>
            <a:r>
              <a:rPr lang="en-US" altLang="he-IL" sz="1600" i="1" baseline="-25000" dirty="0" err="1"/>
              <a:t>k</a:t>
            </a:r>
            <a:r>
              <a:rPr lang="en-US" altLang="he-IL" sz="1600" i="1" dirty="0"/>
              <a:t>(.)</a:t>
            </a:r>
            <a:r>
              <a:rPr lang="en-US" altLang="he-IL" sz="1600" dirty="0"/>
              <a:t>  (for random n-bits key </a:t>
            </a:r>
            <a:r>
              <a:rPr lang="en-US" altLang="he-IL" sz="1600" i="1" dirty="0"/>
              <a:t>k </a:t>
            </a:r>
            <a:r>
              <a:rPr lang="en-US" altLang="he-IL" sz="1600" dirty="0"/>
              <a:t>)</a:t>
            </a:r>
            <a:r>
              <a:rPr lang="en-US" altLang="he-IL" sz="1600" i="1" dirty="0"/>
              <a:t>, </a:t>
            </a:r>
            <a:r>
              <a:rPr lang="en-US" altLang="he-IL" sz="1600" dirty="0"/>
              <a:t>and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/>
              <a:t>Outputs 0 (signaling random) given oracle access to </a:t>
            </a:r>
            <a:r>
              <a:rPr lang="en-US" altLang="he-IL" sz="1600" i="1" dirty="0"/>
              <a:t>f(.), </a:t>
            </a:r>
            <a:r>
              <a:rPr lang="en-US" altLang="he-IL" sz="1600" dirty="0"/>
              <a:t>a </a:t>
            </a:r>
            <a:r>
              <a:rPr lang="en-US" altLang="he-IL" sz="1600" u="sng" dirty="0"/>
              <a:t>random</a:t>
            </a:r>
            <a:r>
              <a:rPr lang="en-US" altLang="he-IL" sz="1600" dirty="0"/>
              <a:t> function (from D to R)</a:t>
            </a:r>
            <a:br>
              <a:rPr lang="en-US" altLang="he-IL" sz="1600" dirty="0"/>
            </a:br>
            <a:br>
              <a:rPr lang="en-US" altLang="he-IL" sz="1600" dirty="0"/>
            </a:br>
            <a:br>
              <a:rPr lang="en-US" altLang="he-IL" sz="1600" dirty="0"/>
            </a:br>
            <a:br>
              <a:rPr lang="en-US" altLang="he-IL" sz="1600" dirty="0"/>
            </a:br>
            <a:endParaRPr lang="en-US" altLang="he-IL" sz="1600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8C1760-2C53-44B8-84B1-5A6AE1588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13148" y="4392196"/>
            <a:ext cx="1895872" cy="162037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DAA17CD-2B6D-4EA1-9D4B-DF1235C9456F}"/>
              </a:ext>
            </a:extLst>
          </p:cNvPr>
          <p:cNvSpPr/>
          <p:nvPr/>
        </p:nvSpPr>
        <p:spPr bwMode="auto">
          <a:xfrm>
            <a:off x="5930336" y="2518379"/>
            <a:ext cx="23579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EC882C-A852-43A4-A02F-CEE59A90C25E}"/>
              </a:ext>
            </a:extLst>
          </p:cNvPr>
          <p:cNvCxnSpPr/>
          <p:nvPr/>
        </p:nvCxnSpPr>
        <p:spPr bwMode="auto">
          <a:xfrm flipH="1" flipV="1">
            <a:off x="2452194" y="3690610"/>
            <a:ext cx="1687760" cy="1313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E10EED-E1C9-4663-BDE2-5238317E67B8}"/>
              </a:ext>
            </a:extLst>
          </p:cNvPr>
          <p:cNvCxnSpPr/>
          <p:nvPr/>
        </p:nvCxnSpPr>
        <p:spPr bwMode="auto">
          <a:xfrm flipV="1">
            <a:off x="4819274" y="3764534"/>
            <a:ext cx="1355982" cy="1018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6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76495708-801A-4D16-8C02-F14D536AF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249181" y="2761621"/>
            <a:ext cx="906018" cy="12559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1" name="Picture 20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D5CD4CFC-8971-411F-9EB3-F2B4542FC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83568" y="2442848"/>
            <a:ext cx="426756" cy="5916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0612BF-0D74-41C9-9C3E-06B834FB80D2}"/>
              </a:ext>
            </a:extLst>
          </p:cNvPr>
          <p:cNvSpPr txBox="1"/>
          <p:nvPr/>
        </p:nvSpPr>
        <p:spPr>
          <a:xfrm>
            <a:off x="10260632" y="42660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66C30D-84B4-4F2C-AE43-705EFDC0FAB1}"/>
              </a:ext>
            </a:extLst>
          </p:cNvPr>
          <p:cNvSpPr txBox="1"/>
          <p:nvPr/>
        </p:nvSpPr>
        <p:spPr>
          <a:xfrm>
            <a:off x="6155115" y="3283019"/>
            <a:ext cx="62388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tx1"/>
                </a:solidFill>
              </a:rPr>
              <a:t>f(.)</a:t>
            </a:r>
            <a:endParaRPr lang="en-US" sz="28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4267B-EF5E-4ECE-A6CE-32DF5E95D1CE}"/>
              </a:ext>
            </a:extLst>
          </p:cNvPr>
          <p:cNvCxnSpPr>
            <a:cxnSpLocks/>
            <a:stCxn id="29" idx="1"/>
            <a:endCxn id="21" idx="3"/>
          </p:cNvCxnSpPr>
          <p:nvPr/>
        </p:nvCxnSpPr>
        <p:spPr bwMode="auto">
          <a:xfrm flipH="1">
            <a:off x="1110324" y="2710921"/>
            <a:ext cx="275926" cy="2772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22D5F4-E974-4444-99DC-15DEDA0B5E02}"/>
              </a:ext>
            </a:extLst>
          </p:cNvPr>
          <p:cNvSpPr txBox="1"/>
          <p:nvPr/>
        </p:nvSpPr>
        <p:spPr>
          <a:xfrm>
            <a:off x="1454805" y="3318372"/>
            <a:ext cx="99169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chemeClr val="tx1"/>
                </a:solidFill>
              </a:rPr>
              <a:t>F</a:t>
            </a:r>
            <a:r>
              <a:rPr lang="en-US" sz="2800" i="1" baseline="-25000" dirty="0" err="1">
                <a:solidFill>
                  <a:schemeClr val="tx1"/>
                </a:solidFill>
              </a:rPr>
              <a:t>k</a:t>
            </a:r>
            <a:r>
              <a:rPr lang="en-US" sz="2800" i="1" dirty="0">
                <a:solidFill>
                  <a:schemeClr val="tx1"/>
                </a:solidFill>
              </a:rPr>
              <a:t>(.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US" sz="28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B88B7-A416-420F-810F-E8750494C7B6}"/>
              </a:ext>
            </a:extLst>
          </p:cNvPr>
          <p:cNvSpPr txBox="1"/>
          <p:nvPr/>
        </p:nvSpPr>
        <p:spPr>
          <a:xfrm>
            <a:off x="1386250" y="2510866"/>
            <a:ext cx="1394934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n-bit Key </a:t>
            </a:r>
            <a:r>
              <a:rPr lang="en-US" sz="2000" i="1" dirty="0">
                <a:solidFill>
                  <a:schemeClr val="tx1"/>
                </a:solidFill>
              </a:rPr>
              <a:t>k</a:t>
            </a:r>
            <a:endParaRPr lang="en-US" sz="24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0518B38-C752-4868-9866-5962B1AD4463}"/>
              </a:ext>
            </a:extLst>
          </p:cNvPr>
          <p:cNvCxnSpPr/>
          <p:nvPr/>
        </p:nvCxnSpPr>
        <p:spPr bwMode="auto">
          <a:xfrm flipH="1">
            <a:off x="6912053" y="3579982"/>
            <a:ext cx="338967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236AFB-E333-460F-A6D9-461226E62616}"/>
              </a:ext>
            </a:extLst>
          </p:cNvPr>
          <p:cNvCxnSpPr/>
          <p:nvPr/>
        </p:nvCxnSpPr>
        <p:spPr bwMode="auto">
          <a:xfrm flipH="1">
            <a:off x="2420430" y="3419763"/>
            <a:ext cx="1719523" cy="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683234-1738-4E98-9DF8-E2C4C4A154E3}"/>
              </a:ext>
            </a:extLst>
          </p:cNvPr>
          <p:cNvCxnSpPr/>
          <p:nvPr/>
        </p:nvCxnSpPr>
        <p:spPr bwMode="auto">
          <a:xfrm flipV="1">
            <a:off x="4860340" y="3419386"/>
            <a:ext cx="1294775" cy="1063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999B0D-D01C-4EC9-8FD2-2C1183F24CD5}"/>
              </a:ext>
            </a:extLst>
          </p:cNvPr>
          <p:cNvSpPr txBox="1"/>
          <p:nvPr/>
        </p:nvSpPr>
        <p:spPr>
          <a:xfrm>
            <a:off x="2916679" y="3077306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x</a:t>
            </a:r>
            <a:r>
              <a:rPr lang="en-US" i="1" baseline="-25000" dirty="0">
                <a:solidFill>
                  <a:schemeClr val="tx1"/>
                </a:solidFill>
              </a:rPr>
              <a:t>1</a:t>
            </a:r>
            <a:r>
              <a:rPr lang="en-US" i="1" dirty="0">
                <a:solidFill>
                  <a:schemeClr val="tx1"/>
                </a:solidFill>
              </a:rPr>
              <a:t>,x</a:t>
            </a:r>
            <a:r>
              <a:rPr lang="en-US" i="1" baseline="-25000" dirty="0">
                <a:solidFill>
                  <a:schemeClr val="tx1"/>
                </a:solidFill>
              </a:rPr>
              <a:t>2</a:t>
            </a:r>
            <a:r>
              <a:rPr lang="en-US" i="1" dirty="0">
                <a:solidFill>
                  <a:schemeClr val="tx1"/>
                </a:solidFill>
              </a:rPr>
              <a:t>,…,x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F8123B-B771-45D3-949C-891EB6FF511F}"/>
              </a:ext>
            </a:extLst>
          </p:cNvPr>
          <p:cNvSpPr txBox="1"/>
          <p:nvPr/>
        </p:nvSpPr>
        <p:spPr>
          <a:xfrm>
            <a:off x="2820660" y="3738884"/>
            <a:ext cx="185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F</a:t>
            </a:r>
            <a:r>
              <a:rPr lang="en-US" i="1" baseline="-25000" dirty="0" err="1">
                <a:solidFill>
                  <a:schemeClr val="tx1"/>
                </a:solidFill>
              </a:rPr>
              <a:t>k</a:t>
            </a:r>
            <a:r>
              <a:rPr lang="en-US" i="1" dirty="0">
                <a:solidFill>
                  <a:schemeClr val="tx1"/>
                </a:solidFill>
              </a:rPr>
              <a:t>(x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r>
              <a:rPr lang="en-US" i="1" dirty="0">
                <a:solidFill>
                  <a:schemeClr val="tx1"/>
                </a:solidFill>
              </a:rPr>
              <a:t>)</a:t>
            </a:r>
            <a:r>
              <a:rPr lang="en-US" i="1" baseline="-25000" dirty="0">
                <a:solidFill>
                  <a:schemeClr val="tx1"/>
                </a:solidFill>
              </a:rPr>
              <a:t> 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8DC5D7-50FC-4B1F-8F5D-8D86745A475B}"/>
              </a:ext>
            </a:extLst>
          </p:cNvPr>
          <p:cNvSpPr/>
          <p:nvPr/>
        </p:nvSpPr>
        <p:spPr bwMode="auto">
          <a:xfrm>
            <a:off x="5753053" y="4317036"/>
            <a:ext cx="2564244" cy="3183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Box 0: random function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44AE00-D61D-4EDE-805C-FBC8011F3B8B}"/>
              </a:ext>
            </a:extLst>
          </p:cNvPr>
          <p:cNvSpPr/>
          <p:nvPr/>
        </p:nvSpPr>
        <p:spPr bwMode="auto">
          <a:xfrm>
            <a:off x="605909" y="4286007"/>
            <a:ext cx="1437988" cy="3635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Box 1: PRF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E2FC9A4-8512-4275-82CB-454870DFD857}"/>
              </a:ext>
            </a:extLst>
          </p:cNvPr>
          <p:cNvCxnSpPr>
            <a:cxnSpLocks/>
          </p:cNvCxnSpPr>
          <p:nvPr/>
        </p:nvCxnSpPr>
        <p:spPr bwMode="auto">
          <a:xfrm flipV="1">
            <a:off x="1846682" y="2972531"/>
            <a:ext cx="0" cy="34889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5B571AE-02FD-4255-8467-FB025B33A31F}"/>
              </a:ext>
            </a:extLst>
          </p:cNvPr>
          <p:cNvSpPr txBox="1"/>
          <p:nvPr/>
        </p:nvSpPr>
        <p:spPr>
          <a:xfrm>
            <a:off x="1844892" y="29490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00B406-D6E2-42FB-B43B-8FC96734EA92}"/>
              </a:ext>
            </a:extLst>
          </p:cNvPr>
          <p:cNvSpPr txBox="1"/>
          <p:nvPr/>
        </p:nvSpPr>
        <p:spPr>
          <a:xfrm>
            <a:off x="4799832" y="3050054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x</a:t>
            </a:r>
            <a:r>
              <a:rPr lang="en-US" i="1" baseline="-25000" dirty="0">
                <a:solidFill>
                  <a:schemeClr val="tx1"/>
                </a:solidFill>
              </a:rPr>
              <a:t>1</a:t>
            </a:r>
            <a:r>
              <a:rPr lang="en-US" i="1" dirty="0">
                <a:solidFill>
                  <a:schemeClr val="tx1"/>
                </a:solidFill>
              </a:rPr>
              <a:t>,x</a:t>
            </a:r>
            <a:r>
              <a:rPr lang="en-US" i="1" baseline="-25000" dirty="0">
                <a:solidFill>
                  <a:schemeClr val="tx1"/>
                </a:solidFill>
              </a:rPr>
              <a:t>2</a:t>
            </a:r>
            <a:r>
              <a:rPr lang="en-US" i="1" dirty="0">
                <a:solidFill>
                  <a:schemeClr val="tx1"/>
                </a:solidFill>
              </a:rPr>
              <a:t>,…,x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8DD12F-12D7-4C15-BCEF-B0323FA041DB}"/>
              </a:ext>
            </a:extLst>
          </p:cNvPr>
          <p:cNvSpPr txBox="1"/>
          <p:nvPr/>
        </p:nvSpPr>
        <p:spPr>
          <a:xfrm>
            <a:off x="4799832" y="3766395"/>
            <a:ext cx="185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</a:rPr>
              <a:t>f(x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r>
              <a:rPr lang="en-US" i="1" dirty="0">
                <a:solidFill>
                  <a:schemeClr val="tx1"/>
                </a:solidFill>
              </a:rPr>
              <a:t>)</a:t>
            </a:r>
            <a:r>
              <a:rPr lang="en-US" i="1" baseline="-25000" dirty="0">
                <a:solidFill>
                  <a:schemeClr val="tx1"/>
                </a:solidFill>
              </a:rPr>
              <a:t> 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E4B4F3-BEB4-474C-A8A8-BB244A656A1A}"/>
              </a:ext>
            </a:extLst>
          </p:cNvPr>
          <p:cNvSpPr txBox="1"/>
          <p:nvPr/>
        </p:nvSpPr>
        <p:spPr>
          <a:xfrm>
            <a:off x="4271763" y="330473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84167D-07F9-46A6-9DE5-2555C2BB4AAB}"/>
              </a:ext>
            </a:extLst>
          </p:cNvPr>
          <p:cNvCxnSpPr>
            <a:endCxn id="4" idx="0"/>
          </p:cNvCxnSpPr>
          <p:nvPr/>
        </p:nvCxnSpPr>
        <p:spPr bwMode="auto">
          <a:xfrm>
            <a:off x="4461084" y="3829357"/>
            <a:ext cx="0" cy="56283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Speech Bubble: Rectangle with Corners Rounded 52">
            <a:extLst>
              <a:ext uri="{FF2B5EF4-FFF2-40B4-BE49-F238E27FC236}">
                <a16:creationId xmlns:a16="http://schemas.microsoft.com/office/drawing/2014/main" id="{43D95987-EBD6-4D12-92B1-61DF19D34B11}"/>
              </a:ext>
            </a:extLst>
          </p:cNvPr>
          <p:cNvSpPr/>
          <p:nvPr/>
        </p:nvSpPr>
        <p:spPr bwMode="auto">
          <a:xfrm>
            <a:off x="5528372" y="5062454"/>
            <a:ext cx="2357951" cy="700531"/>
          </a:xfrm>
          <a:prstGeom prst="wedgeRoundRectCallout">
            <a:avLst>
              <a:gd name="adj1" fmla="val -85868"/>
              <a:gd name="adj2" fmla="val -2800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1 if oracle is to </a:t>
            </a:r>
            <a:r>
              <a:rPr lang="en-US" i="1" dirty="0" err="1">
                <a:solidFill>
                  <a:schemeClr val="tx1"/>
                </a:solidFill>
              </a:rPr>
              <a:t>F</a:t>
            </a:r>
            <a:r>
              <a:rPr lang="en-US" i="1" baseline="-25000" dirty="0" err="1">
                <a:solidFill>
                  <a:schemeClr val="tx1"/>
                </a:solidFill>
              </a:rPr>
              <a:t>k</a:t>
            </a:r>
            <a:r>
              <a:rPr lang="en-US" i="1" dirty="0">
                <a:solidFill>
                  <a:schemeClr val="tx1"/>
                </a:solidFill>
              </a:rPr>
              <a:t>(.), 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 </a:t>
            </a:r>
            <a:r>
              <a:rPr lang="en-US" dirty="0">
                <a:solidFill>
                  <a:schemeClr val="tx1"/>
                </a:solidFill>
              </a:rPr>
              <a:t>if oracle is to </a:t>
            </a:r>
            <a:r>
              <a:rPr lang="en-US" i="1" dirty="0">
                <a:solidFill>
                  <a:schemeClr val="tx1"/>
                </a:solidFill>
              </a:rPr>
              <a:t>f(.)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FDCF1-3861-4D0B-8764-CE8718CEC59E}"/>
              </a:ext>
            </a:extLst>
          </p:cNvPr>
          <p:cNvSpPr txBox="1"/>
          <p:nvPr/>
        </p:nvSpPr>
        <p:spPr>
          <a:xfrm>
            <a:off x="3372588" y="4644574"/>
            <a:ext cx="534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0160062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PRF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88938" y="1057275"/>
                <a:ext cx="8296275" cy="712366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A PRF is `as secure as random function’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700" dirty="0"/>
                  <a:t>Against efficient adversaries (PPT), allowing negligible advantage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700" dirty="0"/>
                  <a:t>Yet practical, even efficient 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Formally, a 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he-IL" sz="2100" dirty="0"/>
                  <a:t> is: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ct val="65000"/>
                  <a:buFontTx/>
                  <a:buNone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100" dirty="0"/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88938" y="1057275"/>
                <a:ext cx="8296275" cy="712366"/>
              </a:xfrm>
              <a:blipFill>
                <a:blip r:embed="rId3"/>
                <a:stretch>
                  <a:fillRect l="-153" t="-8772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629D1AF-47F3-4B3C-A4DC-5BC37CE5A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47" y="2754086"/>
            <a:ext cx="7903255" cy="2743535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B8EB345-B9AE-0D4B-B2D0-F431FE9F98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55198" y="6242050"/>
            <a:ext cx="525251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929748425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Constructing a PRF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>
                    <a:sym typeface="Wingdings" panose="05000000000000000000" pitchFamily="2" charset="2"/>
                  </a:rPr>
                  <a:t>Heuristics: efficient, not proven secure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/>
                  <a:t>[GGM84]: construct PRF from PRG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/>
                  <a:t>Provably secure - if PRG is secure (reduction)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/>
                  <a:t>But many PRG calls for each PRF computation</a:t>
                </a:r>
              </a:p>
              <a:p>
                <a:pPr marL="914400" lvl="1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>
                    <a:sym typeface="Wingdings" panose="05000000000000000000" pitchFamily="2" charset="2"/>
                  </a:rPr>
                  <a:t> Not deployed in practice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/>
                  <a:t>Provable secure PRF without assumptions?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/>
                  <a:t>If exists, would imply that </a:t>
                </a:r>
                <a14:m>
                  <m:oMath xmlns:m="http://schemas.openxmlformats.org/officeDocument/2006/math">
                    <m:r>
                      <a:rPr lang="en-US" altLang="he-IL" sz="2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he-IL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he-IL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altLang="he-IL" sz="2200" dirty="0"/>
                  <a:t> . Why?</a:t>
                </a:r>
              </a:p>
              <a:p>
                <a:pPr marL="1257300" lvl="2" indent="-457200">
                  <a:buFont typeface="Wingdings" panose="05000000000000000000" pitchFamily="2" charset="2"/>
                  <a:buChar char="q"/>
                </a:pPr>
                <a:r>
                  <a:rPr lang="en-US" altLang="he-IL" u="sng" dirty="0"/>
                  <a:t>Given </a:t>
                </a:r>
                <a:r>
                  <a:rPr lang="en-US" altLang="he-IL" dirty="0"/>
                  <a:t> the key 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dirty="0"/>
                  <a:t> , it is trivial to identify the PRF</a:t>
                </a:r>
              </a:p>
              <a:p>
                <a:pPr marL="1257300" lvl="2" indent="-4572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altLang="he-IL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he-IL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he-IL" dirty="0"/>
                  <a:t>: problems solvable in polynomial time</a:t>
                </a:r>
              </a:p>
              <a:p>
                <a:pPr marL="1257300" lvl="2" indent="-4572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altLang="he-I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𝑁𝑃</m:t>
                    </m:r>
                    <m:r>
                      <a:rPr lang="en-US" altLang="he-I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he-IL" dirty="0"/>
                  <a:t>: same, but given also any ‘hint’ (e.g. key 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dirty="0"/>
                  <a:t>)</a:t>
                </a:r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6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399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4408" y="6165304"/>
            <a:ext cx="2127250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6ED7C8-1E12-43AF-8CA7-C5A7AB8FE05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he-IL" sz="1800"/>
          </a:p>
        </p:txBody>
      </p:sp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PRF Applications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1"/>
            <a:ext cx="8296275" cy="3267652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PRFs have many more applications: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Encryption, authentication, key management…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Example: derive independent key for each day </a:t>
            </a:r>
            <a:r>
              <a:rPr lang="en-US" altLang="he-IL" sz="2200" i="1" dirty="0"/>
              <a:t>d</a:t>
            </a:r>
            <a:r>
              <a:rPr lang="en-US" altLang="he-IL" sz="2200" dirty="0"/>
              <a:t>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>
                <a:ea typeface="+mn-ea"/>
              </a:rPr>
              <a:t>Easy, with PRF and single shared key </a:t>
            </a:r>
            <a:r>
              <a:rPr lang="en-US" altLang="he-IL" sz="2200" i="1" dirty="0">
                <a:ea typeface="+mn-ea"/>
              </a:rPr>
              <a:t>k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>
                <a:ea typeface="+mn-ea"/>
              </a:rPr>
              <a:t>Key for day </a:t>
            </a:r>
            <a:r>
              <a:rPr lang="en-US" altLang="he-IL" sz="2200" i="1" dirty="0">
                <a:ea typeface="+mn-ea"/>
              </a:rPr>
              <a:t>d</a:t>
            </a:r>
            <a:r>
              <a:rPr lang="en-US" altLang="he-IL" sz="2200" dirty="0">
                <a:ea typeface="+mn-ea"/>
              </a:rPr>
              <a:t> is </a:t>
            </a:r>
            <a:r>
              <a:rPr lang="en-US" altLang="he-IL" sz="2200" i="1" dirty="0" err="1">
                <a:ea typeface="+mn-ea"/>
              </a:rPr>
              <a:t>k</a:t>
            </a:r>
            <a:r>
              <a:rPr lang="en-US" altLang="he-IL" sz="2200" i="1" baseline="-25000" dirty="0" err="1">
                <a:ea typeface="+mn-ea"/>
              </a:rPr>
              <a:t>d</a:t>
            </a:r>
            <a:r>
              <a:rPr lang="en-US" altLang="he-IL" sz="2200" i="1" dirty="0">
                <a:ea typeface="+mn-ea"/>
              </a:rPr>
              <a:t> = </a:t>
            </a:r>
            <a:r>
              <a:rPr lang="en-US" altLang="he-IL" sz="2200" i="1" dirty="0" err="1">
                <a:ea typeface="+mn-ea"/>
              </a:rPr>
              <a:t>F</a:t>
            </a:r>
            <a:r>
              <a:rPr lang="en-US" altLang="he-IL" sz="2200" i="1" baseline="-25000" dirty="0" err="1">
                <a:ea typeface="+mn-ea"/>
              </a:rPr>
              <a:t>k</a:t>
            </a:r>
            <a:r>
              <a:rPr lang="en-US" altLang="he-IL" sz="2200" i="1" dirty="0">
                <a:ea typeface="+mn-ea"/>
              </a:rPr>
              <a:t>(d)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>
                <a:ea typeface="+mn-ea"/>
              </a:rPr>
              <a:t>Exposure of keys of Monday and Wednesday does not expose key for Tuesday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>
                <a:ea typeface="+mn-ea"/>
              </a:rPr>
              <a:t>Similarly: separate keys for different goals, e.g., encryption and authentication </a:t>
            </a:r>
          </a:p>
        </p:txBody>
      </p:sp>
      <p:sp>
        <p:nvSpPr>
          <p:cNvPr id="93239" name="Text Box 85"/>
          <p:cNvSpPr txBox="1">
            <a:spLocks noChangeArrowheads="1"/>
          </p:cNvSpPr>
          <p:nvPr/>
        </p:nvSpPr>
        <p:spPr bwMode="auto">
          <a:xfrm>
            <a:off x="3923928" y="5040814"/>
            <a:ext cx="749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Key k</a:t>
            </a:r>
          </a:p>
        </p:txBody>
      </p:sp>
      <p:sp>
        <p:nvSpPr>
          <p:cNvPr id="93240" name="Rectangle 86"/>
          <p:cNvSpPr>
            <a:spLocks noChangeArrowheads="1"/>
          </p:cNvSpPr>
          <p:nvPr/>
        </p:nvSpPr>
        <p:spPr bwMode="auto">
          <a:xfrm>
            <a:off x="5801395" y="4922724"/>
            <a:ext cx="1410271" cy="569913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PRF </a:t>
            </a:r>
            <a:r>
              <a:rPr lang="en-US" altLang="he-IL" sz="1800" i="1" err="1"/>
              <a:t>F</a:t>
            </a:r>
            <a:r>
              <a:rPr lang="en-US" altLang="he-IL" sz="1800" i="1" baseline="-25000" err="1"/>
              <a:t>k</a:t>
            </a:r>
            <a:endParaRPr lang="en-US" altLang="he-IL" sz="1800" i="1" baseline="-25000"/>
          </a:p>
        </p:txBody>
      </p:sp>
      <p:sp>
        <p:nvSpPr>
          <p:cNvPr id="93241" name="Line 87"/>
          <p:cNvSpPr>
            <a:spLocks noChangeShapeType="1"/>
          </p:cNvSpPr>
          <p:nvPr/>
        </p:nvSpPr>
        <p:spPr bwMode="auto">
          <a:xfrm>
            <a:off x="4739395" y="5263064"/>
            <a:ext cx="1081088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3244" name="Text Box 90"/>
          <p:cNvSpPr txBox="1">
            <a:spLocks noChangeArrowheads="1"/>
          </p:cNvSpPr>
          <p:nvPr/>
        </p:nvSpPr>
        <p:spPr bwMode="auto">
          <a:xfrm>
            <a:off x="6274927" y="4387915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d</a:t>
            </a:r>
            <a:endParaRPr lang="en-US" altLang="he-IL" sz="1800" baseline="-25000"/>
          </a:p>
        </p:txBody>
      </p:sp>
      <p:cxnSp>
        <p:nvCxnSpPr>
          <p:cNvPr id="4" name="Straight Arrow Connector 3"/>
          <p:cNvCxnSpPr>
            <a:endCxn id="93240" idx="0"/>
          </p:cNvCxnSpPr>
          <p:nvPr/>
        </p:nvCxnSpPr>
        <p:spPr bwMode="auto">
          <a:xfrm flipH="1">
            <a:off x="6506531" y="4562440"/>
            <a:ext cx="9685" cy="36028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H="1">
            <a:off x="6556190" y="5475791"/>
            <a:ext cx="9685" cy="36028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 Box 90"/>
          <p:cNvSpPr txBox="1">
            <a:spLocks noChangeArrowheads="1"/>
          </p:cNvSpPr>
          <p:nvPr/>
        </p:nvSpPr>
        <p:spPr bwMode="auto">
          <a:xfrm>
            <a:off x="6274926" y="5793791"/>
            <a:ext cx="110538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err="1"/>
              <a:t>F</a:t>
            </a:r>
            <a:r>
              <a:rPr lang="en-US" altLang="he-IL" sz="1800" i="1" baseline="-25000" err="1"/>
              <a:t>k</a:t>
            </a:r>
            <a:r>
              <a:rPr lang="en-US" altLang="he-IL" sz="1800" i="1"/>
              <a:t>(d)</a:t>
            </a:r>
            <a:endParaRPr lang="en-US" altLang="he-IL" sz="1800" i="1" baseline="-25000"/>
          </a:p>
        </p:txBody>
      </p:sp>
    </p:spTree>
    <p:extLst>
      <p:ext uri="{BB962C8B-B14F-4D97-AF65-F5344CB8AC3E}">
        <p14:creationId xmlns:p14="http://schemas.microsoft.com/office/powerpoint/2010/main" val="10282246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3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3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3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3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3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3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3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3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3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3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3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3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39" grpId="0"/>
      <p:bldP spid="93240" grpId="0" animBg="1"/>
      <p:bldP spid="93241" grpId="0" animBg="1"/>
      <p:bldP spid="93244" grpId="0"/>
      <p:bldP spid="2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8136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Covered Material From the Textbook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sz="2200" dirty="0">
                <a:sym typeface="Wingdings" panose="05000000000000000000" pitchFamily="2" charset="2"/>
              </a:rPr>
              <a:t>Chapter 2: section 2.4 and 2.5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8642964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8C4CAAF-33E3-504B-B941-4FF43CEC4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" y="2071095"/>
            <a:ext cx="7620000" cy="3949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C0D077-621F-A84F-9559-72206C7D7669}"/>
              </a:ext>
            </a:extLst>
          </p:cNvPr>
          <p:cNvSpPr/>
          <p:nvPr/>
        </p:nvSpPr>
        <p:spPr>
          <a:xfrm>
            <a:off x="2626500" y="757535"/>
            <a:ext cx="3891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16884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14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3888" y="6242050"/>
            <a:ext cx="436562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5F999C3-8CB5-400F-8983-EE0ABEA8913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he-IL" sz="1800" dirty="0"/>
          </a:p>
        </p:txBody>
      </p:sp>
      <p:sp>
        <p:nvSpPr>
          <p:cNvPr id="84995" name="Rectangle 1"/>
          <p:cNvSpPr>
            <a:spLocks noChangeArrowheads="1"/>
          </p:cNvSpPr>
          <p:nvPr/>
        </p:nvSpPr>
        <p:spPr bwMode="auto">
          <a:xfrm>
            <a:off x="4738688" y="1009650"/>
            <a:ext cx="3505200" cy="1676400"/>
          </a:xfrm>
          <a:prstGeom prst="rect">
            <a:avLst/>
          </a:prstGeom>
          <a:solidFill>
            <a:srgbClr val="FFFFFF"/>
          </a:solidFill>
          <a:ln w="22320">
            <a:solidFill>
              <a:srgbClr val="FAA32E"/>
            </a:solidFill>
            <a:miter lim="800000"/>
            <a:headEnd/>
            <a:tailEnd/>
          </a:ln>
          <a:effectLst>
            <a:outerShdw dist="71785" dir="2700000" algn="ctr" rotWithShape="0">
              <a:srgbClr val="000000">
                <a:alpha val="5002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84996" name="Rectangle 2"/>
          <p:cNvSpPr>
            <a:spLocks noChangeArrowheads="1"/>
          </p:cNvSpPr>
          <p:nvPr/>
        </p:nvSpPr>
        <p:spPr bwMode="auto">
          <a:xfrm>
            <a:off x="228600" y="1085850"/>
            <a:ext cx="3505200" cy="1524000"/>
          </a:xfrm>
          <a:prstGeom prst="rect">
            <a:avLst/>
          </a:prstGeom>
          <a:solidFill>
            <a:srgbClr val="FFFFFF"/>
          </a:solidFill>
          <a:ln w="22320">
            <a:solidFill>
              <a:srgbClr val="FAA32E"/>
            </a:solidFill>
            <a:miter lim="800000"/>
            <a:headEnd/>
            <a:tailEnd/>
          </a:ln>
          <a:effectLst>
            <a:outerShdw dist="71785" dir="2700000" algn="ctr" rotWithShape="0">
              <a:srgbClr val="000000">
                <a:alpha val="5002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One-Time-Pad: Example, Properties</a:t>
            </a:r>
          </a:p>
        </p:txBody>
      </p:sp>
      <p:sp>
        <p:nvSpPr>
          <p:cNvPr id="8499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16000"/>
            <a:ext cx="3840163" cy="1654175"/>
          </a:xfrm>
        </p:spPr>
        <p:txBody>
          <a:bodyPr/>
          <a:lstStyle/>
          <a:p>
            <a:pPr indent="-336550" eaLnBrk="1" hangingPunct="1">
              <a:buClrTx/>
              <a:buSzPct val="65000"/>
              <a:buFontTx/>
              <a:buNone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779125" algn="l"/>
                <a:tab pos="10780713" algn="l"/>
              </a:tabLst>
            </a:pPr>
            <a:r>
              <a:rPr lang="en-US" altLang="he-IL" dirty="0"/>
              <a:t>k   = 	</a:t>
            </a: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11001</a:t>
            </a:r>
          </a:p>
          <a:p>
            <a:pPr indent="-336550" eaLnBrk="1" hangingPunct="1">
              <a:buClrTx/>
              <a:buSzPct val="65000"/>
              <a:buFontTx/>
              <a:buNone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779125" algn="l"/>
                <a:tab pos="10780713" algn="l"/>
              </a:tabLst>
            </a:pPr>
            <a:r>
              <a:rPr lang="en-US" altLang="he-IL" dirty="0"/>
              <a:t>m  = 	</a:t>
            </a: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10011</a:t>
            </a:r>
          </a:p>
          <a:p>
            <a:pPr indent="-336550" eaLnBrk="1" hangingPunct="1">
              <a:buClrTx/>
              <a:buSzPct val="65000"/>
              <a:buFontTx/>
              <a:buNone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779125" algn="l"/>
                <a:tab pos="10780713" algn="l"/>
              </a:tabLst>
            </a:pPr>
            <a:r>
              <a:rPr lang="en-US" altLang="he-IL" dirty="0"/>
              <a:t>c   =</a:t>
            </a: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	01010</a:t>
            </a:r>
          </a:p>
        </p:txBody>
      </p:sp>
      <p:sp>
        <p:nvSpPr>
          <p:cNvPr id="84999" name="Rectangle 5"/>
          <p:cNvSpPr>
            <a:spLocks noChangeArrowheads="1"/>
          </p:cNvSpPr>
          <p:nvPr/>
        </p:nvSpPr>
        <p:spPr bwMode="auto">
          <a:xfrm>
            <a:off x="4967288" y="1054100"/>
            <a:ext cx="3733800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he-IL" dirty="0"/>
              <a:t>k =   </a:t>
            </a: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11001</a:t>
            </a:r>
          </a:p>
          <a:p>
            <a:pPr eaLnBrk="1" hangingPunct="1">
              <a:buClrTx/>
              <a:buFontTx/>
              <a:buNone/>
            </a:pPr>
            <a:r>
              <a:rPr lang="en-US" altLang="he-IL" dirty="0"/>
              <a:t>c =   </a:t>
            </a: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01010</a:t>
            </a:r>
          </a:p>
          <a:p>
            <a:pPr eaLnBrk="1" hangingPunct="1">
              <a:buClrTx/>
              <a:buFontTx/>
              <a:buNone/>
            </a:pPr>
            <a:r>
              <a:rPr lang="en-US" altLang="he-IL" dirty="0"/>
              <a:t>m = </a:t>
            </a: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10011</a:t>
            </a:r>
          </a:p>
          <a:p>
            <a:pPr eaLnBrk="1" hangingPunct="1">
              <a:buClrTx/>
              <a:buFontTx/>
              <a:buNone/>
            </a:pPr>
            <a:endParaRPr lang="en-US" altLang="he-IL" dirty="0"/>
          </a:p>
          <a:p>
            <a:pPr eaLnBrk="1" hangingPunct="1">
              <a:buClrTx/>
              <a:buFontTx/>
              <a:buNone/>
            </a:pPr>
            <a:endParaRPr lang="en-US" altLang="he-IL" dirty="0"/>
          </a:p>
        </p:txBody>
      </p:sp>
      <p:sp>
        <p:nvSpPr>
          <p:cNvPr id="85000" name="Text Box 6"/>
          <p:cNvSpPr txBox="1">
            <a:spLocks noChangeArrowheads="1"/>
          </p:cNvSpPr>
          <p:nvPr/>
        </p:nvSpPr>
        <p:spPr bwMode="auto">
          <a:xfrm>
            <a:off x="261938" y="2752725"/>
            <a:ext cx="8666162" cy="4080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55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2400" dirty="0"/>
              <a:t> Correctness: </a:t>
            </a:r>
            <a:r>
              <a:rPr lang="en-US" altLang="he-IL" sz="2200" dirty="0"/>
              <a:t>k </a:t>
            </a:r>
            <a:r>
              <a:rPr lang="en-US" altLang="he-IL" sz="2200" dirty="0">
                <a:latin typeface="Symbol" panose="05050102010706020507" pitchFamily="18" charset="2"/>
              </a:rPr>
              <a:t></a:t>
            </a:r>
            <a:r>
              <a:rPr lang="en-US" altLang="he-IL" sz="2200" dirty="0"/>
              <a:t> c = k </a:t>
            </a:r>
            <a:r>
              <a:rPr lang="en-US" altLang="he-IL" sz="2200" dirty="0">
                <a:latin typeface="Symbol" panose="05050102010706020507" pitchFamily="18" charset="2"/>
              </a:rPr>
              <a:t></a:t>
            </a:r>
            <a:r>
              <a:rPr lang="en-US" altLang="he-IL" sz="2200" dirty="0"/>
              <a:t> (k </a:t>
            </a:r>
            <a:r>
              <a:rPr lang="en-US" altLang="he-IL" sz="2200" dirty="0">
                <a:latin typeface="Symbol" panose="05050102010706020507" pitchFamily="18" charset="2"/>
              </a:rPr>
              <a:t></a:t>
            </a:r>
            <a:r>
              <a:rPr lang="en-US" altLang="he-IL" sz="2200" dirty="0"/>
              <a:t> m) = (k </a:t>
            </a:r>
            <a:r>
              <a:rPr lang="en-US" altLang="he-IL" sz="2200" dirty="0">
                <a:latin typeface="Symbol" panose="05050102010706020507" pitchFamily="18" charset="2"/>
              </a:rPr>
              <a:t></a:t>
            </a:r>
            <a:r>
              <a:rPr lang="en-US" altLang="he-IL" sz="2200" dirty="0"/>
              <a:t> k) </a:t>
            </a:r>
            <a:r>
              <a:rPr lang="en-US" altLang="he-IL" sz="2200" dirty="0">
                <a:latin typeface="Symbol" panose="05050102010706020507" pitchFamily="18" charset="2"/>
              </a:rPr>
              <a:t></a:t>
            </a:r>
            <a:r>
              <a:rPr lang="en-US" altLang="he-IL" sz="2200" dirty="0"/>
              <a:t> m =  0 </a:t>
            </a:r>
            <a:r>
              <a:rPr lang="en-US" altLang="he-IL" sz="2200" dirty="0">
                <a:latin typeface="Symbol" panose="05050102010706020507" pitchFamily="18" charset="2"/>
              </a:rPr>
              <a:t></a:t>
            </a:r>
            <a:r>
              <a:rPr lang="en-US" altLang="he-IL" sz="2200" dirty="0"/>
              <a:t> m = m</a:t>
            </a:r>
          </a:p>
          <a:p>
            <a:pPr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2400" b="1" dirty="0">
                <a:solidFill>
                  <a:schemeClr val="tx1"/>
                </a:solidFill>
              </a:rPr>
              <a:t> </a:t>
            </a:r>
            <a:r>
              <a:rPr lang="en-US" altLang="he-IL" sz="2000" b="1" dirty="0">
                <a:solidFill>
                  <a:schemeClr val="tx1"/>
                </a:solidFill>
              </a:rPr>
              <a:t> </a:t>
            </a:r>
            <a:r>
              <a:rPr lang="en-US" altLang="he-IL" sz="2400" b="1" dirty="0">
                <a:solidFill>
                  <a:schemeClr val="tx1"/>
                </a:solidFill>
              </a:rPr>
              <a:t>Very simple, and efficient… but:</a:t>
            </a:r>
          </a:p>
          <a:p>
            <a:pPr lvl="1"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chemeClr val="tx1"/>
                </a:solidFill>
              </a:rPr>
              <a:t>Stateful encryption</a:t>
            </a:r>
          </a:p>
          <a:p>
            <a:pPr lvl="1"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chemeClr val="tx1"/>
                </a:solidFill>
              </a:rPr>
              <a:t>And size of key must be (at least) equal to the message size.</a:t>
            </a:r>
          </a:p>
          <a:p>
            <a:pPr lvl="1"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chemeClr val="tx1"/>
                </a:solidFill>
              </a:rPr>
              <a:t>Key cannot be reused for several encryptions (one time!).</a:t>
            </a:r>
          </a:p>
          <a:p>
            <a:pPr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GB" altLang="he-IL" sz="2800" dirty="0">
                <a:solidFill>
                  <a:srgbClr val="006633"/>
                </a:solidFill>
              </a:rPr>
              <a:t> </a:t>
            </a:r>
            <a:r>
              <a:rPr lang="en-GB" altLang="he-IL" sz="2400" dirty="0">
                <a:solidFill>
                  <a:schemeClr val="tx1"/>
                </a:solidFill>
              </a:rPr>
              <a:t>Shannon [1949; simplified]: OTP is </a:t>
            </a:r>
            <a:r>
              <a:rPr lang="en-US" altLang="he-IL" sz="2400" dirty="0">
                <a:solidFill>
                  <a:schemeClr val="tx1"/>
                </a:solidFill>
              </a:rPr>
              <a:t>Unconditionally secure, and </a:t>
            </a:r>
            <a:r>
              <a:rPr lang="en-GB" altLang="he-IL" sz="2400" dirty="0">
                <a:solidFill>
                  <a:schemeClr val="tx1"/>
                </a:solidFill>
              </a:rPr>
              <a:t>for every unconditionally-secure cipher, </a:t>
            </a:r>
            <a:r>
              <a:rPr lang="en-US" altLang="he-IL" sz="2400" dirty="0">
                <a:solidFill>
                  <a:schemeClr val="tx1"/>
                </a:solidFill>
              </a:rPr>
              <a:t>|k|≥|m|</a:t>
            </a:r>
          </a:p>
          <a:p>
            <a:pPr lvl="1"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rgbClr val="006633"/>
                </a:solidFill>
              </a:rPr>
              <a:t>Proofs of these claims? See crypto course / books </a:t>
            </a:r>
            <a:r>
              <a:rPr lang="en-US" altLang="he-IL" sz="2000" dirty="0">
                <a:solidFill>
                  <a:srgbClr val="006633"/>
                </a:solidFill>
                <a:sym typeface="Wingdings" panose="05000000000000000000" pitchFamily="2" charset="2"/>
              </a:rPr>
              <a:t> </a:t>
            </a:r>
          </a:p>
          <a:p>
            <a:pPr algn="ctr" eaLnBrk="1" hangingPunct="1">
              <a:spcBef>
                <a:spcPts val="600"/>
              </a:spcBef>
              <a:buClr>
                <a:srgbClr val="5F5F5F"/>
              </a:buClr>
            </a:pPr>
            <a:r>
              <a:rPr lang="en-US" altLang="he-IL" sz="2200" i="1" dirty="0">
                <a:solidFill>
                  <a:srgbClr val="FF0000"/>
                </a:solidFill>
                <a:sym typeface="Wingdings" panose="05000000000000000000" pitchFamily="2" charset="2"/>
              </a:rPr>
              <a:t>To go around the above limitations: we assume attackers are computationally limited </a:t>
            </a:r>
          </a:p>
        </p:txBody>
      </p:sp>
    </p:spTree>
    <p:extLst>
      <p:ext uri="{BB962C8B-B14F-4D97-AF65-F5344CB8AC3E}">
        <p14:creationId xmlns:p14="http://schemas.microsoft.com/office/powerpoint/2010/main" val="293382884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2643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318652" y="260648"/>
            <a:ext cx="9292892" cy="1143000"/>
          </a:xfrm>
        </p:spPr>
        <p:txBody>
          <a:bodyPr/>
          <a:lstStyle/>
          <a:p>
            <a:pPr eaLnBrk="1" hangingPunct="1"/>
            <a:r>
              <a:rPr lang="en-AU" altLang="zh-CN" sz="3600" dirty="0">
                <a:ea typeface="ＭＳ Ｐゴシック" pitchFamily="34" charset="-128"/>
              </a:rPr>
              <a:t>Recall: Unconditional vs. Computational Security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652" y="1052736"/>
            <a:ext cx="8839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400" dirty="0">
                <a:ea typeface="ＭＳ Ｐゴシック" pitchFamily="34" charset="-128"/>
              </a:rPr>
              <a:t>Unconditional security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No matter how much computing power is available, the cipher cannot be broken 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400" dirty="0">
                <a:ea typeface="ＭＳ Ｐゴシック" pitchFamily="34" charset="-128"/>
              </a:rPr>
              <a:t>Computational security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The cost of breaking the cipher exceeds the value of the encrypted info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The time required to break the cipher exceeds the useful lifetime of the info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i="1" dirty="0">
                <a:solidFill>
                  <a:schemeClr val="accent2"/>
                </a:solidFill>
                <a:ea typeface="ＭＳ Ｐゴシック" pitchFamily="34" charset="-128"/>
              </a:rPr>
              <a:t>So it deals with Probabilistic Polynomial Time (PPT) attackers.</a:t>
            </a:r>
          </a:p>
        </p:txBody>
      </p:sp>
    </p:spTree>
    <p:extLst>
      <p:ext uri="{BB962C8B-B14F-4D97-AF65-F5344CB8AC3E}">
        <p14:creationId xmlns:p14="http://schemas.microsoft.com/office/powerpoint/2010/main" val="257343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206829" y="260648"/>
            <a:ext cx="9404715" cy="1143000"/>
          </a:xfrm>
        </p:spPr>
        <p:txBody>
          <a:bodyPr/>
          <a:lstStyle/>
          <a:p>
            <a:pPr eaLnBrk="1" hangingPunct="1"/>
            <a:r>
              <a:rPr lang="en-AU" altLang="zh-CN" sz="3600" dirty="0">
                <a:ea typeface="ＭＳ Ｐゴシック" pitchFamily="34" charset="-128"/>
              </a:rPr>
              <a:t>Looking ahead: Stream Ciphers vs. Block Ciphers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652" y="1052736"/>
            <a:ext cx="8839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400" dirty="0">
                <a:ea typeface="ＭＳ Ｐゴシック" pitchFamily="34" charset="-128"/>
              </a:rPr>
              <a:t>Stream cipher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Encrypts a message bit by bit (stream of bits).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Inherently stateful; needs to keep track of the location of last encrypted bit.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400" dirty="0">
                <a:ea typeface="ＭＳ Ｐゴシック" pitchFamily="34" charset="-128"/>
              </a:rPr>
              <a:t>Block cipher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Encrypts a block (string) of bits all at once.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Can be stateless or stateful</a:t>
            </a:r>
          </a:p>
        </p:txBody>
      </p:sp>
    </p:spTree>
    <p:extLst>
      <p:ext uri="{BB962C8B-B14F-4D97-AF65-F5344CB8AC3E}">
        <p14:creationId xmlns:p14="http://schemas.microsoft.com/office/powerpoint/2010/main" val="219692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11661</TotalTime>
  <Words>2829</Words>
  <Application>Microsoft Macintosh PowerPoint</Application>
  <PresentationFormat>On-screen Show (4:3)</PresentationFormat>
  <Paragraphs>485</Paragraphs>
  <Slides>49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63" baseType="lpstr">
      <vt:lpstr>American Typewriter</vt:lpstr>
      <vt:lpstr>Arial</vt:lpstr>
      <vt:lpstr>Calibri</vt:lpstr>
      <vt:lpstr>Cambria Math</vt:lpstr>
      <vt:lpstr>Courier New</vt:lpstr>
      <vt:lpstr>Garamond</vt:lpstr>
      <vt:lpstr>Lucida Calligraphy</vt:lpstr>
      <vt:lpstr>Rage Italic</vt:lpstr>
      <vt:lpstr>Symbol</vt:lpstr>
      <vt:lpstr>Times New Roman</vt:lpstr>
      <vt:lpstr>Wingdings</vt:lpstr>
      <vt:lpstr>Office Theme</vt:lpstr>
      <vt:lpstr>1_Office Theme</vt:lpstr>
      <vt:lpstr>Default</vt:lpstr>
      <vt:lpstr>CSE 3400 - Introduction to Computer &amp; Network Security  (aka: Introduction to Cybersecurity)  Lecture 3 Encryption – Part II (and Pseudo-randomness)</vt:lpstr>
      <vt:lpstr>Outline</vt:lpstr>
      <vt:lpstr>We can apply generic, exhaustive attacks to every cryptosystem. So, is breaking just a question of resources?   Can encryption be secure unconditionally – even against attacker with unbounded time and storage? </vt:lpstr>
      <vt:lpstr>One-Time-Pad (OTP)</vt:lpstr>
      <vt:lpstr>PowerPoint Presentation</vt:lpstr>
      <vt:lpstr>One-Time-Pad: Example, Properties</vt:lpstr>
      <vt:lpstr>PowerPoint Presentation</vt:lpstr>
      <vt:lpstr>Recall: Unconditional vs. Computational Security</vt:lpstr>
      <vt:lpstr>Looking ahead: Stream Ciphers vs. Block Ciphers</vt:lpstr>
      <vt:lpstr>Can we do computationally-secure variant of OTP, with ‘short key’ (|k|&lt;&lt;|m| ) ? </vt:lpstr>
      <vt:lpstr>PRG Stream Cipher </vt:lpstr>
      <vt:lpstr>PRG Stream Cipher - Example</vt:lpstr>
      <vt:lpstr>The Turing Test [1950]</vt:lpstr>
      <vt:lpstr>The PRG Indistinguishabity Test</vt:lpstr>
      <vt:lpstr>Recall: An Efficient (PPT) Algorithm </vt:lpstr>
      <vt:lpstr>Recall: Negligible Functions</vt:lpstr>
      <vt:lpstr>PowerPoint Presentation</vt:lpstr>
      <vt:lpstr>The PRG Advantage</vt:lpstr>
      <vt:lpstr>Pseudo-Random Generator: Definition</vt:lpstr>
      <vt:lpstr>Exercise</vt:lpstr>
      <vt:lpstr>PowerPoint Presentation</vt:lpstr>
      <vt:lpstr>PowerPoint Presentation</vt:lpstr>
      <vt:lpstr>Many PRG proposals I</vt:lpstr>
      <vt:lpstr>Many PRG proposals II</vt:lpstr>
      <vt:lpstr>Example: Misusing Stream-Cipher</vt:lpstr>
      <vt:lpstr>Provably-Secure PRG? </vt:lpstr>
      <vt:lpstr>Provably-Secure PRG : by reduction </vt:lpstr>
      <vt:lpstr>PRG by reduction – An Example </vt:lpstr>
      <vt:lpstr>PowerPoint Presentation</vt:lpstr>
      <vt:lpstr>PowerPoint Presentation</vt:lpstr>
      <vt:lpstr>Proof by Reduction </vt:lpstr>
      <vt:lpstr>PowerPoint Presentation</vt:lpstr>
      <vt:lpstr>PowerPoint Presentation</vt:lpstr>
      <vt:lpstr>Stream-Cipher Like but Stateless Encrypt? </vt:lpstr>
      <vt:lpstr>First, what’s a (‘truly’) random function f?</vt:lpstr>
      <vt:lpstr>What’s a (‘truly’) random function?</vt:lpstr>
      <vt:lpstr>What’s a (‘truly’) random function?</vt:lpstr>
      <vt:lpstr>What’s a (‘truly’) random function?</vt:lpstr>
      <vt:lpstr>Random-Function-Based Encryption</vt:lpstr>
      <vt:lpstr>Random-Function Bitwise-Encryption</vt:lpstr>
      <vt:lpstr>Reduce Overhead: Block-Encryption</vt:lpstr>
      <vt:lpstr>Encryption with PRF</vt:lpstr>
      <vt:lpstr>The PRF Indistinguishabity Test</vt:lpstr>
      <vt:lpstr>PRF Definition</vt:lpstr>
      <vt:lpstr>Constructing a PRF</vt:lpstr>
      <vt:lpstr>PRF Applications</vt:lpstr>
      <vt:lpstr>PowerPoint Presentation</vt:lpstr>
      <vt:lpstr>Covered Material From the Textbook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3400 - Introduction to Cyber Security  (aka: Computer and Information Security)  Introduction, Encryption  and Pseudo-Randomness</dc:title>
  <dc:creator>Amir Herzberg</dc:creator>
  <cp:lastModifiedBy>Microsoft Office User</cp:lastModifiedBy>
  <cp:revision>41</cp:revision>
  <dcterms:created xsi:type="dcterms:W3CDTF">2020-09-01T12:48:58Z</dcterms:created>
  <dcterms:modified xsi:type="dcterms:W3CDTF">2022-01-24T22:33:59Z</dcterms:modified>
</cp:coreProperties>
</file>