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466" r:id="rId20"/>
    <p:sldId id="457" r:id="rId21"/>
    <p:sldId id="458" r:id="rId22"/>
    <p:sldId id="461" r:id="rId23"/>
    <p:sldId id="463" r:id="rId24"/>
    <p:sldId id="306" r:id="rId25"/>
    <p:sldId id="604" r:id="rId26"/>
    <p:sldId id="605" r:id="rId27"/>
    <p:sldId id="606" r:id="rId28"/>
    <p:sldId id="601" r:id="rId29"/>
    <p:sldId id="592" r:id="rId30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5215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6521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2/21/22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AtE</a:t>
                </a:r>
                <a:r>
                  <a:rPr lang="en-US" altLang="en-US" sz="2300" dirty="0"/>
                  <a:t>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96" y="836712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–Message Authentication Code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Sender appends `tag` (MAC) to message, recipient verifies tag using shared secret key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Construction from block cipher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Next: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Crypto-hash functions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Constructing MAC from hash function</a:t>
            </a:r>
            <a:r>
              <a:rPr lang="en-US" altLang="en-US"/>
              <a:t>: HMAC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DF71-3B63-4A4E-A4B9-4F474B4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On the whiteboard.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74962007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7165040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3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All except sections 3.7.2 and 3.7.5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232652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been stolen.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every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2810</Words>
  <Application>Microsoft Macintosh PowerPoint</Application>
  <PresentationFormat>On-screen Show (4:3)</PresentationFormat>
  <Paragraphs>401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Conclusion</vt:lpstr>
      <vt:lpstr>Examples of MAC Constructions</vt:lpstr>
      <vt:lpstr>PowerPoint Presentation</vt:lpstr>
      <vt:lpstr>PowerPoint Presentation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38</cp:revision>
  <cp:lastPrinted>1601-01-01T00:00:00Z</cp:lastPrinted>
  <dcterms:created xsi:type="dcterms:W3CDTF">2003-03-23T06:19:47Z</dcterms:created>
  <dcterms:modified xsi:type="dcterms:W3CDTF">2022-02-22T00:00:35Z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