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9" r:id="rId1"/>
  </p:sldMasterIdLst>
  <p:notesMasterIdLst>
    <p:notesMasterId r:id="rId39"/>
  </p:notesMasterIdLst>
  <p:handoutMasterIdLst>
    <p:handoutMasterId r:id="rId40"/>
  </p:handoutMasterIdLst>
  <p:sldIdLst>
    <p:sldId id="1009" r:id="rId2"/>
    <p:sldId id="591" r:id="rId3"/>
    <p:sldId id="1199" r:id="rId4"/>
    <p:sldId id="1167" r:id="rId5"/>
    <p:sldId id="1272" r:id="rId6"/>
    <p:sldId id="1275" r:id="rId7"/>
    <p:sldId id="1221" r:id="rId8"/>
    <p:sldId id="1303" r:id="rId9"/>
    <p:sldId id="1268" r:id="rId10"/>
    <p:sldId id="1274" r:id="rId11"/>
    <p:sldId id="1014" r:id="rId12"/>
    <p:sldId id="1168" r:id="rId13"/>
    <p:sldId id="1175" r:id="rId14"/>
    <p:sldId id="1176" r:id="rId15"/>
    <p:sldId id="1171" r:id="rId16"/>
    <p:sldId id="1172" r:id="rId17"/>
    <p:sldId id="1177" r:id="rId18"/>
    <p:sldId id="1178" r:id="rId19"/>
    <p:sldId id="1201" r:id="rId20"/>
    <p:sldId id="1202" r:id="rId21"/>
    <p:sldId id="1179" r:id="rId22"/>
    <p:sldId id="1180" r:id="rId23"/>
    <p:sldId id="1181" r:id="rId24"/>
    <p:sldId id="1290" r:id="rId25"/>
    <p:sldId id="1218" r:id="rId26"/>
    <p:sldId id="1203" r:id="rId27"/>
    <p:sldId id="1304" r:id="rId28"/>
    <p:sldId id="1305" r:id="rId29"/>
    <p:sldId id="1208" r:id="rId30"/>
    <p:sldId id="1223" r:id="rId31"/>
    <p:sldId id="1192" r:id="rId32"/>
    <p:sldId id="1281" r:id="rId33"/>
    <p:sldId id="1282" r:id="rId34"/>
    <p:sldId id="1184" r:id="rId35"/>
    <p:sldId id="1193" r:id="rId36"/>
    <p:sldId id="601" r:id="rId37"/>
    <p:sldId id="592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152" userDrawn="1">
          <p15:clr>
            <a:srgbClr val="A4A3A4"/>
          </p15:clr>
        </p15:guide>
        <p15:guide id="2" pos="3672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rzberg, Amir" initials="HA" lastIdx="1" clrIdx="0">
    <p:extLst>
      <p:ext uri="{19B8F6BF-5375-455C-9EA6-DF929625EA0E}">
        <p15:presenceInfo xmlns:p15="http://schemas.microsoft.com/office/powerpoint/2012/main" userId="Herzberg, Ami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  <a:srgbClr val="4181ED"/>
    <a:srgbClr val="F2BE10"/>
    <a:srgbClr val="0000FF"/>
    <a:srgbClr val="FFCCFF"/>
    <a:srgbClr val="F6FEAE"/>
    <a:srgbClr val="FFF0C2"/>
    <a:srgbClr val="FFFFCC"/>
    <a:srgbClr val="FFFF00"/>
    <a:srgbClr val="EC9C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8CA879-B2B9-4610-A3AA-F7BB8C7B8B4A}" v="13513" dt="2020-11-16T04:21:00.7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סגנון ביניים 2 - הדגשה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06799F8-075E-4A3A-A7F6-7FBC6576F1A4}" styleName="סגנון ערכת נושא 2 - הדגשה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48" autoAdjust="0"/>
    <p:restoredTop sz="93258" autoAdjust="0"/>
  </p:normalViewPr>
  <p:slideViewPr>
    <p:cSldViewPr snapToGrid="0">
      <p:cViewPr varScale="1">
        <p:scale>
          <a:sx n="146" d="100"/>
          <a:sy n="146" d="100"/>
        </p:scale>
        <p:origin x="2560" y="168"/>
      </p:cViewPr>
      <p:guideLst>
        <p:guide orient="horz" pos="1152"/>
        <p:guide pos="3672"/>
      </p:guideLst>
    </p:cSldViewPr>
  </p:slideViewPr>
  <p:outlineViewPr>
    <p:cViewPr>
      <p:scale>
        <a:sx n="33" d="100"/>
        <a:sy n="33" d="100"/>
      </p:scale>
      <p:origin x="0" y="-5432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47" d="100"/>
        <a:sy n="47" d="100"/>
      </p:scale>
      <p:origin x="0" y="-72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handoutMaster" Target="handoutMasters/handout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rbenko, Anna" userId="S::anna.gorbenko@uconn.edu::16013850-ee8d-4048-a3a9-b6deafe46f11" providerId="AD" clId="Web-{889FDE32-9248-AD6F-5813-756AB4497E19}"/>
    <pc:docChg chg="modSld">
      <pc:chgData name="Gorbenko, Anna" userId="S::anna.gorbenko@uconn.edu::16013850-ee8d-4048-a3a9-b6deafe46f11" providerId="AD" clId="Web-{889FDE32-9248-AD6F-5813-756AB4497E19}" dt="2020-05-03T16:53:59.231" v="2" actId="20577"/>
      <pc:docMkLst>
        <pc:docMk/>
      </pc:docMkLst>
      <pc:sldChg chg="modSp">
        <pc:chgData name="Gorbenko, Anna" userId="S::anna.gorbenko@uconn.edu::16013850-ee8d-4048-a3a9-b6deafe46f11" providerId="AD" clId="Web-{889FDE32-9248-AD6F-5813-756AB4497E19}" dt="2020-05-03T16:53:56.856" v="0" actId="20577"/>
        <pc:sldMkLst>
          <pc:docMk/>
          <pc:sldMk cId="2077851015" sldId="1183"/>
        </pc:sldMkLst>
        <pc:spChg chg="mod">
          <ac:chgData name="Gorbenko, Anna" userId="S::anna.gorbenko@uconn.edu::16013850-ee8d-4048-a3a9-b6deafe46f11" providerId="AD" clId="Web-{889FDE32-9248-AD6F-5813-756AB4497E19}" dt="2020-05-03T16:53:56.856" v="0" actId="20577"/>
          <ac:spMkLst>
            <pc:docMk/>
            <pc:sldMk cId="2077851015" sldId="1183"/>
            <ac:spMk id="90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E3525105-AC70-4A50-B75F-CF2FE9D54642}"/>
    <pc:docChg chg="addSld modSld">
      <pc:chgData name="Herzberg, Amir" userId="065951d4-4781-441f-ab30-2019f0b03826" providerId="ADAL" clId="{E3525105-AC70-4A50-B75F-CF2FE9D54642}" dt="2020-09-06T17:11:04.099" v="37" actId="1036"/>
      <pc:docMkLst>
        <pc:docMk/>
      </pc:docMkLst>
      <pc:sldChg chg="delSp modSp add">
        <pc:chgData name="Herzberg, Amir" userId="065951d4-4781-441f-ab30-2019f0b03826" providerId="ADAL" clId="{E3525105-AC70-4A50-B75F-CF2FE9D54642}" dt="2020-09-06T17:11:04.099" v="37" actId="1036"/>
        <pc:sldMkLst>
          <pc:docMk/>
          <pc:sldMk cId="1046290591" sldId="1266"/>
        </pc:sldMkLst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4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1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2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3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3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6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78" creationId="{00000000-0000-0000-0000-000000000000}"/>
          </ac:spMkLst>
        </pc:spChg>
        <pc:spChg chg="del">
          <ac:chgData name="Herzberg, Amir" userId="065951d4-4781-441f-ab30-2019f0b03826" providerId="ADAL" clId="{E3525105-AC70-4A50-B75F-CF2FE9D54642}" dt="2020-09-06T17:10:53.439" v="1" actId="478"/>
          <ac:spMkLst>
            <pc:docMk/>
            <pc:sldMk cId="1046290591" sldId="1266"/>
            <ac:spMk id="7987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7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8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89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0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1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2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3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4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5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6" creationId="{00000000-0000-0000-0000-000000000000}"/>
          </ac:spMkLst>
        </pc:spChg>
        <pc:spChg chg="mod">
          <ac:chgData name="Herzberg, Amir" userId="065951d4-4781-441f-ab30-2019f0b03826" providerId="ADAL" clId="{E3525105-AC70-4A50-B75F-CF2FE9D54642}" dt="2020-09-06T17:11:04.099" v="37" actId="1036"/>
          <ac:spMkLst>
            <pc:docMk/>
            <pc:sldMk cId="1046290591" sldId="1266"/>
            <ac:spMk id="79897" creationId="{00000000-0000-0000-0000-000000000000}"/>
          </ac:spMkLst>
        </pc:s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6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8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13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18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4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6" creationId="{00000000-0000-0000-0000-000000000000}"/>
          </ac:grpSpMkLst>
        </pc:grpChg>
        <pc:grpChg chg="mod">
          <ac:chgData name="Herzberg, Amir" userId="065951d4-4781-441f-ab30-2019f0b03826" providerId="ADAL" clId="{E3525105-AC70-4A50-B75F-CF2FE9D54642}" dt="2020-09-06T17:11:04.099" v="37" actId="1036"/>
          <ac:grpSpMkLst>
            <pc:docMk/>
            <pc:sldMk cId="1046290591" sldId="1266"/>
            <ac:grpSpMk id="28" creationId="{00000000-0000-0000-0000-000000000000}"/>
          </ac:grpSpMkLst>
        </pc:grpChg>
        <pc:cxnChg chg="mod">
          <ac:chgData name="Herzberg, Amir" userId="065951d4-4781-441f-ab30-2019f0b03826" providerId="ADAL" clId="{E3525105-AC70-4A50-B75F-CF2FE9D54642}" dt="2020-09-06T17:11:04.099" v="37" actId="1036"/>
          <ac:cxnSpMkLst>
            <pc:docMk/>
            <pc:sldMk cId="1046290591" sldId="1266"/>
            <ac:cxnSpMk id="79899" creationId="{00000000-0000-0000-0000-000000000000}"/>
          </ac:cxnSpMkLst>
        </pc:cxnChg>
      </pc:sldChg>
    </pc:docChg>
  </pc:docChgLst>
  <pc:docChgLst>
    <pc:chgData name="Herzberg, Amir" userId="065951d4-4781-441f-ab30-2019f0b03826" providerId="ADAL" clId="{9E42CF53-9D90-43D9-820A-79CE3E3ADB00}"/>
    <pc:docChg chg="undo custSel addSld delSld modSld sldOrd">
      <pc:chgData name="Herzberg, Amir" userId="065951d4-4781-441f-ab30-2019f0b03826" providerId="ADAL" clId="{9E42CF53-9D90-43D9-820A-79CE3E3ADB00}" dt="2020-04-11T16:47:49.229" v="4740"/>
      <pc:docMkLst>
        <pc:docMk/>
      </pc:docMkLst>
      <pc:sldChg chg="modSp mod ord">
        <pc:chgData name="Herzberg, Amir" userId="065951d4-4781-441f-ab30-2019f0b03826" providerId="ADAL" clId="{9E42CF53-9D90-43D9-820A-79CE3E3ADB00}" dt="2020-04-11T15:42:36.962" v="2025"/>
        <pc:sldMkLst>
          <pc:docMk/>
          <pc:sldMk cId="2316497020" sldId="947"/>
        </pc:sldMkLst>
        <pc:spChg chg="mod">
          <ac:chgData name="Herzberg, Amir" userId="065951d4-4781-441f-ab30-2019f0b03826" providerId="ADAL" clId="{9E42CF53-9D90-43D9-820A-79CE3E3ADB00}" dt="2020-04-03T16:14:35.576" v="274" actId="20577"/>
          <ac:spMkLst>
            <pc:docMk/>
            <pc:sldMk cId="2316497020" sldId="947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2:37.649" v="249" actId="113"/>
        <pc:sldMkLst>
          <pc:docMk/>
          <pc:sldMk cId="1745670543" sldId="1077"/>
        </pc:sldMkLst>
        <pc:spChg chg="mod">
          <ac:chgData name="Herzberg, Amir" userId="065951d4-4781-441f-ab30-2019f0b03826" providerId="ADAL" clId="{9E42CF53-9D90-43D9-820A-79CE3E3ADB00}" dt="2020-04-03T16:12:37.649" v="249" actId="113"/>
          <ac:spMkLst>
            <pc:docMk/>
            <pc:sldMk cId="1745670543" sldId="1077"/>
            <ac:spMk id="89094" creationId="{00000000-0000-0000-0000-000000000000}"/>
          </ac:spMkLst>
        </pc:spChg>
      </pc:sldChg>
      <pc:sldChg chg="addSp delSp modSp mod">
        <pc:chgData name="Herzberg, Amir" userId="065951d4-4781-441f-ab30-2019f0b03826" providerId="ADAL" clId="{9E42CF53-9D90-43D9-820A-79CE3E3ADB00}" dt="2020-04-03T16:23:20.779" v="356" actId="166"/>
        <pc:sldMkLst>
          <pc:docMk/>
          <pc:sldMk cId="2199904149" sldId="1196"/>
        </pc:sldMkLst>
        <pc:spChg chg="mod">
          <ac:chgData name="Herzberg, Amir" userId="065951d4-4781-441f-ab30-2019f0b03826" providerId="ADAL" clId="{9E42CF53-9D90-43D9-820A-79CE3E3ADB00}" dt="2020-04-03T16:17:15.749" v="283" actId="166"/>
          <ac:spMkLst>
            <pc:docMk/>
            <pc:sldMk cId="2199904149" sldId="1196"/>
            <ac:spMk id="3" creationId="{00000000-0000-0000-0000-000000000000}"/>
          </ac:spMkLst>
        </pc:spChg>
        <pc:spChg chg="ord">
          <ac:chgData name="Herzberg, Amir" userId="065951d4-4781-441f-ab30-2019f0b03826" providerId="ADAL" clId="{9E42CF53-9D90-43D9-820A-79CE3E3ADB00}" dt="2020-04-03T16:23:20.779" v="356" actId="166"/>
          <ac:spMkLst>
            <pc:docMk/>
            <pc:sldMk cId="2199904149" sldId="1196"/>
            <ac:spMk id="7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03T16:18:01.286" v="286" actId="207"/>
          <ac:spMkLst>
            <pc:docMk/>
            <pc:sldMk cId="2199904149" sldId="1196"/>
            <ac:spMk id="8" creationId="{6D05C202-78D6-43E8-93C6-8F9409B088B4}"/>
          </ac:spMkLst>
        </pc:spChg>
        <pc:spChg chg="add del mod">
          <ac:chgData name="Herzberg, Amir" userId="065951d4-4781-441f-ab30-2019f0b03826" providerId="ADAL" clId="{9E42CF53-9D90-43D9-820A-79CE3E3ADB00}" dt="2020-04-03T16:21:18.973" v="326" actId="478"/>
          <ac:spMkLst>
            <pc:docMk/>
            <pc:sldMk cId="2199904149" sldId="1196"/>
            <ac:spMk id="11" creationId="{9642EAB7-D8C0-44F2-B99A-2B34389CBBB6}"/>
          </ac:spMkLst>
        </pc:spChg>
        <pc:spChg chg="add mod">
          <ac:chgData name="Herzberg, Amir" userId="065951d4-4781-441f-ab30-2019f0b03826" providerId="ADAL" clId="{9E42CF53-9D90-43D9-820A-79CE3E3ADB00}" dt="2020-04-03T16:22:11.137" v="346" actId="14100"/>
          <ac:spMkLst>
            <pc:docMk/>
            <pc:sldMk cId="2199904149" sldId="1196"/>
            <ac:spMk id="12" creationId="{08219DF5-0E15-45D3-818B-6190569D3121}"/>
          </ac:spMkLst>
        </pc:spChg>
        <pc:picChg chg="mod ord">
          <ac:chgData name="Herzberg, Amir" userId="065951d4-4781-441f-ab30-2019f0b03826" providerId="ADAL" clId="{9E42CF53-9D90-43D9-820A-79CE3E3ADB00}" dt="2020-04-03T16:22:17.751" v="347" actId="166"/>
          <ac:picMkLst>
            <pc:docMk/>
            <pc:sldMk cId="2199904149" sldId="1196"/>
            <ac:picMk id="6" creationId="{00000000-0000-0000-0000-000000000000}"/>
          </ac:picMkLst>
        </pc:picChg>
        <pc:picChg chg="add mod ord">
          <ac:chgData name="Herzberg, Amir" userId="065951d4-4781-441f-ab30-2019f0b03826" providerId="ADAL" clId="{9E42CF53-9D90-43D9-820A-79CE3E3ADB00}" dt="2020-04-03T16:23:07.711" v="355" actId="1036"/>
          <ac:picMkLst>
            <pc:docMk/>
            <pc:sldMk cId="2199904149" sldId="1196"/>
            <ac:picMk id="10" creationId="{CE2C4612-8A74-45F6-AF03-DE2BDAF06BCD}"/>
          </ac:picMkLst>
        </pc:picChg>
      </pc:sldChg>
      <pc:sldChg chg="modSp mod">
        <pc:chgData name="Herzberg, Amir" userId="065951d4-4781-441f-ab30-2019f0b03826" providerId="ADAL" clId="{9E42CF53-9D90-43D9-820A-79CE3E3ADB00}" dt="2020-04-03T16:10:13.761" v="235" actId="20577"/>
        <pc:sldMkLst>
          <pc:docMk/>
          <pc:sldMk cId="463611407" sldId="1200"/>
        </pc:sldMkLst>
        <pc:spChg chg="mod">
          <ac:chgData name="Herzberg, Amir" userId="065951d4-4781-441f-ab30-2019f0b03826" providerId="ADAL" clId="{9E42CF53-9D90-43D9-820A-79CE3E3ADB00}" dt="2020-04-03T16:10:13.761" v="235" actId="20577"/>
          <ac:spMkLst>
            <pc:docMk/>
            <pc:sldMk cId="463611407" sldId="1200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2:12.985" v="247" actId="20577"/>
        <pc:sldMkLst>
          <pc:docMk/>
          <pc:sldMk cId="1220482966" sldId="1211"/>
        </pc:sldMkLst>
        <pc:spChg chg="mod">
          <ac:chgData name="Herzberg, Amir" userId="065951d4-4781-441f-ab30-2019f0b03826" providerId="ADAL" clId="{9E42CF53-9D90-43D9-820A-79CE3E3ADB00}" dt="2020-04-03T16:12:12.985" v="247" actId="20577"/>
          <ac:spMkLst>
            <pc:docMk/>
            <pc:sldMk cId="1220482966" sldId="1211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1:36.385" v="242" actId="14100"/>
        <pc:sldMkLst>
          <pc:docMk/>
          <pc:sldMk cId="147436315" sldId="1213"/>
        </pc:sldMkLst>
        <pc:spChg chg="mod">
          <ac:chgData name="Herzberg, Amir" userId="065951d4-4781-441f-ab30-2019f0b03826" providerId="ADAL" clId="{9E42CF53-9D90-43D9-820A-79CE3E3ADB00}" dt="2020-04-03T16:11:36.385" v="242" actId="14100"/>
          <ac:spMkLst>
            <pc:docMk/>
            <pc:sldMk cId="147436315" sldId="1213"/>
            <ac:spMk id="3" creationId="{00000000-0000-0000-0000-000000000000}"/>
          </ac:spMkLst>
        </pc:spChg>
      </pc:sldChg>
      <pc:sldChg chg="ord">
        <pc:chgData name="Herzberg, Amir" userId="065951d4-4781-441f-ab30-2019f0b03826" providerId="ADAL" clId="{9E42CF53-9D90-43D9-820A-79CE3E3ADB00}" dt="2020-04-11T16:43:27.040" v="4430"/>
        <pc:sldMkLst>
          <pc:docMk/>
          <pc:sldMk cId="3196333164" sldId="1215"/>
        </pc:sldMkLst>
      </pc:sldChg>
      <pc:sldChg chg="addSp delSp modSp mod modNotesTx">
        <pc:chgData name="Herzberg, Amir" userId="065951d4-4781-441f-ab30-2019f0b03826" providerId="ADAL" clId="{9E42CF53-9D90-43D9-820A-79CE3E3ADB00}" dt="2020-04-03T16:07:18.739" v="195" actId="20577"/>
        <pc:sldMkLst>
          <pc:docMk/>
          <pc:sldMk cId="528208495" sldId="1217"/>
        </pc:sldMkLst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2" creationId="{8AF321AC-F28E-4D3C-9508-1D38DF51DDEB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3" creationId="{3E76A7A1-EBE3-46FD-BDCB-BB49DB12F399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4" creationId="{33F9DCF0-D455-44F6-A33F-B6D5F7FDAE84}"/>
          </ac:spMkLst>
        </pc:spChg>
        <pc:spChg chg="add">
          <ac:chgData name="Herzberg, Amir" userId="065951d4-4781-441f-ab30-2019f0b03826" providerId="ADAL" clId="{9E42CF53-9D90-43D9-820A-79CE3E3ADB00}" dt="2020-04-03T16:05:25.339" v="32"/>
          <ac:spMkLst>
            <pc:docMk/>
            <pc:sldMk cId="528208495" sldId="1217"/>
            <ac:spMk id="25" creationId="{11963F12-92BF-4222-BC49-C3E2AF0FEB87}"/>
          </ac:spMkLst>
        </pc:spChg>
        <pc:spChg chg="del">
          <ac:chgData name="Herzberg, Amir" userId="065951d4-4781-441f-ab30-2019f0b03826" providerId="ADAL" clId="{9E42CF53-9D90-43D9-820A-79CE3E3ADB00}" dt="2020-04-03T16:05:10.906" v="29" actId="478"/>
          <ac:spMkLst>
            <pc:docMk/>
            <pc:sldMk cId="528208495" sldId="1217"/>
            <ac:spMk id="38920" creationId="{00000000-0000-0000-0000-000000000000}"/>
          </ac:spMkLst>
        </pc:spChg>
        <pc:spChg chg="del mod">
          <ac:chgData name="Herzberg, Amir" userId="065951d4-4781-441f-ab30-2019f0b03826" providerId="ADAL" clId="{9E42CF53-9D90-43D9-820A-79CE3E3ADB00}" dt="2020-04-03T16:05:16.423" v="31" actId="478"/>
          <ac:spMkLst>
            <pc:docMk/>
            <pc:sldMk cId="528208495" sldId="1217"/>
            <ac:spMk id="38929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04:55.361" v="28" actId="166"/>
        <pc:sldMkLst>
          <pc:docMk/>
          <pc:sldMk cId="671084195" sldId="1218"/>
        </pc:sldMkLst>
        <pc:spChg chg="mod">
          <ac:chgData name="Herzberg, Amir" userId="065951d4-4781-441f-ab30-2019f0b03826" providerId="ADAL" clId="{9E42CF53-9D90-43D9-820A-79CE3E3ADB00}" dt="2020-04-03T16:04:13.861" v="10" actId="14100"/>
          <ac:spMkLst>
            <pc:docMk/>
            <pc:sldMk cId="671084195" sldId="1218"/>
            <ac:spMk id="38920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03T16:04:55.361" v="28" actId="166"/>
          <ac:spMkLst>
            <pc:docMk/>
            <pc:sldMk cId="671084195" sldId="1218"/>
            <ac:spMk id="38929" creationId="{00000000-0000-0000-0000-000000000000}"/>
          </ac:spMkLst>
        </pc:spChg>
      </pc:sldChg>
      <pc:sldChg chg="delSp modSp mod modAnim">
        <pc:chgData name="Herzberg, Amir" userId="065951d4-4781-441f-ab30-2019f0b03826" providerId="ADAL" clId="{9E42CF53-9D90-43D9-820A-79CE3E3ADB00}" dt="2020-04-11T16:22:04.188" v="3961" actId="20577"/>
        <pc:sldMkLst>
          <pc:docMk/>
          <pc:sldMk cId="317156719" sldId="1219"/>
        </pc:sldMkLst>
        <pc:spChg chg="del">
          <ac:chgData name="Herzberg, Amir" userId="065951d4-4781-441f-ab30-2019f0b03826" providerId="ADAL" clId="{9E42CF53-9D90-43D9-820A-79CE3E3ADB00}" dt="2020-04-11T15:23:08.919" v="515" actId="478"/>
          <ac:spMkLst>
            <pc:docMk/>
            <pc:sldMk cId="317156719" sldId="1219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0:17.581" v="3865" actId="20577"/>
          <ac:spMkLst>
            <pc:docMk/>
            <pc:sldMk cId="317156719" sldId="1219"/>
            <ac:spMk id="50178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2:04.188" v="3961" actId="20577"/>
          <ac:spMkLst>
            <pc:docMk/>
            <pc:sldMk cId="317156719" sldId="1219"/>
            <ac:spMk id="50180" creationId="{00000000-0000-0000-0000-000000000000}"/>
          </ac:spMkLst>
        </pc:spChg>
        <pc:picChg chg="del mod">
          <ac:chgData name="Herzberg, Amir" userId="065951d4-4781-441f-ab30-2019f0b03826" providerId="ADAL" clId="{9E42CF53-9D90-43D9-820A-79CE3E3ADB00}" dt="2020-04-11T15:31:24.865" v="1341" actId="478"/>
          <ac:picMkLst>
            <pc:docMk/>
            <pc:sldMk cId="317156719" sldId="1219"/>
            <ac:picMk id="50181" creationId="{00000000-0000-0000-0000-000000000000}"/>
          </ac:picMkLst>
        </pc:picChg>
        <pc:picChg chg="del">
          <ac:chgData name="Herzberg, Amir" userId="065951d4-4781-441f-ab30-2019f0b03826" providerId="ADAL" clId="{9E42CF53-9D90-43D9-820A-79CE3E3ADB00}" dt="2020-04-11T15:22:30.740" v="498" actId="478"/>
          <ac:picMkLst>
            <pc:docMk/>
            <pc:sldMk cId="317156719" sldId="1219"/>
            <ac:picMk id="50182" creationId="{00000000-0000-0000-0000-000000000000}"/>
          </ac:picMkLst>
        </pc:picChg>
      </pc:sldChg>
      <pc:sldChg chg="modSp mod ord modShow">
        <pc:chgData name="Herzberg, Amir" userId="065951d4-4781-441f-ab30-2019f0b03826" providerId="ADAL" clId="{9E42CF53-9D90-43D9-820A-79CE3E3ADB00}" dt="2020-04-11T15:42:02.966" v="2023" actId="729"/>
        <pc:sldMkLst>
          <pc:docMk/>
          <pc:sldMk cId="2592026569" sldId="1220"/>
        </pc:sldMkLst>
        <pc:spChg chg="mod">
          <ac:chgData name="Herzberg, Amir" userId="065951d4-4781-441f-ab30-2019f0b03826" providerId="ADAL" clId="{9E42CF53-9D90-43D9-820A-79CE3E3ADB00}" dt="2020-04-10T16:04:07.688" v="358" actId="20577"/>
          <ac:spMkLst>
            <pc:docMk/>
            <pc:sldMk cId="2592026569" sldId="1220"/>
            <ac:spMk id="50180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11T15:45:27.488" v="2088" actId="20577"/>
        <pc:sldMkLst>
          <pc:docMk/>
          <pc:sldMk cId="1225151775" sldId="1221"/>
        </pc:sldMkLst>
        <pc:spChg chg="mod">
          <ac:chgData name="Herzberg, Amir" userId="065951d4-4781-441f-ab30-2019f0b03826" providerId="ADAL" clId="{9E42CF53-9D90-43D9-820A-79CE3E3ADB00}" dt="2020-04-11T15:45:27.488" v="2088" actId="20577"/>
          <ac:spMkLst>
            <pc:docMk/>
            <pc:sldMk cId="1225151775" sldId="1221"/>
            <ac:spMk id="5" creationId="{00000000-0000-0000-0000-000000000000}"/>
          </ac:spMkLst>
        </pc:spChg>
      </pc:sldChg>
      <pc:sldChg chg="modSp ord">
        <pc:chgData name="Herzberg, Amir" userId="065951d4-4781-441f-ab30-2019f0b03826" providerId="ADAL" clId="{9E42CF53-9D90-43D9-820A-79CE3E3ADB00}" dt="2020-04-11T16:41:58.755" v="4428"/>
        <pc:sldMkLst>
          <pc:docMk/>
          <pc:sldMk cId="3239035379" sldId="1222"/>
        </pc:sldMkLst>
        <pc:spChg chg="mod">
          <ac:chgData name="Herzberg, Amir" userId="065951d4-4781-441f-ab30-2019f0b03826" providerId="ADAL" clId="{9E42CF53-9D90-43D9-820A-79CE3E3ADB00}" dt="2020-04-11T16:41:29.200" v="4426" actId="20577"/>
          <ac:spMkLst>
            <pc:docMk/>
            <pc:sldMk cId="3239035379" sldId="1222"/>
            <ac:spMk id="22" creationId="{00000000-0000-0000-0000-000000000000}"/>
          </ac:spMkLst>
        </pc:spChg>
      </pc:sldChg>
      <pc:sldChg chg="modSp mod modAnim">
        <pc:chgData name="Herzberg, Amir" userId="065951d4-4781-441f-ab30-2019f0b03826" providerId="ADAL" clId="{9E42CF53-9D90-43D9-820A-79CE3E3ADB00}" dt="2020-04-11T16:47:49.229" v="4740"/>
        <pc:sldMkLst>
          <pc:docMk/>
          <pc:sldMk cId="204329291" sldId="1224"/>
        </pc:sldMkLst>
        <pc:spChg chg="mod">
          <ac:chgData name="Herzberg, Amir" userId="065951d4-4781-441f-ab30-2019f0b03826" providerId="ADAL" clId="{9E42CF53-9D90-43D9-820A-79CE3E3ADB00}" dt="2020-04-11T16:47:27.330" v="4737" actId="20577"/>
          <ac:spMkLst>
            <pc:docMk/>
            <pc:sldMk cId="204329291" sldId="1224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9E42CF53-9D90-43D9-820A-79CE3E3ADB00}" dt="2020-04-11T15:45:53.983" v="2089" actId="47"/>
        <pc:sldMkLst>
          <pc:docMk/>
          <pc:sldMk cId="1928643260" sldId="1227"/>
        </pc:sldMkLst>
      </pc:sldChg>
      <pc:sldChg chg="addSp delSp modSp mod delAnim modAnim modShow">
        <pc:chgData name="Herzberg, Amir" userId="065951d4-4781-441f-ab30-2019f0b03826" providerId="ADAL" clId="{9E42CF53-9D90-43D9-820A-79CE3E3ADB00}" dt="2020-04-11T16:39:37.114" v="4422" actId="1076"/>
        <pc:sldMkLst>
          <pc:docMk/>
          <pc:sldMk cId="445857120" sldId="1234"/>
        </pc:sldMkLst>
        <pc:spChg chg="mod">
          <ac:chgData name="Herzberg, Amir" userId="065951d4-4781-441f-ab30-2019f0b03826" providerId="ADAL" clId="{9E42CF53-9D90-43D9-820A-79CE3E3ADB00}" dt="2020-04-11T16:37:08.749" v="4405" actId="207"/>
          <ac:spMkLst>
            <pc:docMk/>
            <pc:sldMk cId="445857120" sldId="1234"/>
            <ac:spMk id="19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7:35.506" v="4411" actId="20577"/>
          <ac:spMkLst>
            <pc:docMk/>
            <pc:sldMk cId="445857120" sldId="1234"/>
            <ac:spMk id="24" creationId="{00000000-0000-0000-0000-000000000000}"/>
          </ac:spMkLst>
        </pc:spChg>
        <pc:spChg chg="add mod ord">
          <ac:chgData name="Herzberg, Amir" userId="065951d4-4781-441f-ab30-2019f0b03826" providerId="ADAL" clId="{9E42CF53-9D90-43D9-820A-79CE3E3ADB00}" dt="2020-04-11T16:38:56.293" v="4420" actId="167"/>
          <ac:spMkLst>
            <pc:docMk/>
            <pc:sldMk cId="445857120" sldId="1234"/>
            <ac:spMk id="32" creationId="{2FE712CA-8272-49B7-A171-16BC63BC17DB}"/>
          </ac:spMkLst>
        </pc:spChg>
        <pc:spChg chg="mod">
          <ac:chgData name="Herzberg, Amir" userId="065951d4-4781-441f-ab30-2019f0b03826" providerId="ADAL" clId="{9E42CF53-9D90-43D9-820A-79CE3E3ADB00}" dt="2020-04-11T16:34:33.805" v="4339" actId="20577"/>
          <ac:spMkLst>
            <pc:docMk/>
            <pc:sldMk cId="445857120" sldId="1234"/>
            <ac:spMk id="39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6:36.739" v="4396" actId="14100"/>
          <ac:spMkLst>
            <pc:docMk/>
            <pc:sldMk cId="445857120" sldId="1234"/>
            <ac:spMk id="40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1:48.523" v="4330" actId="20577"/>
          <ac:spMkLst>
            <pc:docMk/>
            <pc:sldMk cId="445857120" sldId="1234"/>
            <ac:spMk id="41" creationId="{00000000-0000-0000-0000-000000000000}"/>
          </ac:spMkLst>
        </pc:spChg>
        <pc:spChg chg="del">
          <ac:chgData name="Herzberg, Amir" userId="065951d4-4781-441f-ab30-2019f0b03826" providerId="ADAL" clId="{9E42CF53-9D90-43D9-820A-79CE3E3ADB00}" dt="2020-04-11T16:34:37.086" v="4340" actId="478"/>
          <ac:spMkLst>
            <pc:docMk/>
            <pc:sldMk cId="445857120" sldId="1234"/>
            <ac:spMk id="42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39:37.114" v="4422" actId="1076"/>
          <ac:spMkLst>
            <pc:docMk/>
            <pc:sldMk cId="445857120" sldId="1234"/>
            <ac:spMk id="44" creationId="{00000000-0000-0000-0000-000000000000}"/>
          </ac:spMkLst>
        </pc:spChg>
      </pc:sldChg>
      <pc:sldChg chg="addSp modSp mod">
        <pc:chgData name="Herzberg, Amir" userId="065951d4-4781-441f-ab30-2019f0b03826" providerId="ADAL" clId="{9E42CF53-9D90-43D9-820A-79CE3E3ADB00}" dt="2020-04-11T15:41:52.673" v="2021" actId="20577"/>
        <pc:sldMkLst>
          <pc:docMk/>
          <pc:sldMk cId="539780242" sldId="1237"/>
        </pc:sldMkLst>
        <pc:spChg chg="mod">
          <ac:chgData name="Herzberg, Amir" userId="065951d4-4781-441f-ab30-2019f0b03826" providerId="ADAL" clId="{9E42CF53-9D90-43D9-820A-79CE3E3ADB00}" dt="2020-04-11T15:39:58.878" v="1857" actId="14100"/>
          <ac:spMkLst>
            <pc:docMk/>
            <pc:sldMk cId="539780242" sldId="1237"/>
            <ac:spMk id="2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5:41:52.673" v="2021" actId="20577"/>
          <ac:spMkLst>
            <pc:docMk/>
            <pc:sldMk cId="539780242" sldId="1237"/>
            <ac:spMk id="3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10T16:26:06.047" v="420" actId="6549"/>
          <ac:spMkLst>
            <pc:docMk/>
            <pc:sldMk cId="539780242" sldId="1237"/>
            <ac:spMk id="6" creationId="{1D77E18A-6BDF-44FB-B24E-5C1E3FD6C3AF}"/>
          </ac:spMkLst>
        </pc:spChg>
        <pc:picChg chg="ord">
          <ac:chgData name="Herzberg, Amir" userId="065951d4-4781-441f-ab30-2019f0b03826" providerId="ADAL" clId="{9E42CF53-9D90-43D9-820A-79CE3E3ADB00}" dt="2020-04-11T15:37:57.475" v="1708" actId="167"/>
          <ac:picMkLst>
            <pc:docMk/>
            <pc:sldMk cId="539780242" sldId="1237"/>
            <ac:picMk id="7" creationId="{00000000-0000-0000-0000-000000000000}"/>
          </ac:picMkLst>
        </pc:picChg>
      </pc:sldChg>
      <pc:sldChg chg="modSp mod modNotesTx">
        <pc:chgData name="Herzberg, Amir" userId="065951d4-4781-441f-ab30-2019f0b03826" providerId="ADAL" clId="{9E42CF53-9D90-43D9-820A-79CE3E3ADB00}" dt="2020-04-11T16:05:19.354" v="3431" actId="20577"/>
        <pc:sldMkLst>
          <pc:docMk/>
          <pc:sldMk cId="1661973934" sldId="1238"/>
        </pc:sldMkLst>
        <pc:spChg chg="mod">
          <ac:chgData name="Herzberg, Amir" userId="065951d4-4781-441f-ab30-2019f0b03826" providerId="ADAL" clId="{9E42CF53-9D90-43D9-820A-79CE3E3ADB00}" dt="2020-04-11T16:05:19.354" v="3431" actId="20577"/>
          <ac:spMkLst>
            <pc:docMk/>
            <pc:sldMk cId="1661973934" sldId="1238"/>
            <ac:spMk id="7" creationId="{00000000-0000-0000-0000-000000000000}"/>
          </ac:spMkLst>
        </pc:spChg>
      </pc:sldChg>
      <pc:sldChg chg="addSp delSp modSp mod">
        <pc:chgData name="Herzberg, Amir" userId="065951d4-4781-441f-ab30-2019f0b03826" providerId="ADAL" clId="{9E42CF53-9D90-43D9-820A-79CE3E3ADB00}" dt="2020-04-11T16:12:37.130" v="3441" actId="1076"/>
        <pc:sldMkLst>
          <pc:docMk/>
          <pc:sldMk cId="2472743926" sldId="1239"/>
        </pc:sldMkLst>
        <pc:spChg chg="mod">
          <ac:chgData name="Herzberg, Amir" userId="065951d4-4781-441f-ab30-2019f0b03826" providerId="ADAL" clId="{9E42CF53-9D90-43D9-820A-79CE3E3ADB00}" dt="2020-04-11T16:12:37.130" v="3441" actId="1076"/>
          <ac:spMkLst>
            <pc:docMk/>
            <pc:sldMk cId="2472743926" sldId="1239"/>
            <ac:spMk id="8" creationId="{00000000-0000-0000-0000-000000000000}"/>
          </ac:spMkLst>
        </pc:spChg>
        <pc:spChg chg="add mod">
          <ac:chgData name="Herzberg, Amir" userId="065951d4-4781-441f-ab30-2019f0b03826" providerId="ADAL" clId="{9E42CF53-9D90-43D9-820A-79CE3E3ADB00}" dt="2020-04-10T16:30:19.625" v="453" actId="1076"/>
          <ac:spMkLst>
            <pc:docMk/>
            <pc:sldMk cId="2472743926" sldId="1239"/>
            <ac:spMk id="12" creationId="{6CF3F581-892B-4E78-A0AD-2C4FA5925B9D}"/>
          </ac:spMkLst>
        </pc:spChg>
        <pc:picChg chg="del mod">
          <ac:chgData name="Herzberg, Amir" userId="065951d4-4781-441f-ab30-2019f0b03826" providerId="ADAL" clId="{9E42CF53-9D90-43D9-820A-79CE3E3ADB00}" dt="2020-04-11T16:11:45.223" v="3432" actId="478"/>
          <ac:picMkLst>
            <pc:docMk/>
            <pc:sldMk cId="2472743926" sldId="1239"/>
            <ac:picMk id="2" creationId="{00000000-0000-0000-0000-000000000000}"/>
          </ac:picMkLst>
        </pc:picChg>
        <pc:picChg chg="add mod ord">
          <ac:chgData name="Herzberg, Amir" userId="065951d4-4781-441f-ab30-2019f0b03826" providerId="ADAL" clId="{9E42CF53-9D90-43D9-820A-79CE3E3ADB00}" dt="2020-04-11T16:12:17.123" v="3439" actId="167"/>
          <ac:picMkLst>
            <pc:docMk/>
            <pc:sldMk cId="2472743926" sldId="1239"/>
            <ac:picMk id="3" creationId="{3F87508D-0528-4870-8338-1E37950DE584}"/>
          </ac:picMkLst>
        </pc:picChg>
        <pc:cxnChg chg="add del mod">
          <ac:chgData name="Herzberg, Amir" userId="065951d4-4781-441f-ab30-2019f0b03826" providerId="ADAL" clId="{9E42CF53-9D90-43D9-820A-79CE3E3ADB00}" dt="2020-04-11T16:11:49.540" v="3434" actId="478"/>
          <ac:cxnSpMkLst>
            <pc:docMk/>
            <pc:sldMk cId="2472743926" sldId="1239"/>
            <ac:cxnSpMk id="6" creationId="{6A509384-1FBC-4EF7-BBA5-12EC67B06A98}"/>
          </ac:cxnSpMkLst>
        </pc:cxnChg>
      </pc:sldChg>
      <pc:sldChg chg="modSp mod">
        <pc:chgData name="Herzberg, Amir" userId="065951d4-4781-441f-ab30-2019f0b03826" providerId="ADAL" clId="{9E42CF53-9D90-43D9-820A-79CE3E3ADB00}" dt="2020-04-11T16:40:41.023" v="4423" actId="167"/>
        <pc:sldMkLst>
          <pc:docMk/>
          <pc:sldMk cId="422517988" sldId="1241"/>
        </pc:sldMkLst>
        <pc:picChg chg="ord">
          <ac:chgData name="Herzberg, Amir" userId="065951d4-4781-441f-ab30-2019f0b03826" providerId="ADAL" clId="{9E42CF53-9D90-43D9-820A-79CE3E3ADB00}" dt="2020-04-11T16:40:41.023" v="4423" actId="167"/>
          <ac:picMkLst>
            <pc:docMk/>
            <pc:sldMk cId="422517988" sldId="1241"/>
            <ac:picMk id="5" creationId="{00000000-0000-0000-0000-000000000000}"/>
          </ac:picMkLst>
        </pc:picChg>
      </pc:sldChg>
      <pc:sldChg chg="modSp mod modAnim modNotesTx">
        <pc:chgData name="Herzberg, Amir" userId="065951d4-4781-441f-ab30-2019f0b03826" providerId="ADAL" clId="{9E42CF53-9D90-43D9-820A-79CE3E3ADB00}" dt="2020-04-11T16:28:39.396" v="4267" actId="20577"/>
        <pc:sldMkLst>
          <pc:docMk/>
          <pc:sldMk cId="114721209" sldId="1243"/>
        </pc:sldMkLst>
        <pc:spChg chg="mod">
          <ac:chgData name="Herzberg, Amir" userId="065951d4-4781-441f-ab30-2019f0b03826" providerId="ADAL" clId="{9E42CF53-9D90-43D9-820A-79CE3E3ADB00}" dt="2020-04-11T16:14:38.671" v="3538" actId="20577"/>
          <ac:spMkLst>
            <pc:docMk/>
            <pc:sldMk cId="114721209" sldId="1243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28:39.396" v="4267" actId="20577"/>
          <ac:spMkLst>
            <pc:docMk/>
            <pc:sldMk cId="114721209" sldId="1243"/>
            <ac:spMk id="5" creationId="{00000000-0000-0000-0000-000000000000}"/>
          </ac:spMkLst>
        </pc:spChg>
      </pc:sldChg>
      <pc:sldChg chg="modSp mod">
        <pc:chgData name="Herzberg, Amir" userId="065951d4-4781-441f-ab30-2019f0b03826" providerId="ADAL" clId="{9E42CF53-9D90-43D9-820A-79CE3E3ADB00}" dt="2020-04-03T16:14:56.306" v="275" actId="6549"/>
        <pc:sldMkLst>
          <pc:docMk/>
          <pc:sldMk cId="3165554576" sldId="1246"/>
        </pc:sldMkLst>
        <pc:spChg chg="mod">
          <ac:chgData name="Herzberg, Amir" userId="065951d4-4781-441f-ab30-2019f0b03826" providerId="ADAL" clId="{9E42CF53-9D90-43D9-820A-79CE3E3ADB00}" dt="2020-04-03T16:14:56.306" v="275" actId="6549"/>
          <ac:spMkLst>
            <pc:docMk/>
            <pc:sldMk cId="3165554576" sldId="1246"/>
            <ac:spMk id="3" creationId="{00000000-0000-0000-0000-000000000000}"/>
          </ac:spMkLst>
        </pc:spChg>
      </pc:sldChg>
      <pc:sldChg chg="add mod ord modShow">
        <pc:chgData name="Herzberg, Amir" userId="065951d4-4781-441f-ab30-2019f0b03826" providerId="ADAL" clId="{9E42CF53-9D90-43D9-820A-79CE3E3ADB00}" dt="2020-04-11T15:42:00.514" v="2022" actId="729"/>
        <pc:sldMkLst>
          <pc:docMk/>
          <pc:sldMk cId="1892805560" sldId="1262"/>
        </pc:sldMkLst>
      </pc:sldChg>
      <pc:sldChg chg="add del">
        <pc:chgData name="Herzberg, Amir" userId="065951d4-4781-441f-ab30-2019f0b03826" providerId="ADAL" clId="{9E42CF53-9D90-43D9-820A-79CE3E3ADB00}" dt="2020-04-11T16:03:55.228" v="3395" actId="47"/>
        <pc:sldMkLst>
          <pc:docMk/>
          <pc:sldMk cId="3430786954" sldId="1263"/>
        </pc:sldMkLst>
      </pc:sldChg>
      <pc:sldChg chg="add del">
        <pc:chgData name="Herzberg, Amir" userId="065951d4-4781-441f-ab30-2019f0b03826" providerId="ADAL" clId="{9E42CF53-9D90-43D9-820A-79CE3E3ADB00}" dt="2020-04-11T15:45:58.793" v="2091" actId="2696"/>
        <pc:sldMkLst>
          <pc:docMk/>
          <pc:sldMk cId="3798019359" sldId="1264"/>
        </pc:sldMkLst>
      </pc:sldChg>
      <pc:sldChg chg="modSp add mod">
        <pc:chgData name="Herzberg, Amir" userId="065951d4-4781-441f-ab30-2019f0b03826" providerId="ADAL" clId="{9E42CF53-9D90-43D9-820A-79CE3E3ADB00}" dt="2020-04-11T15:46:41.163" v="2141" actId="20577"/>
        <pc:sldMkLst>
          <pc:docMk/>
          <pc:sldMk cId="3865950679" sldId="1264"/>
        </pc:sldMkLst>
        <pc:spChg chg="mod">
          <ac:chgData name="Herzberg, Amir" userId="065951d4-4781-441f-ab30-2019f0b03826" providerId="ADAL" clId="{9E42CF53-9D90-43D9-820A-79CE3E3ADB00}" dt="2020-04-11T15:46:41.163" v="2141" actId="20577"/>
          <ac:spMkLst>
            <pc:docMk/>
            <pc:sldMk cId="3865950679" sldId="1264"/>
            <ac:spMk id="5" creationId="{00000000-0000-0000-0000-000000000000}"/>
          </ac:spMkLst>
        </pc:spChg>
      </pc:sldChg>
      <pc:sldChg chg="modSp add mod">
        <pc:chgData name="Herzberg, Amir" userId="065951d4-4781-441f-ab30-2019f0b03826" providerId="ADAL" clId="{9E42CF53-9D90-43D9-820A-79CE3E3ADB00}" dt="2020-04-11T16:03:42.430" v="3394" actId="20577"/>
        <pc:sldMkLst>
          <pc:docMk/>
          <pc:sldMk cId="3895355746" sldId="1265"/>
        </pc:sldMkLst>
        <pc:spChg chg="mod">
          <ac:chgData name="Herzberg, Amir" userId="065951d4-4781-441f-ab30-2019f0b03826" providerId="ADAL" clId="{9E42CF53-9D90-43D9-820A-79CE3E3ADB00}" dt="2020-04-11T15:47:36.919" v="2195" actId="20577"/>
          <ac:spMkLst>
            <pc:docMk/>
            <pc:sldMk cId="3895355746" sldId="1265"/>
            <ac:spMk id="4" creationId="{00000000-0000-0000-0000-000000000000}"/>
          </ac:spMkLst>
        </pc:spChg>
        <pc:spChg chg="mod">
          <ac:chgData name="Herzberg, Amir" userId="065951d4-4781-441f-ab30-2019f0b03826" providerId="ADAL" clId="{9E42CF53-9D90-43D9-820A-79CE3E3ADB00}" dt="2020-04-11T16:03:42.430" v="3394" actId="20577"/>
          <ac:spMkLst>
            <pc:docMk/>
            <pc:sldMk cId="3895355746" sldId="1265"/>
            <ac:spMk id="5" creationId="{00000000-0000-0000-0000-000000000000}"/>
          </ac:spMkLst>
        </pc:spChg>
      </pc:sldChg>
    </pc:docChg>
  </pc:docChgLst>
  <pc:docChgLst>
    <pc:chgData name="Gorbenko, Anna" userId="S::anna.gorbenko@uconn.edu::16013850-ee8d-4048-a3a9-b6deafe46f11" providerId="AD" clId="Web-{030FDBEC-4D0F-CC68-D072-651DDA808EB3}"/>
    <pc:docChg chg="modSld">
      <pc:chgData name="Gorbenko, Anna" userId="S::anna.gorbenko@uconn.edu::16013850-ee8d-4048-a3a9-b6deafe46f11" providerId="AD" clId="Web-{030FDBEC-4D0F-CC68-D072-651DDA808EB3}" dt="2020-04-03T15:54:01.240" v="1" actId="1076"/>
      <pc:docMkLst>
        <pc:docMk/>
      </pc:docMkLst>
      <pc:sldChg chg="modSp">
        <pc:chgData name="Gorbenko, Anna" userId="S::anna.gorbenko@uconn.edu::16013850-ee8d-4048-a3a9-b6deafe46f11" providerId="AD" clId="Web-{030FDBEC-4D0F-CC68-D072-651DDA808EB3}" dt="2020-04-03T15:54:01.240" v="1" actId="1076"/>
        <pc:sldMkLst>
          <pc:docMk/>
          <pc:sldMk cId="528208495" sldId="1217"/>
        </pc:sldMkLst>
        <pc:picChg chg="mod">
          <ac:chgData name="Gorbenko, Anna" userId="S::anna.gorbenko@uconn.edu::16013850-ee8d-4048-a3a9-b6deafe46f11" providerId="AD" clId="Web-{030FDBEC-4D0F-CC68-D072-651DDA808EB3}" dt="2020-04-03T15:54:01.240" v="1" actId="1076"/>
          <ac:picMkLst>
            <pc:docMk/>
            <pc:sldMk cId="528208495" sldId="1217"/>
            <ac:picMk id="2" creationId="{00000000-0000-0000-0000-000000000000}"/>
          </ac:picMkLst>
        </pc:picChg>
      </pc:sldChg>
    </pc:docChg>
  </pc:docChgLst>
  <pc:docChgLst>
    <pc:chgData name="Gorbenko, Anna" userId="S::anna.gorbenko@uconn.edu::16013850-ee8d-4048-a3a9-b6deafe46f11" providerId="AD" clId="Web-{C870C05B-57B3-621B-18A4-45A7036592F4}"/>
    <pc:docChg chg="sldOrd">
      <pc:chgData name="Gorbenko, Anna" userId="S::anna.gorbenko@uconn.edu::16013850-ee8d-4048-a3a9-b6deafe46f11" providerId="AD" clId="Web-{C870C05B-57B3-621B-18A4-45A7036592F4}" dt="2020-04-10T16:11:44.791" v="0"/>
      <pc:docMkLst>
        <pc:docMk/>
      </pc:docMkLst>
      <pc:sldChg chg="ord">
        <pc:chgData name="Gorbenko, Anna" userId="S::anna.gorbenko@uconn.edu::16013850-ee8d-4048-a3a9-b6deafe46f11" providerId="AD" clId="Web-{C870C05B-57B3-621B-18A4-45A7036592F4}" dt="2020-04-10T16:11:44.791" v="0"/>
        <pc:sldMkLst>
          <pc:docMk/>
          <pc:sldMk cId="2316497020" sldId="947"/>
        </pc:sldMkLst>
      </pc:sldChg>
    </pc:docChg>
  </pc:docChgLst>
  <pc:docChgLst>
    <pc:chgData name="Herzberg, Amir" userId="065951d4-4781-441f-ab30-2019f0b03826" providerId="ADAL" clId="{308CA879-B2B9-4610-A3AA-F7BB8C7B8B4A}"/>
    <pc:docChg chg="undo redo custSel mod addSld delSld modSld sldOrd">
      <pc:chgData name="Herzberg, Amir" userId="065951d4-4781-441f-ab30-2019f0b03826" providerId="ADAL" clId="{308CA879-B2B9-4610-A3AA-F7BB8C7B8B4A}" dt="2020-11-16T04:22:33.793" v="34090" actId="20577"/>
      <pc:docMkLst>
        <pc:docMk/>
      </pc:docMkLst>
      <pc:sldChg chg="del">
        <pc:chgData name="Herzberg, Amir" userId="065951d4-4781-441f-ab30-2019f0b03826" providerId="ADAL" clId="{308CA879-B2B9-4610-A3AA-F7BB8C7B8B4A}" dt="2020-11-11T05:26:36.528" v="24071" actId="47"/>
        <pc:sldMkLst>
          <pc:docMk/>
          <pc:sldMk cId="2249280062" sldId="946"/>
        </pc:sldMkLst>
      </pc:sldChg>
      <pc:sldChg chg="addSp delSp modSp mod ord modClrScheme chgLayout">
        <pc:chgData name="Herzberg, Amir" userId="065951d4-4781-441f-ab30-2019f0b03826" providerId="ADAL" clId="{308CA879-B2B9-4610-A3AA-F7BB8C7B8B4A}" dt="2020-11-13T03:58:23.792" v="26457" actId="20577"/>
        <pc:sldMkLst>
          <pc:docMk/>
          <pc:sldMk cId="2316497020" sldId="947"/>
        </pc:sldMkLst>
        <pc:spChg chg="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19:08:58.865" v="17672" actId="1076"/>
          <ac:spMkLst>
            <pc:docMk/>
            <pc:sldMk cId="2316497020" sldId="947"/>
            <ac:spMk id="3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4" creationId="{00000000-0000-0000-0000-000000000000}"/>
          </ac:spMkLst>
        </pc:spChg>
        <pc:spChg chg="add del mod ord">
          <ac:chgData name="Herzberg, Amir" userId="065951d4-4781-441f-ab30-2019f0b03826" providerId="ADAL" clId="{308CA879-B2B9-4610-A3AA-F7BB8C7B8B4A}" dt="2020-11-09T19:04:09.302" v="17561" actId="700"/>
          <ac:spMkLst>
            <pc:docMk/>
            <pc:sldMk cId="2316497020" sldId="947"/>
            <ac:spMk id="5" creationId="{D464A6AB-D40C-487D-A6EF-CC524B319DA2}"/>
          </ac:spMkLst>
        </pc:spChg>
        <pc:spChg chg="add mod">
          <ac:chgData name="Herzberg, Amir" userId="065951d4-4781-441f-ab30-2019f0b03826" providerId="ADAL" clId="{308CA879-B2B9-4610-A3AA-F7BB8C7B8B4A}" dt="2020-11-13T03:58:23.792" v="26457" actId="20577"/>
          <ac:spMkLst>
            <pc:docMk/>
            <pc:sldMk cId="2316497020" sldId="947"/>
            <ac:spMk id="7" creationId="{C11E6300-CD7E-4D1A-BFC9-A28633941C4E}"/>
          </ac:spMkLst>
        </pc:spChg>
        <pc:picChg chg="add mod">
          <ac:chgData name="Herzberg, Amir" userId="065951d4-4781-441f-ab30-2019f0b03826" providerId="ADAL" clId="{308CA879-B2B9-4610-A3AA-F7BB8C7B8B4A}" dt="2020-11-09T19:08:42.536" v="17670" actId="1076"/>
          <ac:picMkLst>
            <pc:docMk/>
            <pc:sldMk cId="2316497020" sldId="947"/>
            <ac:picMk id="8" creationId="{5F6931A4-63E1-4CDB-BBA7-3D2FE215E7FB}"/>
          </ac:picMkLst>
        </pc:picChg>
        <pc:picChg chg="mod ord">
          <ac:chgData name="Herzberg, Amir" userId="065951d4-4781-441f-ab30-2019f0b03826" providerId="ADAL" clId="{308CA879-B2B9-4610-A3AA-F7BB8C7B8B4A}" dt="2020-11-09T19:07:59.902" v="17627" actId="1076"/>
          <ac:picMkLst>
            <pc:docMk/>
            <pc:sldMk cId="2316497020" sldId="947"/>
            <ac:picMk id="51203" creationId="{00000000-0000-0000-0000-000000000000}"/>
          </ac:picMkLst>
        </pc:picChg>
      </pc:sldChg>
      <pc:sldChg chg="add del">
        <pc:chgData name="Herzberg, Amir" userId="065951d4-4781-441f-ab30-2019f0b03826" providerId="ADAL" clId="{308CA879-B2B9-4610-A3AA-F7BB8C7B8B4A}" dt="2020-11-09T23:59:15.335" v="19021" actId="2696"/>
        <pc:sldMkLst>
          <pc:docMk/>
          <pc:sldMk cId="2280398269" sldId="948"/>
        </pc:sldMkLst>
      </pc:sldChg>
      <pc:sldChg chg="del">
        <pc:chgData name="Herzberg, Amir" userId="065951d4-4781-441f-ab30-2019f0b03826" providerId="ADAL" clId="{308CA879-B2B9-4610-A3AA-F7BB8C7B8B4A}" dt="2020-11-09T23:57:07.639" v="19019" actId="2696"/>
        <pc:sldMkLst>
          <pc:docMk/>
          <pc:sldMk cId="4098944776" sldId="948"/>
        </pc:sldMkLst>
      </pc:sldChg>
      <pc:sldChg chg="modSp modAnim modNotesTx">
        <pc:chgData name="Herzberg, Amir" userId="065951d4-4781-441f-ab30-2019f0b03826" providerId="ADAL" clId="{308CA879-B2B9-4610-A3AA-F7BB8C7B8B4A}" dt="2020-11-11T11:57:04.752" v="24174" actId="20577"/>
        <pc:sldMkLst>
          <pc:docMk/>
          <pc:sldMk cId="3215753162" sldId="981"/>
        </pc:sldMkLst>
        <pc:spChg chg="mod">
          <ac:chgData name="Herzberg, Amir" userId="065951d4-4781-441f-ab30-2019f0b03826" providerId="ADAL" clId="{308CA879-B2B9-4610-A3AA-F7BB8C7B8B4A}" dt="2020-11-11T11:57:04.752" v="24174" actId="20577"/>
          <ac:spMkLst>
            <pc:docMk/>
            <pc:sldMk cId="3215753162" sldId="981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2:49:12.273" v="8800" actId="20577"/>
        <pc:sldMkLst>
          <pc:docMk/>
          <pc:sldMk cId="1745670543" sldId="1077"/>
        </pc:sldMkLst>
        <pc:spChg chg="mod">
          <ac:chgData name="Herzberg, Amir" userId="065951d4-4781-441f-ab30-2019f0b03826" providerId="ADAL" clId="{308CA879-B2B9-4610-A3AA-F7BB8C7B8B4A}" dt="2020-11-05T02:49:12.273" v="8800" actId="20577"/>
          <ac:spMkLst>
            <pc:docMk/>
            <pc:sldMk cId="1745670543" sldId="1077"/>
            <ac:spMk id="89094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4:09:01.920" v="10339" actId="20577"/>
        <pc:sldMkLst>
          <pc:docMk/>
          <pc:sldMk cId="2497862490" sldId="1079"/>
        </pc:sldMkLst>
        <pc:spChg chg="mod">
          <ac:chgData name="Herzberg, Amir" userId="065951d4-4781-441f-ab30-2019f0b03826" providerId="ADAL" clId="{308CA879-B2B9-4610-A3AA-F7BB8C7B8B4A}" dt="2020-11-05T14:09:01.920" v="10339" actId="20577"/>
          <ac:spMkLst>
            <pc:docMk/>
            <pc:sldMk cId="2497862490" sldId="1079"/>
            <ac:spMk id="91142" creationId="{00000000-0000-0000-0000-000000000000}"/>
          </ac:spMkLst>
        </pc:spChg>
      </pc:sldChg>
      <pc:sldChg chg="modSp mod modShow">
        <pc:chgData name="Herzberg, Amir" userId="065951d4-4781-441f-ab30-2019f0b03826" providerId="ADAL" clId="{308CA879-B2B9-4610-A3AA-F7BB8C7B8B4A}" dt="2020-11-05T03:01:34.427" v="9264" actId="20577"/>
        <pc:sldMkLst>
          <pc:docMk/>
          <pc:sldMk cId="2735141457" sldId="1083"/>
        </pc:sldMkLst>
        <pc:spChg chg="mod">
          <ac:chgData name="Herzberg, Amir" userId="065951d4-4781-441f-ab30-2019f0b03826" providerId="ADAL" clId="{308CA879-B2B9-4610-A3AA-F7BB8C7B8B4A}" dt="2020-11-05T03:01:34.427" v="9264" actId="20577"/>
          <ac:spMkLst>
            <pc:docMk/>
            <pc:sldMk cId="2735141457" sldId="1083"/>
            <ac:spMk id="95238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11T05:21:53.792" v="23792" actId="47"/>
        <pc:sldMkLst>
          <pc:docMk/>
          <pc:sldMk cId="3684314553" sldId="1093"/>
        </pc:sldMkLst>
      </pc:sldChg>
      <pc:sldChg chg="addSp delSp modSp mod">
        <pc:chgData name="Herzberg, Amir" userId="065951d4-4781-441f-ab30-2019f0b03826" providerId="ADAL" clId="{308CA879-B2B9-4610-A3AA-F7BB8C7B8B4A}" dt="2020-11-02T02:53:38.122" v="1262" actId="21"/>
        <pc:sldMkLst>
          <pc:docMk/>
          <pc:sldMk cId="542649127" sldId="1167"/>
        </pc:sldMkLst>
        <pc:picChg chg="del">
          <ac:chgData name="Herzberg, Amir" userId="065951d4-4781-441f-ab30-2019f0b03826" providerId="ADAL" clId="{308CA879-B2B9-4610-A3AA-F7BB8C7B8B4A}" dt="2020-11-01T00:35:44.553" v="2" actId="478"/>
          <ac:picMkLst>
            <pc:docMk/>
            <pc:sldMk cId="542649127" sldId="1167"/>
            <ac:picMk id="2" creationId="{00000000-0000-0000-0000-000000000000}"/>
          </ac:picMkLst>
        </pc:picChg>
        <pc:picChg chg="add mod">
          <ac:chgData name="Herzberg, Amir" userId="065951d4-4781-441f-ab30-2019f0b03826" providerId="ADAL" clId="{308CA879-B2B9-4610-A3AA-F7BB8C7B8B4A}" dt="2020-11-01T00:36:21.455" v="7" actId="14100"/>
          <ac:picMkLst>
            <pc:docMk/>
            <pc:sldMk cId="542649127" sldId="1167"/>
            <ac:picMk id="4" creationId="{6F6570CA-4C46-426F-9375-48130E6E4A6C}"/>
          </ac:picMkLst>
        </pc:picChg>
        <pc:picChg chg="add del mod">
          <ac:chgData name="Herzberg, Amir" userId="065951d4-4781-441f-ab30-2019f0b03826" providerId="ADAL" clId="{308CA879-B2B9-4610-A3AA-F7BB8C7B8B4A}" dt="2020-11-02T02:53:38.122" v="1262" actId="21"/>
          <ac:picMkLst>
            <pc:docMk/>
            <pc:sldMk cId="542649127" sldId="1167"/>
            <ac:picMk id="1026" creationId="{7292A72F-1FCF-4E9E-9DB6-05E0A987871C}"/>
          </ac:picMkLst>
        </pc:picChg>
      </pc:sldChg>
      <pc:sldChg chg="modSp mod ord">
        <pc:chgData name="Herzberg, Amir" userId="065951d4-4781-441f-ab30-2019f0b03826" providerId="ADAL" clId="{308CA879-B2B9-4610-A3AA-F7BB8C7B8B4A}" dt="2020-11-04T19:22:13.478" v="5449" actId="207"/>
        <pc:sldMkLst>
          <pc:docMk/>
          <pc:sldMk cId="2777089311" sldId="1175"/>
        </pc:sldMkLst>
        <pc:spChg chg="mod">
          <ac:chgData name="Herzberg, Amir" userId="065951d4-4781-441f-ab30-2019f0b03826" providerId="ADAL" clId="{308CA879-B2B9-4610-A3AA-F7BB8C7B8B4A}" dt="2020-11-04T19:22:13.478" v="5449" actId="207"/>
          <ac:spMkLst>
            <pc:docMk/>
            <pc:sldMk cId="2777089311" sldId="1175"/>
            <ac:spMk id="23558" creationId="{00000000-0000-0000-0000-000000000000}"/>
          </ac:spMkLst>
        </pc:spChg>
      </pc:sldChg>
      <pc:sldChg chg="ord">
        <pc:chgData name="Herzberg, Amir" userId="065951d4-4781-441f-ab30-2019f0b03826" providerId="ADAL" clId="{308CA879-B2B9-4610-A3AA-F7BB8C7B8B4A}" dt="2020-11-04T19:20:44.364" v="5338"/>
        <pc:sldMkLst>
          <pc:docMk/>
          <pc:sldMk cId="585045182" sldId="1176"/>
        </pc:sldMkLst>
      </pc:sldChg>
      <pc:sldChg chg="modSp mod">
        <pc:chgData name="Herzberg, Amir" userId="065951d4-4781-441f-ab30-2019f0b03826" providerId="ADAL" clId="{308CA879-B2B9-4610-A3AA-F7BB8C7B8B4A}" dt="2020-11-05T02:04:09.979" v="8442" actId="6549"/>
        <pc:sldMkLst>
          <pc:docMk/>
          <pc:sldMk cId="2583728908" sldId="1179"/>
        </pc:sldMkLst>
        <pc:spChg chg="mod">
          <ac:chgData name="Herzberg, Amir" userId="065951d4-4781-441f-ab30-2019f0b03826" providerId="ADAL" clId="{308CA879-B2B9-4610-A3AA-F7BB8C7B8B4A}" dt="2020-11-05T02:04:09.979" v="8442" actId="6549"/>
          <ac:spMkLst>
            <pc:docMk/>
            <pc:sldMk cId="2583728908" sldId="1179"/>
            <ac:spMk id="3" creationId="{00000000-0000-0000-0000-000000000000}"/>
          </ac:spMkLst>
        </pc:spChg>
      </pc:sldChg>
      <pc:sldChg chg="modSp modAnim">
        <pc:chgData name="Herzberg, Amir" userId="065951d4-4781-441f-ab30-2019f0b03826" providerId="ADAL" clId="{308CA879-B2B9-4610-A3AA-F7BB8C7B8B4A}" dt="2020-11-07T22:49:43.008" v="11687" actId="20577"/>
        <pc:sldMkLst>
          <pc:docMk/>
          <pc:sldMk cId="589350335" sldId="1181"/>
        </pc:sldMkLst>
        <pc:spChg chg="mod">
          <ac:chgData name="Herzberg, Amir" userId="065951d4-4781-441f-ab30-2019f0b03826" providerId="ADAL" clId="{308CA879-B2B9-4610-A3AA-F7BB8C7B8B4A}" dt="2020-11-07T22:49:43.008" v="11687" actId="20577"/>
          <ac:spMkLst>
            <pc:docMk/>
            <pc:sldMk cId="589350335" sldId="1181"/>
            <ac:spMk id="32774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4T21:07:08.248" v="7357" actId="47"/>
        <pc:sldMkLst>
          <pc:docMk/>
          <pc:sldMk cId="2077851015" sldId="1183"/>
        </pc:sldMkLst>
      </pc:sldChg>
      <pc:sldChg chg="modSp mod">
        <pc:chgData name="Herzberg, Amir" userId="065951d4-4781-441f-ab30-2019f0b03826" providerId="ADAL" clId="{308CA879-B2B9-4610-A3AA-F7BB8C7B8B4A}" dt="2020-11-04T21:14:32.957" v="7490" actId="313"/>
        <pc:sldMkLst>
          <pc:docMk/>
          <pc:sldMk cId="3333860272" sldId="1184"/>
        </pc:sldMkLst>
        <pc:spChg chg="mod">
          <ac:chgData name="Herzberg, Amir" userId="065951d4-4781-441f-ab30-2019f0b03826" providerId="ADAL" clId="{308CA879-B2B9-4610-A3AA-F7BB8C7B8B4A}" dt="2020-11-04T21:14:32.957" v="7490" actId="313"/>
          <ac:spMkLst>
            <pc:docMk/>
            <pc:sldMk cId="3333860272" sldId="1184"/>
            <ac:spMk id="79877" creationId="{00000000-0000-0000-0000-000000000000}"/>
          </ac:spMkLst>
        </pc:spChg>
      </pc:sldChg>
      <pc:sldChg chg="modSp">
        <pc:chgData name="Herzberg, Amir" userId="065951d4-4781-441f-ab30-2019f0b03826" providerId="ADAL" clId="{308CA879-B2B9-4610-A3AA-F7BB8C7B8B4A}" dt="2020-11-04T21:14:59.234" v="7496" actId="313"/>
        <pc:sldMkLst>
          <pc:docMk/>
          <pc:sldMk cId="4096830103" sldId="1185"/>
        </pc:sldMkLst>
        <pc:spChg chg="mod">
          <ac:chgData name="Herzberg, Amir" userId="065951d4-4781-441f-ab30-2019f0b03826" providerId="ADAL" clId="{308CA879-B2B9-4610-A3AA-F7BB8C7B8B4A}" dt="2020-11-04T21:14:59.234" v="7496" actId="313"/>
          <ac:spMkLst>
            <pc:docMk/>
            <pc:sldMk cId="4096830103" sldId="1185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308CA879-B2B9-4610-A3AA-F7BB8C7B8B4A}" dt="2020-11-04T21:14:44.333" v="7494" actId="313"/>
        <pc:sldMkLst>
          <pc:docMk/>
          <pc:sldMk cId="2493202583" sldId="1187"/>
        </pc:sldMkLst>
        <pc:spChg chg="mod">
          <ac:chgData name="Herzberg, Amir" userId="065951d4-4781-441f-ab30-2019f0b03826" providerId="ADAL" clId="{308CA879-B2B9-4610-A3AA-F7BB8C7B8B4A}" dt="2020-11-04T21:14:44.333" v="7494" actId="313"/>
          <ac:spMkLst>
            <pc:docMk/>
            <pc:sldMk cId="2493202583" sldId="1187"/>
            <ac:spMk id="39942" creationId="{00000000-0000-0000-0000-000000000000}"/>
          </ac:spMkLst>
        </pc:spChg>
      </pc:sldChg>
      <pc:sldChg chg="delSp modSp del mod">
        <pc:chgData name="Herzberg, Amir" userId="065951d4-4781-441f-ab30-2019f0b03826" providerId="ADAL" clId="{308CA879-B2B9-4610-A3AA-F7BB8C7B8B4A}" dt="2020-11-05T02:25:01.696" v="8733" actId="47"/>
        <pc:sldMkLst>
          <pc:docMk/>
          <pc:sldMk cId="1459979952" sldId="1191"/>
        </pc:sldMkLst>
        <pc:spChg chg="mod">
          <ac:chgData name="Herzberg, Amir" userId="065951d4-4781-441f-ab30-2019f0b03826" providerId="ADAL" clId="{308CA879-B2B9-4610-A3AA-F7BB8C7B8B4A}" dt="2020-11-04T19:55:11.166" v="7011" actId="20577"/>
          <ac:spMkLst>
            <pc:docMk/>
            <pc:sldMk cId="1459979952" sldId="1191"/>
            <ac:spMk id="3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4T19:56:01.203" v="7014" actId="478"/>
          <ac:spMkLst>
            <pc:docMk/>
            <pc:sldMk cId="1459979952" sldId="1191"/>
            <ac:spMk id="6" creationId="{00000000-0000-0000-0000-000000000000}"/>
          </ac:spMkLst>
        </pc:spChg>
      </pc:sldChg>
      <pc:sldChg chg="modSp mod ord">
        <pc:chgData name="Herzberg, Amir" userId="065951d4-4781-441f-ab30-2019f0b03826" providerId="ADAL" clId="{308CA879-B2B9-4610-A3AA-F7BB8C7B8B4A}" dt="2020-11-04T21:12:34.915" v="7489" actId="20577"/>
        <pc:sldMkLst>
          <pc:docMk/>
          <pc:sldMk cId="68304046" sldId="1192"/>
        </pc:sldMkLst>
        <pc:spChg chg="mod">
          <ac:chgData name="Herzberg, Amir" userId="065951d4-4781-441f-ab30-2019f0b03826" providerId="ADAL" clId="{308CA879-B2B9-4610-A3AA-F7BB8C7B8B4A}" dt="2020-11-04T20:59:39.628" v="7297" actId="20577"/>
          <ac:spMkLst>
            <pc:docMk/>
            <pc:sldMk cId="68304046" sldId="1192"/>
            <ac:spMk id="3379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2:34.915" v="7489" actId="20577"/>
          <ac:spMkLst>
            <pc:docMk/>
            <pc:sldMk cId="68304046" sldId="1192"/>
            <ac:spMk id="33798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16T00:42:02.685" v="33958"/>
        <pc:sldMkLst>
          <pc:docMk/>
          <pc:sldMk cId="1068717747" sldId="1193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068717747" sldId="1193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4:34.998" v="7492" actId="313"/>
          <ac:spMkLst>
            <pc:docMk/>
            <pc:sldMk cId="1068717747" sldId="1193"/>
            <ac:spMk id="79877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3:02:31.657" v="9265" actId="6549"/>
        <pc:sldMkLst>
          <pc:docMk/>
          <pc:sldMk cId="2199904149" sldId="1196"/>
        </pc:sldMkLst>
        <pc:spChg chg="mod">
          <ac:chgData name="Herzberg, Amir" userId="065951d4-4781-441f-ab30-2019f0b03826" providerId="ADAL" clId="{308CA879-B2B9-4610-A3AA-F7BB8C7B8B4A}" dt="2020-11-05T03:02:31.657" v="9265" actId="6549"/>
          <ac:spMkLst>
            <pc:docMk/>
            <pc:sldMk cId="2199904149" sldId="1196"/>
            <ac:spMk id="2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02:47:36.662" v="8795" actId="47"/>
        <pc:sldMkLst>
          <pc:docMk/>
          <pc:sldMk cId="2787673973" sldId="1197"/>
        </pc:sldMkLst>
      </pc:sldChg>
      <pc:sldChg chg="del ord">
        <pc:chgData name="Herzberg, Amir" userId="065951d4-4781-441f-ab30-2019f0b03826" providerId="ADAL" clId="{308CA879-B2B9-4610-A3AA-F7BB8C7B8B4A}" dt="2020-11-04T14:28:08.385" v="1932" actId="47"/>
        <pc:sldMkLst>
          <pc:docMk/>
          <pc:sldMk cId="1708901410" sldId="1198"/>
        </pc:sldMkLst>
      </pc:sldChg>
      <pc:sldChg chg="modSp modAnim">
        <pc:chgData name="Herzberg, Amir" userId="065951d4-4781-441f-ab30-2019f0b03826" providerId="ADAL" clId="{308CA879-B2B9-4610-A3AA-F7BB8C7B8B4A}" dt="2020-11-03T14:14:59.802" v="1696" actId="6549"/>
        <pc:sldMkLst>
          <pc:docMk/>
          <pc:sldMk cId="4089745926" sldId="1199"/>
        </pc:sldMkLst>
        <pc:spChg chg="mod">
          <ac:chgData name="Herzberg, Amir" userId="065951d4-4781-441f-ab30-2019f0b03826" providerId="ADAL" clId="{308CA879-B2B9-4610-A3AA-F7BB8C7B8B4A}" dt="2020-11-03T14:14:58.077" v="1695" actId="6549"/>
          <ac:spMkLst>
            <pc:docMk/>
            <pc:sldMk cId="4089745926" sldId="1199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07:34.584" v="9417"/>
        <pc:sldMkLst>
          <pc:docMk/>
          <pc:sldMk cId="463611407" sldId="1200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463611407" sldId="1200"/>
            <ac:spMk id="3" creationId="{00000000-0000-0000-0000-000000000000}"/>
          </ac:spMkLst>
        </pc:spChg>
      </pc:sldChg>
      <pc:sldChg chg="modSp mod ord">
        <pc:chgData name="Herzberg, Amir" userId="065951d4-4781-441f-ab30-2019f0b03826" providerId="ADAL" clId="{308CA879-B2B9-4610-A3AA-F7BB8C7B8B4A}" dt="2020-11-15T17:32:42.273" v="33816"/>
        <pc:sldMkLst>
          <pc:docMk/>
          <pc:sldMk cId="4050772062" sldId="1203"/>
        </pc:sldMkLst>
        <pc:spChg chg="mod">
          <ac:chgData name="Herzberg, Amir" userId="065951d4-4781-441f-ab30-2019f0b03826" providerId="ADAL" clId="{308CA879-B2B9-4610-A3AA-F7BB8C7B8B4A}" dt="2020-11-15T17:32:42.273" v="33816"/>
          <ac:spMkLst>
            <pc:docMk/>
            <pc:sldMk cId="4050772062" sldId="1203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5T17:32:42.273" v="33816"/>
          <ac:spMkLst>
            <pc:docMk/>
            <pc:sldMk cId="4050772062" sldId="1203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308CA879-B2B9-4610-A3AA-F7BB8C7B8B4A}" dt="2020-11-05T01:58:26.116" v="8328" actId="47"/>
        <pc:sldMkLst>
          <pc:docMk/>
          <pc:sldMk cId="4251090888" sldId="1204"/>
        </pc:sldMkLst>
      </pc:sldChg>
      <pc:sldChg chg="del">
        <pc:chgData name="Herzberg, Amir" userId="065951d4-4781-441f-ab30-2019f0b03826" providerId="ADAL" clId="{308CA879-B2B9-4610-A3AA-F7BB8C7B8B4A}" dt="2020-11-04T19:56:10.678" v="7016" actId="47"/>
        <pc:sldMkLst>
          <pc:docMk/>
          <pc:sldMk cId="3186325799" sldId="1206"/>
        </pc:sldMkLst>
      </pc:sldChg>
      <pc:sldChg chg="del">
        <pc:chgData name="Herzberg, Amir" userId="065951d4-4781-441f-ab30-2019f0b03826" providerId="ADAL" clId="{308CA879-B2B9-4610-A3AA-F7BB8C7B8B4A}" dt="2020-11-05T02:40:10.545" v="8735" actId="47"/>
        <pc:sldMkLst>
          <pc:docMk/>
          <pc:sldMk cId="3264113904" sldId="1207"/>
        </pc:sldMkLst>
      </pc:sldChg>
      <pc:sldChg chg="modSp mod">
        <pc:chgData name="Herzberg, Amir" userId="065951d4-4781-441f-ab30-2019f0b03826" providerId="ADAL" clId="{308CA879-B2B9-4610-A3AA-F7BB8C7B8B4A}" dt="2020-11-05T02:41:16.816" v="8794" actId="20577"/>
        <pc:sldMkLst>
          <pc:docMk/>
          <pc:sldMk cId="2927964331" sldId="1208"/>
        </pc:sldMkLst>
        <pc:spChg chg="mod">
          <ac:chgData name="Herzberg, Amir" userId="065951d4-4781-441f-ab30-2019f0b03826" providerId="ADAL" clId="{308CA879-B2B9-4610-A3AA-F7BB8C7B8B4A}" dt="2020-11-05T02:40:38.573" v="8784" actId="20577"/>
          <ac:spMkLst>
            <pc:docMk/>
            <pc:sldMk cId="2927964331" sldId="1208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41:16.816" v="8794" actId="20577"/>
          <ac:spMkLst>
            <pc:docMk/>
            <pc:sldMk cId="2927964331" sldId="1208"/>
            <ac:spMk id="3" creationId="{00000000-0000-0000-0000-000000000000}"/>
          </ac:spMkLst>
        </pc:spChg>
      </pc:sldChg>
      <pc:sldChg chg="modSp mod modShow">
        <pc:chgData name="Herzberg, Amir" userId="065951d4-4781-441f-ab30-2019f0b03826" providerId="ADAL" clId="{308CA879-B2B9-4610-A3AA-F7BB8C7B8B4A}" dt="2020-11-04T21:15:45.618" v="7499" actId="313"/>
        <pc:sldMkLst>
          <pc:docMk/>
          <pc:sldMk cId="1267685605" sldId="1209"/>
        </pc:sldMkLst>
        <pc:spChg chg="mod">
          <ac:chgData name="Herzberg, Amir" userId="065951d4-4781-441f-ab30-2019f0b03826" providerId="ADAL" clId="{308CA879-B2B9-4610-A3AA-F7BB8C7B8B4A}" dt="2020-11-04T20:52:24.067" v="7151" actId="20577"/>
          <ac:spMkLst>
            <pc:docMk/>
            <pc:sldMk cId="1267685605" sldId="1209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21:15:45.618" v="7499" actId="313"/>
          <ac:spMkLst>
            <pc:docMk/>
            <pc:sldMk cId="1267685605" sldId="1209"/>
            <ac:spMk id="3" creationId="{00000000-0000-0000-0000-000000000000}"/>
          </ac:spMkLst>
        </pc:spChg>
      </pc:sldChg>
      <pc:sldChg chg="del ord">
        <pc:chgData name="Herzberg, Amir" userId="065951d4-4781-441f-ab30-2019f0b03826" providerId="ADAL" clId="{308CA879-B2B9-4610-A3AA-F7BB8C7B8B4A}" dt="2020-11-04T21:06:29.585" v="7355" actId="47"/>
        <pc:sldMkLst>
          <pc:docMk/>
          <pc:sldMk cId="4023795179" sldId="1210"/>
        </pc:sldMkLst>
      </pc:sldChg>
      <pc:sldChg chg="del">
        <pc:chgData name="Herzberg, Amir" userId="065951d4-4781-441f-ab30-2019f0b03826" providerId="ADAL" clId="{308CA879-B2B9-4610-A3AA-F7BB8C7B8B4A}" dt="2020-11-05T02:48:32.661" v="8799" actId="47"/>
        <pc:sldMkLst>
          <pc:docMk/>
          <pc:sldMk cId="1220482966" sldId="1211"/>
        </pc:sldMkLst>
      </pc:sldChg>
      <pc:sldChg chg="modSp mod modAnim">
        <pc:chgData name="Herzberg, Amir" userId="065951d4-4781-441f-ab30-2019f0b03826" providerId="ADAL" clId="{308CA879-B2B9-4610-A3AA-F7BB8C7B8B4A}" dt="2020-11-11T05:26:16.147" v="24070" actId="20577"/>
        <pc:sldMkLst>
          <pc:docMk/>
          <pc:sldMk cId="345945483" sldId="1212"/>
        </pc:sldMkLst>
        <pc:spChg chg="mod">
          <ac:chgData name="Herzberg, Amir" userId="065951d4-4781-441f-ab30-2019f0b03826" providerId="ADAL" clId="{308CA879-B2B9-4610-A3AA-F7BB8C7B8B4A}" dt="2020-11-11T05:26:16.147" v="24070" actId="20577"/>
          <ac:spMkLst>
            <pc:docMk/>
            <pc:sldMk cId="345945483" sldId="1212"/>
            <ac:spMk id="44035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12:55:18.227" v="9410" actId="47"/>
        <pc:sldMkLst>
          <pc:docMk/>
          <pc:sldMk cId="147436315" sldId="1213"/>
        </pc:sldMkLst>
      </pc:sldChg>
      <pc:sldChg chg="del">
        <pc:chgData name="Herzberg, Amir" userId="065951d4-4781-441f-ab30-2019f0b03826" providerId="ADAL" clId="{308CA879-B2B9-4610-A3AA-F7BB8C7B8B4A}" dt="2020-11-11T05:21:35.415" v="23791" actId="47"/>
        <pc:sldMkLst>
          <pc:docMk/>
          <pc:sldMk cId="3831104822" sldId="1214"/>
        </pc:sldMkLst>
      </pc:sldChg>
      <pc:sldChg chg="del">
        <pc:chgData name="Herzberg, Amir" userId="065951d4-4781-441f-ab30-2019f0b03826" providerId="ADAL" clId="{308CA879-B2B9-4610-A3AA-F7BB8C7B8B4A}" dt="2020-11-10T02:17:40.531" v="19212" actId="47"/>
        <pc:sldMkLst>
          <pc:docMk/>
          <pc:sldMk cId="3196333164" sldId="1215"/>
        </pc:sldMkLst>
      </pc:sldChg>
      <pc:sldChg chg="del mod modShow">
        <pc:chgData name="Herzberg, Amir" userId="065951d4-4781-441f-ab30-2019f0b03826" providerId="ADAL" clId="{308CA879-B2B9-4610-A3AA-F7BB8C7B8B4A}" dt="2020-11-04T19:53:48.345" v="6922" actId="47"/>
        <pc:sldMkLst>
          <pc:docMk/>
          <pc:sldMk cId="528208495" sldId="1217"/>
        </pc:sldMkLst>
      </pc:sldChg>
      <pc:sldChg chg="modSp mod">
        <pc:chgData name="Herzberg, Amir" userId="065951d4-4781-441f-ab30-2019f0b03826" providerId="ADAL" clId="{308CA879-B2B9-4610-A3AA-F7BB8C7B8B4A}" dt="2020-11-05T02:06:59.386" v="8475" actId="14100"/>
        <pc:sldMkLst>
          <pc:docMk/>
          <pc:sldMk cId="671084195" sldId="1218"/>
        </pc:sldMkLst>
        <pc:spChg chg="mod">
          <ac:chgData name="Herzberg, Amir" userId="065951d4-4781-441f-ab30-2019f0b03826" providerId="ADAL" clId="{308CA879-B2B9-4610-A3AA-F7BB8C7B8B4A}" dt="2020-11-04T19:53:37.014" v="6912" actId="20577"/>
          <ac:spMkLst>
            <pc:docMk/>
            <pc:sldMk cId="671084195" sldId="1218"/>
            <ac:spMk id="3892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06:59.386" v="8475" actId="14100"/>
          <ac:spMkLst>
            <pc:docMk/>
            <pc:sldMk cId="671084195" sldId="1218"/>
            <ac:spMk id="3892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4T19:53:43.315" v="6921" actId="20577"/>
          <ac:spMkLst>
            <pc:docMk/>
            <pc:sldMk cId="671084195" sldId="1218"/>
            <ac:spMk id="3892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5T02:00:04.461" v="8364" actId="14100"/>
          <ac:spMkLst>
            <pc:docMk/>
            <pc:sldMk cId="671084195" sldId="1218"/>
            <ac:spMk id="38927" creationId="{00000000-0000-0000-0000-000000000000}"/>
          </ac:spMkLst>
        </pc:spChg>
      </pc:sldChg>
      <pc:sldChg chg="addSp delSp modSp mod modClrScheme modAnim chgLayout">
        <pc:chgData name="Herzberg, Amir" userId="065951d4-4781-441f-ab30-2019f0b03826" providerId="ADAL" clId="{308CA879-B2B9-4610-A3AA-F7BB8C7B8B4A}" dt="2020-11-13T01:54:54.498" v="26172" actId="14100"/>
        <pc:sldMkLst>
          <pc:docMk/>
          <pc:sldMk cId="317156719" sldId="1219"/>
        </pc:sldMkLst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2" creationId="{00000000-0000-0000-0000-000000000000}"/>
          </ac:spMkLst>
        </pc:spChg>
        <pc:spChg chg="add del mod">
          <ac:chgData name="Herzberg, Amir" userId="065951d4-4781-441f-ab30-2019f0b03826" providerId="ADAL" clId="{308CA879-B2B9-4610-A3AA-F7BB8C7B8B4A}" dt="2020-11-10T11:54:54.049" v="19899" actId="478"/>
          <ac:spMkLst>
            <pc:docMk/>
            <pc:sldMk cId="317156719" sldId="1219"/>
            <ac:spMk id="3" creationId="{8E2F5813-0FB8-4085-BDB1-26EC031C1CF5}"/>
          </ac:spMkLst>
        </pc:spChg>
        <pc:spChg chg="add mod ord">
          <ac:chgData name="Herzberg, Amir" userId="065951d4-4781-441f-ab30-2019f0b03826" providerId="ADAL" clId="{308CA879-B2B9-4610-A3AA-F7BB8C7B8B4A}" dt="2020-11-13T01:54:13.828" v="26166" actId="14100"/>
          <ac:spMkLst>
            <pc:docMk/>
            <pc:sldMk cId="317156719" sldId="1219"/>
            <ac:spMk id="4" creationId="{42F361BF-BFBD-4AAB-95B4-01951A5C0B1B}"/>
          </ac:spMkLst>
        </pc:spChg>
        <pc:spChg chg="add mod">
          <ac:chgData name="Herzberg, Amir" userId="065951d4-4781-441f-ab30-2019f0b03826" providerId="ADAL" clId="{308CA879-B2B9-4610-A3AA-F7BB8C7B8B4A}" dt="2020-11-13T01:54:28.820" v="26169" actId="1076"/>
          <ac:spMkLst>
            <pc:docMk/>
            <pc:sldMk cId="317156719" sldId="1219"/>
            <ac:spMk id="5" creationId="{08935028-1238-4B7C-9A50-34F7749ECFA7}"/>
          </ac:spMkLst>
        </pc:spChg>
        <pc:spChg chg="add mod">
          <ac:chgData name="Herzberg, Amir" userId="065951d4-4781-441f-ab30-2019f0b03826" providerId="ADAL" clId="{308CA879-B2B9-4610-A3AA-F7BB8C7B8B4A}" dt="2020-11-13T01:54:01.719" v="26164" actId="14100"/>
          <ac:spMkLst>
            <pc:docMk/>
            <pc:sldMk cId="317156719" sldId="1219"/>
            <ac:spMk id="6" creationId="{D1442B1C-0090-4ECB-8524-B47BFE1BFC29}"/>
          </ac:spMkLst>
        </pc:spChg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7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3T01:54:54.498" v="26172" actId="14100"/>
          <ac:spMkLst>
            <pc:docMk/>
            <pc:sldMk cId="317156719" sldId="1219"/>
            <ac:spMk id="9" creationId="{630CF2C4-4ED3-449B-ABA9-FC8EA31F92BD}"/>
          </ac:spMkLst>
        </pc:spChg>
        <pc:spChg chg="add mod ord">
          <ac:chgData name="Herzberg, Amir" userId="065951d4-4781-441f-ab30-2019f0b03826" providerId="ADAL" clId="{308CA879-B2B9-4610-A3AA-F7BB8C7B8B4A}" dt="2020-11-13T01:54:18.061" v="26167" actId="14100"/>
          <ac:spMkLst>
            <pc:docMk/>
            <pc:sldMk cId="317156719" sldId="1219"/>
            <ac:spMk id="10" creationId="{95E0269C-B9D4-4A69-86A7-826ED1294122}"/>
          </ac:spMkLst>
        </pc:spChg>
        <pc:spChg chg="add mod">
          <ac:chgData name="Herzberg, Amir" userId="065951d4-4781-441f-ab30-2019f0b03826" providerId="ADAL" clId="{308CA879-B2B9-4610-A3AA-F7BB8C7B8B4A}" dt="2020-11-11T12:11:30.634" v="24323" actId="1076"/>
          <ac:spMkLst>
            <pc:docMk/>
            <pc:sldMk cId="317156719" sldId="1219"/>
            <ac:spMk id="11" creationId="{1F0A371B-401D-4BDF-808F-596331C7E1CE}"/>
          </ac:spMkLst>
        </pc:spChg>
        <pc:spChg chg="add mod">
          <ac:chgData name="Herzberg, Amir" userId="065951d4-4781-441f-ab30-2019f0b03826" providerId="ADAL" clId="{308CA879-B2B9-4610-A3AA-F7BB8C7B8B4A}" dt="2020-11-13T01:53:08.924" v="26134" actId="20577"/>
          <ac:spMkLst>
            <pc:docMk/>
            <pc:sldMk cId="317156719" sldId="1219"/>
            <ac:spMk id="73" creationId="{286DFA88-3480-49A9-AE31-6B1FE6DF8806}"/>
          </ac:spMkLst>
        </pc:spChg>
        <pc:spChg chg="mod">
          <ac:chgData name="Herzberg, Amir" userId="065951d4-4781-441f-ab30-2019f0b03826" providerId="ADAL" clId="{308CA879-B2B9-4610-A3AA-F7BB8C7B8B4A}" dt="2020-11-10T11:59:27.138" v="20039" actId="26606"/>
          <ac:spMkLst>
            <pc:docMk/>
            <pc:sldMk cId="317156719" sldId="1219"/>
            <ac:spMk id="5017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3T01:52:08.756" v="26095" actId="20577"/>
          <ac:spMkLst>
            <pc:docMk/>
            <pc:sldMk cId="317156719" sldId="1219"/>
            <ac:spMk id="50180" creationId="{00000000-0000-0000-0000-000000000000}"/>
          </ac:spMkLst>
        </pc:spChg>
        <pc:picChg chg="add mod ord">
          <ac:chgData name="Herzberg, Amir" userId="065951d4-4781-441f-ab30-2019f0b03826" providerId="ADAL" clId="{308CA879-B2B9-4610-A3AA-F7BB8C7B8B4A}" dt="2020-11-13T01:54:25.568" v="26168" actId="1076"/>
          <ac:picMkLst>
            <pc:docMk/>
            <pc:sldMk cId="317156719" sldId="1219"/>
            <ac:picMk id="8" creationId="{A76A458D-01E5-4F19-8035-50ADD8EAE809}"/>
          </ac:picMkLst>
        </pc:picChg>
      </pc:sldChg>
      <pc:sldChg chg="add del">
        <pc:chgData name="Herzberg, Amir" userId="065951d4-4781-441f-ab30-2019f0b03826" providerId="ADAL" clId="{308CA879-B2B9-4610-A3AA-F7BB8C7B8B4A}" dt="2020-11-10T14:14:23.740" v="21650" actId="47"/>
        <pc:sldMkLst>
          <pc:docMk/>
          <pc:sldMk cId="2592026569" sldId="1220"/>
        </pc:sldMkLst>
      </pc:sldChg>
      <pc:sldChg chg="modSp mod ord modNotesTx">
        <pc:chgData name="Herzberg, Amir" userId="065951d4-4781-441f-ab30-2019f0b03826" providerId="ADAL" clId="{308CA879-B2B9-4610-A3AA-F7BB8C7B8B4A}" dt="2020-11-12T11:58:15.663" v="25737" actId="20577"/>
        <pc:sldMkLst>
          <pc:docMk/>
          <pc:sldMk cId="1225151775" sldId="1221"/>
        </pc:sldMkLst>
        <pc:spChg chg="mod">
          <ac:chgData name="Herzberg, Amir" userId="065951d4-4781-441f-ab30-2019f0b03826" providerId="ADAL" clId="{308CA879-B2B9-4610-A3AA-F7BB8C7B8B4A}" dt="2020-11-09T16:29:38.852" v="16228" actId="20577"/>
          <ac:spMkLst>
            <pc:docMk/>
            <pc:sldMk cId="1225151775" sldId="1221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2T11:58:15.663" v="25737" actId="20577"/>
          <ac:spMkLst>
            <pc:docMk/>
            <pc:sldMk cId="1225151775" sldId="1221"/>
            <ac:spMk id="5" creationId="{00000000-0000-0000-0000-000000000000}"/>
          </ac:spMkLst>
        </pc:spChg>
      </pc:sldChg>
      <pc:sldChg chg="delSp modSp mod ord delAnim modShow">
        <pc:chgData name="Herzberg, Amir" userId="065951d4-4781-441f-ab30-2019f0b03826" providerId="ADAL" clId="{308CA879-B2B9-4610-A3AA-F7BB8C7B8B4A}" dt="2020-11-11T12:31:34.315" v="24925" actId="5793"/>
        <pc:sldMkLst>
          <pc:docMk/>
          <pc:sldMk cId="3239035379" sldId="1222"/>
        </pc:sldMkLst>
        <pc:spChg chg="mod">
          <ac:chgData name="Herzberg, Amir" userId="065951d4-4781-441f-ab30-2019f0b03826" providerId="ADAL" clId="{308CA879-B2B9-4610-A3AA-F7BB8C7B8B4A}" dt="2020-11-11T12:17:57.611" v="24399" actId="20577"/>
          <ac:spMkLst>
            <pc:docMk/>
            <pc:sldMk cId="3239035379" sldId="1222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31:34.315" v="24925" actId="5793"/>
          <ac:spMkLst>
            <pc:docMk/>
            <pc:sldMk cId="3239035379" sldId="1222"/>
            <ac:spMk id="3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10T14:18:06.152" v="21685" actId="478"/>
          <ac:spMkLst>
            <pc:docMk/>
            <pc:sldMk cId="3239035379" sldId="1222"/>
            <ac:spMk id="2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18:52.724" v="24425" actId="1076"/>
          <ac:spMkLst>
            <pc:docMk/>
            <pc:sldMk cId="3239035379" sldId="1222"/>
            <ac:spMk id="35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3:51:54.604" v="18959" actId="478"/>
          <ac:spMkLst>
            <pc:docMk/>
            <pc:sldMk cId="3239035379" sldId="1222"/>
            <ac:spMk id="38" creationId="{00000000-0000-0000-0000-000000000000}"/>
          </ac:spMkLst>
        </pc:spChg>
      </pc:sldChg>
      <pc:sldChg chg="addSp delSp modSp mod addAnim delAnim modAnim">
        <pc:chgData name="Herzberg, Amir" userId="065951d4-4781-441f-ab30-2019f0b03826" providerId="ADAL" clId="{308CA879-B2B9-4610-A3AA-F7BB8C7B8B4A}" dt="2020-11-04T19:58:54.525" v="7119" actId="478"/>
        <pc:sldMkLst>
          <pc:docMk/>
          <pc:sldMk cId="518436556" sldId="1223"/>
        </pc:sldMkLst>
        <pc:spChg chg="mod">
          <ac:chgData name="Herzberg, Amir" userId="065951d4-4781-441f-ab30-2019f0b03826" providerId="ADAL" clId="{308CA879-B2B9-4610-A3AA-F7BB8C7B8B4A}" dt="2020-11-04T19:58:39.039" v="7116" actId="20577"/>
          <ac:spMkLst>
            <pc:docMk/>
            <pc:sldMk cId="518436556" sldId="1223"/>
            <ac:spMk id="3" creationId="{00000000-0000-0000-0000-000000000000}"/>
          </ac:spMkLst>
        </pc:spChg>
        <pc:picChg chg="add del">
          <ac:chgData name="Herzberg, Amir" userId="065951d4-4781-441f-ab30-2019f0b03826" providerId="ADAL" clId="{308CA879-B2B9-4610-A3AA-F7BB8C7B8B4A}" dt="2020-11-04T19:58:54.525" v="7119" actId="478"/>
          <ac:picMkLst>
            <pc:docMk/>
            <pc:sldMk cId="518436556" sldId="1223"/>
            <ac:picMk id="6" creationId="{00000000-0000-0000-0000-000000000000}"/>
          </ac:picMkLst>
        </pc:picChg>
      </pc:sldChg>
      <pc:sldChg chg="modSp mod modAnim">
        <pc:chgData name="Herzberg, Amir" userId="065951d4-4781-441f-ab30-2019f0b03826" providerId="ADAL" clId="{308CA879-B2B9-4610-A3AA-F7BB8C7B8B4A}" dt="2020-11-16T04:22:33.793" v="34090" actId="20577"/>
        <pc:sldMkLst>
          <pc:docMk/>
          <pc:sldMk cId="204329291" sldId="1224"/>
        </pc:sldMkLst>
        <pc:spChg chg="mod">
          <ac:chgData name="Herzberg, Amir" userId="065951d4-4781-441f-ab30-2019f0b03826" providerId="ADAL" clId="{308CA879-B2B9-4610-A3AA-F7BB8C7B8B4A}" dt="2020-11-16T04:22:33.793" v="34090" actId="20577"/>
          <ac:spMkLst>
            <pc:docMk/>
            <pc:sldMk cId="204329291" sldId="1224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04329291" sldId="1224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11T05:14:03.437" v="23363" actId="47"/>
        <pc:sldMkLst>
          <pc:docMk/>
          <pc:sldMk cId="2735497165" sldId="1228"/>
        </pc:sldMkLst>
      </pc:sldChg>
      <pc:sldChg chg="addSp delSp modSp mod">
        <pc:chgData name="Herzberg, Amir" userId="065951d4-4781-441f-ab30-2019f0b03826" providerId="ADAL" clId="{308CA879-B2B9-4610-A3AA-F7BB8C7B8B4A}" dt="2020-11-16T00:42:02.685" v="33958"/>
        <pc:sldMkLst>
          <pc:docMk/>
          <pc:sldMk cId="4238530133" sldId="1233"/>
        </pc:sldMkLst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1T12:41:12.622" v="25098" actId="403"/>
          <ac:spMkLst>
            <pc:docMk/>
            <pc:sldMk cId="4238530133" sldId="1233"/>
            <ac:spMk id="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3:48:02.940" v="18944" actId="1036"/>
          <ac:spMkLst>
            <pc:docMk/>
            <pc:sldMk cId="4238530133" sldId="1233"/>
            <ac:spMk id="9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5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6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1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1:12:33.465" v="18445" actId="1076"/>
          <ac:spMkLst>
            <pc:docMk/>
            <pc:sldMk cId="4238530133" sldId="1233"/>
            <ac:spMk id="18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1:09:30.213" v="18270" actId="478"/>
          <ac:spMkLst>
            <pc:docMk/>
            <pc:sldMk cId="4238530133" sldId="1233"/>
            <ac:spMk id="21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25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0T02:16:15.333" v="19147" actId="1076"/>
          <ac:spMkLst>
            <pc:docMk/>
            <pc:sldMk cId="4238530133" sldId="1233"/>
            <ac:spMk id="26" creationId="{FDF854EC-373B-404C-BA76-8438FBAE3FB1}"/>
          </ac:spMkLst>
        </pc:spChg>
        <pc:spChg chg="del">
          <ac:chgData name="Herzberg, Amir" userId="065951d4-4781-441f-ab30-2019f0b03826" providerId="ADAL" clId="{308CA879-B2B9-4610-A3AA-F7BB8C7B8B4A}" dt="2020-11-09T21:08:21.607" v="18252" actId="478"/>
          <ac:spMkLst>
            <pc:docMk/>
            <pc:sldMk cId="4238530133" sldId="1233"/>
            <ac:spMk id="31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32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28.373" v="18253" actId="478"/>
          <ac:spMkLst>
            <pc:docMk/>
            <pc:sldMk cId="4238530133" sldId="1233"/>
            <ac:spMk id="33" creationId="{00000000-0000-0000-0000-000000000000}"/>
          </ac:spMkLst>
        </pc:spChg>
        <pc:spChg chg="add 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34" creationId="{2E4AB6C5-D1F0-4AF7-B1F6-2B2A4A71AB81}"/>
          </ac:spMkLst>
        </pc:spChg>
        <pc:spChg chg="add mod">
          <ac:chgData name="Herzberg, Amir" userId="065951d4-4781-441f-ab30-2019f0b03826" providerId="ADAL" clId="{308CA879-B2B9-4610-A3AA-F7BB8C7B8B4A}" dt="2020-11-09T23:48:02.940" v="18944" actId="1036"/>
          <ac:spMkLst>
            <pc:docMk/>
            <pc:sldMk cId="4238530133" sldId="1233"/>
            <ac:spMk id="37" creationId="{1365E932-9A9E-4991-A843-E9E53B1ED563}"/>
          </ac:spMkLst>
        </pc:spChg>
        <pc:spChg chg="add del mod">
          <ac:chgData name="Herzberg, Amir" userId="065951d4-4781-441f-ab30-2019f0b03826" providerId="ADAL" clId="{308CA879-B2B9-4610-A3AA-F7BB8C7B8B4A}" dt="2020-11-09T23:48:39.349" v="18949" actId="478"/>
          <ac:spMkLst>
            <pc:docMk/>
            <pc:sldMk cId="4238530133" sldId="1233"/>
            <ac:spMk id="38" creationId="{3FE7CA2E-8112-4EFA-AE2A-5B545A1B1B3F}"/>
          </ac:spMkLst>
        </pc:spChg>
        <pc:spChg chg="add mod">
          <ac:chgData name="Herzberg, Amir" userId="065951d4-4781-441f-ab30-2019f0b03826" providerId="ADAL" clId="{308CA879-B2B9-4610-A3AA-F7BB8C7B8B4A}" dt="2020-11-14T15:26:47.556" v="28047"/>
          <ac:spMkLst>
            <pc:docMk/>
            <pc:sldMk cId="4238530133" sldId="1233"/>
            <ac:spMk id="42" creationId="{06229045-8005-46C2-9FA6-50544FDC39D4}"/>
          </ac:spMkLst>
        </pc:spChg>
        <pc:spChg chg="add mod">
          <ac:chgData name="Herzberg, Amir" userId="065951d4-4781-441f-ab30-2019f0b03826" providerId="ADAL" clId="{308CA879-B2B9-4610-A3AA-F7BB8C7B8B4A}" dt="2020-11-11T12:41:23.186" v="25100" actId="313"/>
          <ac:spMkLst>
            <pc:docMk/>
            <pc:sldMk cId="4238530133" sldId="1233"/>
            <ac:spMk id="44" creationId="{CFE194EB-46E5-450E-BA58-276929E88901}"/>
          </ac:spMkLst>
        </pc:spChg>
        <pc:spChg chg="del mod">
          <ac:chgData name="Herzberg, Amir" userId="065951d4-4781-441f-ab30-2019f0b03826" providerId="ADAL" clId="{308CA879-B2B9-4610-A3AA-F7BB8C7B8B4A}" dt="2020-11-10T02:17:21.790" v="19210" actId="478"/>
          <ac:spMkLst>
            <pc:docMk/>
            <pc:sldMk cId="4238530133" sldId="1233"/>
            <ac:spMk id="48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49" creationId="{00000000-0000-0000-0000-000000000000}"/>
          </ac:spMkLst>
        </pc:spChg>
        <pc:spChg chg="del">
          <ac:chgData name="Herzberg, Amir" userId="065951d4-4781-441f-ab30-2019f0b03826" providerId="ADAL" clId="{308CA879-B2B9-4610-A3AA-F7BB8C7B8B4A}" dt="2020-11-09T21:08:40.436" v="18255" actId="478"/>
          <ac:spMkLst>
            <pc:docMk/>
            <pc:sldMk cId="4238530133" sldId="1233"/>
            <ac:spMk id="50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4238530133" sldId="1233"/>
            <ac:spMk id="55" creationId="{00000000-0000-0000-0000-000000000000}"/>
          </ac:spMkLst>
        </pc:sp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3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1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2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13" creationId="{00000000-0000-0000-0000-000000000000}"/>
          </ac:cxnSpMkLst>
        </pc:cxnChg>
        <pc:cxnChg chg="del mod">
          <ac:chgData name="Herzberg, Amir" userId="065951d4-4781-441f-ab30-2019f0b03826" providerId="ADAL" clId="{308CA879-B2B9-4610-A3AA-F7BB8C7B8B4A}" dt="2020-11-09T21:08:29.685" v="18254" actId="478"/>
          <ac:cxnSpMkLst>
            <pc:docMk/>
            <pc:sldMk cId="4238530133" sldId="1233"/>
            <ac:cxnSpMk id="14" creationId="{00000000-0000-0000-0000-000000000000}"/>
          </ac:cxnSpMkLst>
        </pc:cxnChg>
        <pc:cxnChg chg="del">
          <ac:chgData name="Herzberg, Amir" userId="065951d4-4781-441f-ab30-2019f0b03826" providerId="ADAL" clId="{308CA879-B2B9-4610-A3AA-F7BB8C7B8B4A}" dt="2020-11-09T21:09:32.098" v="18271" actId="478"/>
          <ac:cxnSpMkLst>
            <pc:docMk/>
            <pc:sldMk cId="4238530133" sldId="1233"/>
            <ac:cxnSpMk id="20" creationId="{00000000-0000-0000-0000-000000000000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22" creationId="{00000000-0000-0000-0000-000000000000}"/>
          </ac:cxnSpMkLst>
        </pc:cxnChg>
        <pc:cxnChg chg="mod">
          <ac:chgData name="Herzberg, Amir" userId="065951d4-4781-441f-ab30-2019f0b03826" providerId="ADAL" clId="{308CA879-B2B9-4610-A3AA-F7BB8C7B8B4A}" dt="2020-11-09T21:12:33.465" v="18445" actId="1076"/>
          <ac:cxnSpMkLst>
            <pc:docMk/>
            <pc:sldMk cId="4238530133" sldId="1233"/>
            <ac:cxnSpMk id="23" creationId="{00000000-0000-0000-0000-000000000000}"/>
          </ac:cxnSpMkLst>
        </pc:cxnChg>
        <pc:cxnChg chg="add mod">
          <ac:chgData name="Herzberg, Amir" userId="065951d4-4781-441f-ab30-2019f0b03826" providerId="ADAL" clId="{308CA879-B2B9-4610-A3AA-F7BB8C7B8B4A}" dt="2020-11-09T23:48:25.626" v="18946" actId="14100"/>
          <ac:cxnSpMkLst>
            <pc:docMk/>
            <pc:sldMk cId="4238530133" sldId="1233"/>
            <ac:cxnSpMk id="30" creationId="{42BC46BE-9DFF-46B7-AAEC-5D8A169B02AD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35" creationId="{00000000-0000-0000-0000-000000000000}"/>
          </ac:cxnSpMkLst>
        </pc:cxnChg>
        <pc:cxnChg chg="add mod">
          <ac:chgData name="Herzberg, Amir" userId="065951d4-4781-441f-ab30-2019f0b03826" providerId="ADAL" clId="{308CA879-B2B9-4610-A3AA-F7BB8C7B8B4A}" dt="2020-11-09T23:48:12.736" v="18945" actId="14100"/>
          <ac:cxnSpMkLst>
            <pc:docMk/>
            <pc:sldMk cId="4238530133" sldId="1233"/>
            <ac:cxnSpMk id="43" creationId="{AB8AB3D2-E503-4E37-9B9B-DE441773B348}"/>
          </ac:cxnSpMkLst>
        </pc:cxnChg>
        <pc:cxnChg chg="add mod">
          <ac:chgData name="Herzberg, Amir" userId="065951d4-4781-441f-ab30-2019f0b03826" providerId="ADAL" clId="{308CA879-B2B9-4610-A3AA-F7BB8C7B8B4A}" dt="2020-11-09T23:48:02.940" v="18944" actId="1036"/>
          <ac:cxnSpMkLst>
            <pc:docMk/>
            <pc:sldMk cId="4238530133" sldId="1233"/>
            <ac:cxnSpMk id="45" creationId="{0AC6F769-3FE9-438B-94C8-8C6D834BADB8}"/>
          </ac:cxnSpMkLst>
        </pc:cxnChg>
        <pc:cxnChg chg="del mod">
          <ac:chgData name="Herzberg, Amir" userId="065951d4-4781-441f-ab30-2019f0b03826" providerId="ADAL" clId="{308CA879-B2B9-4610-A3AA-F7BB8C7B8B4A}" dt="2020-11-09T21:08:40.436" v="18255" actId="478"/>
          <ac:cxnSpMkLst>
            <pc:docMk/>
            <pc:sldMk cId="4238530133" sldId="1233"/>
            <ac:cxnSpMk id="52" creationId="{00000000-0000-0000-0000-000000000000}"/>
          </ac:cxnSpMkLst>
        </pc:cxnChg>
      </pc:sldChg>
      <pc:sldChg chg="del mod modShow">
        <pc:chgData name="Herzberg, Amir" userId="065951d4-4781-441f-ab30-2019f0b03826" providerId="ADAL" clId="{308CA879-B2B9-4610-A3AA-F7BB8C7B8B4A}" dt="2020-11-10T02:13:09.907" v="19028" actId="47"/>
        <pc:sldMkLst>
          <pc:docMk/>
          <pc:sldMk cId="445857120" sldId="1234"/>
        </pc:sldMkLst>
      </pc:sldChg>
      <pc:sldChg chg="del">
        <pc:chgData name="Herzberg, Amir" userId="065951d4-4781-441f-ab30-2019f0b03826" providerId="ADAL" clId="{308CA879-B2B9-4610-A3AA-F7BB8C7B8B4A}" dt="2020-11-09T21:18:22.707" v="18716" actId="47"/>
        <pc:sldMkLst>
          <pc:docMk/>
          <pc:sldMk cId="1492731853" sldId="1235"/>
        </pc:sldMkLst>
      </pc:sldChg>
      <pc:sldChg chg="del">
        <pc:chgData name="Herzberg, Amir" userId="065951d4-4781-441f-ab30-2019f0b03826" providerId="ADAL" clId="{308CA879-B2B9-4610-A3AA-F7BB8C7B8B4A}" dt="2020-11-11T05:13:47.063" v="23362" actId="47"/>
        <pc:sldMkLst>
          <pc:docMk/>
          <pc:sldMk cId="2103039271" sldId="1236"/>
        </pc:sldMkLst>
      </pc:sldChg>
      <pc:sldChg chg="modSp mod ord">
        <pc:chgData name="Herzberg, Amir" userId="065951d4-4781-441f-ab30-2019f0b03826" providerId="ADAL" clId="{308CA879-B2B9-4610-A3AA-F7BB8C7B8B4A}" dt="2020-11-13T03:58:34.841" v="26463" actId="20577"/>
        <pc:sldMkLst>
          <pc:docMk/>
          <pc:sldMk cId="539780242" sldId="1237"/>
        </pc:sldMkLst>
        <pc:spChg chg="mod">
          <ac:chgData name="Herzberg, Amir" userId="065951d4-4781-441f-ab30-2019f0b03826" providerId="ADAL" clId="{308CA879-B2B9-4610-A3AA-F7BB8C7B8B4A}" dt="2020-11-13T03:58:34.841" v="26463" actId="20577"/>
          <ac:spMkLst>
            <pc:docMk/>
            <pc:sldMk cId="539780242" sldId="1237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3:15.831" v="17722" actId="14100"/>
          <ac:spMkLst>
            <pc:docMk/>
            <pc:sldMk cId="539780242" sldId="1237"/>
            <ac:spMk id="3" creationId="{00000000-0000-0000-0000-000000000000}"/>
          </ac:spMkLst>
        </pc:spChg>
      </pc:sldChg>
      <pc:sldChg chg="addSp delSp modSp mod ord modShow">
        <pc:chgData name="Herzberg, Amir" userId="065951d4-4781-441f-ab30-2019f0b03826" providerId="ADAL" clId="{308CA879-B2B9-4610-A3AA-F7BB8C7B8B4A}" dt="2020-11-14T00:55:32.978" v="26603" actId="14100"/>
        <pc:sldMkLst>
          <pc:docMk/>
          <pc:sldMk cId="1661973934" sldId="1238"/>
        </pc:sldMkLst>
        <pc:spChg chg="mod">
          <ac:chgData name="Herzberg, Amir" userId="065951d4-4781-441f-ab30-2019f0b03826" providerId="ADAL" clId="{308CA879-B2B9-4610-A3AA-F7BB8C7B8B4A}" dt="2020-11-14T00:52:16.645" v="26482" actId="20577"/>
          <ac:spMkLst>
            <pc:docMk/>
            <pc:sldMk cId="1661973934" sldId="1238"/>
            <ac:spMk id="7" creationId="{00000000-0000-0000-0000-000000000000}"/>
          </ac:spMkLst>
        </pc:spChg>
        <pc:picChg chg="add mod">
          <ac:chgData name="Herzberg, Amir" userId="065951d4-4781-441f-ab30-2019f0b03826" providerId="ADAL" clId="{308CA879-B2B9-4610-A3AA-F7BB8C7B8B4A}" dt="2020-11-14T00:55:32.978" v="26603" actId="14100"/>
          <ac:picMkLst>
            <pc:docMk/>
            <pc:sldMk cId="1661973934" sldId="1238"/>
            <ac:picMk id="3" creationId="{DDC99733-E115-46A4-9E2E-55D81349089F}"/>
          </ac:picMkLst>
        </pc:picChg>
        <pc:picChg chg="del">
          <ac:chgData name="Herzberg, Amir" userId="065951d4-4781-441f-ab30-2019f0b03826" providerId="ADAL" clId="{308CA879-B2B9-4610-A3AA-F7BB8C7B8B4A}" dt="2020-11-14T00:55:20.618" v="26600" actId="478"/>
          <ac:picMkLst>
            <pc:docMk/>
            <pc:sldMk cId="1661973934" sldId="1238"/>
            <ac:picMk id="6" creationId="{00000000-0000-0000-0000-000000000000}"/>
          </ac:picMkLst>
        </pc:picChg>
      </pc:sldChg>
      <pc:sldChg chg="addSp delSp modSp mod">
        <pc:chgData name="Herzberg, Amir" userId="065951d4-4781-441f-ab30-2019f0b03826" providerId="ADAL" clId="{308CA879-B2B9-4610-A3AA-F7BB8C7B8B4A}" dt="2020-11-14T00:54:40.832" v="26599" actId="14100"/>
        <pc:sldMkLst>
          <pc:docMk/>
          <pc:sldMk cId="2472743926" sldId="1239"/>
        </pc:sldMkLst>
        <pc:spChg chg="mod">
          <ac:chgData name="Herzberg, Amir" userId="065951d4-4781-441f-ab30-2019f0b03826" providerId="ADAL" clId="{308CA879-B2B9-4610-A3AA-F7BB8C7B8B4A}" dt="2020-11-14T00:52:28.851" v="26483" actId="20577"/>
          <ac:spMkLst>
            <pc:docMk/>
            <pc:sldMk cId="2472743926" sldId="1239"/>
            <ac:spMk id="7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4T00:54:40.832" v="26599" actId="14100"/>
          <ac:spMkLst>
            <pc:docMk/>
            <pc:sldMk cId="2472743926" sldId="1239"/>
            <ac:spMk id="8" creationId="{00000000-0000-0000-0000-000000000000}"/>
          </ac:spMkLst>
        </pc:spChg>
        <pc:picChg chg="del">
          <ac:chgData name="Herzberg, Amir" userId="065951d4-4781-441f-ab30-2019f0b03826" providerId="ADAL" clId="{308CA879-B2B9-4610-A3AA-F7BB8C7B8B4A}" dt="2020-11-14T00:52:34.955" v="26484" actId="478"/>
          <ac:picMkLst>
            <pc:docMk/>
            <pc:sldMk cId="2472743926" sldId="1239"/>
            <ac:picMk id="3" creationId="{3F87508D-0528-4870-8338-1E37950DE584}"/>
          </ac:picMkLst>
        </pc:picChg>
        <pc:picChg chg="add mod ord">
          <ac:chgData name="Herzberg, Amir" userId="065951d4-4781-441f-ab30-2019f0b03826" providerId="ADAL" clId="{308CA879-B2B9-4610-A3AA-F7BB8C7B8B4A}" dt="2020-11-14T00:53:00.100" v="26491" actId="1076"/>
          <ac:picMkLst>
            <pc:docMk/>
            <pc:sldMk cId="2472743926" sldId="1239"/>
            <ac:picMk id="6" creationId="{730E336C-07DB-481E-824B-153F0327D5C9}"/>
          </ac:picMkLst>
        </pc:picChg>
      </pc:sldChg>
      <pc:sldChg chg="del">
        <pc:chgData name="Herzberg, Amir" userId="065951d4-4781-441f-ab30-2019f0b03826" providerId="ADAL" clId="{308CA879-B2B9-4610-A3AA-F7BB8C7B8B4A}" dt="2020-11-09T23:50:44.233" v="18954" actId="47"/>
        <pc:sldMkLst>
          <pc:docMk/>
          <pc:sldMk cId="4179221166" sldId="1240"/>
        </pc:sldMkLst>
      </pc:sldChg>
      <pc:sldChg chg="addSp delSp modSp mod">
        <pc:chgData name="Herzberg, Amir" userId="065951d4-4781-441f-ab30-2019f0b03826" providerId="ADAL" clId="{308CA879-B2B9-4610-A3AA-F7BB8C7B8B4A}" dt="2020-11-11T05:12:13.895" v="23305" actId="20577"/>
        <pc:sldMkLst>
          <pc:docMk/>
          <pc:sldMk cId="422517988" sldId="1241"/>
        </pc:sldMkLst>
        <pc:spChg chg="mod">
          <ac:chgData name="Herzberg, Amir" userId="065951d4-4781-441f-ab30-2019f0b03826" providerId="ADAL" clId="{308CA879-B2B9-4610-A3AA-F7BB8C7B8B4A}" dt="2020-11-11T05:12:13.895" v="23305" actId="20577"/>
          <ac:spMkLst>
            <pc:docMk/>
            <pc:sldMk cId="422517988" sldId="1241"/>
            <ac:spMk id="2" creationId="{00000000-0000-0000-0000-000000000000}"/>
          </ac:spMkLst>
        </pc:spChg>
        <pc:picChg chg="del">
          <ac:chgData name="Herzberg, Amir" userId="065951d4-4781-441f-ab30-2019f0b03826" providerId="ADAL" clId="{308CA879-B2B9-4610-A3AA-F7BB8C7B8B4A}" dt="2020-11-10T02:45:18.519" v="19219" actId="478"/>
          <ac:picMkLst>
            <pc:docMk/>
            <pc:sldMk cId="422517988" sldId="1241"/>
            <ac:picMk id="5" creationId="{00000000-0000-0000-0000-000000000000}"/>
          </ac:picMkLst>
        </pc:picChg>
        <pc:picChg chg="add mod">
          <ac:chgData name="Herzberg, Amir" userId="065951d4-4781-441f-ab30-2019f0b03826" providerId="ADAL" clId="{308CA879-B2B9-4610-A3AA-F7BB8C7B8B4A}" dt="2020-11-10T02:45:51.063" v="19275" actId="14100"/>
          <ac:picMkLst>
            <pc:docMk/>
            <pc:sldMk cId="422517988" sldId="1241"/>
            <ac:picMk id="7" creationId="{E1945919-9707-4BF9-A69B-78111C9D7A22}"/>
          </ac:picMkLst>
        </pc:picChg>
      </pc:sldChg>
      <pc:sldChg chg="del">
        <pc:chgData name="Herzberg, Amir" userId="065951d4-4781-441f-ab30-2019f0b03826" providerId="ADAL" clId="{308CA879-B2B9-4610-A3AA-F7BB8C7B8B4A}" dt="2020-11-09T23:57:07.639" v="19019" actId="2696"/>
        <pc:sldMkLst>
          <pc:docMk/>
          <pc:sldMk cId="1035434401" sldId="1242"/>
        </pc:sldMkLst>
      </pc:sldChg>
      <pc:sldChg chg="add del">
        <pc:chgData name="Herzberg, Amir" userId="065951d4-4781-441f-ab30-2019f0b03826" providerId="ADAL" clId="{308CA879-B2B9-4610-A3AA-F7BB8C7B8B4A}" dt="2020-11-09T23:59:15.335" v="19021" actId="2696"/>
        <pc:sldMkLst>
          <pc:docMk/>
          <pc:sldMk cId="3454399758" sldId="1242"/>
        </pc:sldMkLst>
      </pc:sldChg>
      <pc:sldChg chg="modSp add del mod modAnim modNotesTx">
        <pc:chgData name="Herzberg, Amir" userId="065951d4-4781-441f-ab30-2019f0b03826" providerId="ADAL" clId="{308CA879-B2B9-4610-A3AA-F7BB8C7B8B4A}" dt="2020-11-16T00:42:02.685" v="33958"/>
        <pc:sldMkLst>
          <pc:docMk/>
          <pc:sldMk cId="114721209" sldId="1243"/>
        </pc:sldMkLst>
        <pc:spChg chg="mod">
          <ac:chgData name="Herzberg, Amir" userId="065951d4-4781-441f-ab30-2019f0b03826" providerId="ADAL" clId="{308CA879-B2B9-4610-A3AA-F7BB8C7B8B4A}" dt="2020-11-14T16:52:56.058" v="28056" actId="20577"/>
          <ac:spMkLst>
            <pc:docMk/>
            <pc:sldMk cId="114721209" sldId="1243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14721209" sldId="1243"/>
            <ac:spMk id="5" creationId="{00000000-0000-0000-0000-000000000000}"/>
          </ac:spMkLst>
        </pc:spChg>
      </pc:sldChg>
      <pc:sldChg chg="addSp delSp modSp mod modClrScheme chgLayout">
        <pc:chgData name="Herzberg, Amir" userId="065951d4-4781-441f-ab30-2019f0b03826" providerId="ADAL" clId="{308CA879-B2B9-4610-A3AA-F7BB8C7B8B4A}" dt="2020-11-05T13:12:38.697" v="9521" actId="404"/>
        <pc:sldMkLst>
          <pc:docMk/>
          <pc:sldMk cId="2909307171" sldId="1252"/>
        </pc:sldMkLst>
        <pc:spChg chg="add mod ord">
          <ac:chgData name="Herzberg, Amir" userId="065951d4-4781-441f-ab30-2019f0b03826" providerId="ADAL" clId="{308CA879-B2B9-4610-A3AA-F7BB8C7B8B4A}" dt="2020-11-05T13:12:38.697" v="9521" actId="404"/>
          <ac:spMkLst>
            <pc:docMk/>
            <pc:sldMk cId="2909307171" sldId="1252"/>
            <ac:spMk id="5" creationId="{0334D774-1007-484B-9584-8C88C8F305F7}"/>
          </ac:spMkLst>
        </pc:spChg>
        <pc:picChg chg="add mod">
          <ac:chgData name="Herzberg, Amir" userId="065951d4-4781-441f-ab30-2019f0b03826" providerId="ADAL" clId="{308CA879-B2B9-4610-A3AA-F7BB8C7B8B4A}" dt="2020-11-05T13:11:46.948" v="9423" actId="1076"/>
          <ac:picMkLst>
            <pc:docMk/>
            <pc:sldMk cId="2909307171" sldId="1252"/>
            <ac:picMk id="3" creationId="{E04E9520-3772-42FF-ACF4-C93DB55FBCF0}"/>
          </ac:picMkLst>
        </pc:picChg>
        <pc:picChg chg="del">
          <ac:chgData name="Herzberg, Amir" userId="065951d4-4781-441f-ab30-2019f0b03826" providerId="ADAL" clId="{308CA879-B2B9-4610-A3AA-F7BB8C7B8B4A}" dt="2020-11-05T13:10:49.003" v="9418" actId="478"/>
          <ac:picMkLst>
            <pc:docMk/>
            <pc:sldMk cId="2909307171" sldId="1252"/>
            <ac:picMk id="4" creationId="{00000000-0000-0000-0000-000000000000}"/>
          </ac:picMkLst>
        </pc:picChg>
      </pc:sldChg>
      <pc:sldChg chg="modSp mod">
        <pc:chgData name="Herzberg, Amir" userId="065951d4-4781-441f-ab30-2019f0b03826" providerId="ADAL" clId="{308CA879-B2B9-4610-A3AA-F7BB8C7B8B4A}" dt="2020-11-05T03:05:19.369" v="9306" actId="20577"/>
        <pc:sldMkLst>
          <pc:docMk/>
          <pc:sldMk cId="412377385" sldId="1253"/>
        </pc:sldMkLst>
        <pc:spChg chg="mod">
          <ac:chgData name="Herzberg, Amir" userId="065951d4-4781-441f-ab30-2019f0b03826" providerId="ADAL" clId="{308CA879-B2B9-4610-A3AA-F7BB8C7B8B4A}" dt="2020-11-05T03:05:19.369" v="9306" actId="20577"/>
          <ac:spMkLst>
            <pc:docMk/>
            <pc:sldMk cId="412377385" sldId="1253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13:56.567" v="9549" actId="313"/>
        <pc:sldMkLst>
          <pc:docMk/>
          <pc:sldMk cId="157098247" sldId="1255"/>
        </pc:sldMkLst>
        <pc:spChg chg="mod">
          <ac:chgData name="Herzberg, Amir" userId="065951d4-4781-441f-ab30-2019f0b03826" providerId="ADAL" clId="{308CA879-B2B9-4610-A3AA-F7BB8C7B8B4A}" dt="2020-11-05T13:13:56.567" v="9549" actId="313"/>
          <ac:spMkLst>
            <pc:docMk/>
            <pc:sldMk cId="157098247" sldId="1255"/>
            <ac:spMk id="5" creationId="{00000000-0000-0000-0000-000000000000}"/>
          </ac:spMkLst>
        </pc:spChg>
      </pc:sldChg>
      <pc:sldChg chg="del">
        <pc:chgData name="Herzberg, Amir" userId="065951d4-4781-441f-ab30-2019f0b03826" providerId="ADAL" clId="{308CA879-B2B9-4610-A3AA-F7BB8C7B8B4A}" dt="2020-11-05T03:03:49.710" v="9266" actId="47"/>
        <pc:sldMkLst>
          <pc:docMk/>
          <pc:sldMk cId="3388154414" sldId="1256"/>
        </pc:sldMkLst>
      </pc:sldChg>
      <pc:sldChg chg="modSp mod">
        <pc:chgData name="Herzberg, Amir" userId="065951d4-4781-441f-ab30-2019f0b03826" providerId="ADAL" clId="{308CA879-B2B9-4610-A3AA-F7BB8C7B8B4A}" dt="2020-11-05T13:21:17.403" v="10284" actId="1076"/>
        <pc:sldMkLst>
          <pc:docMk/>
          <pc:sldMk cId="1405328898" sldId="1257"/>
        </pc:sldMkLst>
        <pc:spChg chg="mod">
          <ac:chgData name="Herzberg, Amir" userId="065951d4-4781-441f-ab30-2019f0b03826" providerId="ADAL" clId="{308CA879-B2B9-4610-A3AA-F7BB8C7B8B4A}" dt="2020-11-05T13:21:17.403" v="10284" actId="1076"/>
          <ac:spMkLst>
            <pc:docMk/>
            <pc:sldMk cId="1405328898" sldId="1257"/>
            <ac:spMk id="7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13:21:34.844" v="10285" actId="20577"/>
        <pc:sldMkLst>
          <pc:docMk/>
          <pc:sldMk cId="1200423309" sldId="1258"/>
        </pc:sldMkLst>
        <pc:spChg chg="mod">
          <ac:chgData name="Herzberg, Amir" userId="065951d4-4781-441f-ab30-2019f0b03826" providerId="ADAL" clId="{308CA879-B2B9-4610-A3AA-F7BB8C7B8B4A}" dt="2020-11-05T13:21:34.844" v="10285" actId="20577"/>
          <ac:spMkLst>
            <pc:docMk/>
            <pc:sldMk cId="1200423309" sldId="1258"/>
            <ac:spMk id="3" creationId="{00000000-0000-0000-0000-000000000000}"/>
          </ac:spMkLst>
        </pc:spChg>
      </pc:sldChg>
      <pc:sldChg chg="modSp mod">
        <pc:chgData name="Herzberg, Amir" userId="065951d4-4781-441f-ab30-2019f0b03826" providerId="ADAL" clId="{308CA879-B2B9-4610-A3AA-F7BB8C7B8B4A}" dt="2020-11-05T03:07:02.179" v="9370" actId="6549"/>
        <pc:sldMkLst>
          <pc:docMk/>
          <pc:sldMk cId="980025626" sldId="1259"/>
        </pc:sldMkLst>
        <pc:spChg chg="mod">
          <ac:chgData name="Herzberg, Amir" userId="065951d4-4781-441f-ab30-2019f0b03826" providerId="ADAL" clId="{308CA879-B2B9-4610-A3AA-F7BB8C7B8B4A}" dt="2020-11-05T03:07:02.179" v="9370" actId="6549"/>
          <ac:spMkLst>
            <pc:docMk/>
            <pc:sldMk cId="980025626" sldId="1259"/>
            <ac:spMk id="4" creationId="{00000000-0000-0000-0000-000000000000}"/>
          </ac:spMkLst>
        </pc:spChg>
      </pc:sldChg>
      <pc:sldChg chg="addSp delSp modSp mod modAnim">
        <pc:chgData name="Herzberg, Amir" userId="065951d4-4781-441f-ab30-2019f0b03826" providerId="ADAL" clId="{308CA879-B2B9-4610-A3AA-F7BB8C7B8B4A}" dt="2020-11-05T13:53:55.458" v="10323" actId="20577"/>
        <pc:sldMkLst>
          <pc:docMk/>
          <pc:sldMk cId="3398784766" sldId="1261"/>
        </pc:sldMkLst>
        <pc:spChg chg="add del mod">
          <ac:chgData name="Herzberg, Amir" userId="065951d4-4781-441f-ab30-2019f0b03826" providerId="ADAL" clId="{308CA879-B2B9-4610-A3AA-F7BB8C7B8B4A}" dt="2020-11-05T13:22:45.402" v="10287" actId="478"/>
          <ac:spMkLst>
            <pc:docMk/>
            <pc:sldMk cId="3398784766" sldId="1261"/>
            <ac:spMk id="2" creationId="{AAC34AC6-2A50-4ACB-A4CE-88BC5321F04E}"/>
          </ac:spMkLst>
        </pc:spChg>
        <pc:spChg chg="add mod">
          <ac:chgData name="Herzberg, Amir" userId="065951d4-4781-441f-ab30-2019f0b03826" providerId="ADAL" clId="{308CA879-B2B9-4610-A3AA-F7BB8C7B8B4A}" dt="2020-11-05T13:53:55.458" v="10323" actId="20577"/>
          <ac:spMkLst>
            <pc:docMk/>
            <pc:sldMk cId="3398784766" sldId="1261"/>
            <ac:spMk id="3" creationId="{DF7222C4-BFFF-4425-81E2-20BB4E8BEEBD}"/>
          </ac:spMkLst>
        </pc:spChg>
      </pc:sldChg>
      <pc:sldChg chg="del">
        <pc:chgData name="Herzberg, Amir" userId="065951d4-4781-441f-ab30-2019f0b03826" providerId="ADAL" clId="{308CA879-B2B9-4610-A3AA-F7BB8C7B8B4A}" dt="2020-11-10T14:14:09.914" v="21647" actId="47"/>
        <pc:sldMkLst>
          <pc:docMk/>
          <pc:sldMk cId="1892805560" sldId="1262"/>
        </pc:sldMkLst>
      </pc:sldChg>
      <pc:sldChg chg="addSp modSp mod">
        <pc:chgData name="Herzberg, Amir" userId="065951d4-4781-441f-ab30-2019f0b03826" providerId="ADAL" clId="{308CA879-B2B9-4610-A3AA-F7BB8C7B8B4A}" dt="2020-11-13T03:58:17.128" v="26456" actId="20577"/>
        <pc:sldMkLst>
          <pc:docMk/>
          <pc:sldMk cId="3865950679" sldId="1264"/>
        </pc:sldMkLst>
        <pc:spChg chg="mod">
          <ac:chgData name="Herzberg, Amir" userId="065951d4-4781-441f-ab30-2019f0b03826" providerId="ADAL" clId="{308CA879-B2B9-4610-A3AA-F7BB8C7B8B4A}" dt="2020-11-13T03:58:17.128" v="26456" actId="20577"/>
          <ac:spMkLst>
            <pc:docMk/>
            <pc:sldMk cId="3865950679" sldId="1264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0T14:15:36.840" v="21652" actId="207"/>
          <ac:spMkLst>
            <pc:docMk/>
            <pc:sldMk cId="3865950679" sldId="1264"/>
            <ac:spMk id="5" creationId="{00000000-0000-0000-0000-000000000000}"/>
          </ac:spMkLst>
        </pc:spChg>
        <pc:picChg chg="add mod">
          <ac:chgData name="Herzberg, Amir" userId="065951d4-4781-441f-ab30-2019f0b03826" providerId="ADAL" clId="{308CA879-B2B9-4610-A3AA-F7BB8C7B8B4A}" dt="2020-11-09T20:43:53.458" v="17725" actId="1076"/>
          <ac:picMkLst>
            <pc:docMk/>
            <pc:sldMk cId="3865950679" sldId="1264"/>
            <ac:picMk id="7" creationId="{B4AA67E4-0663-47F8-8691-3648EA1CBBCE}"/>
          </ac:picMkLst>
        </pc:picChg>
      </pc:sldChg>
      <pc:sldChg chg="addSp delSp modSp mod">
        <pc:chgData name="Herzberg, Amir" userId="065951d4-4781-441f-ab30-2019f0b03826" providerId="ADAL" clId="{308CA879-B2B9-4610-A3AA-F7BB8C7B8B4A}" dt="2020-11-09T20:46:18.199" v="17727" actId="26606"/>
        <pc:sldMkLst>
          <pc:docMk/>
          <pc:sldMk cId="3895355746" sldId="1265"/>
        </pc:sldMkLst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2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3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4" creationId="{00000000-0000-0000-0000-000000000000}"/>
          </ac:spMkLst>
        </pc:spChg>
        <pc:spChg chg="del mod">
          <ac:chgData name="Herzberg, Amir" userId="065951d4-4781-441f-ab30-2019f0b03826" providerId="ADAL" clId="{308CA879-B2B9-4610-A3AA-F7BB8C7B8B4A}" dt="2020-11-09T20:46:18.199" v="17727" actId="26606"/>
          <ac:spMkLst>
            <pc:docMk/>
            <pc:sldMk cId="3895355746" sldId="1265"/>
            <ac:spMk id="5" creationId="{00000000-0000-0000-0000-000000000000}"/>
          </ac:spMkLst>
        </pc:spChg>
        <pc:graphicFrameChg chg="add">
          <ac:chgData name="Herzberg, Amir" userId="065951d4-4781-441f-ab30-2019f0b03826" providerId="ADAL" clId="{308CA879-B2B9-4610-A3AA-F7BB8C7B8B4A}" dt="2020-11-09T20:46:18.199" v="17727" actId="26606"/>
          <ac:graphicFrameMkLst>
            <pc:docMk/>
            <pc:sldMk cId="3895355746" sldId="1265"/>
            <ac:graphicFrameMk id="7" creationId="{BB65BBC2-0A18-452A-BE19-D66030EA2B92}"/>
          </ac:graphicFrameMkLst>
        </pc:graphicFrameChg>
      </pc:sldChg>
      <pc:sldChg chg="modSp mod">
        <pc:chgData name="Herzberg, Amir" userId="065951d4-4781-441f-ab30-2019f0b03826" providerId="ADAL" clId="{308CA879-B2B9-4610-A3AA-F7BB8C7B8B4A}" dt="2020-11-04T21:14:34.083" v="7491" actId="313"/>
        <pc:sldMkLst>
          <pc:docMk/>
          <pc:sldMk cId="1046290591" sldId="1266"/>
        </pc:sldMkLst>
        <pc:spChg chg="mod">
          <ac:chgData name="Herzberg, Amir" userId="065951d4-4781-441f-ab30-2019f0b03826" providerId="ADAL" clId="{308CA879-B2B9-4610-A3AA-F7BB8C7B8B4A}" dt="2020-11-04T21:14:34.083" v="7491" actId="313"/>
          <ac:spMkLst>
            <pc:docMk/>
            <pc:sldMk cId="1046290591" sldId="1266"/>
            <ac:spMk id="79877" creationId="{00000000-0000-0000-0000-000000000000}"/>
          </ac:spMkLst>
        </pc:spChg>
      </pc:sldChg>
      <pc:sldChg chg="add mod ord modShow">
        <pc:chgData name="Herzberg, Amir" userId="065951d4-4781-441f-ab30-2019f0b03826" providerId="ADAL" clId="{308CA879-B2B9-4610-A3AA-F7BB8C7B8B4A}" dt="2020-11-03T14:23:23.056" v="1790"/>
        <pc:sldMkLst>
          <pc:docMk/>
          <pc:sldMk cId="3605553015" sldId="1267"/>
        </pc:sldMkLst>
      </pc:sldChg>
      <pc:sldChg chg="addSp delSp modSp new mod modAnim">
        <pc:chgData name="Herzberg, Amir" userId="065951d4-4781-441f-ab30-2019f0b03826" providerId="ADAL" clId="{308CA879-B2B9-4610-A3AA-F7BB8C7B8B4A}" dt="2020-11-03T16:24:11.579" v="1835" actId="1076"/>
        <pc:sldMkLst>
          <pc:docMk/>
          <pc:sldMk cId="2344355532" sldId="1268"/>
        </pc:sldMkLst>
        <pc:spChg chg="mod">
          <ac:chgData name="Herzberg, Amir" userId="065951d4-4781-441f-ab30-2019f0b03826" providerId="ADAL" clId="{308CA879-B2B9-4610-A3AA-F7BB8C7B8B4A}" dt="2020-11-03T16:24:11.579" v="1835" actId="1076"/>
          <ac:spMkLst>
            <pc:docMk/>
            <pc:sldMk cId="2344355532" sldId="1268"/>
            <ac:spMk id="2" creationId="{A21089FD-2BD7-4024-AE24-FFECC03891E3}"/>
          </ac:spMkLst>
        </pc:spChg>
        <pc:spChg chg="add del mod">
          <ac:chgData name="Herzberg, Amir" userId="065951d4-4781-441f-ab30-2019f0b03826" providerId="ADAL" clId="{308CA879-B2B9-4610-A3AA-F7BB8C7B8B4A}" dt="2020-11-02T02:03:41.110" v="66" actId="478"/>
          <ac:spMkLst>
            <pc:docMk/>
            <pc:sldMk cId="2344355532" sldId="1268"/>
            <ac:spMk id="9" creationId="{29F9E27A-4ECB-43B4-B2F7-6399E57C1443}"/>
          </ac:spMkLst>
        </pc:spChg>
        <pc:picChg chg="add mod">
          <ac:chgData name="Herzberg, Amir" userId="065951d4-4781-441f-ab30-2019f0b03826" providerId="ADAL" clId="{308CA879-B2B9-4610-A3AA-F7BB8C7B8B4A}" dt="2020-11-02T02:02:44.063" v="58" actId="1076"/>
          <ac:picMkLst>
            <pc:docMk/>
            <pc:sldMk cId="2344355532" sldId="1268"/>
            <ac:picMk id="6" creationId="{FE7A623B-3E23-47DD-A1FE-6DF68F687D80}"/>
          </ac:picMkLst>
        </pc:picChg>
        <pc:picChg chg="add mod">
          <ac:chgData name="Herzberg, Amir" userId="065951d4-4781-441f-ab30-2019f0b03826" providerId="ADAL" clId="{308CA879-B2B9-4610-A3AA-F7BB8C7B8B4A}" dt="2020-11-02T02:03:53.737" v="68" actId="1076"/>
          <ac:picMkLst>
            <pc:docMk/>
            <pc:sldMk cId="2344355532" sldId="1268"/>
            <ac:picMk id="8" creationId="{B2C1FA1E-FFE7-4A42-AEEE-3E0E4F2B126F}"/>
          </ac:picMkLst>
        </pc:picChg>
      </pc:sldChg>
      <pc:sldChg chg="addSp delSp modSp add mod modClrScheme delAnim modAnim chgLayout modNotesTx">
        <pc:chgData name="Herzberg, Amir" userId="065951d4-4781-441f-ab30-2019f0b03826" providerId="ADAL" clId="{308CA879-B2B9-4610-A3AA-F7BB8C7B8B4A}" dt="2020-11-03T14:21:24.615" v="1783" actId="20577"/>
        <pc:sldMkLst>
          <pc:docMk/>
          <pc:sldMk cId="3008553446" sldId="1269"/>
        </pc:sldMkLst>
        <pc:spChg chg="mod ord">
          <ac:chgData name="Herzberg, Amir" userId="065951d4-4781-441f-ab30-2019f0b03826" providerId="ADAL" clId="{308CA879-B2B9-4610-A3AA-F7BB8C7B8B4A}" dt="2020-11-03T14:20:05.758" v="1782" actId="1076"/>
          <ac:spMkLst>
            <pc:docMk/>
            <pc:sldMk cId="3008553446" sldId="1269"/>
            <ac:spMk id="2" creationId="{A21089FD-2BD7-4024-AE24-FFECC03891E3}"/>
          </ac:spMkLst>
        </pc:spChg>
        <pc:spChg chg="mod ord">
          <ac:chgData name="Herzberg, Amir" userId="065951d4-4781-441f-ab30-2019f0b03826" providerId="ADAL" clId="{308CA879-B2B9-4610-A3AA-F7BB8C7B8B4A}" dt="2020-11-02T02:06:00.895" v="113" actId="700"/>
          <ac:spMkLst>
            <pc:docMk/>
            <pc:sldMk cId="3008553446" sldId="1269"/>
            <ac:spMk id="3" creationId="{74028EFF-CAC6-4CFE-A2F7-C4036B93ABA9}"/>
          </ac:spMkLst>
        </pc:spChg>
        <pc:spChg chg="mod ord">
          <ac:chgData name="Herzberg, Amir" userId="065951d4-4781-441f-ab30-2019f0b03826" providerId="ADAL" clId="{308CA879-B2B9-4610-A3AA-F7BB8C7B8B4A}" dt="2020-11-02T02:06:00.895" v="113" actId="700"/>
          <ac:spMkLst>
            <pc:docMk/>
            <pc:sldMk cId="3008553446" sldId="1269"/>
            <ac:spMk id="4" creationId="{5E2CA2C9-7027-4173-910E-6D04F0C1DCE2}"/>
          </ac:spMkLst>
        </pc:spChg>
        <pc:spChg chg="add mod ord">
          <ac:chgData name="Herzberg, Amir" userId="065951d4-4781-441f-ab30-2019f0b03826" providerId="ADAL" clId="{308CA879-B2B9-4610-A3AA-F7BB8C7B8B4A}" dt="2020-11-03T14:21:24.615" v="1783" actId="20577"/>
          <ac:spMkLst>
            <pc:docMk/>
            <pc:sldMk cId="3008553446" sldId="1269"/>
            <ac:spMk id="5" creationId="{09554255-68D7-4E84-9A6E-A7FC6EE949CC}"/>
          </ac:spMkLst>
        </pc:spChg>
        <pc:spChg chg="add del mod">
          <ac:chgData name="Herzberg, Amir" userId="065951d4-4781-441f-ab30-2019f0b03826" providerId="ADAL" clId="{308CA879-B2B9-4610-A3AA-F7BB8C7B8B4A}" dt="2020-11-02T02:17:46.447" v="150" actId="478"/>
          <ac:spMkLst>
            <pc:docMk/>
            <pc:sldMk cId="3008553446" sldId="1269"/>
            <ac:spMk id="10" creationId="{5065406D-E564-49FD-980D-8F80E6C2B5BD}"/>
          </ac:spMkLst>
        </pc:spChg>
        <pc:picChg chg="del mod modCrop">
          <ac:chgData name="Herzberg, Amir" userId="065951d4-4781-441f-ab30-2019f0b03826" providerId="ADAL" clId="{308CA879-B2B9-4610-A3AA-F7BB8C7B8B4A}" dt="2020-11-02T02:06:03.886" v="114" actId="478"/>
          <ac:picMkLst>
            <pc:docMk/>
            <pc:sldMk cId="3008553446" sldId="1269"/>
            <ac:picMk id="6" creationId="{FE7A623B-3E23-47DD-A1FE-6DF68F687D80}"/>
          </ac:picMkLst>
        </pc:picChg>
        <pc:picChg chg="del mod">
          <ac:chgData name="Herzberg, Amir" userId="065951d4-4781-441f-ab30-2019f0b03826" providerId="ADAL" clId="{308CA879-B2B9-4610-A3AA-F7BB8C7B8B4A}" dt="2020-11-02T02:04:38.295" v="72" actId="478"/>
          <ac:picMkLst>
            <pc:docMk/>
            <pc:sldMk cId="3008553446" sldId="1269"/>
            <ac:picMk id="8" creationId="{B2C1FA1E-FFE7-4A42-AEEE-3E0E4F2B126F}"/>
          </ac:picMkLst>
        </pc:picChg>
        <pc:picChg chg="add del mod">
          <ac:chgData name="Herzberg, Amir" userId="065951d4-4781-441f-ab30-2019f0b03826" providerId="ADAL" clId="{308CA879-B2B9-4610-A3AA-F7BB8C7B8B4A}" dt="2020-11-02T02:17:46.447" v="150" actId="478"/>
          <ac:picMkLst>
            <pc:docMk/>
            <pc:sldMk cId="3008553446" sldId="1269"/>
            <ac:picMk id="9" creationId="{8F992AE3-D854-4ABC-8E21-5AA38B147549}"/>
          </ac:picMkLst>
        </pc:picChg>
        <pc:picChg chg="add mod">
          <ac:chgData name="Herzberg, Amir" userId="065951d4-4781-441f-ab30-2019f0b03826" providerId="ADAL" clId="{308CA879-B2B9-4610-A3AA-F7BB8C7B8B4A}" dt="2020-11-03T14:19:58.534" v="1781"/>
          <ac:picMkLst>
            <pc:docMk/>
            <pc:sldMk cId="3008553446" sldId="1269"/>
            <ac:picMk id="11" creationId="{1CA85352-0BDD-45E1-A33C-BF34709D9B31}"/>
          </ac:picMkLst>
        </pc:picChg>
      </pc:sldChg>
      <pc:sldChg chg="addSp modSp add mod ord modAnim">
        <pc:chgData name="Herzberg, Amir" userId="065951d4-4781-441f-ab30-2019f0b03826" providerId="ADAL" clId="{308CA879-B2B9-4610-A3AA-F7BB8C7B8B4A}" dt="2020-11-03T14:19:52.360" v="1780" actId="1076"/>
        <pc:sldMkLst>
          <pc:docMk/>
          <pc:sldMk cId="1110099804" sldId="1270"/>
        </pc:sldMkLst>
        <pc:spChg chg="mod">
          <ac:chgData name="Herzberg, Amir" userId="065951d4-4781-441f-ab30-2019f0b03826" providerId="ADAL" clId="{308CA879-B2B9-4610-A3AA-F7BB8C7B8B4A}" dt="2020-11-03T14:19:50.001" v="1779" actId="14100"/>
          <ac:spMkLst>
            <pc:docMk/>
            <pc:sldMk cId="1110099804" sldId="1270"/>
            <ac:spMk id="2" creationId="{A21089FD-2BD7-4024-AE24-FFECC03891E3}"/>
          </ac:spMkLst>
        </pc:spChg>
        <pc:spChg chg="mod">
          <ac:chgData name="Herzberg, Amir" userId="065951d4-4781-441f-ab30-2019f0b03826" providerId="ADAL" clId="{308CA879-B2B9-4610-A3AA-F7BB8C7B8B4A}" dt="2020-11-03T14:18:34.273" v="1776" actId="20577"/>
          <ac:spMkLst>
            <pc:docMk/>
            <pc:sldMk cId="1110099804" sldId="1270"/>
            <ac:spMk id="5" creationId="{09554255-68D7-4E84-9A6E-A7FC6EE949CC}"/>
          </ac:spMkLst>
        </pc:spChg>
        <pc:picChg chg="add mod">
          <ac:chgData name="Herzberg, Amir" userId="065951d4-4781-441f-ab30-2019f0b03826" providerId="ADAL" clId="{308CA879-B2B9-4610-A3AA-F7BB8C7B8B4A}" dt="2020-11-02T02:53:53.828" v="1265" actId="14100"/>
          <ac:picMkLst>
            <pc:docMk/>
            <pc:sldMk cId="1110099804" sldId="1270"/>
            <ac:picMk id="7" creationId="{9AF1BA45-C0B5-4631-90EF-90AE38474A95}"/>
          </ac:picMkLst>
        </pc:picChg>
        <pc:picChg chg="add mod">
          <ac:chgData name="Herzberg, Amir" userId="065951d4-4781-441f-ab30-2019f0b03826" providerId="ADAL" clId="{308CA879-B2B9-4610-A3AA-F7BB8C7B8B4A}" dt="2020-11-03T14:19:52.360" v="1780" actId="1076"/>
          <ac:picMkLst>
            <pc:docMk/>
            <pc:sldMk cId="1110099804" sldId="1270"/>
            <ac:picMk id="8" creationId="{9D33B312-52FE-4083-A05B-96347270568B}"/>
          </ac:picMkLst>
        </pc:picChg>
      </pc:sldChg>
      <pc:sldChg chg="delSp add del mod">
        <pc:chgData name="Herzberg, Amir" userId="065951d4-4781-441f-ab30-2019f0b03826" providerId="ADAL" clId="{308CA879-B2B9-4610-A3AA-F7BB8C7B8B4A}" dt="2020-11-03T14:15:49.782" v="1697" actId="47"/>
        <pc:sldMkLst>
          <pc:docMk/>
          <pc:sldMk cId="3314723289" sldId="1271"/>
        </pc:sldMkLst>
        <pc:picChg chg="del">
          <ac:chgData name="Herzberg, Amir" userId="065951d4-4781-441f-ab30-2019f0b03826" providerId="ADAL" clId="{308CA879-B2B9-4610-A3AA-F7BB8C7B8B4A}" dt="2020-11-02T02:57:08.840" v="1302" actId="478"/>
          <ac:picMkLst>
            <pc:docMk/>
            <pc:sldMk cId="3314723289" sldId="1271"/>
            <ac:picMk id="4" creationId="{6F6570CA-4C46-426F-9375-48130E6E4A6C}"/>
          </ac:picMkLst>
        </pc:picChg>
      </pc:sldChg>
      <pc:sldChg chg="addSp delSp modSp add mod addCm delCm chgLayout">
        <pc:chgData name="Herzberg, Amir" userId="065951d4-4781-441f-ab30-2019f0b03826" providerId="ADAL" clId="{308CA879-B2B9-4610-A3AA-F7BB8C7B8B4A}" dt="2020-11-12T16:34:12.533" v="25775" actId="20577"/>
        <pc:sldMkLst>
          <pc:docMk/>
          <pc:sldMk cId="1428394441" sldId="1272"/>
        </pc:sldMkLst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5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6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7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2T16:34:12.533" v="25775" actId="20577"/>
          <ac:spMkLst>
            <pc:docMk/>
            <pc:sldMk cId="1428394441" sldId="1272"/>
            <ac:spMk id="21509" creationId="{00000000-0000-0000-0000-000000000000}"/>
          </ac:spMkLst>
        </pc:spChg>
        <pc:spChg chg="del mod ord">
          <ac:chgData name="Herzberg, Amir" userId="065951d4-4781-441f-ab30-2019f0b03826" providerId="ADAL" clId="{308CA879-B2B9-4610-A3AA-F7BB8C7B8B4A}" dt="2020-11-03T14:22:20.565" v="1787" actId="26606"/>
          <ac:spMkLst>
            <pc:docMk/>
            <pc:sldMk cId="1428394441" sldId="1272"/>
            <ac:spMk id="21510" creationId="{00000000-0000-0000-0000-000000000000}"/>
          </ac:spMkLst>
        </pc:spChg>
        <pc:graphicFrameChg chg="add mod">
          <ac:chgData name="Herzberg, Amir" userId="065951d4-4781-441f-ab30-2019f0b03826" providerId="ADAL" clId="{308CA879-B2B9-4610-A3AA-F7BB8C7B8B4A}" dt="2020-11-05T01:36:12.208" v="7584" actId="113"/>
          <ac:graphicFrameMkLst>
            <pc:docMk/>
            <pc:sldMk cId="1428394441" sldId="1272"/>
            <ac:graphicFrameMk id="21512" creationId="{C487749F-279F-48EF-8FD4-EEB46517C11F}"/>
          </ac:graphicFrameMkLst>
        </pc:graphicFrameChg>
        <pc:picChg chg="add del mod">
          <ac:chgData name="Herzberg, Amir" userId="065951d4-4781-441f-ab30-2019f0b03826" providerId="ADAL" clId="{308CA879-B2B9-4610-A3AA-F7BB8C7B8B4A}" dt="2020-11-02T03:58:02.236" v="1404" actId="478"/>
          <ac:picMkLst>
            <pc:docMk/>
            <pc:sldMk cId="1428394441" sldId="1272"/>
            <ac:picMk id="3" creationId="{75F69802-569D-4B12-8547-A92B168EFC8A}"/>
          </ac:picMkLst>
        </pc:picChg>
        <pc:picChg chg="del mod">
          <ac:chgData name="Herzberg, Amir" userId="065951d4-4781-441f-ab30-2019f0b03826" providerId="ADAL" clId="{308CA879-B2B9-4610-A3AA-F7BB8C7B8B4A}" dt="2020-11-02T02:57:29.447" v="1308" actId="478"/>
          <ac:picMkLst>
            <pc:docMk/>
            <pc:sldMk cId="1428394441" sldId="1272"/>
            <ac:picMk id="4" creationId="{6F6570CA-4C46-426F-9375-48130E6E4A6C}"/>
          </ac:picMkLst>
        </pc:picChg>
        <pc:picChg chg="add del mod">
          <ac:chgData name="Herzberg, Amir" userId="065951d4-4781-441f-ab30-2019f0b03826" providerId="ADAL" clId="{308CA879-B2B9-4610-A3AA-F7BB8C7B8B4A}" dt="2020-11-03T14:21:52.398" v="1785" actId="478"/>
          <ac:picMkLst>
            <pc:docMk/>
            <pc:sldMk cId="1428394441" sldId="1272"/>
            <ac:picMk id="9" creationId="{8820BF34-A52D-43CD-BEB8-330A1C5BBC8C}"/>
          </ac:picMkLst>
        </pc:picChg>
      </pc:sldChg>
      <pc:sldChg chg="modSp add mod">
        <pc:chgData name="Herzberg, Amir" userId="065951d4-4781-441f-ab30-2019f0b03826" providerId="ADAL" clId="{308CA879-B2B9-4610-A3AA-F7BB8C7B8B4A}" dt="2020-11-03T16:23:47.291" v="1833" actId="1076"/>
        <pc:sldMkLst>
          <pc:docMk/>
          <pc:sldMk cId="3481537675" sldId="1273"/>
        </pc:sldMkLst>
        <pc:spChg chg="mod">
          <ac:chgData name="Herzberg, Amir" userId="065951d4-4781-441f-ab30-2019f0b03826" providerId="ADAL" clId="{308CA879-B2B9-4610-A3AA-F7BB8C7B8B4A}" dt="2020-11-03T16:23:26.182" v="1828" actId="1076"/>
          <ac:spMkLst>
            <pc:docMk/>
            <pc:sldMk cId="3481537675" sldId="1273"/>
            <ac:spMk id="21510" creationId="{00000000-0000-0000-0000-000000000000}"/>
          </ac:spMkLst>
        </pc:spChg>
        <pc:picChg chg="mod">
          <ac:chgData name="Herzberg, Amir" userId="065951d4-4781-441f-ab30-2019f0b03826" providerId="ADAL" clId="{308CA879-B2B9-4610-A3AA-F7BB8C7B8B4A}" dt="2020-11-03T16:23:47.291" v="1833" actId="1076"/>
          <ac:picMkLst>
            <pc:docMk/>
            <pc:sldMk cId="3481537675" sldId="1273"/>
            <ac:picMk id="9" creationId="{8820BF34-A52D-43CD-BEB8-330A1C5BBC8C}"/>
          </ac:picMkLst>
        </pc:picChg>
      </pc:sldChg>
      <pc:sldChg chg="addSp delSp modSp new mod ord chgLayout">
        <pc:chgData name="Herzberg, Amir" userId="065951d4-4781-441f-ab30-2019f0b03826" providerId="ADAL" clId="{308CA879-B2B9-4610-A3AA-F7BB8C7B8B4A}" dt="2020-11-05T02:14:49.413" v="8729" actId="20577"/>
        <pc:sldMkLst>
          <pc:docMk/>
          <pc:sldMk cId="1033987396" sldId="1274"/>
        </pc:sldMkLst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2" creationId="{6B8B9196-0FED-45B1-8031-1136035CF75D}"/>
          </ac:spMkLst>
        </pc:spChg>
        <pc:spChg chg="del 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3" creationId="{89EE8F33-FAE3-42AB-B3C8-FF01E2AF4D42}"/>
          </ac:spMkLst>
        </pc:spChg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4" creationId="{F3C31027-1E06-46D1-BD55-1623A31E385D}"/>
          </ac:spMkLst>
        </pc:spChg>
        <pc:spChg chg="mod ord">
          <ac:chgData name="Herzberg, Amir" userId="065951d4-4781-441f-ab30-2019f0b03826" providerId="ADAL" clId="{308CA879-B2B9-4610-A3AA-F7BB8C7B8B4A}" dt="2020-11-04T19:13:10.641" v="5079" actId="26606"/>
          <ac:spMkLst>
            <pc:docMk/>
            <pc:sldMk cId="1033987396" sldId="1274"/>
            <ac:spMk id="5" creationId="{CA36678A-7209-4A4C-8E26-5835826DAC53}"/>
          </ac:spMkLst>
        </pc:spChg>
        <pc:graphicFrameChg chg="add mod">
          <ac:chgData name="Herzberg, Amir" userId="065951d4-4781-441f-ab30-2019f0b03826" providerId="ADAL" clId="{308CA879-B2B9-4610-A3AA-F7BB8C7B8B4A}" dt="2020-11-05T02:14:49.413" v="8729" actId="20577"/>
          <ac:graphicFrameMkLst>
            <pc:docMk/>
            <pc:sldMk cId="1033987396" sldId="1274"/>
            <ac:graphicFrameMk id="7" creationId="{3B4BEF3E-A1AF-45E5-8982-AD8484819CED}"/>
          </ac:graphicFrameMkLst>
        </pc:graphicFrameChg>
      </pc:sldChg>
      <pc:sldChg chg="modSp new mod">
        <pc:chgData name="Herzberg, Amir" userId="065951d4-4781-441f-ab30-2019f0b03826" providerId="ADAL" clId="{308CA879-B2B9-4610-A3AA-F7BB8C7B8B4A}" dt="2020-11-04T17:47:40.585" v="4602" actId="20577"/>
        <pc:sldMkLst>
          <pc:docMk/>
          <pc:sldMk cId="1947904391" sldId="1275"/>
        </pc:sldMkLst>
        <pc:spChg chg="mod">
          <ac:chgData name="Herzberg, Amir" userId="065951d4-4781-441f-ab30-2019f0b03826" providerId="ADAL" clId="{308CA879-B2B9-4610-A3AA-F7BB8C7B8B4A}" dt="2020-11-04T14:33:07.616" v="2110" actId="113"/>
          <ac:spMkLst>
            <pc:docMk/>
            <pc:sldMk cId="1947904391" sldId="1275"/>
            <ac:spMk id="2" creationId="{7B1D9276-E515-4815-853D-C6C3D8CCAB83}"/>
          </ac:spMkLst>
        </pc:spChg>
        <pc:spChg chg="mod">
          <ac:chgData name="Herzberg, Amir" userId="065951d4-4781-441f-ab30-2019f0b03826" providerId="ADAL" clId="{308CA879-B2B9-4610-A3AA-F7BB8C7B8B4A}" dt="2020-11-04T17:47:40.585" v="4602" actId="20577"/>
          <ac:spMkLst>
            <pc:docMk/>
            <pc:sldMk cId="1947904391" sldId="1275"/>
            <ac:spMk id="3" creationId="{B57D707D-A545-41D5-8A04-8253A9E7EEA5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05T01:40:31.397" v="7596" actId="20577"/>
        <pc:sldMkLst>
          <pc:docMk/>
          <pc:sldMk cId="567318741" sldId="1276"/>
        </pc:sldMkLst>
        <pc:spChg chg="mod">
          <ac:chgData name="Herzberg, Amir" userId="065951d4-4781-441f-ab30-2019f0b03826" providerId="ADAL" clId="{308CA879-B2B9-4610-A3AA-F7BB8C7B8B4A}" dt="2020-11-04T17:12:20.957" v="3464" actId="20577"/>
          <ac:spMkLst>
            <pc:docMk/>
            <pc:sldMk cId="567318741" sldId="1276"/>
            <ac:spMk id="2" creationId="{3EBFFB82-7FE4-4B24-A146-AA2DBA4CE73A}"/>
          </ac:spMkLst>
        </pc:spChg>
        <pc:spChg chg="del">
          <ac:chgData name="Herzberg, Amir" userId="065951d4-4781-441f-ab30-2019f0b03826" providerId="ADAL" clId="{308CA879-B2B9-4610-A3AA-F7BB8C7B8B4A}" dt="2020-11-04T17:11:16.049" v="3406" actId="3680"/>
          <ac:spMkLst>
            <pc:docMk/>
            <pc:sldMk cId="567318741" sldId="1276"/>
            <ac:spMk id="3" creationId="{FE9807D4-CEC5-4BEE-946E-849E55084D7C}"/>
          </ac:spMkLst>
        </pc:spChg>
        <pc:graphicFrameChg chg="add mod ord modGraphic">
          <ac:chgData name="Herzberg, Amir" userId="065951d4-4781-441f-ab30-2019f0b03826" providerId="ADAL" clId="{308CA879-B2B9-4610-A3AA-F7BB8C7B8B4A}" dt="2020-11-05T01:40:31.397" v="7596" actId="20577"/>
          <ac:graphicFrameMkLst>
            <pc:docMk/>
            <pc:sldMk cId="567318741" sldId="1276"/>
            <ac:graphicFrameMk id="6" creationId="{CD815F41-D3FE-48D0-8BA2-258831414109}"/>
          </ac:graphicFrameMkLst>
        </pc:graphicFrameChg>
      </pc:sldChg>
      <pc:sldChg chg="modSp new mod modAnim">
        <pc:chgData name="Herzberg, Amir" userId="065951d4-4781-441f-ab30-2019f0b03826" providerId="ADAL" clId="{308CA879-B2B9-4610-A3AA-F7BB8C7B8B4A}" dt="2020-11-08T00:15:54.537" v="12714"/>
        <pc:sldMkLst>
          <pc:docMk/>
          <pc:sldMk cId="1258365548" sldId="1277"/>
        </pc:sldMkLst>
        <pc:spChg chg="mod">
          <ac:chgData name="Herzberg, Amir" userId="065951d4-4781-441f-ab30-2019f0b03826" providerId="ADAL" clId="{308CA879-B2B9-4610-A3AA-F7BB8C7B8B4A}" dt="2020-11-08T00:14:24.578" v="12679" actId="20577"/>
          <ac:spMkLst>
            <pc:docMk/>
            <pc:sldMk cId="1258365548" sldId="1277"/>
            <ac:spMk id="2" creationId="{18A9160B-0C4C-4CF8-B2FD-9EBAAEE78789}"/>
          </ac:spMkLst>
        </pc:spChg>
        <pc:spChg chg="mod">
          <ac:chgData name="Herzberg, Amir" userId="065951d4-4781-441f-ab30-2019f0b03826" providerId="ADAL" clId="{308CA879-B2B9-4610-A3AA-F7BB8C7B8B4A}" dt="2020-11-08T00:15:49.433" v="12713" actId="14"/>
          <ac:spMkLst>
            <pc:docMk/>
            <pc:sldMk cId="1258365548" sldId="1277"/>
            <ac:spMk id="3" creationId="{3331DA8A-4E48-41C6-8609-7EBDE7996EC5}"/>
          </ac:spMkLst>
        </pc:spChg>
      </pc:sldChg>
      <pc:sldChg chg="modSp add del mod ord">
        <pc:chgData name="Herzberg, Amir" userId="065951d4-4781-441f-ab30-2019f0b03826" providerId="ADAL" clId="{308CA879-B2B9-4610-A3AA-F7BB8C7B8B4A}" dt="2020-11-04T18:50:57.327" v="4616" actId="47"/>
        <pc:sldMkLst>
          <pc:docMk/>
          <pc:sldMk cId="4001915969" sldId="1277"/>
        </pc:sldMkLst>
        <pc:spChg chg="mod">
          <ac:chgData name="Herzberg, Amir" userId="065951d4-4781-441f-ab30-2019f0b03826" providerId="ADAL" clId="{308CA879-B2B9-4610-A3AA-F7BB8C7B8B4A}" dt="2020-11-04T18:50:25.030" v="4611" actId="21"/>
          <ac:spMkLst>
            <pc:docMk/>
            <pc:sldMk cId="4001915969" sldId="1277"/>
            <ac:spMk id="3" creationId="{B57D707D-A545-41D5-8A04-8253A9E7EEA5}"/>
          </ac:spMkLst>
        </pc:spChg>
      </pc:sldChg>
      <pc:sldChg chg="modSp add del mod">
        <pc:chgData name="Herzberg, Amir" userId="065951d4-4781-441f-ab30-2019f0b03826" providerId="ADAL" clId="{308CA879-B2B9-4610-A3AA-F7BB8C7B8B4A}" dt="2020-11-08T00:14:47.164" v="12680" actId="47"/>
        <pc:sldMkLst>
          <pc:docMk/>
          <pc:sldMk cId="231433014" sldId="1278"/>
        </pc:sldMkLst>
        <pc:spChg chg="mod">
          <ac:chgData name="Herzberg, Amir" userId="065951d4-4781-441f-ab30-2019f0b03826" providerId="ADAL" clId="{308CA879-B2B9-4610-A3AA-F7BB8C7B8B4A}" dt="2020-11-07T22:47:50.870" v="11550" actId="21"/>
          <ac:spMkLst>
            <pc:docMk/>
            <pc:sldMk cId="231433014" sldId="1278"/>
            <ac:spMk id="3" creationId="{3331DA8A-4E48-41C6-8609-7EBDE7996EC5}"/>
          </ac:spMkLst>
        </pc:spChg>
      </pc:sldChg>
      <pc:sldChg chg="modSp add del mod">
        <pc:chgData name="Herzberg, Amir" userId="065951d4-4781-441f-ab30-2019f0b03826" providerId="ADAL" clId="{308CA879-B2B9-4610-A3AA-F7BB8C7B8B4A}" dt="2020-11-05T02:39:45.711" v="8734" actId="47"/>
        <pc:sldMkLst>
          <pc:docMk/>
          <pc:sldMk cId="1258532393" sldId="1279"/>
        </pc:sldMkLst>
        <pc:spChg chg="mod">
          <ac:chgData name="Herzberg, Amir" userId="065951d4-4781-441f-ab30-2019f0b03826" providerId="ADAL" clId="{308CA879-B2B9-4610-A3AA-F7BB8C7B8B4A}" dt="2020-11-04T19:56:21.114" v="7018" actId="113"/>
          <ac:spMkLst>
            <pc:docMk/>
            <pc:sldMk cId="1258532393" sldId="1279"/>
            <ac:spMk id="3" creationId="{00000000-0000-0000-0000-000000000000}"/>
          </ac:spMkLst>
        </pc:spChg>
      </pc:sldChg>
      <pc:sldChg chg="modSp new del mod ord">
        <pc:chgData name="Herzberg, Amir" userId="065951d4-4781-441f-ab30-2019f0b03826" providerId="ADAL" clId="{308CA879-B2B9-4610-A3AA-F7BB8C7B8B4A}" dt="2020-11-04T20:59:48.180" v="7298" actId="47"/>
        <pc:sldMkLst>
          <pc:docMk/>
          <pc:sldMk cId="590193186" sldId="1280"/>
        </pc:sldMkLst>
        <pc:spChg chg="mod">
          <ac:chgData name="Herzberg, Amir" userId="065951d4-4781-441f-ab30-2019f0b03826" providerId="ADAL" clId="{308CA879-B2B9-4610-A3AA-F7BB8C7B8B4A}" dt="2020-11-04T20:55:36.690" v="7207" actId="20577"/>
          <ac:spMkLst>
            <pc:docMk/>
            <pc:sldMk cId="590193186" sldId="1280"/>
            <ac:spMk id="2" creationId="{9FA5FFF9-471A-44A1-AD40-74947A817DE5}"/>
          </ac:spMkLst>
        </pc:spChg>
        <pc:spChg chg="mod">
          <ac:chgData name="Herzberg, Amir" userId="065951d4-4781-441f-ab30-2019f0b03826" providerId="ADAL" clId="{308CA879-B2B9-4610-A3AA-F7BB8C7B8B4A}" dt="2020-11-04T20:59:04.908" v="7278" actId="20577"/>
          <ac:spMkLst>
            <pc:docMk/>
            <pc:sldMk cId="590193186" sldId="1280"/>
            <ac:spMk id="3" creationId="{34B3AE17-C346-4396-9975-695413955F16}"/>
          </ac:spMkLst>
        </pc:spChg>
      </pc:sldChg>
      <pc:sldChg chg="addSp modSp new mod ord">
        <pc:chgData name="Herzberg, Amir" userId="065951d4-4781-441f-ab30-2019f0b03826" providerId="ADAL" clId="{308CA879-B2B9-4610-A3AA-F7BB8C7B8B4A}" dt="2020-11-04T20:56:42.106" v="7216"/>
        <pc:sldMkLst>
          <pc:docMk/>
          <pc:sldMk cId="4180666037" sldId="1281"/>
        </pc:sldMkLst>
        <pc:spChg chg="mod">
          <ac:chgData name="Herzberg, Amir" userId="065951d4-4781-441f-ab30-2019f0b03826" providerId="ADAL" clId="{308CA879-B2B9-4610-A3AA-F7BB8C7B8B4A}" dt="2020-11-04T20:56:26.999" v="7214"/>
          <ac:spMkLst>
            <pc:docMk/>
            <pc:sldMk cId="4180666037" sldId="1281"/>
            <ac:spMk id="2" creationId="{A8392317-5077-493B-9C45-AFD65A7C59FE}"/>
          </ac:spMkLst>
        </pc:spChg>
        <pc:picChg chg="add mod">
          <ac:chgData name="Herzberg, Amir" userId="065951d4-4781-441f-ab30-2019f0b03826" providerId="ADAL" clId="{308CA879-B2B9-4610-A3AA-F7BB8C7B8B4A}" dt="2020-11-04T20:56:16.333" v="7213" actId="14100"/>
          <ac:picMkLst>
            <pc:docMk/>
            <pc:sldMk cId="4180666037" sldId="1281"/>
            <ac:picMk id="6" creationId="{0E644677-C8D3-4C86-9F68-E8D7E740E711}"/>
          </ac:picMkLst>
        </pc:picChg>
      </pc:sldChg>
      <pc:sldChg chg="addSp modSp new mod">
        <pc:chgData name="Herzberg, Amir" userId="065951d4-4781-441f-ab30-2019f0b03826" providerId="ADAL" clId="{308CA879-B2B9-4610-A3AA-F7BB8C7B8B4A}" dt="2020-11-04T20:58:24.934" v="7239" actId="14100"/>
        <pc:sldMkLst>
          <pc:docMk/>
          <pc:sldMk cId="3363645264" sldId="1282"/>
        </pc:sldMkLst>
        <pc:spChg chg="mod">
          <ac:chgData name="Herzberg, Amir" userId="065951d4-4781-441f-ab30-2019f0b03826" providerId="ADAL" clId="{308CA879-B2B9-4610-A3AA-F7BB8C7B8B4A}" dt="2020-11-04T20:58:13.946" v="7237" actId="20577"/>
          <ac:spMkLst>
            <pc:docMk/>
            <pc:sldMk cId="3363645264" sldId="1282"/>
            <ac:spMk id="2" creationId="{6972A1FF-EA61-4548-BF01-B8E679CD3540}"/>
          </ac:spMkLst>
        </pc:spChg>
        <pc:picChg chg="add mod">
          <ac:chgData name="Herzberg, Amir" userId="065951d4-4781-441f-ab30-2019f0b03826" providerId="ADAL" clId="{308CA879-B2B9-4610-A3AA-F7BB8C7B8B4A}" dt="2020-11-04T20:58:24.934" v="7239" actId="14100"/>
          <ac:picMkLst>
            <pc:docMk/>
            <pc:sldMk cId="3363645264" sldId="1282"/>
            <ac:picMk id="6" creationId="{5D6A768A-F4B6-47ED-8E3F-B7E3CD47C8CD}"/>
          </ac:picMkLst>
        </pc:pic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1797465976" sldId="1283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1797465976" sldId="1283"/>
            <ac:spMk id="3" creationId="{00000000-0000-0000-0000-000000000000}"/>
          </ac:spMkLst>
        </pc:sp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3672170433" sldId="1284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3672170433" sldId="1284"/>
            <ac:spMk id="3" creationId="{00000000-0000-0000-0000-000000000000}"/>
          </ac:spMkLst>
        </pc:spChg>
      </pc:sldChg>
      <pc:sldChg chg="modSp add mod">
        <pc:chgData name="Herzberg, Amir" userId="065951d4-4781-441f-ab30-2019f0b03826" providerId="ADAL" clId="{308CA879-B2B9-4610-A3AA-F7BB8C7B8B4A}" dt="2020-11-05T13:07:34.584" v="9417"/>
        <pc:sldMkLst>
          <pc:docMk/>
          <pc:sldMk cId="932550686" sldId="1285"/>
        </pc:sldMkLst>
        <pc:spChg chg="mod">
          <ac:chgData name="Herzberg, Amir" userId="065951d4-4781-441f-ab30-2019f0b03826" providerId="ADAL" clId="{308CA879-B2B9-4610-A3AA-F7BB8C7B8B4A}" dt="2020-11-05T13:07:34.584" v="9417"/>
          <ac:spMkLst>
            <pc:docMk/>
            <pc:sldMk cId="932550686" sldId="1285"/>
            <ac:spMk id="3" creationId="{00000000-0000-0000-0000-000000000000}"/>
          </ac:spMkLst>
        </pc:spChg>
      </pc:sldChg>
      <pc:sldChg chg="modSp new mod ord">
        <pc:chgData name="Herzberg, Amir" userId="065951d4-4781-441f-ab30-2019f0b03826" providerId="ADAL" clId="{308CA879-B2B9-4610-A3AA-F7BB8C7B8B4A}" dt="2020-11-05T13:20:16.311" v="10271" actId="313"/>
        <pc:sldMkLst>
          <pc:docMk/>
          <pc:sldMk cId="252914018" sldId="1286"/>
        </pc:sldMkLst>
        <pc:spChg chg="mod">
          <ac:chgData name="Herzberg, Amir" userId="065951d4-4781-441f-ab30-2019f0b03826" providerId="ADAL" clId="{308CA879-B2B9-4610-A3AA-F7BB8C7B8B4A}" dt="2020-11-05T13:15:30.112" v="9600" actId="20577"/>
          <ac:spMkLst>
            <pc:docMk/>
            <pc:sldMk cId="252914018" sldId="1286"/>
            <ac:spMk id="2" creationId="{BD350786-197E-4D47-9FA8-4DAF5D50E9DE}"/>
          </ac:spMkLst>
        </pc:spChg>
        <pc:spChg chg="mod">
          <ac:chgData name="Herzberg, Amir" userId="065951d4-4781-441f-ab30-2019f0b03826" providerId="ADAL" clId="{308CA879-B2B9-4610-A3AA-F7BB8C7B8B4A}" dt="2020-11-05T13:20:16.311" v="10271" actId="313"/>
          <ac:spMkLst>
            <pc:docMk/>
            <pc:sldMk cId="252914018" sldId="1286"/>
            <ac:spMk id="3" creationId="{7EFD7C0B-103D-4B37-99CB-CDF8C890BE24}"/>
          </ac:spMkLst>
        </pc:spChg>
      </pc:sldChg>
      <pc:sldChg chg="addSp modSp new mod modClrScheme chgLayout">
        <pc:chgData name="Herzberg, Amir" userId="065951d4-4781-441f-ab30-2019f0b03826" providerId="ADAL" clId="{308CA879-B2B9-4610-A3AA-F7BB8C7B8B4A}" dt="2020-11-06T01:34:30.481" v="10778" actId="20577"/>
        <pc:sldMkLst>
          <pc:docMk/>
          <pc:sldMk cId="1185617154" sldId="1287"/>
        </pc:sldMkLst>
        <pc:spChg chg="mod ord">
          <ac:chgData name="Herzberg, Amir" userId="065951d4-4781-441f-ab30-2019f0b03826" providerId="ADAL" clId="{308CA879-B2B9-4610-A3AA-F7BB8C7B8B4A}" dt="2020-11-05T23:22:51.286" v="10665" actId="20577"/>
          <ac:spMkLst>
            <pc:docMk/>
            <pc:sldMk cId="1185617154" sldId="1287"/>
            <ac:spMk id="2" creationId="{A1ACEFEC-A530-40B6-89C6-F9E41BD3F2F8}"/>
          </ac:spMkLst>
        </pc:spChg>
        <pc:spChg chg="mod ord">
          <ac:chgData name="Herzberg, Amir" userId="065951d4-4781-441f-ab30-2019f0b03826" providerId="ADAL" clId="{308CA879-B2B9-4610-A3AA-F7BB8C7B8B4A}" dt="2020-11-05T14:09:55.060" v="10386" actId="700"/>
          <ac:spMkLst>
            <pc:docMk/>
            <pc:sldMk cId="1185617154" sldId="1287"/>
            <ac:spMk id="3" creationId="{FE1F6D45-720F-44A5-B37A-44BB26DB7B04}"/>
          </ac:spMkLst>
        </pc:spChg>
        <pc:spChg chg="mod ord">
          <ac:chgData name="Herzberg, Amir" userId="065951d4-4781-441f-ab30-2019f0b03826" providerId="ADAL" clId="{308CA879-B2B9-4610-A3AA-F7BB8C7B8B4A}" dt="2020-11-05T14:09:55.060" v="10386" actId="700"/>
          <ac:spMkLst>
            <pc:docMk/>
            <pc:sldMk cId="1185617154" sldId="1287"/>
            <ac:spMk id="4" creationId="{A66F427D-6A1B-4A4D-AD89-66B000216074}"/>
          </ac:spMkLst>
        </pc:spChg>
        <pc:spChg chg="add mod ord">
          <ac:chgData name="Herzberg, Amir" userId="065951d4-4781-441f-ab30-2019f0b03826" providerId="ADAL" clId="{308CA879-B2B9-4610-A3AA-F7BB8C7B8B4A}" dt="2020-11-06T01:34:30.481" v="10778" actId="20577"/>
          <ac:spMkLst>
            <pc:docMk/>
            <pc:sldMk cId="1185617154" sldId="1287"/>
            <ac:spMk id="5" creationId="{A115D9A4-4B2F-4B2C-87EE-475BBF3DAE6B}"/>
          </ac:spMkLst>
        </pc:spChg>
        <pc:picChg chg="add mod">
          <ac:chgData name="Herzberg, Amir" userId="065951d4-4781-441f-ab30-2019f0b03826" providerId="ADAL" clId="{308CA879-B2B9-4610-A3AA-F7BB8C7B8B4A}" dt="2020-11-05T14:27:24.911" v="10659" actId="14100"/>
          <ac:picMkLst>
            <pc:docMk/>
            <pc:sldMk cId="1185617154" sldId="1287"/>
            <ac:picMk id="7" creationId="{FA98C5EF-7172-4044-8E36-645F4D5B2501}"/>
          </ac:picMkLst>
        </pc:picChg>
      </pc:sldChg>
      <pc:sldChg chg="new del">
        <pc:chgData name="Herzberg, Amir" userId="065951d4-4781-441f-ab30-2019f0b03826" providerId="ADAL" clId="{308CA879-B2B9-4610-A3AA-F7BB8C7B8B4A}" dt="2020-11-05T23:23:01.792" v="10667" actId="47"/>
        <pc:sldMkLst>
          <pc:docMk/>
          <pc:sldMk cId="843100928" sldId="1288"/>
        </pc:sldMkLst>
      </pc:sldChg>
      <pc:sldChg chg="addSp delSp modSp add mod">
        <pc:chgData name="Herzberg, Amir" userId="065951d4-4781-441f-ab30-2019f0b03826" providerId="ADAL" clId="{308CA879-B2B9-4610-A3AA-F7BB8C7B8B4A}" dt="2020-11-07T17:29:28.812" v="10898" actId="6549"/>
        <pc:sldMkLst>
          <pc:docMk/>
          <pc:sldMk cId="898967078" sldId="1289"/>
        </pc:sldMkLst>
        <pc:spChg chg="mod">
          <ac:chgData name="Herzberg, Amir" userId="065951d4-4781-441f-ab30-2019f0b03826" providerId="ADAL" clId="{308CA879-B2B9-4610-A3AA-F7BB8C7B8B4A}" dt="2020-11-07T17:29:13.983" v="10883" actId="404"/>
          <ac:spMkLst>
            <pc:docMk/>
            <pc:sldMk cId="898967078" sldId="1289"/>
            <ac:spMk id="2" creationId="{A1ACEFEC-A530-40B6-89C6-F9E41BD3F2F8}"/>
          </ac:spMkLst>
        </pc:spChg>
        <pc:spChg chg="mod">
          <ac:chgData name="Herzberg, Amir" userId="065951d4-4781-441f-ab30-2019f0b03826" providerId="ADAL" clId="{308CA879-B2B9-4610-A3AA-F7BB8C7B8B4A}" dt="2020-11-07T17:29:28.812" v="10898" actId="6549"/>
          <ac:spMkLst>
            <pc:docMk/>
            <pc:sldMk cId="898967078" sldId="1289"/>
            <ac:spMk id="5" creationId="{A115D9A4-4B2F-4B2C-87EE-475BBF3DAE6B}"/>
          </ac:spMkLst>
        </pc:spChg>
        <pc:picChg chg="del">
          <ac:chgData name="Herzberg, Amir" userId="065951d4-4781-441f-ab30-2019f0b03826" providerId="ADAL" clId="{308CA879-B2B9-4610-A3AA-F7BB8C7B8B4A}" dt="2020-11-06T01:32:36.851" v="10669" actId="478"/>
          <ac:picMkLst>
            <pc:docMk/>
            <pc:sldMk cId="898967078" sldId="1289"/>
            <ac:picMk id="7" creationId="{FA98C5EF-7172-4044-8E36-645F4D5B2501}"/>
          </ac:picMkLst>
        </pc:picChg>
        <pc:picChg chg="add mod">
          <ac:chgData name="Herzberg, Amir" userId="065951d4-4781-441f-ab30-2019f0b03826" providerId="ADAL" clId="{308CA879-B2B9-4610-A3AA-F7BB8C7B8B4A}" dt="2020-11-06T01:36:03.424" v="10870" actId="1076"/>
          <ac:picMkLst>
            <pc:docMk/>
            <pc:sldMk cId="898967078" sldId="1289"/>
            <ac:picMk id="8" creationId="{154B33C9-B9C5-41A3-9E9D-31F201A3227A}"/>
          </ac:picMkLst>
        </pc:picChg>
      </pc:sldChg>
      <pc:sldChg chg="modSp new mod">
        <pc:chgData name="Herzberg, Amir" userId="065951d4-4781-441f-ab30-2019f0b03826" providerId="ADAL" clId="{308CA879-B2B9-4610-A3AA-F7BB8C7B8B4A}" dt="2020-11-07T22:55:47.213" v="12092" actId="5793"/>
        <pc:sldMkLst>
          <pc:docMk/>
          <pc:sldMk cId="2965730845" sldId="1290"/>
        </pc:sldMkLst>
        <pc:spChg chg="mod">
          <ac:chgData name="Herzberg, Amir" userId="065951d4-4781-441f-ab30-2019f0b03826" providerId="ADAL" clId="{308CA879-B2B9-4610-A3AA-F7BB8C7B8B4A}" dt="2020-11-07T22:52:48.168" v="11816" actId="20577"/>
          <ac:spMkLst>
            <pc:docMk/>
            <pc:sldMk cId="2965730845" sldId="1290"/>
            <ac:spMk id="2" creationId="{4AD366A0-3233-44DD-B729-AA53EC77F4AE}"/>
          </ac:spMkLst>
        </pc:spChg>
        <pc:spChg chg="mod">
          <ac:chgData name="Herzberg, Amir" userId="065951d4-4781-441f-ab30-2019f0b03826" providerId="ADAL" clId="{308CA879-B2B9-4610-A3AA-F7BB8C7B8B4A}" dt="2020-11-07T22:55:47.213" v="12092" actId="5793"/>
          <ac:spMkLst>
            <pc:docMk/>
            <pc:sldMk cId="2965730845" sldId="1290"/>
            <ac:spMk id="3" creationId="{54A6952D-9511-4949-89C2-61C051457258}"/>
          </ac:spMkLst>
        </pc:spChg>
      </pc:sldChg>
      <pc:sldChg chg="modSp add del mod modAnim chgLayout">
        <pc:chgData name="Herzberg, Amir" userId="065951d4-4781-441f-ab30-2019f0b03826" providerId="ADAL" clId="{308CA879-B2B9-4610-A3AA-F7BB8C7B8B4A}" dt="2020-11-09T17:46:52.798" v="17497" actId="47"/>
        <pc:sldMkLst>
          <pc:docMk/>
          <pc:sldMk cId="912459926" sldId="1291"/>
        </pc:sldMkLst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2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7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50178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09T16:28:50.234" v="16203" actId="700"/>
          <ac:spMkLst>
            <pc:docMk/>
            <pc:sldMk cId="912459926" sldId="1291"/>
            <ac:spMk id="50180" creationId="{00000000-0000-0000-0000-000000000000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16T04:21:13.508" v="34071" actId="1076"/>
        <pc:sldMkLst>
          <pc:docMk/>
          <pc:sldMk cId="1559166472" sldId="1291"/>
        </pc:sldMkLst>
        <pc:spChg chg="mod">
          <ac:chgData name="Herzberg, Amir" userId="065951d4-4781-441f-ab30-2019f0b03826" providerId="ADAL" clId="{308CA879-B2B9-4610-A3AA-F7BB8C7B8B4A}" dt="2020-11-16T00:41:31.243" v="33957"/>
          <ac:spMkLst>
            <pc:docMk/>
            <pc:sldMk cId="1559166472" sldId="1291"/>
            <ac:spMk id="2" creationId="{923617BB-B97B-4922-841A-9F35CCBCFCC2}"/>
          </ac:spMkLst>
        </pc:spChg>
        <pc:spChg chg="del mod">
          <ac:chgData name="Herzberg, Amir" userId="065951d4-4781-441f-ab30-2019f0b03826" providerId="ADAL" clId="{308CA879-B2B9-4610-A3AA-F7BB8C7B8B4A}" dt="2020-11-16T04:21:00.705" v="34066" actId="478"/>
          <ac:spMkLst>
            <pc:docMk/>
            <pc:sldMk cId="1559166472" sldId="1291"/>
            <ac:spMk id="3" creationId="{8A74D99F-BCE7-4A90-BDE0-92C662207DF5}"/>
          </ac:spMkLst>
        </pc:spChg>
        <pc:picChg chg="add del mod">
          <ac:chgData name="Herzberg, Amir" userId="065951d4-4781-441f-ab30-2019f0b03826" providerId="ADAL" clId="{308CA879-B2B9-4610-A3AA-F7BB8C7B8B4A}" dt="2020-11-10T02:42:45.872" v="19213" actId="478"/>
          <ac:picMkLst>
            <pc:docMk/>
            <pc:sldMk cId="1559166472" sldId="1291"/>
            <ac:picMk id="7" creationId="{C2C099A4-2C31-435B-9FA1-B5F53ACFDC9B}"/>
          </ac:picMkLst>
        </pc:picChg>
        <pc:picChg chg="add mod">
          <ac:chgData name="Herzberg, Amir" userId="065951d4-4781-441f-ab30-2019f0b03826" providerId="ADAL" clId="{308CA879-B2B9-4610-A3AA-F7BB8C7B8B4A}" dt="2020-11-16T04:21:13.508" v="34071" actId="1076"/>
          <ac:picMkLst>
            <pc:docMk/>
            <pc:sldMk cId="1559166472" sldId="1291"/>
            <ac:picMk id="9" creationId="{56624A1A-F6B1-4160-A45D-C01E2C3DDEF1}"/>
          </ac:picMkLst>
        </pc:picChg>
      </pc:sldChg>
      <pc:sldChg chg="modSp add del mod ord">
        <pc:chgData name="Herzberg, Amir" userId="065951d4-4781-441f-ab30-2019f0b03826" providerId="ADAL" clId="{308CA879-B2B9-4610-A3AA-F7BB8C7B8B4A}" dt="2020-11-09T20:41:24.641" v="17687" actId="47"/>
        <pc:sldMkLst>
          <pc:docMk/>
          <pc:sldMk cId="1619919697" sldId="1292"/>
        </pc:sldMkLst>
        <pc:spChg chg="mod">
          <ac:chgData name="Herzberg, Amir" userId="065951d4-4781-441f-ab30-2019f0b03826" providerId="ADAL" clId="{308CA879-B2B9-4610-A3AA-F7BB8C7B8B4A}" dt="2020-11-09T19:00:47.707" v="17501" actId="14"/>
          <ac:spMkLst>
            <pc:docMk/>
            <pc:sldMk cId="1619919697" sldId="1292"/>
            <ac:spMk id="5" creationId="{00000000-0000-0000-0000-000000000000}"/>
          </ac:spMkLst>
        </pc:spChg>
      </pc:sldChg>
      <pc:sldChg chg="addSp delSp modSp new mod">
        <pc:chgData name="Herzberg, Amir" userId="065951d4-4781-441f-ab30-2019f0b03826" providerId="ADAL" clId="{308CA879-B2B9-4610-A3AA-F7BB8C7B8B4A}" dt="2020-11-16T00:42:02.685" v="33958"/>
        <pc:sldMkLst>
          <pc:docMk/>
          <pc:sldMk cId="4273554432" sldId="1292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4273554432" sldId="1292"/>
            <ac:spMk id="2" creationId="{D80B60BB-990C-4847-8948-E3A282F3FA7D}"/>
          </ac:spMkLst>
        </pc:spChg>
        <pc:picChg chg="add del mod">
          <ac:chgData name="Herzberg, Amir" userId="065951d4-4781-441f-ab30-2019f0b03826" providerId="ADAL" clId="{308CA879-B2B9-4610-A3AA-F7BB8C7B8B4A}" dt="2020-11-10T02:12:24.429" v="19022" actId="478"/>
          <ac:picMkLst>
            <pc:docMk/>
            <pc:sldMk cId="4273554432" sldId="1292"/>
            <ac:picMk id="6" creationId="{EECD880A-A282-4797-8CA6-EEACE15D9B9E}"/>
          </ac:picMkLst>
        </pc:picChg>
        <pc:picChg chg="add mod">
          <ac:chgData name="Herzberg, Amir" userId="065951d4-4781-441f-ab30-2019f0b03826" providerId="ADAL" clId="{308CA879-B2B9-4610-A3AA-F7BB8C7B8B4A}" dt="2020-11-10T02:12:44.396" v="19026" actId="1076"/>
          <ac:picMkLst>
            <pc:docMk/>
            <pc:sldMk cId="4273554432" sldId="1292"/>
            <ac:picMk id="8" creationId="{3A0101E4-8A96-4758-8D9C-2A32A31F4AEC}"/>
          </ac:picMkLst>
        </pc:picChg>
      </pc:sldChg>
      <pc:sldChg chg="addSp delSp modSp add del mod ord modClrScheme modAnim chgLayout">
        <pc:chgData name="Herzberg, Amir" userId="065951d4-4781-441f-ab30-2019f0b03826" providerId="ADAL" clId="{308CA879-B2B9-4610-A3AA-F7BB8C7B8B4A}" dt="2020-11-15T01:45:36.691" v="31734" actId="47"/>
        <pc:sldMkLst>
          <pc:docMk/>
          <pc:sldMk cId="1403895259" sldId="1293"/>
        </pc:sldMkLst>
        <pc:spChg chg="mod ord">
          <ac:chgData name="Herzberg, Amir" userId="065951d4-4781-441f-ab30-2019f0b03826" providerId="ADAL" clId="{308CA879-B2B9-4610-A3AA-F7BB8C7B8B4A}" dt="2020-11-10T11:45:03.152" v="19554" actId="26606"/>
          <ac:spMkLst>
            <pc:docMk/>
            <pc:sldMk cId="1403895259" sldId="1293"/>
            <ac:spMk id="2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0T11:45:03.152" v="19554" actId="26606"/>
          <ac:spMkLst>
            <pc:docMk/>
            <pc:sldMk cId="1403895259" sldId="1293"/>
            <ac:spMk id="3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4T16:51:55.264" v="28053"/>
          <ac:spMkLst>
            <pc:docMk/>
            <pc:sldMk cId="1403895259" sldId="1293"/>
            <ac:spMk id="4" creationId="{00000000-0000-0000-0000-000000000000}"/>
          </ac:spMkLst>
        </pc:spChg>
        <pc:spChg chg="mod ord">
          <ac:chgData name="Herzberg, Amir" userId="065951d4-4781-441f-ab30-2019f0b03826" providerId="ADAL" clId="{308CA879-B2B9-4610-A3AA-F7BB8C7B8B4A}" dt="2020-11-11T12:34:31.290" v="25000" actId="1076"/>
          <ac:spMkLst>
            <pc:docMk/>
            <pc:sldMk cId="1403895259" sldId="1293"/>
            <ac:spMk id="5" creationId="{00000000-0000-0000-0000-000000000000}"/>
          </ac:spMkLst>
        </pc:spChg>
        <pc:spChg chg="add del mod">
          <ac:chgData name="Herzberg, Amir" userId="065951d4-4781-441f-ab30-2019f0b03826" providerId="ADAL" clId="{308CA879-B2B9-4610-A3AA-F7BB8C7B8B4A}" dt="2020-11-10T11:45:13.081" v="19555" actId="478"/>
          <ac:spMkLst>
            <pc:docMk/>
            <pc:sldMk cId="1403895259" sldId="1293"/>
            <ac:spMk id="10" creationId="{DF777E7A-BE10-43DF-AE55-A59B317268BD}"/>
          </ac:spMkLst>
        </pc:spChg>
        <pc:picChg chg="add del mod">
          <ac:chgData name="Herzberg, Amir" userId="065951d4-4781-441f-ab30-2019f0b03826" providerId="ADAL" clId="{308CA879-B2B9-4610-A3AA-F7BB8C7B8B4A}" dt="2020-11-14T02:43:20.136" v="26604" actId="478"/>
          <ac:picMkLst>
            <pc:docMk/>
            <pc:sldMk cId="1403895259" sldId="1293"/>
            <ac:picMk id="7" creationId="{9BFCC284-2A25-4052-8578-23DDEECADBA6}"/>
          </ac:picMkLst>
        </pc:picChg>
        <pc:picChg chg="add mod">
          <ac:chgData name="Herzberg, Amir" userId="065951d4-4781-441f-ab30-2019f0b03826" providerId="ADAL" clId="{308CA879-B2B9-4610-A3AA-F7BB8C7B8B4A}" dt="2020-11-14T02:43:36.042" v="26609" actId="1076"/>
          <ac:picMkLst>
            <pc:docMk/>
            <pc:sldMk cId="1403895259" sldId="1293"/>
            <ac:picMk id="8" creationId="{C7F9AA01-9489-45F1-AFCF-E2DA596F1975}"/>
          </ac:picMkLst>
        </pc:picChg>
      </pc:sldChg>
      <pc:sldChg chg="delSp modSp add mod modAnim">
        <pc:chgData name="Herzberg, Amir" userId="065951d4-4781-441f-ab30-2019f0b03826" providerId="ADAL" clId="{308CA879-B2B9-4610-A3AA-F7BB8C7B8B4A}" dt="2020-11-16T00:42:02.685" v="33958"/>
        <pc:sldMkLst>
          <pc:docMk/>
          <pc:sldMk cId="1196687707" sldId="1294"/>
        </pc:sldMkLst>
        <pc:spChg chg="del">
          <ac:chgData name="Herzberg, Amir" userId="065951d4-4781-441f-ab30-2019f0b03826" providerId="ADAL" clId="{308CA879-B2B9-4610-A3AA-F7BB8C7B8B4A}" dt="2020-11-10T12:53:39.315" v="21006" actId="478"/>
          <ac:spMkLst>
            <pc:docMk/>
            <pc:sldMk cId="1196687707" sldId="1294"/>
            <ac:spMk id="3" creationId="{8E2F5813-0FB8-4085-BDB1-26EC031C1CF5}"/>
          </ac:spMkLst>
        </pc:spChg>
        <pc:spChg chg="mod">
          <ac:chgData name="Herzberg, Amir" userId="065951d4-4781-441f-ab30-2019f0b03826" providerId="ADAL" clId="{308CA879-B2B9-4610-A3AA-F7BB8C7B8B4A}" dt="2020-11-10T12:05:57.795" v="20208" actId="20577"/>
          <ac:spMkLst>
            <pc:docMk/>
            <pc:sldMk cId="1196687707" sldId="1294"/>
            <ac:spMk id="50178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1196687707" sldId="1294"/>
            <ac:spMk id="50180" creationId="{00000000-0000-0000-0000-000000000000}"/>
          </ac:spMkLst>
        </pc:spChg>
      </pc:sldChg>
      <pc:sldChg chg="addSp modSp new mod">
        <pc:chgData name="Herzberg, Amir" userId="065951d4-4781-441f-ab30-2019f0b03826" providerId="ADAL" clId="{308CA879-B2B9-4610-A3AA-F7BB8C7B8B4A}" dt="2020-11-16T00:42:02.685" v="33958"/>
        <pc:sldMkLst>
          <pc:docMk/>
          <pc:sldMk cId="2564530936" sldId="1295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564530936" sldId="1295"/>
            <ac:spMk id="2" creationId="{2347EFEE-7868-479A-B9C7-1D130ACC84D0}"/>
          </ac:spMkLst>
        </pc:spChg>
        <pc:picChg chg="add mod">
          <ac:chgData name="Herzberg, Amir" userId="065951d4-4781-441f-ab30-2019f0b03826" providerId="ADAL" clId="{308CA879-B2B9-4610-A3AA-F7BB8C7B8B4A}" dt="2020-11-11T05:13:20.451" v="23361" actId="1076"/>
          <ac:picMkLst>
            <pc:docMk/>
            <pc:sldMk cId="2564530936" sldId="1295"/>
            <ac:picMk id="6" creationId="{4146AFA8-1E06-49DD-8D7D-4E57C3AC6EBC}"/>
          </ac:picMkLst>
        </pc:picChg>
      </pc:sldChg>
      <pc:sldChg chg="addSp modSp new mod">
        <pc:chgData name="Herzberg, Amir" userId="065951d4-4781-441f-ab30-2019f0b03826" providerId="ADAL" clId="{308CA879-B2B9-4610-A3AA-F7BB8C7B8B4A}" dt="2020-11-11T14:59:31.066" v="25240" actId="1076"/>
        <pc:sldMkLst>
          <pc:docMk/>
          <pc:sldMk cId="1206634095" sldId="1296"/>
        </pc:sldMkLst>
        <pc:spChg chg="mod">
          <ac:chgData name="Herzberg, Amir" userId="065951d4-4781-441f-ab30-2019f0b03826" providerId="ADAL" clId="{308CA879-B2B9-4610-A3AA-F7BB8C7B8B4A}" dt="2020-11-11T14:59:18.543" v="25235" actId="14100"/>
          <ac:spMkLst>
            <pc:docMk/>
            <pc:sldMk cId="1206634095" sldId="1296"/>
            <ac:spMk id="2" creationId="{F46B1237-8DC1-42DC-90C6-0AF67FF3E0F5}"/>
          </ac:spMkLst>
        </pc:spChg>
        <pc:picChg chg="add mod">
          <ac:chgData name="Herzberg, Amir" userId="065951d4-4781-441f-ab30-2019f0b03826" providerId="ADAL" clId="{308CA879-B2B9-4610-A3AA-F7BB8C7B8B4A}" dt="2020-11-11T14:59:31.066" v="25240" actId="1076"/>
          <ac:picMkLst>
            <pc:docMk/>
            <pc:sldMk cId="1206634095" sldId="1296"/>
            <ac:picMk id="6" creationId="{3276878B-E0A8-4736-835E-F23CADED018A}"/>
          </ac:picMkLst>
        </pc:picChg>
      </pc:sldChg>
      <pc:sldChg chg="modSp add mod modAnim modShow">
        <pc:chgData name="Herzberg, Amir" userId="065951d4-4781-441f-ab30-2019f0b03826" providerId="ADAL" clId="{308CA879-B2B9-4610-A3AA-F7BB8C7B8B4A}" dt="2020-11-15T01:42:07.272" v="31730" actId="20577"/>
        <pc:sldMkLst>
          <pc:docMk/>
          <pc:sldMk cId="1533930590" sldId="1297"/>
        </pc:sldMkLst>
        <pc:spChg chg="mod">
          <ac:chgData name="Herzberg, Amir" userId="065951d4-4781-441f-ab30-2019f0b03826" providerId="ADAL" clId="{308CA879-B2B9-4610-A3AA-F7BB8C7B8B4A}" dt="2020-11-15T00:48:11.576" v="28754" actId="20577"/>
          <ac:spMkLst>
            <pc:docMk/>
            <pc:sldMk cId="1533930590" sldId="1297"/>
            <ac:spMk id="4" creationId="{00000000-0000-0000-0000-000000000000}"/>
          </ac:spMkLst>
        </pc:spChg>
        <pc:spChg chg="mod">
          <ac:chgData name="Herzberg, Amir" userId="065951d4-4781-441f-ab30-2019f0b03826" providerId="ADAL" clId="{308CA879-B2B9-4610-A3AA-F7BB8C7B8B4A}" dt="2020-11-15T01:42:07.272" v="31730" actId="20577"/>
          <ac:spMkLst>
            <pc:docMk/>
            <pc:sldMk cId="1533930590" sldId="1297"/>
            <ac:spMk id="5" creationId="{00000000-0000-0000-0000-000000000000}"/>
          </ac:spMkLst>
        </pc:spChg>
      </pc:sldChg>
      <pc:sldChg chg="addSp modSp new mod">
        <pc:chgData name="Herzberg, Amir" userId="065951d4-4781-441f-ab30-2019f0b03826" providerId="ADAL" clId="{308CA879-B2B9-4610-A3AA-F7BB8C7B8B4A}" dt="2020-11-15T01:20:46.582" v="30669" actId="404"/>
        <pc:sldMkLst>
          <pc:docMk/>
          <pc:sldMk cId="1728257512" sldId="1298"/>
        </pc:sldMkLst>
        <pc:spChg chg="mod">
          <ac:chgData name="Herzberg, Amir" userId="065951d4-4781-441f-ab30-2019f0b03826" providerId="ADAL" clId="{308CA879-B2B9-4610-A3AA-F7BB8C7B8B4A}" dt="2020-11-15T01:20:46.582" v="30669" actId="404"/>
          <ac:spMkLst>
            <pc:docMk/>
            <pc:sldMk cId="1728257512" sldId="1298"/>
            <ac:spMk id="2" creationId="{176705E3-499B-4E5D-B798-242F15CF39EC}"/>
          </ac:spMkLst>
        </pc:spChg>
        <pc:picChg chg="add mod">
          <ac:chgData name="Herzberg, Amir" userId="065951d4-4781-441f-ab30-2019f0b03826" providerId="ADAL" clId="{308CA879-B2B9-4610-A3AA-F7BB8C7B8B4A}" dt="2020-11-15T00:48:58.285" v="28759" actId="14100"/>
          <ac:picMkLst>
            <pc:docMk/>
            <pc:sldMk cId="1728257512" sldId="1298"/>
            <ac:picMk id="6" creationId="{A8872344-D4CC-4977-B574-20BB18A71F39}"/>
          </ac:picMkLst>
        </pc:picChg>
      </pc:sldChg>
      <pc:sldChg chg="modSp new mod modAnim">
        <pc:chgData name="Herzberg, Amir" userId="065951d4-4781-441f-ab30-2019f0b03826" providerId="ADAL" clId="{308CA879-B2B9-4610-A3AA-F7BB8C7B8B4A}" dt="2020-11-16T00:43:46.503" v="34063"/>
        <pc:sldMkLst>
          <pc:docMk/>
          <pc:sldMk cId="2361219836" sldId="1299"/>
        </pc:sldMkLst>
        <pc:spChg chg="mod">
          <ac:chgData name="Herzberg, Amir" userId="065951d4-4781-441f-ab30-2019f0b03826" providerId="ADAL" clId="{308CA879-B2B9-4610-A3AA-F7BB8C7B8B4A}" dt="2020-11-15T02:52:28.726" v="31792" actId="403"/>
          <ac:spMkLst>
            <pc:docMk/>
            <pc:sldMk cId="2361219836" sldId="1299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6T00:43:05.089" v="34061" actId="20577"/>
          <ac:spMkLst>
            <pc:docMk/>
            <pc:sldMk cId="2361219836" sldId="1299"/>
            <ac:spMk id="3" creationId="{9BD6FA01-EEB5-456A-ADBE-D3F2C6D75573}"/>
          </ac:spMkLst>
        </pc:spChg>
      </pc:sldChg>
      <pc:sldChg chg="modSp add mod">
        <pc:chgData name="Herzberg, Amir" userId="065951d4-4781-441f-ab30-2019f0b03826" providerId="ADAL" clId="{308CA879-B2B9-4610-A3AA-F7BB8C7B8B4A}" dt="2020-11-16T00:41:00.326" v="33956"/>
        <pc:sldMkLst>
          <pc:docMk/>
          <pc:sldMk cId="741727992" sldId="1300"/>
        </pc:sldMkLst>
        <pc:spChg chg="mod">
          <ac:chgData name="Herzberg, Amir" userId="065951d4-4781-441f-ab30-2019f0b03826" providerId="ADAL" clId="{308CA879-B2B9-4610-A3AA-F7BB8C7B8B4A}" dt="2020-11-16T00:41:00.326" v="33956"/>
          <ac:spMkLst>
            <pc:docMk/>
            <pc:sldMk cId="741727992" sldId="1300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5T21:56:34.428" v="33947" actId="6549"/>
          <ac:spMkLst>
            <pc:docMk/>
            <pc:sldMk cId="741727992" sldId="1300"/>
            <ac:spMk id="3" creationId="{9BD6FA01-EEB5-456A-ADBE-D3F2C6D75573}"/>
          </ac:spMkLst>
        </pc:spChg>
      </pc:sldChg>
      <pc:sldChg chg="addSp delSp modSp add mod">
        <pc:chgData name="Herzberg, Amir" userId="065951d4-4781-441f-ab30-2019f0b03826" providerId="ADAL" clId="{308CA879-B2B9-4610-A3AA-F7BB8C7B8B4A}" dt="2020-11-16T00:42:02.685" v="33958"/>
        <pc:sldMkLst>
          <pc:docMk/>
          <pc:sldMk cId="2826016624" sldId="1301"/>
        </pc:sldMkLst>
        <pc:spChg chg="mod">
          <ac:chgData name="Herzberg, Amir" userId="065951d4-4781-441f-ab30-2019f0b03826" providerId="ADAL" clId="{308CA879-B2B9-4610-A3AA-F7BB8C7B8B4A}" dt="2020-11-16T00:42:02.685" v="33958"/>
          <ac:spMkLst>
            <pc:docMk/>
            <pc:sldMk cId="2826016624" sldId="1301"/>
            <ac:spMk id="2" creationId="{72C3643E-0A12-42F3-9E23-53BED079FD84}"/>
          </ac:spMkLst>
        </pc:spChg>
        <pc:spChg chg="mod">
          <ac:chgData name="Herzberg, Amir" userId="065951d4-4781-441f-ab30-2019f0b03826" providerId="ADAL" clId="{308CA879-B2B9-4610-A3AA-F7BB8C7B8B4A}" dt="2020-11-15T18:17:14.907" v="33931" actId="1076"/>
          <ac:spMkLst>
            <pc:docMk/>
            <pc:sldMk cId="2826016624" sldId="1301"/>
            <ac:spMk id="3" creationId="{9BD6FA01-EEB5-456A-ADBE-D3F2C6D75573}"/>
          </ac:spMkLst>
        </pc:spChg>
        <pc:picChg chg="add del mod ord">
          <ac:chgData name="Herzberg, Amir" userId="065951d4-4781-441f-ab30-2019f0b03826" providerId="ADAL" clId="{308CA879-B2B9-4610-A3AA-F7BB8C7B8B4A}" dt="2020-11-16T00:14:59.965" v="33948" actId="478"/>
          <ac:picMkLst>
            <pc:docMk/>
            <pc:sldMk cId="2826016624" sldId="1301"/>
            <ac:picMk id="7" creationId="{BB74998F-9AB7-40A5-95DB-E150D7DE9E03}"/>
          </ac:picMkLst>
        </pc:picChg>
        <pc:picChg chg="add mod ord">
          <ac:chgData name="Herzberg, Amir" userId="065951d4-4781-441f-ab30-2019f0b03826" providerId="ADAL" clId="{308CA879-B2B9-4610-A3AA-F7BB8C7B8B4A}" dt="2020-11-16T00:15:29.192" v="33955" actId="167"/>
          <ac:picMkLst>
            <pc:docMk/>
            <pc:sldMk cId="2826016624" sldId="1301"/>
            <ac:picMk id="9" creationId="{87D9C48A-9A81-4AE6-A3D3-AF66DE2C426D}"/>
          </ac:picMkLst>
        </pc:picChg>
      </pc:sldChg>
      <pc:sldChg chg="addSp delSp modSp new mod modClrScheme chgLayout">
        <pc:chgData name="Herzberg, Amir" userId="065951d4-4781-441f-ab30-2019f0b03826" providerId="ADAL" clId="{308CA879-B2B9-4610-A3AA-F7BB8C7B8B4A}" dt="2020-11-16T04:22:16.908" v="34077" actId="1076"/>
        <pc:sldMkLst>
          <pc:docMk/>
          <pc:sldMk cId="1157684526" sldId="1302"/>
        </pc:sldMkLst>
        <pc:spChg chg="del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2" creationId="{C63E93FB-F2DE-4124-B3D3-5195AE560E92}"/>
          </ac:spMkLst>
        </pc:spChg>
        <pc:spChg chg="mod ord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3" creationId="{80EA73E2-1079-42BB-B9B3-D91994F46E9B}"/>
          </ac:spMkLst>
        </pc:spChg>
        <pc:spChg chg="mod ord">
          <ac:chgData name="Herzberg, Amir" userId="065951d4-4781-441f-ab30-2019f0b03826" providerId="ADAL" clId="{308CA879-B2B9-4610-A3AA-F7BB8C7B8B4A}" dt="2020-11-16T04:22:06.087" v="34075" actId="700"/>
          <ac:spMkLst>
            <pc:docMk/>
            <pc:sldMk cId="1157684526" sldId="1302"/>
            <ac:spMk id="4" creationId="{3FF63B0F-417B-4DB6-82FC-C11FC31E5979}"/>
          </ac:spMkLst>
        </pc:spChg>
        <pc:picChg chg="add mod">
          <ac:chgData name="Herzberg, Amir" userId="065951d4-4781-441f-ab30-2019f0b03826" providerId="ADAL" clId="{308CA879-B2B9-4610-A3AA-F7BB8C7B8B4A}" dt="2020-11-16T04:22:16.908" v="34077" actId="1076"/>
          <ac:picMkLst>
            <pc:docMk/>
            <pc:sldMk cId="1157684526" sldId="1302"/>
            <ac:picMk id="6" creationId="{0994538B-086E-4A2F-A774-B1C4C0736A6A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6" Type="http://schemas.openxmlformats.org/officeDocument/2006/relationships/hyperlink" Target="http://thefunstons.com/?p=1978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image" Target="../media/image2.jpg"/><Relationship Id="rId6" Type="http://schemas.openxmlformats.org/officeDocument/2006/relationships/hyperlink" Target="http://thefunstons.com/?p=1978" TargetMode="Externa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sv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svg"/><Relationship Id="rId4" Type="http://schemas.openxmlformats.org/officeDocument/2006/relationships/image" Target="../media/image14.svg"/><Relationship Id="rId9" Type="http://schemas.openxmlformats.org/officeDocument/2006/relationships/image" Target="../media/image19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589EAD-2B7B-4597-BB7E-5515E5BC8628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3467AFE-4572-44E1-9E72-D9349D03981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PKI deployed by </a:t>
          </a:r>
          <a:r>
            <a:rPr lang="en-US" b="1" dirty="0"/>
            <a:t>TLS/SSL, browsers, web-servers</a:t>
          </a:r>
        </a:p>
      </dgm:t>
    </dgm:pt>
    <dgm:pt modelId="{763D1807-DBC6-4E02-8600-6DC7814F8DDA}" type="parTrans" cxnId="{4A87D7B4-545F-4646-9D44-5C6B3B3DD1B2}">
      <dgm:prSet/>
      <dgm:spPr/>
      <dgm:t>
        <a:bodyPr/>
        <a:lstStyle/>
        <a:p>
          <a:endParaRPr lang="en-US"/>
        </a:p>
      </dgm:t>
    </dgm:pt>
    <dgm:pt modelId="{9CFC9193-22D2-4AFB-A4BC-E0E6A7F2083D}" type="sibTrans" cxnId="{4A87D7B4-545F-4646-9D44-5C6B3B3DD1B2}">
      <dgm:prSet/>
      <dgm:spPr/>
      <dgm:t>
        <a:bodyPr/>
        <a:lstStyle/>
        <a:p>
          <a:endParaRPr lang="en-US"/>
        </a:p>
      </dgm:t>
    </dgm:pt>
    <dgm:pt modelId="{A7DF1DA0-550E-455D-9602-7878F85F2F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Browsers contain keys of </a:t>
          </a:r>
          <a:r>
            <a:rPr lang="en-US" b="1" dirty="0"/>
            <a:t>Root CAs </a:t>
          </a:r>
          <a:r>
            <a:rPr lang="en-US" dirty="0"/>
            <a:t>(trust anchors)</a:t>
          </a:r>
        </a:p>
      </dgm:t>
    </dgm:pt>
    <dgm:pt modelId="{B26A29BF-4DA0-42C6-BAD7-EF6D48A9D52B}" type="parTrans" cxnId="{C9A97C10-B045-4AAA-9373-812F7AF267A3}">
      <dgm:prSet/>
      <dgm:spPr/>
      <dgm:t>
        <a:bodyPr/>
        <a:lstStyle/>
        <a:p>
          <a:endParaRPr lang="en-US"/>
        </a:p>
      </dgm:t>
    </dgm:pt>
    <dgm:pt modelId="{9FAF1235-8D98-4858-8BF4-1748D1A612F4}" type="sibTrans" cxnId="{C9A97C10-B045-4AAA-9373-812F7AF267A3}">
      <dgm:prSet/>
      <dgm:spPr/>
      <dgm:t>
        <a:bodyPr/>
        <a:lstStyle/>
        <a:p>
          <a:endParaRPr lang="en-US"/>
        </a:p>
      </dgm:t>
    </dgm:pt>
    <dgm:pt modelId="{B69DE2E0-2390-4805-A7F9-9335904EC0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Root CAs defined by (four) </a:t>
          </a:r>
          <a:r>
            <a:rPr lang="en-US" b="1" dirty="0"/>
            <a:t>root programs</a:t>
          </a:r>
          <a:br>
            <a:rPr lang="en-US" b="1" dirty="0"/>
          </a:br>
          <a:r>
            <a:rPr lang="en-US" b="0" dirty="0"/>
            <a:t>(o</a:t>
          </a:r>
          <a:r>
            <a:rPr lang="en-US" dirty="0"/>
            <a:t>f Google, MS, Mozilla, Apple)</a:t>
          </a:r>
        </a:p>
      </dgm:t>
    </dgm:pt>
    <dgm:pt modelId="{41175F86-100A-4EA9-9126-319667A2453D}" type="parTrans" cxnId="{CBCF6F96-105C-4813-AD0C-8A9A5BB580F2}">
      <dgm:prSet/>
      <dgm:spPr/>
      <dgm:t>
        <a:bodyPr/>
        <a:lstStyle/>
        <a:p>
          <a:endParaRPr lang="en-US"/>
        </a:p>
      </dgm:t>
    </dgm:pt>
    <dgm:pt modelId="{A7683656-3F78-42FB-A070-0766483560D8}" type="sibTrans" cxnId="{CBCF6F96-105C-4813-AD0C-8A9A5BB580F2}">
      <dgm:prSet/>
      <dgm:spPr/>
      <dgm:t>
        <a:bodyPr/>
        <a:lstStyle/>
        <a:p>
          <a:endParaRPr lang="en-US"/>
        </a:p>
      </dgm:t>
    </dgm:pt>
    <dgm:pt modelId="{D14BB7F4-F2C6-419F-99C0-7EBD056ACE4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Root CA certifies </a:t>
          </a:r>
          <a:r>
            <a:rPr lang="en-US" b="1" dirty="0"/>
            <a:t>Intermediate CAs (ICA) </a:t>
          </a:r>
        </a:p>
      </dgm:t>
    </dgm:pt>
    <dgm:pt modelId="{8BB9CE3F-09AF-41CC-A61B-74DF16E6DFAC}" type="parTrans" cxnId="{B278A8C4-2807-43F7-A166-90894B67833B}">
      <dgm:prSet/>
      <dgm:spPr/>
      <dgm:t>
        <a:bodyPr/>
        <a:lstStyle/>
        <a:p>
          <a:endParaRPr lang="en-US"/>
        </a:p>
      </dgm:t>
    </dgm:pt>
    <dgm:pt modelId="{A6553EA5-87B6-41BB-875A-B4D8DC0BA5C2}" type="sibTrans" cxnId="{B278A8C4-2807-43F7-A166-90894B67833B}">
      <dgm:prSet/>
      <dgm:spPr/>
      <dgm:t>
        <a:bodyPr/>
        <a:lstStyle/>
        <a:p>
          <a:endParaRPr lang="en-US"/>
        </a:p>
      </dgm:t>
    </dgm:pt>
    <dgm:pt modelId="{15CBAE99-7BED-48AC-9F55-24FADBFDD7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Subject (website) certs</a:t>
          </a:r>
          <a:r>
            <a:rPr lang="en-US" dirty="0"/>
            <a:t> issued by </a:t>
          </a:r>
          <a:r>
            <a:rPr lang="en-US" b="1" dirty="0"/>
            <a:t>intermediate CA</a:t>
          </a:r>
          <a:endParaRPr lang="en-US" dirty="0"/>
        </a:p>
      </dgm:t>
    </dgm:pt>
    <dgm:pt modelId="{F16A19A3-0BDD-4B33-8867-B3A3FA0F3926}" type="parTrans" cxnId="{A5D387E3-CB8E-4EC8-80EC-F0391AB04A54}">
      <dgm:prSet/>
      <dgm:spPr/>
      <dgm:t>
        <a:bodyPr/>
        <a:lstStyle/>
        <a:p>
          <a:endParaRPr lang="en-US"/>
        </a:p>
      </dgm:t>
    </dgm:pt>
    <dgm:pt modelId="{EBB06318-A574-4096-A1C6-F6420B25FDDA}" type="sibTrans" cxnId="{A5D387E3-CB8E-4EC8-80EC-F0391AB04A54}">
      <dgm:prSet/>
      <dgm:spPr/>
      <dgm:t>
        <a:bodyPr/>
        <a:lstStyle/>
        <a:p>
          <a:endParaRPr lang="en-US"/>
        </a:p>
      </dgm:t>
    </dgm:pt>
    <dgm:pt modelId="{93379A5E-F84B-40C8-BBAE-22DEB8A8F6FB}" type="pres">
      <dgm:prSet presAssocID="{C2589EAD-2B7B-4597-BB7E-5515E5BC8628}" presName="root" presStyleCnt="0">
        <dgm:presLayoutVars>
          <dgm:dir/>
          <dgm:resizeHandles val="exact"/>
        </dgm:presLayoutVars>
      </dgm:prSet>
      <dgm:spPr/>
    </dgm:pt>
    <dgm:pt modelId="{F01EB1D5-EEA7-48F1-B383-9467DB990607}" type="pres">
      <dgm:prSet presAssocID="{C3467AFE-4572-44E1-9E72-D9349D039812}" presName="compNode" presStyleCnt="0"/>
      <dgm:spPr/>
    </dgm:pt>
    <dgm:pt modelId="{4025011A-4FAC-4BBC-B2C6-BF37C2FFE098}" type="pres">
      <dgm:prSet presAssocID="{C3467AFE-4572-44E1-9E72-D9349D039812}" presName="bgRect" presStyleLbl="bgShp" presStyleIdx="0" presStyleCnt="5" custLinFactNeighborX="1355" custLinFactNeighborY="-3305"/>
      <dgm:spPr/>
    </dgm:pt>
    <dgm:pt modelId="{35A7A742-A8A5-49C6-9D94-BF46FD5BB800}" type="pres">
      <dgm:prSet presAssocID="{C3467AFE-4572-44E1-9E72-D9349D03981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>
          <a:noFill/>
        </a:ln>
      </dgm:spPr>
    </dgm:pt>
    <dgm:pt modelId="{1CFA9080-7320-42B3-A98D-DD4BDF1662B6}" type="pres">
      <dgm:prSet presAssocID="{C3467AFE-4572-44E1-9E72-D9349D039812}" presName="spaceRect" presStyleCnt="0"/>
      <dgm:spPr/>
    </dgm:pt>
    <dgm:pt modelId="{83704295-9FD7-4223-B275-B5C364EE52EB}" type="pres">
      <dgm:prSet presAssocID="{C3467AFE-4572-44E1-9E72-D9349D039812}" presName="parTx" presStyleLbl="revTx" presStyleIdx="0" presStyleCnt="5">
        <dgm:presLayoutVars>
          <dgm:chMax val="0"/>
          <dgm:chPref val="0"/>
        </dgm:presLayoutVars>
      </dgm:prSet>
      <dgm:spPr/>
    </dgm:pt>
    <dgm:pt modelId="{93CB7659-E015-4C0B-8969-11468FD570AF}" type="pres">
      <dgm:prSet presAssocID="{9CFC9193-22D2-4AFB-A4BC-E0E6A7F2083D}" presName="sibTrans" presStyleCnt="0"/>
      <dgm:spPr/>
    </dgm:pt>
    <dgm:pt modelId="{1460FFAE-08FC-4DBD-8DA3-84E0F532A2FC}" type="pres">
      <dgm:prSet presAssocID="{A7DF1DA0-550E-455D-9602-7878F85F2F16}" presName="compNode" presStyleCnt="0"/>
      <dgm:spPr/>
    </dgm:pt>
    <dgm:pt modelId="{300E1BE8-D2CF-47A8-AB36-8AC07D102740}" type="pres">
      <dgm:prSet presAssocID="{A7DF1DA0-550E-455D-9602-7878F85F2F16}" presName="bgRect" presStyleLbl="bgShp" presStyleIdx="1" presStyleCnt="5"/>
      <dgm:spPr/>
    </dgm:pt>
    <dgm:pt modelId="{C547A505-9099-4AC3-B7FA-72E73458B581}" type="pres">
      <dgm:prSet presAssocID="{A7DF1DA0-550E-455D-9602-7878F85F2F16}" presName="iconRect" presStyleLbl="node1" presStyleIdx="1" presStyleCnt="5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C8E552D3-4C12-4AEE-96B4-ACBADC386DA8}" type="pres">
      <dgm:prSet presAssocID="{A7DF1DA0-550E-455D-9602-7878F85F2F16}" presName="spaceRect" presStyleCnt="0"/>
      <dgm:spPr/>
    </dgm:pt>
    <dgm:pt modelId="{37AB1096-D188-472A-BE38-CF4179B5936F}" type="pres">
      <dgm:prSet presAssocID="{A7DF1DA0-550E-455D-9602-7878F85F2F16}" presName="parTx" presStyleLbl="revTx" presStyleIdx="1" presStyleCnt="5">
        <dgm:presLayoutVars>
          <dgm:chMax val="0"/>
          <dgm:chPref val="0"/>
        </dgm:presLayoutVars>
      </dgm:prSet>
      <dgm:spPr/>
    </dgm:pt>
    <dgm:pt modelId="{DA24DAC5-BD3D-47D6-B1F4-8C3B20F7CF56}" type="pres">
      <dgm:prSet presAssocID="{9FAF1235-8D98-4858-8BF4-1748D1A612F4}" presName="sibTrans" presStyleCnt="0"/>
      <dgm:spPr/>
    </dgm:pt>
    <dgm:pt modelId="{F6D033B0-2121-40C5-A97E-DDDEE2018793}" type="pres">
      <dgm:prSet presAssocID="{B69DE2E0-2390-4805-A7F9-9335904EC062}" presName="compNode" presStyleCnt="0"/>
      <dgm:spPr/>
    </dgm:pt>
    <dgm:pt modelId="{38547865-4762-4A66-A082-39C6641BBCCD}" type="pres">
      <dgm:prSet presAssocID="{B69DE2E0-2390-4805-A7F9-9335904EC062}" presName="bgRect" presStyleLbl="bgShp" presStyleIdx="2" presStyleCnt="5" custLinFactNeighborY="-873"/>
      <dgm:spPr/>
    </dgm:pt>
    <dgm:pt modelId="{6241863B-5603-4A78-956C-C7812350FD5A}" type="pres">
      <dgm:prSet presAssocID="{B69DE2E0-2390-4805-A7F9-9335904EC062}" presName="iconRect" presStyleLbl="node1" presStyleIdx="2" presStyleCnt="5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>
          <a:noFill/>
        </a:ln>
      </dgm:spPr>
    </dgm:pt>
    <dgm:pt modelId="{A0244B6A-F3A7-4977-A7FA-5C5EBB8A0F60}" type="pres">
      <dgm:prSet presAssocID="{B69DE2E0-2390-4805-A7F9-9335904EC062}" presName="spaceRect" presStyleCnt="0"/>
      <dgm:spPr/>
    </dgm:pt>
    <dgm:pt modelId="{3D7DB69F-043A-453E-BFD9-F8CB45D3B0B0}" type="pres">
      <dgm:prSet presAssocID="{B69DE2E0-2390-4805-A7F9-9335904EC062}" presName="parTx" presStyleLbl="revTx" presStyleIdx="2" presStyleCnt="5">
        <dgm:presLayoutVars>
          <dgm:chMax val="0"/>
          <dgm:chPref val="0"/>
        </dgm:presLayoutVars>
      </dgm:prSet>
      <dgm:spPr/>
    </dgm:pt>
    <dgm:pt modelId="{A9DF2211-6DAF-4119-83E6-444B4E39A84A}" type="pres">
      <dgm:prSet presAssocID="{A7683656-3F78-42FB-A070-0766483560D8}" presName="sibTrans" presStyleCnt="0"/>
      <dgm:spPr/>
    </dgm:pt>
    <dgm:pt modelId="{07A0B963-B34F-44EE-B291-D749ECE40670}" type="pres">
      <dgm:prSet presAssocID="{D14BB7F4-F2C6-419F-99C0-7EBD056ACE4E}" presName="compNode" presStyleCnt="0"/>
      <dgm:spPr/>
    </dgm:pt>
    <dgm:pt modelId="{B2ED0A47-B9D4-4A79-BD5F-912D6FE3A213}" type="pres">
      <dgm:prSet presAssocID="{D14BB7F4-F2C6-419F-99C0-7EBD056ACE4E}" presName="bgRect" presStyleLbl="bgShp" presStyleIdx="3" presStyleCnt="5"/>
      <dgm:spPr/>
    </dgm:pt>
    <dgm:pt modelId="{B36BA0C4-F2B0-434B-BE24-F4710232E4FE}" type="pres">
      <dgm:prSet presAssocID="{D14BB7F4-F2C6-419F-99C0-7EBD056ACE4E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7000" r="-17000"/>
          </a:stretch>
        </a:blipFill>
      </dgm:spPr>
    </dgm:pt>
    <dgm:pt modelId="{5C58F0E9-BF3C-49AE-9739-4A2EFCB2AC8D}" type="pres">
      <dgm:prSet presAssocID="{D14BB7F4-F2C6-419F-99C0-7EBD056ACE4E}" presName="spaceRect" presStyleCnt="0"/>
      <dgm:spPr/>
    </dgm:pt>
    <dgm:pt modelId="{5503DABA-5BF2-4BC3-9D02-DF295E16968D}" type="pres">
      <dgm:prSet presAssocID="{D14BB7F4-F2C6-419F-99C0-7EBD056ACE4E}" presName="parTx" presStyleLbl="revTx" presStyleIdx="3" presStyleCnt="5">
        <dgm:presLayoutVars>
          <dgm:chMax val="0"/>
          <dgm:chPref val="0"/>
        </dgm:presLayoutVars>
      </dgm:prSet>
      <dgm:spPr/>
    </dgm:pt>
    <dgm:pt modelId="{9EC21236-DA46-455D-BB1E-FC1DDE50AF8B}" type="pres">
      <dgm:prSet presAssocID="{A6553EA5-87B6-41BB-875A-B4D8DC0BA5C2}" presName="sibTrans" presStyleCnt="0"/>
      <dgm:spPr/>
    </dgm:pt>
    <dgm:pt modelId="{D732EF4F-2835-4937-8860-4D77212C3FC5}" type="pres">
      <dgm:prSet presAssocID="{15CBAE99-7BED-48AC-9F55-24FADBFDD7BD}" presName="compNode" presStyleCnt="0"/>
      <dgm:spPr/>
    </dgm:pt>
    <dgm:pt modelId="{63CCDFF6-4622-4AB4-8C9C-559A0429ADEA}" type="pres">
      <dgm:prSet presAssocID="{15CBAE99-7BED-48AC-9F55-24FADBFDD7BD}" presName="bgRect" presStyleLbl="bgShp" presStyleIdx="4" presStyleCnt="5"/>
      <dgm:spPr/>
    </dgm:pt>
    <dgm:pt modelId="{6E71449E-BB84-4BE0-8BE7-B8FFDCC60EE8}" type="pres">
      <dgm:prSet presAssocID="{15CBAE99-7BED-48AC-9F55-24FADBFDD7BD}" presName="iconRect" presStyleLbl="node1" presStyleIdx="4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05702972-43F7-451A-AC83-2FCAB2EC3825}" type="pres">
      <dgm:prSet presAssocID="{15CBAE99-7BED-48AC-9F55-24FADBFDD7BD}" presName="spaceRect" presStyleCnt="0"/>
      <dgm:spPr/>
    </dgm:pt>
    <dgm:pt modelId="{A2023B7A-B8F7-4032-957D-AA40C38F1397}" type="pres">
      <dgm:prSet presAssocID="{15CBAE99-7BED-48AC-9F55-24FADBFDD7BD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45969F06-7EF8-4B71-82C1-FE579AD15A91}" type="presOf" srcId="{C3467AFE-4572-44E1-9E72-D9349D039812}" destId="{83704295-9FD7-4223-B275-B5C364EE52EB}" srcOrd="0" destOrd="0" presId="urn:microsoft.com/office/officeart/2018/2/layout/IconVerticalSolidList"/>
    <dgm:cxn modelId="{C9A97C10-B045-4AAA-9373-812F7AF267A3}" srcId="{C2589EAD-2B7B-4597-BB7E-5515E5BC8628}" destId="{A7DF1DA0-550E-455D-9602-7878F85F2F16}" srcOrd="1" destOrd="0" parTransId="{B26A29BF-4DA0-42C6-BAD7-EF6D48A9D52B}" sibTransId="{9FAF1235-8D98-4858-8BF4-1748D1A612F4}"/>
    <dgm:cxn modelId="{E9D1D31B-E5E8-481D-931B-3FF5DF8E0DFB}" type="presOf" srcId="{B69DE2E0-2390-4805-A7F9-9335904EC062}" destId="{3D7DB69F-043A-453E-BFD9-F8CB45D3B0B0}" srcOrd="0" destOrd="0" presId="urn:microsoft.com/office/officeart/2018/2/layout/IconVerticalSolidList"/>
    <dgm:cxn modelId="{CDCE7169-E83E-45DE-981D-837D804F509F}" type="presOf" srcId="{15CBAE99-7BED-48AC-9F55-24FADBFDD7BD}" destId="{A2023B7A-B8F7-4032-957D-AA40C38F1397}" srcOrd="0" destOrd="0" presId="urn:microsoft.com/office/officeart/2018/2/layout/IconVerticalSolidList"/>
    <dgm:cxn modelId="{B4FE636F-D9F9-452A-967E-08C593852EB8}" type="presOf" srcId="{C2589EAD-2B7B-4597-BB7E-5515E5BC8628}" destId="{93379A5E-F84B-40C8-BBAE-22DEB8A8F6FB}" srcOrd="0" destOrd="0" presId="urn:microsoft.com/office/officeart/2018/2/layout/IconVerticalSolidList"/>
    <dgm:cxn modelId="{F2FC2E78-DAD0-4449-9FA4-2CCB47985CA4}" type="presOf" srcId="{D14BB7F4-F2C6-419F-99C0-7EBD056ACE4E}" destId="{5503DABA-5BF2-4BC3-9D02-DF295E16968D}" srcOrd="0" destOrd="0" presId="urn:microsoft.com/office/officeart/2018/2/layout/IconVerticalSolidList"/>
    <dgm:cxn modelId="{CBCF6F96-105C-4813-AD0C-8A9A5BB580F2}" srcId="{C2589EAD-2B7B-4597-BB7E-5515E5BC8628}" destId="{B69DE2E0-2390-4805-A7F9-9335904EC062}" srcOrd="2" destOrd="0" parTransId="{41175F86-100A-4EA9-9126-319667A2453D}" sibTransId="{A7683656-3F78-42FB-A070-0766483560D8}"/>
    <dgm:cxn modelId="{4A87D7B4-545F-4646-9D44-5C6B3B3DD1B2}" srcId="{C2589EAD-2B7B-4597-BB7E-5515E5BC8628}" destId="{C3467AFE-4572-44E1-9E72-D9349D039812}" srcOrd="0" destOrd="0" parTransId="{763D1807-DBC6-4E02-8600-6DC7814F8DDA}" sibTransId="{9CFC9193-22D2-4AFB-A4BC-E0E6A7F2083D}"/>
    <dgm:cxn modelId="{B278A8C4-2807-43F7-A166-90894B67833B}" srcId="{C2589EAD-2B7B-4597-BB7E-5515E5BC8628}" destId="{D14BB7F4-F2C6-419F-99C0-7EBD056ACE4E}" srcOrd="3" destOrd="0" parTransId="{8BB9CE3F-09AF-41CC-A61B-74DF16E6DFAC}" sibTransId="{A6553EA5-87B6-41BB-875A-B4D8DC0BA5C2}"/>
    <dgm:cxn modelId="{90600EC5-94DF-45B2-9EE5-F75EF558300A}" type="presOf" srcId="{A7DF1DA0-550E-455D-9602-7878F85F2F16}" destId="{37AB1096-D188-472A-BE38-CF4179B5936F}" srcOrd="0" destOrd="0" presId="urn:microsoft.com/office/officeart/2018/2/layout/IconVerticalSolidList"/>
    <dgm:cxn modelId="{A5D387E3-CB8E-4EC8-80EC-F0391AB04A54}" srcId="{C2589EAD-2B7B-4597-BB7E-5515E5BC8628}" destId="{15CBAE99-7BED-48AC-9F55-24FADBFDD7BD}" srcOrd="4" destOrd="0" parTransId="{F16A19A3-0BDD-4B33-8867-B3A3FA0F3926}" sibTransId="{EBB06318-A574-4096-A1C6-F6420B25FDDA}"/>
    <dgm:cxn modelId="{1C76616F-6299-4453-A0EE-59C4870A7590}" type="presParOf" srcId="{93379A5E-F84B-40C8-BBAE-22DEB8A8F6FB}" destId="{F01EB1D5-EEA7-48F1-B383-9467DB990607}" srcOrd="0" destOrd="0" presId="urn:microsoft.com/office/officeart/2018/2/layout/IconVerticalSolidList"/>
    <dgm:cxn modelId="{134B2BBF-D943-4CFC-8CCD-E42A9C25824E}" type="presParOf" srcId="{F01EB1D5-EEA7-48F1-B383-9467DB990607}" destId="{4025011A-4FAC-4BBC-B2C6-BF37C2FFE098}" srcOrd="0" destOrd="0" presId="urn:microsoft.com/office/officeart/2018/2/layout/IconVerticalSolidList"/>
    <dgm:cxn modelId="{4450F593-0DDC-49C5-B600-175C6B0B506A}" type="presParOf" srcId="{F01EB1D5-EEA7-48F1-B383-9467DB990607}" destId="{35A7A742-A8A5-49C6-9D94-BF46FD5BB800}" srcOrd="1" destOrd="0" presId="urn:microsoft.com/office/officeart/2018/2/layout/IconVerticalSolidList"/>
    <dgm:cxn modelId="{9E7CB7BE-09D8-49F4-9F07-AA24FC20221F}" type="presParOf" srcId="{F01EB1D5-EEA7-48F1-B383-9467DB990607}" destId="{1CFA9080-7320-42B3-A98D-DD4BDF1662B6}" srcOrd="2" destOrd="0" presId="urn:microsoft.com/office/officeart/2018/2/layout/IconVerticalSolidList"/>
    <dgm:cxn modelId="{D7E162E2-E922-4CA0-ACA8-B06B5ED0F313}" type="presParOf" srcId="{F01EB1D5-EEA7-48F1-B383-9467DB990607}" destId="{83704295-9FD7-4223-B275-B5C364EE52EB}" srcOrd="3" destOrd="0" presId="urn:microsoft.com/office/officeart/2018/2/layout/IconVerticalSolidList"/>
    <dgm:cxn modelId="{CC893EE0-55DC-4023-8739-AC2D26D78DA4}" type="presParOf" srcId="{93379A5E-F84B-40C8-BBAE-22DEB8A8F6FB}" destId="{93CB7659-E015-4C0B-8969-11468FD570AF}" srcOrd="1" destOrd="0" presId="urn:microsoft.com/office/officeart/2018/2/layout/IconVerticalSolidList"/>
    <dgm:cxn modelId="{AC26478C-298E-4C32-8E74-1B8F889A3252}" type="presParOf" srcId="{93379A5E-F84B-40C8-BBAE-22DEB8A8F6FB}" destId="{1460FFAE-08FC-4DBD-8DA3-84E0F532A2FC}" srcOrd="2" destOrd="0" presId="urn:microsoft.com/office/officeart/2018/2/layout/IconVerticalSolidList"/>
    <dgm:cxn modelId="{B2EC2B4A-6FC8-4B1C-9E40-AD6CD50085A6}" type="presParOf" srcId="{1460FFAE-08FC-4DBD-8DA3-84E0F532A2FC}" destId="{300E1BE8-D2CF-47A8-AB36-8AC07D102740}" srcOrd="0" destOrd="0" presId="urn:microsoft.com/office/officeart/2018/2/layout/IconVerticalSolidList"/>
    <dgm:cxn modelId="{B4816712-81D0-4744-B0E5-8BE4C7D33CDE}" type="presParOf" srcId="{1460FFAE-08FC-4DBD-8DA3-84E0F532A2FC}" destId="{C547A505-9099-4AC3-B7FA-72E73458B581}" srcOrd="1" destOrd="0" presId="urn:microsoft.com/office/officeart/2018/2/layout/IconVerticalSolidList"/>
    <dgm:cxn modelId="{64767FFC-2670-4551-8879-4C33EC329AFF}" type="presParOf" srcId="{1460FFAE-08FC-4DBD-8DA3-84E0F532A2FC}" destId="{C8E552D3-4C12-4AEE-96B4-ACBADC386DA8}" srcOrd="2" destOrd="0" presId="urn:microsoft.com/office/officeart/2018/2/layout/IconVerticalSolidList"/>
    <dgm:cxn modelId="{72912E4C-9B86-4759-97C0-262272FB2A4D}" type="presParOf" srcId="{1460FFAE-08FC-4DBD-8DA3-84E0F532A2FC}" destId="{37AB1096-D188-472A-BE38-CF4179B5936F}" srcOrd="3" destOrd="0" presId="urn:microsoft.com/office/officeart/2018/2/layout/IconVerticalSolidList"/>
    <dgm:cxn modelId="{6A0C197E-FA50-4A7D-8930-B2CC52DFA135}" type="presParOf" srcId="{93379A5E-F84B-40C8-BBAE-22DEB8A8F6FB}" destId="{DA24DAC5-BD3D-47D6-B1F4-8C3B20F7CF56}" srcOrd="3" destOrd="0" presId="urn:microsoft.com/office/officeart/2018/2/layout/IconVerticalSolidList"/>
    <dgm:cxn modelId="{207DEC96-EA01-4D37-B68A-A1F9024277EA}" type="presParOf" srcId="{93379A5E-F84B-40C8-BBAE-22DEB8A8F6FB}" destId="{F6D033B0-2121-40C5-A97E-DDDEE2018793}" srcOrd="4" destOrd="0" presId="urn:microsoft.com/office/officeart/2018/2/layout/IconVerticalSolidList"/>
    <dgm:cxn modelId="{0640EC04-FE0F-437D-9EC6-246C1FD30866}" type="presParOf" srcId="{F6D033B0-2121-40C5-A97E-DDDEE2018793}" destId="{38547865-4762-4A66-A082-39C6641BBCCD}" srcOrd="0" destOrd="0" presId="urn:microsoft.com/office/officeart/2018/2/layout/IconVerticalSolidList"/>
    <dgm:cxn modelId="{E13C3C3A-541F-4FC2-BECC-BA563F1AF0A3}" type="presParOf" srcId="{F6D033B0-2121-40C5-A97E-DDDEE2018793}" destId="{6241863B-5603-4A78-956C-C7812350FD5A}" srcOrd="1" destOrd="0" presId="urn:microsoft.com/office/officeart/2018/2/layout/IconVerticalSolidList"/>
    <dgm:cxn modelId="{7245D67E-993D-4D55-8015-5FFC8C7EE52F}" type="presParOf" srcId="{F6D033B0-2121-40C5-A97E-DDDEE2018793}" destId="{A0244B6A-F3A7-4977-A7FA-5C5EBB8A0F60}" srcOrd="2" destOrd="0" presId="urn:microsoft.com/office/officeart/2018/2/layout/IconVerticalSolidList"/>
    <dgm:cxn modelId="{FD7F9799-5EB9-422B-81DD-1FA732A385C2}" type="presParOf" srcId="{F6D033B0-2121-40C5-A97E-DDDEE2018793}" destId="{3D7DB69F-043A-453E-BFD9-F8CB45D3B0B0}" srcOrd="3" destOrd="0" presId="urn:microsoft.com/office/officeart/2018/2/layout/IconVerticalSolidList"/>
    <dgm:cxn modelId="{98E4A01B-14B6-446E-B9AB-9E9D632783B5}" type="presParOf" srcId="{93379A5E-F84B-40C8-BBAE-22DEB8A8F6FB}" destId="{A9DF2211-6DAF-4119-83E6-444B4E39A84A}" srcOrd="5" destOrd="0" presId="urn:microsoft.com/office/officeart/2018/2/layout/IconVerticalSolidList"/>
    <dgm:cxn modelId="{1908FCB5-C9E3-415A-9578-DFA567DAAF5C}" type="presParOf" srcId="{93379A5E-F84B-40C8-BBAE-22DEB8A8F6FB}" destId="{07A0B963-B34F-44EE-B291-D749ECE40670}" srcOrd="6" destOrd="0" presId="urn:microsoft.com/office/officeart/2018/2/layout/IconVerticalSolidList"/>
    <dgm:cxn modelId="{38ACC56B-5BD3-4224-B3F2-2E350EF760B7}" type="presParOf" srcId="{07A0B963-B34F-44EE-B291-D749ECE40670}" destId="{B2ED0A47-B9D4-4A79-BD5F-912D6FE3A213}" srcOrd="0" destOrd="0" presId="urn:microsoft.com/office/officeart/2018/2/layout/IconVerticalSolidList"/>
    <dgm:cxn modelId="{66EC201B-9338-46DD-8A63-0B8C89D9E26B}" type="presParOf" srcId="{07A0B963-B34F-44EE-B291-D749ECE40670}" destId="{B36BA0C4-F2B0-434B-BE24-F4710232E4FE}" srcOrd="1" destOrd="0" presId="urn:microsoft.com/office/officeart/2018/2/layout/IconVerticalSolidList"/>
    <dgm:cxn modelId="{1A4C8F09-2D19-4C1A-A92A-F929F4DCBA71}" type="presParOf" srcId="{07A0B963-B34F-44EE-B291-D749ECE40670}" destId="{5C58F0E9-BF3C-49AE-9739-4A2EFCB2AC8D}" srcOrd="2" destOrd="0" presId="urn:microsoft.com/office/officeart/2018/2/layout/IconVerticalSolidList"/>
    <dgm:cxn modelId="{D1BE10C5-2BA7-45A2-8608-DE3A9F528660}" type="presParOf" srcId="{07A0B963-B34F-44EE-B291-D749ECE40670}" destId="{5503DABA-5BF2-4BC3-9D02-DF295E16968D}" srcOrd="3" destOrd="0" presId="urn:microsoft.com/office/officeart/2018/2/layout/IconVerticalSolidList"/>
    <dgm:cxn modelId="{79107549-D3E6-4657-810F-6191515B2C1E}" type="presParOf" srcId="{93379A5E-F84B-40C8-BBAE-22DEB8A8F6FB}" destId="{9EC21236-DA46-455D-BB1E-FC1DDE50AF8B}" srcOrd="7" destOrd="0" presId="urn:microsoft.com/office/officeart/2018/2/layout/IconVerticalSolidList"/>
    <dgm:cxn modelId="{FC771C2E-8033-44DE-B196-2542368333B3}" type="presParOf" srcId="{93379A5E-F84B-40C8-BBAE-22DEB8A8F6FB}" destId="{D732EF4F-2835-4937-8860-4D77212C3FC5}" srcOrd="8" destOrd="0" presId="urn:microsoft.com/office/officeart/2018/2/layout/IconVerticalSolidList"/>
    <dgm:cxn modelId="{BBDC4ADE-3C95-4DE8-B258-0BE8C5FE4868}" type="presParOf" srcId="{D732EF4F-2835-4937-8860-4D77212C3FC5}" destId="{63CCDFF6-4622-4AB4-8C9C-559A0429ADEA}" srcOrd="0" destOrd="0" presId="urn:microsoft.com/office/officeart/2018/2/layout/IconVerticalSolidList"/>
    <dgm:cxn modelId="{5FD7B70B-AB0C-4D8A-9D12-9E4FB36CC39D}" type="presParOf" srcId="{D732EF4F-2835-4937-8860-4D77212C3FC5}" destId="{6E71449E-BB84-4BE0-8BE7-B8FFDCC60EE8}" srcOrd="1" destOrd="0" presId="urn:microsoft.com/office/officeart/2018/2/layout/IconVerticalSolidList"/>
    <dgm:cxn modelId="{A5D81189-638F-48FC-8483-117E62FA821C}" type="presParOf" srcId="{D732EF4F-2835-4937-8860-4D77212C3FC5}" destId="{05702972-43F7-451A-AC83-2FCAB2EC3825}" srcOrd="2" destOrd="0" presId="urn:microsoft.com/office/officeart/2018/2/layout/IconVerticalSolidList"/>
    <dgm:cxn modelId="{DD16D461-1EBE-4B2B-974C-9625912FC9BA}" type="presParOf" srcId="{D732EF4F-2835-4937-8860-4D77212C3FC5}" destId="{A2023B7A-B8F7-4032-957D-AA40C38F139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9EE64D1-67AC-437D-A4D4-F0E0A7E157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35A9DD7-EA0C-4D81-B00F-A5A53B88BA8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Trustworthy issuers: </a:t>
          </a:r>
          <a:r>
            <a:rPr lang="en-US" b="0" dirty="0"/>
            <a:t>Trust anchor/root CAs and Intermediary CAs; </a:t>
          </a:r>
          <a:br>
            <a:rPr lang="en-US" b="0" dirty="0"/>
          </a:br>
          <a:r>
            <a:rPr lang="en-US" b="0" dirty="0"/>
            <a:t>Limitations on Intermediary CAs (e.g., restricted domain names)</a:t>
          </a:r>
        </a:p>
      </dgm:t>
    </dgm:pt>
    <dgm:pt modelId="{F9ABEAA4-F139-4550-AEF7-0CCD613FA8AA}" type="parTrans" cxnId="{9A6DB011-56BB-4C88-8A4C-B172735B26B0}">
      <dgm:prSet/>
      <dgm:spPr/>
      <dgm:t>
        <a:bodyPr/>
        <a:lstStyle/>
        <a:p>
          <a:endParaRPr lang="en-US"/>
        </a:p>
      </dgm:t>
    </dgm:pt>
    <dgm:pt modelId="{02D21888-5A70-403F-81DC-BB362E680F2C}" type="sibTrans" cxnId="{9A6DB011-56BB-4C88-8A4C-B172735B26B0}">
      <dgm:prSet/>
      <dgm:spPr/>
      <dgm:t>
        <a:bodyPr/>
        <a:lstStyle/>
        <a:p>
          <a:endParaRPr lang="en-US"/>
        </a:p>
      </dgm:t>
    </dgm:pt>
    <dgm:pt modelId="{7199EBED-124F-4448-988C-6E1AB35581A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Accountability: </a:t>
          </a:r>
          <a:r>
            <a:rPr lang="en-US" dirty="0"/>
            <a:t>identify issuer of given certificate</a:t>
          </a:r>
        </a:p>
      </dgm:t>
    </dgm:pt>
    <dgm:pt modelId="{B476837E-14F6-44CB-9DE4-179BD3F5F121}" type="parTrans" cxnId="{EB7A26BA-3006-4A58-907B-FBAA0CA2135C}">
      <dgm:prSet/>
      <dgm:spPr/>
      <dgm:t>
        <a:bodyPr/>
        <a:lstStyle/>
        <a:p>
          <a:endParaRPr lang="en-US"/>
        </a:p>
      </dgm:t>
    </dgm:pt>
    <dgm:pt modelId="{534A4C96-8A6F-412D-8B29-C5DA37A87AEE}" type="sibTrans" cxnId="{EB7A26BA-3006-4A58-907B-FBAA0CA2135C}">
      <dgm:prSet/>
      <dgm:spPr/>
      <dgm:t>
        <a:bodyPr/>
        <a:lstStyle/>
        <a:p>
          <a:endParaRPr lang="en-US"/>
        </a:p>
      </dgm:t>
    </dgm:pt>
    <dgm:pt modelId="{720586CF-A6E5-4C7A-9A0F-38F590E7816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Timeliness: </a:t>
          </a:r>
          <a:r>
            <a:rPr lang="en-US" dirty="0"/>
            <a:t>limited validity period, timely </a:t>
          </a:r>
          <a:r>
            <a:rPr lang="en-US" b="1" dirty="0"/>
            <a:t>revocation</a:t>
          </a:r>
          <a:endParaRPr lang="en-US" dirty="0"/>
        </a:p>
      </dgm:t>
    </dgm:pt>
    <dgm:pt modelId="{14F139B8-0B0A-4383-95E3-34093ED10ADD}" type="parTrans" cxnId="{38E53841-E9FA-4900-8226-568E21CDC6A7}">
      <dgm:prSet/>
      <dgm:spPr/>
      <dgm:t>
        <a:bodyPr/>
        <a:lstStyle/>
        <a:p>
          <a:endParaRPr lang="en-US"/>
        </a:p>
      </dgm:t>
    </dgm:pt>
    <dgm:pt modelId="{87561105-F0A7-403F-B206-604EAF908258}" type="sibTrans" cxnId="{38E53841-E9FA-4900-8226-568E21CDC6A7}">
      <dgm:prSet/>
      <dgm:spPr/>
      <dgm:t>
        <a:bodyPr/>
        <a:lstStyle/>
        <a:p>
          <a:endParaRPr lang="en-US"/>
        </a:p>
      </dgm:t>
    </dgm:pt>
    <dgm:pt modelId="{B608DA22-8210-43CE-829C-BA3AE824701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Transparency: </a:t>
          </a:r>
          <a:r>
            <a:rPr lang="en-US" i="0" dirty="0"/>
            <a:t>public log of all certificate; no ‘hidden’ certs!</a:t>
          </a:r>
          <a:endParaRPr lang="en-US" dirty="0"/>
        </a:p>
      </dgm:t>
    </dgm:pt>
    <dgm:pt modelId="{0F581A33-A7CF-4731-905A-EA11C02BA551}" type="parTrans" cxnId="{F220B022-789B-460C-B0A5-D38CF4DD083A}">
      <dgm:prSet/>
      <dgm:spPr/>
      <dgm:t>
        <a:bodyPr/>
        <a:lstStyle/>
        <a:p>
          <a:endParaRPr lang="en-US"/>
        </a:p>
      </dgm:t>
    </dgm:pt>
    <dgm:pt modelId="{96D99E6D-A62C-439A-870C-BD31CCFBD0C4}" type="sibTrans" cxnId="{F220B022-789B-460C-B0A5-D38CF4DD083A}">
      <dgm:prSet/>
      <dgm:spPr/>
      <dgm:t>
        <a:bodyPr/>
        <a:lstStyle/>
        <a:p>
          <a:endParaRPr lang="en-US"/>
        </a:p>
      </dgm:t>
    </dgm:pt>
    <dgm:pt modelId="{671F405A-CE6C-4FAC-B140-53F04F4A309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Non-Equivocation: </a:t>
          </a:r>
          <a:r>
            <a:rPr lang="en-US" b="0" i="0" dirty="0"/>
            <a:t>one entity – one certificate </a:t>
          </a:r>
          <a:endParaRPr lang="en-US" b="0" dirty="0"/>
        </a:p>
      </dgm:t>
    </dgm:pt>
    <dgm:pt modelId="{BC06619D-B177-46CA-976E-08B706EDF14E}" type="parTrans" cxnId="{85DC7DD1-D80D-4D0E-89A2-627C1E0DD90A}">
      <dgm:prSet/>
      <dgm:spPr/>
      <dgm:t>
        <a:bodyPr/>
        <a:lstStyle/>
        <a:p>
          <a:endParaRPr lang="en-US"/>
        </a:p>
      </dgm:t>
    </dgm:pt>
    <dgm:pt modelId="{218AAF3A-74CB-466B-9EEC-97BD096311C4}" type="sibTrans" cxnId="{85DC7DD1-D80D-4D0E-89A2-627C1E0DD90A}">
      <dgm:prSet/>
      <dgm:spPr/>
      <dgm:t>
        <a:bodyPr/>
        <a:lstStyle/>
        <a:p>
          <a:endParaRPr lang="en-US"/>
        </a:p>
      </dgm:t>
    </dgm:pt>
    <dgm:pt modelId="{92C470F6-2208-43D8-B84D-81E0D9DD53D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dirty="0"/>
            <a:t>Privacy: </a:t>
          </a:r>
          <a:r>
            <a:rPr lang="en-US" b="0" i="0" dirty="0"/>
            <a:t>why should CA know which site I use?</a:t>
          </a:r>
          <a:endParaRPr lang="en-US" b="0" dirty="0"/>
        </a:p>
      </dgm:t>
    </dgm:pt>
    <dgm:pt modelId="{118D7E42-BCA6-4A82-9E59-BB4152F890DF}" type="parTrans" cxnId="{B2330E04-E2BD-4D7E-B00F-0713A8A65654}">
      <dgm:prSet/>
      <dgm:spPr/>
      <dgm:t>
        <a:bodyPr/>
        <a:lstStyle/>
        <a:p>
          <a:endParaRPr lang="en-US"/>
        </a:p>
      </dgm:t>
    </dgm:pt>
    <dgm:pt modelId="{AC8B1559-9F05-40F6-849E-BF97B6C3BD98}" type="sibTrans" cxnId="{B2330E04-E2BD-4D7E-B00F-0713A8A65654}">
      <dgm:prSet/>
      <dgm:spPr/>
      <dgm:t>
        <a:bodyPr/>
        <a:lstStyle/>
        <a:p>
          <a:endParaRPr lang="en-US"/>
        </a:p>
      </dgm:t>
    </dgm:pt>
    <dgm:pt modelId="{58972F15-4F94-46C3-B9EC-04022EC541F9}" type="pres">
      <dgm:prSet presAssocID="{69EE64D1-67AC-437D-A4D4-F0E0A7E157EB}" presName="root" presStyleCnt="0">
        <dgm:presLayoutVars>
          <dgm:dir/>
          <dgm:resizeHandles val="exact"/>
        </dgm:presLayoutVars>
      </dgm:prSet>
      <dgm:spPr/>
    </dgm:pt>
    <dgm:pt modelId="{6659A1AB-8330-428B-B77E-9E858C679442}" type="pres">
      <dgm:prSet presAssocID="{035A9DD7-EA0C-4D81-B00F-A5A53B88BA88}" presName="compNode" presStyleCnt="0"/>
      <dgm:spPr/>
    </dgm:pt>
    <dgm:pt modelId="{FEAB26AD-51F8-40FC-BC15-C698D957C852}" type="pres">
      <dgm:prSet presAssocID="{035A9DD7-EA0C-4D81-B00F-A5A53B88BA88}" presName="bgRect" presStyleLbl="bgShp" presStyleIdx="0" presStyleCnt="6" custLinFactNeighborY="-1626"/>
      <dgm:spPr/>
    </dgm:pt>
    <dgm:pt modelId="{855A42E6-01A9-4B14-B028-5119CC4D28B8}" type="pres">
      <dgm:prSet presAssocID="{035A9DD7-EA0C-4D81-B00F-A5A53B88BA88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chor"/>
        </a:ext>
      </dgm:extLst>
    </dgm:pt>
    <dgm:pt modelId="{D7CA9DCA-DB0B-4BF6-A5D7-4961C873A1A1}" type="pres">
      <dgm:prSet presAssocID="{035A9DD7-EA0C-4D81-B00F-A5A53B88BA88}" presName="spaceRect" presStyleCnt="0"/>
      <dgm:spPr/>
    </dgm:pt>
    <dgm:pt modelId="{FFC4589F-DE5D-4981-81E9-2429C0C541A6}" type="pres">
      <dgm:prSet presAssocID="{035A9DD7-EA0C-4D81-B00F-A5A53B88BA88}" presName="parTx" presStyleLbl="revTx" presStyleIdx="0" presStyleCnt="6">
        <dgm:presLayoutVars>
          <dgm:chMax val="0"/>
          <dgm:chPref val="0"/>
        </dgm:presLayoutVars>
      </dgm:prSet>
      <dgm:spPr/>
    </dgm:pt>
    <dgm:pt modelId="{65C64FD9-654C-469D-B1F6-A2600DA22191}" type="pres">
      <dgm:prSet presAssocID="{02D21888-5A70-403F-81DC-BB362E680F2C}" presName="sibTrans" presStyleCnt="0"/>
      <dgm:spPr/>
    </dgm:pt>
    <dgm:pt modelId="{3F0CF292-B41B-422E-9A32-1458E342E958}" type="pres">
      <dgm:prSet presAssocID="{7199EBED-124F-4448-988C-6E1AB35581AB}" presName="compNode" presStyleCnt="0"/>
      <dgm:spPr/>
    </dgm:pt>
    <dgm:pt modelId="{2FA62339-9B90-4BE4-8E17-2AD49422D3A1}" type="pres">
      <dgm:prSet presAssocID="{7199EBED-124F-4448-988C-6E1AB35581AB}" presName="bgRect" presStyleLbl="bgShp" presStyleIdx="1" presStyleCnt="6"/>
      <dgm:spPr/>
    </dgm:pt>
    <dgm:pt modelId="{70742B21-6F01-4AD2-9CB0-EB1CE0EA2E3A}" type="pres">
      <dgm:prSet presAssocID="{7199EBED-124F-4448-988C-6E1AB35581A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udge"/>
        </a:ext>
      </dgm:extLst>
    </dgm:pt>
    <dgm:pt modelId="{71B8A926-7330-40D4-BDDF-B4319E363D9E}" type="pres">
      <dgm:prSet presAssocID="{7199EBED-124F-4448-988C-6E1AB35581AB}" presName="spaceRect" presStyleCnt="0"/>
      <dgm:spPr/>
    </dgm:pt>
    <dgm:pt modelId="{13F861CF-CA22-4701-BE2B-2731C90C83D0}" type="pres">
      <dgm:prSet presAssocID="{7199EBED-124F-4448-988C-6E1AB35581AB}" presName="parTx" presStyleLbl="revTx" presStyleIdx="1" presStyleCnt="6">
        <dgm:presLayoutVars>
          <dgm:chMax val="0"/>
          <dgm:chPref val="0"/>
        </dgm:presLayoutVars>
      </dgm:prSet>
      <dgm:spPr/>
    </dgm:pt>
    <dgm:pt modelId="{9CD38FE6-6FE3-4D80-BD17-5BE528E89522}" type="pres">
      <dgm:prSet presAssocID="{534A4C96-8A6F-412D-8B29-C5DA37A87AEE}" presName="sibTrans" presStyleCnt="0"/>
      <dgm:spPr/>
    </dgm:pt>
    <dgm:pt modelId="{8EAF73B1-95F2-4C7A-9BE0-0DC63FF36A99}" type="pres">
      <dgm:prSet presAssocID="{720586CF-A6E5-4C7A-9A0F-38F590E7816E}" presName="compNode" presStyleCnt="0"/>
      <dgm:spPr/>
    </dgm:pt>
    <dgm:pt modelId="{1A58D609-D729-481A-AF23-20CB90B3E6A4}" type="pres">
      <dgm:prSet presAssocID="{720586CF-A6E5-4C7A-9A0F-38F590E7816E}" presName="bgRect" presStyleLbl="bgShp" presStyleIdx="2" presStyleCnt="6"/>
      <dgm:spPr/>
    </dgm:pt>
    <dgm:pt modelId="{2D1B2FB5-C85C-4176-9DE6-591801475EE2}" type="pres">
      <dgm:prSet presAssocID="{720586CF-A6E5-4C7A-9A0F-38F590E7816E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4E9535FB-85AF-4145-8CE9-2613DD02E98C}" type="pres">
      <dgm:prSet presAssocID="{720586CF-A6E5-4C7A-9A0F-38F590E7816E}" presName="spaceRect" presStyleCnt="0"/>
      <dgm:spPr/>
    </dgm:pt>
    <dgm:pt modelId="{0B632081-7BA0-482F-81E8-27E24F1FF123}" type="pres">
      <dgm:prSet presAssocID="{720586CF-A6E5-4C7A-9A0F-38F590E7816E}" presName="parTx" presStyleLbl="revTx" presStyleIdx="2" presStyleCnt="6">
        <dgm:presLayoutVars>
          <dgm:chMax val="0"/>
          <dgm:chPref val="0"/>
        </dgm:presLayoutVars>
      </dgm:prSet>
      <dgm:spPr/>
    </dgm:pt>
    <dgm:pt modelId="{A38B7BCF-7D9F-46C6-B833-A4CDAFDDACF5}" type="pres">
      <dgm:prSet presAssocID="{87561105-F0A7-403F-B206-604EAF908258}" presName="sibTrans" presStyleCnt="0"/>
      <dgm:spPr/>
    </dgm:pt>
    <dgm:pt modelId="{AAE4E443-C7A9-4C74-AD72-A2F54407F6BD}" type="pres">
      <dgm:prSet presAssocID="{B608DA22-8210-43CE-829C-BA3AE8247017}" presName="compNode" presStyleCnt="0"/>
      <dgm:spPr/>
    </dgm:pt>
    <dgm:pt modelId="{D77415B0-79C8-45DB-B2EE-C37980F3AD13}" type="pres">
      <dgm:prSet presAssocID="{B608DA22-8210-43CE-829C-BA3AE8247017}" presName="bgRect" presStyleLbl="bgShp" presStyleIdx="3" presStyleCnt="6"/>
      <dgm:spPr/>
    </dgm:pt>
    <dgm:pt modelId="{E04A6693-E555-43BC-8D66-7644DAF2BC76}" type="pres">
      <dgm:prSet presAssocID="{B608DA22-8210-43CE-829C-BA3AE8247017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783382E8-CBD1-4223-8379-C5A33A85128D}" type="pres">
      <dgm:prSet presAssocID="{B608DA22-8210-43CE-829C-BA3AE8247017}" presName="spaceRect" presStyleCnt="0"/>
      <dgm:spPr/>
    </dgm:pt>
    <dgm:pt modelId="{97B54005-1010-4C8A-BF85-8766BEEEEAA9}" type="pres">
      <dgm:prSet presAssocID="{B608DA22-8210-43CE-829C-BA3AE8247017}" presName="parTx" presStyleLbl="revTx" presStyleIdx="3" presStyleCnt="6">
        <dgm:presLayoutVars>
          <dgm:chMax val="0"/>
          <dgm:chPref val="0"/>
        </dgm:presLayoutVars>
      </dgm:prSet>
      <dgm:spPr/>
    </dgm:pt>
    <dgm:pt modelId="{60D3A621-0658-461B-9731-D8975F0A6613}" type="pres">
      <dgm:prSet presAssocID="{96D99E6D-A62C-439A-870C-BD31CCFBD0C4}" presName="sibTrans" presStyleCnt="0"/>
      <dgm:spPr/>
    </dgm:pt>
    <dgm:pt modelId="{D49E1CFE-1A5A-4079-9AB3-6D1206BB6AD1}" type="pres">
      <dgm:prSet presAssocID="{671F405A-CE6C-4FAC-B140-53F04F4A3096}" presName="compNode" presStyleCnt="0"/>
      <dgm:spPr/>
    </dgm:pt>
    <dgm:pt modelId="{F1C87F5B-47F3-4AA5-A959-04FF2D40FD18}" type="pres">
      <dgm:prSet presAssocID="{671F405A-CE6C-4FAC-B140-53F04F4A3096}" presName="bgRect" presStyleLbl="bgShp" presStyleIdx="4" presStyleCnt="6"/>
      <dgm:spPr/>
    </dgm:pt>
    <dgm:pt modelId="{1B0F5F0A-152C-4C2E-A44A-C422D85A2765}" type="pres">
      <dgm:prSet presAssocID="{671F405A-CE6C-4FAC-B140-53F04F4A309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8EBD8563-8986-4105-BEDD-F2ECDF631EE6}" type="pres">
      <dgm:prSet presAssocID="{671F405A-CE6C-4FAC-B140-53F04F4A3096}" presName="spaceRect" presStyleCnt="0"/>
      <dgm:spPr/>
    </dgm:pt>
    <dgm:pt modelId="{45BB636E-E6D9-48F7-9DA0-EAC4FB10C6F7}" type="pres">
      <dgm:prSet presAssocID="{671F405A-CE6C-4FAC-B140-53F04F4A3096}" presName="parTx" presStyleLbl="revTx" presStyleIdx="4" presStyleCnt="6">
        <dgm:presLayoutVars>
          <dgm:chMax val="0"/>
          <dgm:chPref val="0"/>
        </dgm:presLayoutVars>
      </dgm:prSet>
      <dgm:spPr/>
    </dgm:pt>
    <dgm:pt modelId="{23F44A8A-43B2-456B-9F4F-CC82EA5A3D74}" type="pres">
      <dgm:prSet presAssocID="{218AAF3A-74CB-466B-9EEC-97BD096311C4}" presName="sibTrans" presStyleCnt="0"/>
      <dgm:spPr/>
    </dgm:pt>
    <dgm:pt modelId="{6995E93C-27CC-4C2C-A8EA-C42E82E6C8DD}" type="pres">
      <dgm:prSet presAssocID="{92C470F6-2208-43D8-B84D-81E0D9DD53D5}" presName="compNode" presStyleCnt="0"/>
      <dgm:spPr/>
    </dgm:pt>
    <dgm:pt modelId="{4C0C8A44-4217-4908-B6E7-53A50E325952}" type="pres">
      <dgm:prSet presAssocID="{92C470F6-2208-43D8-B84D-81E0D9DD53D5}" presName="bgRect" presStyleLbl="bgShp" presStyleIdx="5" presStyleCnt="6"/>
      <dgm:spPr/>
    </dgm:pt>
    <dgm:pt modelId="{7ED90677-AA57-4A97-9131-B06F31B4177F}" type="pres">
      <dgm:prSet presAssocID="{92C470F6-2208-43D8-B84D-81E0D9DD53D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 Computing"/>
        </a:ext>
      </dgm:extLst>
    </dgm:pt>
    <dgm:pt modelId="{0796F8C6-DFBF-463A-818C-51693D9F440C}" type="pres">
      <dgm:prSet presAssocID="{92C470F6-2208-43D8-B84D-81E0D9DD53D5}" presName="spaceRect" presStyleCnt="0"/>
      <dgm:spPr/>
    </dgm:pt>
    <dgm:pt modelId="{31A560CC-6ADC-48AC-88B7-F45B11403A55}" type="pres">
      <dgm:prSet presAssocID="{92C470F6-2208-43D8-B84D-81E0D9DD53D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2330E04-E2BD-4D7E-B00F-0713A8A65654}" srcId="{69EE64D1-67AC-437D-A4D4-F0E0A7E157EB}" destId="{92C470F6-2208-43D8-B84D-81E0D9DD53D5}" srcOrd="5" destOrd="0" parTransId="{118D7E42-BCA6-4A82-9E59-BB4152F890DF}" sibTransId="{AC8B1559-9F05-40F6-849E-BF97B6C3BD98}"/>
    <dgm:cxn modelId="{9A6DB011-56BB-4C88-8A4C-B172735B26B0}" srcId="{69EE64D1-67AC-437D-A4D4-F0E0A7E157EB}" destId="{035A9DD7-EA0C-4D81-B00F-A5A53B88BA88}" srcOrd="0" destOrd="0" parTransId="{F9ABEAA4-F139-4550-AEF7-0CCD613FA8AA}" sibTransId="{02D21888-5A70-403F-81DC-BB362E680F2C}"/>
    <dgm:cxn modelId="{F220B022-789B-460C-B0A5-D38CF4DD083A}" srcId="{69EE64D1-67AC-437D-A4D4-F0E0A7E157EB}" destId="{B608DA22-8210-43CE-829C-BA3AE8247017}" srcOrd="3" destOrd="0" parTransId="{0F581A33-A7CF-4731-905A-EA11C02BA551}" sibTransId="{96D99E6D-A62C-439A-870C-BD31CCFBD0C4}"/>
    <dgm:cxn modelId="{38E53841-E9FA-4900-8226-568E21CDC6A7}" srcId="{69EE64D1-67AC-437D-A4D4-F0E0A7E157EB}" destId="{720586CF-A6E5-4C7A-9A0F-38F590E7816E}" srcOrd="2" destOrd="0" parTransId="{14F139B8-0B0A-4383-95E3-34093ED10ADD}" sibTransId="{87561105-F0A7-403F-B206-604EAF908258}"/>
    <dgm:cxn modelId="{94323962-616F-405A-8F63-26CCAAF11BC8}" type="presOf" srcId="{92C470F6-2208-43D8-B84D-81E0D9DD53D5}" destId="{31A560CC-6ADC-48AC-88B7-F45B11403A55}" srcOrd="0" destOrd="0" presId="urn:microsoft.com/office/officeart/2018/2/layout/IconVerticalSolidList"/>
    <dgm:cxn modelId="{B1A3AE7B-7E0C-4ACC-899E-3CF7B0A6F893}" type="presOf" srcId="{7199EBED-124F-4448-988C-6E1AB35581AB}" destId="{13F861CF-CA22-4701-BE2B-2731C90C83D0}" srcOrd="0" destOrd="0" presId="urn:microsoft.com/office/officeart/2018/2/layout/IconVerticalSolidList"/>
    <dgm:cxn modelId="{6DF979AB-58A2-4494-BB7B-7C204A383EC6}" type="presOf" srcId="{720586CF-A6E5-4C7A-9A0F-38F590E7816E}" destId="{0B632081-7BA0-482F-81E8-27E24F1FF123}" srcOrd="0" destOrd="0" presId="urn:microsoft.com/office/officeart/2018/2/layout/IconVerticalSolidList"/>
    <dgm:cxn modelId="{EB7A26BA-3006-4A58-907B-FBAA0CA2135C}" srcId="{69EE64D1-67AC-437D-A4D4-F0E0A7E157EB}" destId="{7199EBED-124F-4448-988C-6E1AB35581AB}" srcOrd="1" destOrd="0" parTransId="{B476837E-14F6-44CB-9DE4-179BD3F5F121}" sibTransId="{534A4C96-8A6F-412D-8B29-C5DA37A87AEE}"/>
    <dgm:cxn modelId="{2B5A1CBE-6AD4-4C75-820B-1648552A595D}" type="presOf" srcId="{B608DA22-8210-43CE-829C-BA3AE8247017}" destId="{97B54005-1010-4C8A-BF85-8766BEEEEAA9}" srcOrd="0" destOrd="0" presId="urn:microsoft.com/office/officeart/2018/2/layout/IconVerticalSolidList"/>
    <dgm:cxn modelId="{513403C2-E216-4D0E-BA6E-23BDF4880DA7}" type="presOf" srcId="{69EE64D1-67AC-437D-A4D4-F0E0A7E157EB}" destId="{58972F15-4F94-46C3-B9EC-04022EC541F9}" srcOrd="0" destOrd="0" presId="urn:microsoft.com/office/officeart/2018/2/layout/IconVerticalSolidList"/>
    <dgm:cxn modelId="{CA6629C3-B425-4472-AF09-CFD17D2BEEC7}" type="presOf" srcId="{671F405A-CE6C-4FAC-B140-53F04F4A3096}" destId="{45BB636E-E6D9-48F7-9DA0-EAC4FB10C6F7}" srcOrd="0" destOrd="0" presId="urn:microsoft.com/office/officeart/2018/2/layout/IconVerticalSolidList"/>
    <dgm:cxn modelId="{76CB73CE-84A1-41DA-BAF2-097F2C2AA7FA}" type="presOf" srcId="{035A9DD7-EA0C-4D81-B00F-A5A53B88BA88}" destId="{FFC4589F-DE5D-4981-81E9-2429C0C541A6}" srcOrd="0" destOrd="0" presId="urn:microsoft.com/office/officeart/2018/2/layout/IconVerticalSolidList"/>
    <dgm:cxn modelId="{85DC7DD1-D80D-4D0E-89A2-627C1E0DD90A}" srcId="{69EE64D1-67AC-437D-A4D4-F0E0A7E157EB}" destId="{671F405A-CE6C-4FAC-B140-53F04F4A3096}" srcOrd="4" destOrd="0" parTransId="{BC06619D-B177-46CA-976E-08B706EDF14E}" sibTransId="{218AAF3A-74CB-466B-9EEC-97BD096311C4}"/>
    <dgm:cxn modelId="{C41A006E-2735-4A3F-B3AB-9BC20E33A6E1}" type="presParOf" srcId="{58972F15-4F94-46C3-B9EC-04022EC541F9}" destId="{6659A1AB-8330-428B-B77E-9E858C679442}" srcOrd="0" destOrd="0" presId="urn:microsoft.com/office/officeart/2018/2/layout/IconVerticalSolidList"/>
    <dgm:cxn modelId="{B0D38CE5-35E7-4C78-92BB-7398E3A53054}" type="presParOf" srcId="{6659A1AB-8330-428B-B77E-9E858C679442}" destId="{FEAB26AD-51F8-40FC-BC15-C698D957C852}" srcOrd="0" destOrd="0" presId="urn:microsoft.com/office/officeart/2018/2/layout/IconVerticalSolidList"/>
    <dgm:cxn modelId="{DF776765-3F0F-4C58-B686-1283E3ED0C50}" type="presParOf" srcId="{6659A1AB-8330-428B-B77E-9E858C679442}" destId="{855A42E6-01A9-4B14-B028-5119CC4D28B8}" srcOrd="1" destOrd="0" presId="urn:microsoft.com/office/officeart/2018/2/layout/IconVerticalSolidList"/>
    <dgm:cxn modelId="{4E4A96D6-97BC-43F1-BCC2-F4A6EC94ED6E}" type="presParOf" srcId="{6659A1AB-8330-428B-B77E-9E858C679442}" destId="{D7CA9DCA-DB0B-4BF6-A5D7-4961C873A1A1}" srcOrd="2" destOrd="0" presId="urn:microsoft.com/office/officeart/2018/2/layout/IconVerticalSolidList"/>
    <dgm:cxn modelId="{D7D5FB59-7108-42F8-A76B-72F685FBE859}" type="presParOf" srcId="{6659A1AB-8330-428B-B77E-9E858C679442}" destId="{FFC4589F-DE5D-4981-81E9-2429C0C541A6}" srcOrd="3" destOrd="0" presId="urn:microsoft.com/office/officeart/2018/2/layout/IconVerticalSolidList"/>
    <dgm:cxn modelId="{9852F0F0-44E8-449B-B7B8-DAFA121A44AA}" type="presParOf" srcId="{58972F15-4F94-46C3-B9EC-04022EC541F9}" destId="{65C64FD9-654C-469D-B1F6-A2600DA22191}" srcOrd="1" destOrd="0" presId="urn:microsoft.com/office/officeart/2018/2/layout/IconVerticalSolidList"/>
    <dgm:cxn modelId="{6A94C53C-9F87-4440-870D-67E81B095BFE}" type="presParOf" srcId="{58972F15-4F94-46C3-B9EC-04022EC541F9}" destId="{3F0CF292-B41B-422E-9A32-1458E342E958}" srcOrd="2" destOrd="0" presId="urn:microsoft.com/office/officeart/2018/2/layout/IconVerticalSolidList"/>
    <dgm:cxn modelId="{73C44028-A38D-4324-8AE8-DFB677139CCB}" type="presParOf" srcId="{3F0CF292-B41B-422E-9A32-1458E342E958}" destId="{2FA62339-9B90-4BE4-8E17-2AD49422D3A1}" srcOrd="0" destOrd="0" presId="urn:microsoft.com/office/officeart/2018/2/layout/IconVerticalSolidList"/>
    <dgm:cxn modelId="{1D3F06F0-BB2F-4589-96CC-99952E76011F}" type="presParOf" srcId="{3F0CF292-B41B-422E-9A32-1458E342E958}" destId="{70742B21-6F01-4AD2-9CB0-EB1CE0EA2E3A}" srcOrd="1" destOrd="0" presId="urn:microsoft.com/office/officeart/2018/2/layout/IconVerticalSolidList"/>
    <dgm:cxn modelId="{8CA6CAF8-7F6C-47BF-9816-3C0BA40138EB}" type="presParOf" srcId="{3F0CF292-B41B-422E-9A32-1458E342E958}" destId="{71B8A926-7330-40D4-BDDF-B4319E363D9E}" srcOrd="2" destOrd="0" presId="urn:microsoft.com/office/officeart/2018/2/layout/IconVerticalSolidList"/>
    <dgm:cxn modelId="{51209ED2-DC3B-4400-8A6F-39622248BDF4}" type="presParOf" srcId="{3F0CF292-B41B-422E-9A32-1458E342E958}" destId="{13F861CF-CA22-4701-BE2B-2731C90C83D0}" srcOrd="3" destOrd="0" presId="urn:microsoft.com/office/officeart/2018/2/layout/IconVerticalSolidList"/>
    <dgm:cxn modelId="{1346EB26-EFC1-4108-8FA8-4BF07728A165}" type="presParOf" srcId="{58972F15-4F94-46C3-B9EC-04022EC541F9}" destId="{9CD38FE6-6FE3-4D80-BD17-5BE528E89522}" srcOrd="3" destOrd="0" presId="urn:microsoft.com/office/officeart/2018/2/layout/IconVerticalSolidList"/>
    <dgm:cxn modelId="{F75659E1-48AD-4518-9FC6-2F7462961756}" type="presParOf" srcId="{58972F15-4F94-46C3-B9EC-04022EC541F9}" destId="{8EAF73B1-95F2-4C7A-9BE0-0DC63FF36A99}" srcOrd="4" destOrd="0" presId="urn:microsoft.com/office/officeart/2018/2/layout/IconVerticalSolidList"/>
    <dgm:cxn modelId="{75EC3DB2-5DF8-4C80-B88A-24418FCCBCEA}" type="presParOf" srcId="{8EAF73B1-95F2-4C7A-9BE0-0DC63FF36A99}" destId="{1A58D609-D729-481A-AF23-20CB90B3E6A4}" srcOrd="0" destOrd="0" presId="urn:microsoft.com/office/officeart/2018/2/layout/IconVerticalSolidList"/>
    <dgm:cxn modelId="{80ED461B-7E5B-4B61-BE68-F0E651877A63}" type="presParOf" srcId="{8EAF73B1-95F2-4C7A-9BE0-0DC63FF36A99}" destId="{2D1B2FB5-C85C-4176-9DE6-591801475EE2}" srcOrd="1" destOrd="0" presId="urn:microsoft.com/office/officeart/2018/2/layout/IconVerticalSolidList"/>
    <dgm:cxn modelId="{0B99BE44-A912-4DD5-89D3-8180E223291E}" type="presParOf" srcId="{8EAF73B1-95F2-4C7A-9BE0-0DC63FF36A99}" destId="{4E9535FB-85AF-4145-8CE9-2613DD02E98C}" srcOrd="2" destOrd="0" presId="urn:microsoft.com/office/officeart/2018/2/layout/IconVerticalSolidList"/>
    <dgm:cxn modelId="{3C10CFAD-628C-4BEF-AA20-9D04F43032E8}" type="presParOf" srcId="{8EAF73B1-95F2-4C7A-9BE0-0DC63FF36A99}" destId="{0B632081-7BA0-482F-81E8-27E24F1FF123}" srcOrd="3" destOrd="0" presId="urn:microsoft.com/office/officeart/2018/2/layout/IconVerticalSolidList"/>
    <dgm:cxn modelId="{DEE0EE05-CDC7-4DE8-A413-F8A5619F2513}" type="presParOf" srcId="{58972F15-4F94-46C3-B9EC-04022EC541F9}" destId="{A38B7BCF-7D9F-46C6-B833-A4CDAFDDACF5}" srcOrd="5" destOrd="0" presId="urn:microsoft.com/office/officeart/2018/2/layout/IconVerticalSolidList"/>
    <dgm:cxn modelId="{6CF09233-F097-4942-A876-155A36539C4C}" type="presParOf" srcId="{58972F15-4F94-46C3-B9EC-04022EC541F9}" destId="{AAE4E443-C7A9-4C74-AD72-A2F54407F6BD}" srcOrd="6" destOrd="0" presId="urn:microsoft.com/office/officeart/2018/2/layout/IconVerticalSolidList"/>
    <dgm:cxn modelId="{55341B5B-25A7-45B4-AEEC-AA083B004997}" type="presParOf" srcId="{AAE4E443-C7A9-4C74-AD72-A2F54407F6BD}" destId="{D77415B0-79C8-45DB-B2EE-C37980F3AD13}" srcOrd="0" destOrd="0" presId="urn:microsoft.com/office/officeart/2018/2/layout/IconVerticalSolidList"/>
    <dgm:cxn modelId="{F838928B-96B5-4A56-9360-5D52452DC406}" type="presParOf" srcId="{AAE4E443-C7A9-4C74-AD72-A2F54407F6BD}" destId="{E04A6693-E555-43BC-8D66-7644DAF2BC76}" srcOrd="1" destOrd="0" presId="urn:microsoft.com/office/officeart/2018/2/layout/IconVerticalSolidList"/>
    <dgm:cxn modelId="{86AFDAC7-1484-4314-9F56-3D64290357D3}" type="presParOf" srcId="{AAE4E443-C7A9-4C74-AD72-A2F54407F6BD}" destId="{783382E8-CBD1-4223-8379-C5A33A85128D}" srcOrd="2" destOrd="0" presId="urn:microsoft.com/office/officeart/2018/2/layout/IconVerticalSolidList"/>
    <dgm:cxn modelId="{E7F12590-1AA7-430F-AAE3-4C08BDD6CF22}" type="presParOf" srcId="{AAE4E443-C7A9-4C74-AD72-A2F54407F6BD}" destId="{97B54005-1010-4C8A-BF85-8766BEEEEAA9}" srcOrd="3" destOrd="0" presId="urn:microsoft.com/office/officeart/2018/2/layout/IconVerticalSolidList"/>
    <dgm:cxn modelId="{AA95B156-F05C-49B0-8376-6C137D6926F4}" type="presParOf" srcId="{58972F15-4F94-46C3-B9EC-04022EC541F9}" destId="{60D3A621-0658-461B-9731-D8975F0A6613}" srcOrd="7" destOrd="0" presId="urn:microsoft.com/office/officeart/2018/2/layout/IconVerticalSolidList"/>
    <dgm:cxn modelId="{B0B174F3-7081-4B17-AC10-6B85588FF95D}" type="presParOf" srcId="{58972F15-4F94-46C3-B9EC-04022EC541F9}" destId="{D49E1CFE-1A5A-4079-9AB3-6D1206BB6AD1}" srcOrd="8" destOrd="0" presId="urn:microsoft.com/office/officeart/2018/2/layout/IconVerticalSolidList"/>
    <dgm:cxn modelId="{4BA0AA85-C410-4D65-8FC6-34C2F1C54C91}" type="presParOf" srcId="{D49E1CFE-1A5A-4079-9AB3-6D1206BB6AD1}" destId="{F1C87F5B-47F3-4AA5-A959-04FF2D40FD18}" srcOrd="0" destOrd="0" presId="urn:microsoft.com/office/officeart/2018/2/layout/IconVerticalSolidList"/>
    <dgm:cxn modelId="{862F4AB4-A6D4-4C7A-8B53-88321BFE855C}" type="presParOf" srcId="{D49E1CFE-1A5A-4079-9AB3-6D1206BB6AD1}" destId="{1B0F5F0A-152C-4C2E-A44A-C422D85A2765}" srcOrd="1" destOrd="0" presId="urn:microsoft.com/office/officeart/2018/2/layout/IconVerticalSolidList"/>
    <dgm:cxn modelId="{BF5C262E-E977-4140-A4FC-4EAED3E108C7}" type="presParOf" srcId="{D49E1CFE-1A5A-4079-9AB3-6D1206BB6AD1}" destId="{8EBD8563-8986-4105-BEDD-F2ECDF631EE6}" srcOrd="2" destOrd="0" presId="urn:microsoft.com/office/officeart/2018/2/layout/IconVerticalSolidList"/>
    <dgm:cxn modelId="{EFB1C701-00F0-4FFF-9DC4-3B673442F29A}" type="presParOf" srcId="{D49E1CFE-1A5A-4079-9AB3-6D1206BB6AD1}" destId="{45BB636E-E6D9-48F7-9DA0-EAC4FB10C6F7}" srcOrd="3" destOrd="0" presId="urn:microsoft.com/office/officeart/2018/2/layout/IconVerticalSolidList"/>
    <dgm:cxn modelId="{F29D4077-A1BC-4C70-ADDA-70ABBB311F43}" type="presParOf" srcId="{58972F15-4F94-46C3-B9EC-04022EC541F9}" destId="{23F44A8A-43B2-456B-9F4F-CC82EA5A3D74}" srcOrd="9" destOrd="0" presId="urn:microsoft.com/office/officeart/2018/2/layout/IconVerticalSolidList"/>
    <dgm:cxn modelId="{02F04B46-5688-49C6-931B-55BD5D3BFAB8}" type="presParOf" srcId="{58972F15-4F94-46C3-B9EC-04022EC541F9}" destId="{6995E93C-27CC-4C2C-A8EA-C42E82E6C8DD}" srcOrd="10" destOrd="0" presId="urn:microsoft.com/office/officeart/2018/2/layout/IconVerticalSolidList"/>
    <dgm:cxn modelId="{98C9A43D-983D-4989-856D-9B5778B0BD50}" type="presParOf" srcId="{6995E93C-27CC-4C2C-A8EA-C42E82E6C8DD}" destId="{4C0C8A44-4217-4908-B6E7-53A50E325952}" srcOrd="0" destOrd="0" presId="urn:microsoft.com/office/officeart/2018/2/layout/IconVerticalSolidList"/>
    <dgm:cxn modelId="{920BA534-4B77-4369-A5CC-B6F9956630E3}" type="presParOf" srcId="{6995E93C-27CC-4C2C-A8EA-C42E82E6C8DD}" destId="{7ED90677-AA57-4A97-9131-B06F31B4177F}" srcOrd="1" destOrd="0" presId="urn:microsoft.com/office/officeart/2018/2/layout/IconVerticalSolidList"/>
    <dgm:cxn modelId="{03C86F3D-7827-47C9-8260-E734AAD70F30}" type="presParOf" srcId="{6995E93C-27CC-4C2C-A8EA-C42E82E6C8DD}" destId="{0796F8C6-DFBF-463A-818C-51693D9F440C}" srcOrd="2" destOrd="0" presId="urn:microsoft.com/office/officeart/2018/2/layout/IconVerticalSolidList"/>
    <dgm:cxn modelId="{2AF414DA-F34D-4768-9104-86DFB7657092}" type="presParOf" srcId="{6995E93C-27CC-4C2C-A8EA-C42E82E6C8DD}" destId="{31A560CC-6ADC-48AC-88B7-F45B11403A55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025011A-4FAC-4BBC-B2C6-BF37C2FFE098}">
      <dsp:nvSpPr>
        <dsp:cNvPr id="0" name=""/>
        <dsp:cNvSpPr/>
      </dsp:nvSpPr>
      <dsp:spPr>
        <a:xfrm>
          <a:off x="0" y="0"/>
          <a:ext cx="8229600" cy="8289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5A7A742-A8A5-49C6-9D94-BF46FD5BB800}">
      <dsp:nvSpPr>
        <dsp:cNvPr id="0" name=""/>
        <dsp:cNvSpPr/>
      </dsp:nvSpPr>
      <dsp:spPr>
        <a:xfrm>
          <a:off x="250761" y="190409"/>
          <a:ext cx="455930" cy="4559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1000" r="-11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704295-9FD7-4223-B275-B5C364EE52EB}">
      <dsp:nvSpPr>
        <dsp:cNvPr id="0" name=""/>
        <dsp:cNvSpPr/>
      </dsp:nvSpPr>
      <dsp:spPr>
        <a:xfrm>
          <a:off x="957454" y="3891"/>
          <a:ext cx="7272145" cy="8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2" tIns="87732" rIns="87732" bIns="87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PKI deployed by </a:t>
          </a:r>
          <a:r>
            <a:rPr lang="en-US" sz="1900" b="1" kern="1200" dirty="0"/>
            <a:t>TLS/SSL, browsers, web-servers</a:t>
          </a:r>
        </a:p>
      </dsp:txBody>
      <dsp:txXfrm>
        <a:off x="957454" y="3891"/>
        <a:ext cx="7272145" cy="828965"/>
      </dsp:txXfrm>
    </dsp:sp>
    <dsp:sp modelId="{300E1BE8-D2CF-47A8-AB36-8AC07D102740}">
      <dsp:nvSpPr>
        <dsp:cNvPr id="0" name=""/>
        <dsp:cNvSpPr/>
      </dsp:nvSpPr>
      <dsp:spPr>
        <a:xfrm>
          <a:off x="0" y="1040098"/>
          <a:ext cx="8229600" cy="8289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547A505-9099-4AC3-B7FA-72E73458B581}">
      <dsp:nvSpPr>
        <dsp:cNvPr id="0" name=""/>
        <dsp:cNvSpPr/>
      </dsp:nvSpPr>
      <dsp:spPr>
        <a:xfrm>
          <a:off x="250761" y="1226615"/>
          <a:ext cx="455930" cy="45593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AB1096-D188-472A-BE38-CF4179B5936F}">
      <dsp:nvSpPr>
        <dsp:cNvPr id="0" name=""/>
        <dsp:cNvSpPr/>
      </dsp:nvSpPr>
      <dsp:spPr>
        <a:xfrm>
          <a:off x="957454" y="1040098"/>
          <a:ext cx="7272145" cy="8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2" tIns="87732" rIns="87732" bIns="87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Browsers contain keys of </a:t>
          </a:r>
          <a:r>
            <a:rPr lang="en-US" sz="1900" b="1" kern="1200" dirty="0"/>
            <a:t>Root CAs </a:t>
          </a:r>
          <a:r>
            <a:rPr lang="en-US" sz="1900" kern="1200" dirty="0"/>
            <a:t>(trust anchors)</a:t>
          </a:r>
        </a:p>
      </dsp:txBody>
      <dsp:txXfrm>
        <a:off x="957454" y="1040098"/>
        <a:ext cx="7272145" cy="828965"/>
      </dsp:txXfrm>
    </dsp:sp>
    <dsp:sp modelId="{38547865-4762-4A66-A082-39C6641BBCCD}">
      <dsp:nvSpPr>
        <dsp:cNvPr id="0" name=""/>
        <dsp:cNvSpPr/>
      </dsp:nvSpPr>
      <dsp:spPr>
        <a:xfrm>
          <a:off x="0" y="2069068"/>
          <a:ext cx="8229600" cy="8289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41863B-5603-4A78-956C-C7812350FD5A}">
      <dsp:nvSpPr>
        <dsp:cNvPr id="0" name=""/>
        <dsp:cNvSpPr/>
      </dsp:nvSpPr>
      <dsp:spPr>
        <a:xfrm>
          <a:off x="250761" y="2262822"/>
          <a:ext cx="455930" cy="45593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4000" r="-14000"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D7DB69F-043A-453E-BFD9-F8CB45D3B0B0}">
      <dsp:nvSpPr>
        <dsp:cNvPr id="0" name=""/>
        <dsp:cNvSpPr/>
      </dsp:nvSpPr>
      <dsp:spPr>
        <a:xfrm>
          <a:off x="957454" y="2076304"/>
          <a:ext cx="7272145" cy="8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2" tIns="87732" rIns="87732" bIns="87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Root CAs defined by (four) </a:t>
          </a:r>
          <a:r>
            <a:rPr lang="en-US" sz="1900" b="1" kern="1200" dirty="0"/>
            <a:t>root programs</a:t>
          </a:r>
          <a:br>
            <a:rPr lang="en-US" sz="1900" b="1" kern="1200" dirty="0"/>
          </a:br>
          <a:r>
            <a:rPr lang="en-US" sz="1900" b="0" kern="1200" dirty="0"/>
            <a:t>(o</a:t>
          </a:r>
          <a:r>
            <a:rPr lang="en-US" sz="1900" kern="1200" dirty="0"/>
            <a:t>f Google, MS, Mozilla, Apple)</a:t>
          </a:r>
        </a:p>
      </dsp:txBody>
      <dsp:txXfrm>
        <a:off x="957454" y="2076304"/>
        <a:ext cx="7272145" cy="828965"/>
      </dsp:txXfrm>
    </dsp:sp>
    <dsp:sp modelId="{B2ED0A47-B9D4-4A79-BD5F-912D6FE3A213}">
      <dsp:nvSpPr>
        <dsp:cNvPr id="0" name=""/>
        <dsp:cNvSpPr/>
      </dsp:nvSpPr>
      <dsp:spPr>
        <a:xfrm>
          <a:off x="0" y="3112511"/>
          <a:ext cx="8229600" cy="8289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6BA0C4-F2B0-434B-BE24-F4710232E4FE}">
      <dsp:nvSpPr>
        <dsp:cNvPr id="0" name=""/>
        <dsp:cNvSpPr/>
      </dsp:nvSpPr>
      <dsp:spPr>
        <a:xfrm>
          <a:off x="250761" y="3299028"/>
          <a:ext cx="455930" cy="4559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837473B0-CC2E-450A-ABE3-18F120FF3D39}">
                <a1611:picAttrSrcUrl xmlns:a1611="http://schemas.microsoft.com/office/drawing/2016/11/main" r:id="rId6"/>
              </a:ext>
            </a:extLst>
          </a:blip>
          <a:srcRect/>
          <a:stretch>
            <a:fillRect l="-17000" r="-17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03DABA-5BF2-4BC3-9D02-DF295E16968D}">
      <dsp:nvSpPr>
        <dsp:cNvPr id="0" name=""/>
        <dsp:cNvSpPr/>
      </dsp:nvSpPr>
      <dsp:spPr>
        <a:xfrm>
          <a:off x="957454" y="3112511"/>
          <a:ext cx="7272145" cy="8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2" tIns="87732" rIns="87732" bIns="87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Root CA certifies </a:t>
          </a:r>
          <a:r>
            <a:rPr lang="en-US" sz="1900" b="1" kern="1200" dirty="0"/>
            <a:t>Intermediate CAs (ICA) </a:t>
          </a:r>
        </a:p>
      </dsp:txBody>
      <dsp:txXfrm>
        <a:off x="957454" y="3112511"/>
        <a:ext cx="7272145" cy="828965"/>
      </dsp:txXfrm>
    </dsp:sp>
    <dsp:sp modelId="{63CCDFF6-4622-4AB4-8C9C-559A0429ADEA}">
      <dsp:nvSpPr>
        <dsp:cNvPr id="0" name=""/>
        <dsp:cNvSpPr/>
      </dsp:nvSpPr>
      <dsp:spPr>
        <a:xfrm>
          <a:off x="0" y="4148717"/>
          <a:ext cx="8229600" cy="828965"/>
        </a:xfrm>
        <a:prstGeom prst="roundRect">
          <a:avLst>
            <a:gd name="adj" fmla="val 10000"/>
          </a:avLst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71449E-BB84-4BE0-8BE7-B8FFDCC60EE8}">
      <dsp:nvSpPr>
        <dsp:cNvPr id="0" name=""/>
        <dsp:cNvSpPr/>
      </dsp:nvSpPr>
      <dsp:spPr>
        <a:xfrm>
          <a:off x="250761" y="4335235"/>
          <a:ext cx="455930" cy="4559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023B7A-B8F7-4032-957D-AA40C38F1397}">
      <dsp:nvSpPr>
        <dsp:cNvPr id="0" name=""/>
        <dsp:cNvSpPr/>
      </dsp:nvSpPr>
      <dsp:spPr>
        <a:xfrm>
          <a:off x="957454" y="4148717"/>
          <a:ext cx="7272145" cy="82896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7732" tIns="87732" rIns="87732" bIns="87732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 dirty="0"/>
            <a:t>Subject (website) certs</a:t>
          </a:r>
          <a:r>
            <a:rPr lang="en-US" sz="1900" kern="1200" dirty="0"/>
            <a:t> issued by </a:t>
          </a:r>
          <a:r>
            <a:rPr lang="en-US" sz="1900" b="1" kern="1200" dirty="0"/>
            <a:t>intermediate CA</a:t>
          </a:r>
          <a:endParaRPr lang="en-US" sz="1900" kern="1200" dirty="0"/>
        </a:p>
      </dsp:txBody>
      <dsp:txXfrm>
        <a:off x="957454" y="4148717"/>
        <a:ext cx="7272145" cy="82896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EAB26AD-51F8-40FC-BC15-C698D957C852}">
      <dsp:nvSpPr>
        <dsp:cNvPr id="0" name=""/>
        <dsp:cNvSpPr/>
      </dsp:nvSpPr>
      <dsp:spPr>
        <a:xfrm>
          <a:off x="0" y="0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5A42E6-01A9-4B14-B028-5119CC4D28B8}">
      <dsp:nvSpPr>
        <dsp:cNvPr id="0" name=""/>
        <dsp:cNvSpPr/>
      </dsp:nvSpPr>
      <dsp:spPr>
        <a:xfrm>
          <a:off x="207717" y="156112"/>
          <a:ext cx="377668" cy="37766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C4589F-DE5D-4981-81E9-2429C0C541A6}">
      <dsp:nvSpPr>
        <dsp:cNvPr id="0" name=""/>
        <dsp:cNvSpPr/>
      </dsp:nvSpPr>
      <dsp:spPr>
        <a:xfrm>
          <a:off x="793102" y="1611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Trustworthy issuers: </a:t>
          </a:r>
          <a:r>
            <a:rPr lang="en-US" sz="1800" b="0" kern="1200" dirty="0"/>
            <a:t>Trust anchor/root CAs and Intermediary CAs; </a:t>
          </a:r>
          <a:br>
            <a:rPr lang="en-US" sz="1800" b="0" kern="1200" dirty="0"/>
          </a:br>
          <a:r>
            <a:rPr lang="en-US" sz="1800" b="0" kern="1200" dirty="0"/>
            <a:t>Limitations on Intermediary CAs (e.g., restricted domain names)</a:t>
          </a:r>
        </a:p>
      </dsp:txBody>
      <dsp:txXfrm>
        <a:off x="793102" y="1611"/>
        <a:ext cx="7436497" cy="686669"/>
      </dsp:txXfrm>
    </dsp:sp>
    <dsp:sp modelId="{2FA62339-9B90-4BE4-8E17-2AD49422D3A1}">
      <dsp:nvSpPr>
        <dsp:cNvPr id="0" name=""/>
        <dsp:cNvSpPr/>
      </dsp:nvSpPr>
      <dsp:spPr>
        <a:xfrm>
          <a:off x="0" y="859948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742B21-6F01-4AD2-9CB0-EB1CE0EA2E3A}">
      <dsp:nvSpPr>
        <dsp:cNvPr id="0" name=""/>
        <dsp:cNvSpPr/>
      </dsp:nvSpPr>
      <dsp:spPr>
        <a:xfrm>
          <a:off x="207717" y="1014448"/>
          <a:ext cx="377668" cy="37766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861CF-CA22-4701-BE2B-2731C90C83D0}">
      <dsp:nvSpPr>
        <dsp:cNvPr id="0" name=""/>
        <dsp:cNvSpPr/>
      </dsp:nvSpPr>
      <dsp:spPr>
        <a:xfrm>
          <a:off x="793102" y="859948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Accountability: </a:t>
          </a:r>
          <a:r>
            <a:rPr lang="en-US" sz="1800" kern="1200" dirty="0"/>
            <a:t>identify issuer of given certificate</a:t>
          </a:r>
        </a:p>
      </dsp:txBody>
      <dsp:txXfrm>
        <a:off x="793102" y="859948"/>
        <a:ext cx="7436497" cy="686669"/>
      </dsp:txXfrm>
    </dsp:sp>
    <dsp:sp modelId="{1A58D609-D729-481A-AF23-20CB90B3E6A4}">
      <dsp:nvSpPr>
        <dsp:cNvPr id="0" name=""/>
        <dsp:cNvSpPr/>
      </dsp:nvSpPr>
      <dsp:spPr>
        <a:xfrm>
          <a:off x="0" y="1718284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1B2FB5-C85C-4176-9DE6-591801475EE2}">
      <dsp:nvSpPr>
        <dsp:cNvPr id="0" name=""/>
        <dsp:cNvSpPr/>
      </dsp:nvSpPr>
      <dsp:spPr>
        <a:xfrm>
          <a:off x="207717" y="1872785"/>
          <a:ext cx="377668" cy="37766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632081-7BA0-482F-81E8-27E24F1FF123}">
      <dsp:nvSpPr>
        <dsp:cNvPr id="0" name=""/>
        <dsp:cNvSpPr/>
      </dsp:nvSpPr>
      <dsp:spPr>
        <a:xfrm>
          <a:off x="793102" y="1718284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Timeliness: </a:t>
          </a:r>
          <a:r>
            <a:rPr lang="en-US" sz="1800" kern="1200" dirty="0"/>
            <a:t>limited validity period, timely </a:t>
          </a:r>
          <a:r>
            <a:rPr lang="en-US" sz="1800" b="1" kern="1200" dirty="0"/>
            <a:t>revocation</a:t>
          </a:r>
          <a:endParaRPr lang="en-US" sz="1800" kern="1200" dirty="0"/>
        </a:p>
      </dsp:txBody>
      <dsp:txXfrm>
        <a:off x="793102" y="1718284"/>
        <a:ext cx="7436497" cy="686669"/>
      </dsp:txXfrm>
    </dsp:sp>
    <dsp:sp modelId="{D77415B0-79C8-45DB-B2EE-C37980F3AD13}">
      <dsp:nvSpPr>
        <dsp:cNvPr id="0" name=""/>
        <dsp:cNvSpPr/>
      </dsp:nvSpPr>
      <dsp:spPr>
        <a:xfrm>
          <a:off x="0" y="2576621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4A6693-E555-43BC-8D66-7644DAF2BC76}">
      <dsp:nvSpPr>
        <dsp:cNvPr id="0" name=""/>
        <dsp:cNvSpPr/>
      </dsp:nvSpPr>
      <dsp:spPr>
        <a:xfrm>
          <a:off x="207717" y="2731121"/>
          <a:ext cx="377668" cy="37766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B54005-1010-4C8A-BF85-8766BEEEEAA9}">
      <dsp:nvSpPr>
        <dsp:cNvPr id="0" name=""/>
        <dsp:cNvSpPr/>
      </dsp:nvSpPr>
      <dsp:spPr>
        <a:xfrm>
          <a:off x="793102" y="2576621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Transparency: </a:t>
          </a:r>
          <a:r>
            <a:rPr lang="en-US" sz="1800" i="0" kern="1200" dirty="0"/>
            <a:t>public log of all certificate; no ‘hidden’ certs!</a:t>
          </a:r>
          <a:endParaRPr lang="en-US" sz="1800" kern="1200" dirty="0"/>
        </a:p>
      </dsp:txBody>
      <dsp:txXfrm>
        <a:off x="793102" y="2576621"/>
        <a:ext cx="7436497" cy="686669"/>
      </dsp:txXfrm>
    </dsp:sp>
    <dsp:sp modelId="{F1C87F5B-47F3-4AA5-A959-04FF2D40FD18}">
      <dsp:nvSpPr>
        <dsp:cNvPr id="0" name=""/>
        <dsp:cNvSpPr/>
      </dsp:nvSpPr>
      <dsp:spPr>
        <a:xfrm>
          <a:off x="0" y="3434957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0F5F0A-152C-4C2E-A44A-C422D85A2765}">
      <dsp:nvSpPr>
        <dsp:cNvPr id="0" name=""/>
        <dsp:cNvSpPr/>
      </dsp:nvSpPr>
      <dsp:spPr>
        <a:xfrm>
          <a:off x="207717" y="3589458"/>
          <a:ext cx="377668" cy="377668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BB636E-E6D9-48F7-9DA0-EAC4FB10C6F7}">
      <dsp:nvSpPr>
        <dsp:cNvPr id="0" name=""/>
        <dsp:cNvSpPr/>
      </dsp:nvSpPr>
      <dsp:spPr>
        <a:xfrm>
          <a:off x="793102" y="3434957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Non-Equivocation: </a:t>
          </a:r>
          <a:r>
            <a:rPr lang="en-US" sz="1800" b="0" i="0" kern="1200" dirty="0"/>
            <a:t>one entity – one certificate </a:t>
          </a:r>
          <a:endParaRPr lang="en-US" sz="1800" b="0" kern="1200" dirty="0"/>
        </a:p>
      </dsp:txBody>
      <dsp:txXfrm>
        <a:off x="793102" y="3434957"/>
        <a:ext cx="7436497" cy="686669"/>
      </dsp:txXfrm>
    </dsp:sp>
    <dsp:sp modelId="{4C0C8A44-4217-4908-B6E7-53A50E325952}">
      <dsp:nvSpPr>
        <dsp:cNvPr id="0" name=""/>
        <dsp:cNvSpPr/>
      </dsp:nvSpPr>
      <dsp:spPr>
        <a:xfrm>
          <a:off x="0" y="4293294"/>
          <a:ext cx="8229600" cy="68666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ED90677-AA57-4A97-9131-B06F31B4177F}">
      <dsp:nvSpPr>
        <dsp:cNvPr id="0" name=""/>
        <dsp:cNvSpPr/>
      </dsp:nvSpPr>
      <dsp:spPr>
        <a:xfrm>
          <a:off x="207717" y="4447794"/>
          <a:ext cx="377668" cy="377668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A560CC-6ADC-48AC-88B7-F45B11403A55}">
      <dsp:nvSpPr>
        <dsp:cNvPr id="0" name=""/>
        <dsp:cNvSpPr/>
      </dsp:nvSpPr>
      <dsp:spPr>
        <a:xfrm>
          <a:off x="793102" y="4293294"/>
          <a:ext cx="7436497" cy="68666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672" tIns="72672" rIns="72672" bIns="72672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dirty="0"/>
            <a:t>Privacy: </a:t>
          </a:r>
          <a:r>
            <a:rPr lang="en-US" sz="1800" b="0" i="0" kern="1200" dirty="0"/>
            <a:t>why should CA know which site I use?</a:t>
          </a:r>
          <a:endParaRPr lang="en-US" sz="1800" b="0" kern="1200" dirty="0"/>
        </a:p>
      </dsp:txBody>
      <dsp:txXfrm>
        <a:off x="793102" y="4293294"/>
        <a:ext cx="7436497" cy="68666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78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87973F8C-3E24-4DAA-A3CC-F2787A116AA1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44633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886" y="1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187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5363" y="768350"/>
            <a:ext cx="5111750" cy="3835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467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557" y="4859334"/>
            <a:ext cx="5681363" cy="4605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467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467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886" y="9720360"/>
            <a:ext cx="3078048" cy="51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B1CEBF4A-CA9D-417C-A2F3-4F6E4B4C6C48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6036998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3890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731A8297-8789-402C-9D23-EFF02C87B2D5}" type="slidenum">
              <a:rPr lang="he-IL" altLang="en-US" b="0"/>
              <a:pPr eaLnBrk="1" hangingPunct="1"/>
              <a:t>15</a:t>
            </a:fld>
            <a:endParaRPr lang="en-US" altLang="en-US" b="0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844830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8EE38FF5-8E99-4433-88E9-D2BD25C0A481}" type="slidenum">
              <a:rPr lang="he-IL" altLang="en-US" b="0"/>
              <a:pPr eaLnBrk="1" hangingPunct="1"/>
              <a:t>16</a:t>
            </a:fld>
            <a:endParaRPr lang="en-US" altLang="en-US" b="0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3257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F403324-57C6-4B49-9311-BA86117C0056}" type="slidenum">
              <a:rPr lang="he-IL" altLang="en-US" b="0"/>
              <a:pPr eaLnBrk="1" hangingPunct="1"/>
              <a:t>17</a:t>
            </a:fld>
            <a:endParaRPr lang="en-US" altLang="en-US" b="0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556417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FE3342B2-9FA1-4D8E-887A-BCDF6AC37538}" type="slidenum">
              <a:rPr lang="he-IL" altLang="en-US" b="0"/>
              <a:pPr eaLnBrk="1" hangingPunct="1"/>
              <a:t>18</a:t>
            </a:fld>
            <a:endParaRPr lang="en-US" altLang="en-US" b="0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5930020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689DE9-DF67-45B3-A995-8ADB58ED19B5}" type="slidenum">
              <a:rPr lang="he-IL" altLang="en-US" b="0"/>
              <a:pPr eaLnBrk="1" hangingPunct="1"/>
              <a:t>19</a:t>
            </a:fld>
            <a:endParaRPr lang="en-US" altLang="en-US" b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445378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20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dirty="0"/>
              <a:t>Object Identifiers (OID) follow ASN standard</a:t>
            </a:r>
          </a:p>
          <a:p>
            <a:pPr eaLnBrk="1" hangingPunct="1"/>
            <a:r>
              <a:rPr lang="en-US" altLang="en-US" dirty="0"/>
              <a:t>ASN = Abstract Syntax Notation</a:t>
            </a:r>
          </a:p>
        </p:txBody>
      </p:sp>
    </p:spTree>
    <p:extLst>
      <p:ext uri="{BB962C8B-B14F-4D97-AF65-F5344CB8AC3E}">
        <p14:creationId xmlns:p14="http://schemas.microsoft.com/office/powerpoint/2010/main" val="42655593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21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147637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281FB22-AC9E-4FED-80AE-D87565654831}" type="slidenum">
              <a:rPr lang="he-IL" altLang="en-US" b="0"/>
              <a:pPr eaLnBrk="1" hangingPunct="1"/>
              <a:t>22</a:t>
            </a:fld>
            <a:endParaRPr lang="en-US" altLang="en-US" b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dirty="0"/>
              <a:t>Object Identifiers (OID) follow ASN standard</a:t>
            </a:r>
          </a:p>
          <a:p>
            <a:pPr eaLnBrk="1" hangingPunct="1"/>
            <a:r>
              <a:rPr lang="en-US" altLang="en-US" dirty="0"/>
              <a:t>ASN = Abstract Syntax Notation</a:t>
            </a:r>
          </a:p>
        </p:txBody>
      </p:sp>
    </p:spTree>
    <p:extLst>
      <p:ext uri="{BB962C8B-B14F-4D97-AF65-F5344CB8AC3E}">
        <p14:creationId xmlns:p14="http://schemas.microsoft.com/office/powerpoint/2010/main" val="27513916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FDCE25-BEF5-4973-9700-04B894983781}" type="slidenum">
              <a:rPr lang="he-IL" altLang="en-US" b="0"/>
              <a:pPr eaLnBrk="1" hangingPunct="1"/>
              <a:t>23</a:t>
            </a:fld>
            <a:endParaRPr lang="en-US" altLang="en-US" b="0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altLang="en-US"/>
              <a:t>RBAC = </a:t>
            </a:r>
            <a:r>
              <a:rPr lang="en-US" altLang="en-US" sz="1000"/>
              <a:t>Role-based Access Control</a:t>
            </a:r>
          </a:p>
        </p:txBody>
      </p:sp>
    </p:spTree>
    <p:extLst>
      <p:ext uri="{BB962C8B-B14F-4D97-AF65-F5344CB8AC3E}">
        <p14:creationId xmlns:p14="http://schemas.microsoft.com/office/powerpoint/2010/main" val="42810623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3F0FCF7-5499-4119-AA29-94595914F908}" type="slidenum">
              <a:rPr lang="he-IL" altLang="en-US" b="0"/>
              <a:pPr eaLnBrk="1" hangingPunct="1"/>
              <a:t>25</a:t>
            </a:fld>
            <a:endParaRPr lang="en-US" altLang="en-US" b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55752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BC9EAE-58D5-4249-8811-B991B69C750D}" type="slidenum">
              <a:rPr lang="he-IL" altLang="en-US" b="0"/>
              <a:pPr eaLnBrk="1" hangingPunct="1"/>
              <a:t>4</a:t>
            </a:fld>
            <a:endParaRPr lang="en-US" altLang="en-US" b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 lIns="96660" tIns="48329" rIns="96660" bIns="48329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80254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730185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554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989230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4FB3711A-C081-4981-861E-46A818EC32B3}" type="slidenum">
              <a:rPr lang="he-IL" altLang="en-US" b="0"/>
              <a:pPr eaLnBrk="1" hangingPunct="1"/>
              <a:t>31</a:t>
            </a:fld>
            <a:endParaRPr lang="en-US" altLang="en-US" b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82151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927DBA-3C06-483F-9E3A-4C87681C5B97}" type="slidenum">
              <a:rPr lang="he-IL" altLang="en-US" b="0"/>
              <a:pPr eaLnBrk="1" hangingPunct="1"/>
              <a:t>34</a:t>
            </a:fld>
            <a:endParaRPr lang="en-US" altLang="en-US" b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2472180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927DBA-3C06-483F-9E3A-4C87681C5B97}" type="slidenum">
              <a:rPr lang="he-IL" altLang="en-US" b="0"/>
              <a:pPr eaLnBrk="1" hangingPunct="1"/>
              <a:t>35</a:t>
            </a:fld>
            <a:endParaRPr lang="en-US" altLang="en-US" b="0"/>
          </a:p>
        </p:txBody>
      </p:sp>
      <p:sp>
        <p:nvSpPr>
          <p:cNvPr id="165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658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663487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22430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4BC9EAE-58D5-4249-8811-B991B69C750D}" type="slidenum">
              <a:rPr lang="he-IL" altLang="en-US" b="0"/>
              <a:pPr eaLnBrk="1" hangingPunct="1"/>
              <a:t>5</a:t>
            </a:fld>
            <a:endParaRPr lang="en-US" altLang="en-US" b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 lIns="96660" tIns="48329" rIns="96660" bIns="48329"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2511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797598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CEBF4A-CA9D-417C-A2F3-4F6E4B4C6C48}" type="slidenum">
              <a:rPr lang="he-IL" altLang="en-US" smtClean="0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3915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285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0689DE9-DF67-45B3-A995-8ADB58ED19B5}" type="slidenum">
              <a:rPr lang="he-IL" altLang="en-US" b="0"/>
              <a:pPr eaLnBrk="1" hangingPunct="1"/>
              <a:t>12</a:t>
            </a:fld>
            <a:endParaRPr lang="en-US" altLang="en-US" b="0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81918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8EA027-234C-44EF-8413-7B578C9DC478}" type="slidenum">
              <a:rPr lang="he-IL" altLang="en-US" b="0"/>
              <a:pPr eaLnBrk="1" hangingPunct="1"/>
              <a:t>13</a:t>
            </a:fld>
            <a:endParaRPr lang="en-US" altLang="en-US" b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4856245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90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990600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E38EA027-234C-44EF-8413-7B578C9DC478}" type="slidenum">
              <a:rPr lang="he-IL" altLang="en-US" b="0"/>
              <a:pPr eaLnBrk="1" hangingPunct="1"/>
              <a:t>14</a:t>
            </a:fld>
            <a:endParaRPr lang="en-US" altLang="en-US" b="0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4925" cy="3836988"/>
          </a:xfrm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380" y="4861026"/>
            <a:ext cx="5209715" cy="4603846"/>
          </a:xfrm>
          <a:noFill/>
        </p:spPr>
        <p:txBody>
          <a:bodyPr/>
          <a:lstStyle/>
          <a:p>
            <a:pPr eaLnBrk="1" hangingPunct="1"/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74255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7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914400 h 1000"/>
              <a:gd name="T2" fmla="*/ 0 w 1000"/>
              <a:gd name="T3" fmla="*/ 0 h 1000"/>
              <a:gd name="T4" fmla="*/ 79248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40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" name="Line 8"/>
          <p:cNvSpPr>
            <a:spLocks noChangeShapeType="1"/>
          </p:cNvSpPr>
          <p:nvPr/>
        </p:nvSpPr>
        <p:spPr bwMode="auto">
          <a:xfrm>
            <a:off x="1981200" y="3962400"/>
            <a:ext cx="6511925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524000"/>
            <a:ext cx="7623175" cy="1752600"/>
          </a:xfrm>
        </p:spPr>
        <p:txBody>
          <a:bodyPr/>
          <a:lstStyle>
            <a:lvl1pPr>
              <a:defRPr sz="5000"/>
            </a:lvl1pPr>
          </a:lstStyle>
          <a:p>
            <a:pPr lvl="0"/>
            <a:r>
              <a:rPr lang="he-IL" altLang="en-US" noProof="0"/>
              <a:t>לחץ כדי לערוך סגנון כותרת של תבנית בסיס</a:t>
            </a:r>
            <a:endParaRPr lang="en-US" altLang="en-US" noProof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81200" y="3962400"/>
            <a:ext cx="65532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 sz="2800"/>
            </a:lvl1pPr>
          </a:lstStyle>
          <a:p>
            <a:pPr lvl="0"/>
            <a:r>
              <a:rPr lang="he-IL" altLang="en-US" noProof="0"/>
              <a:t>לחץ כדי לערוך סגנון כותרת משנה של תבנית בסיס</a:t>
            </a:r>
            <a:endParaRPr lang="en-US" altLang="en-US" noProof="0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F819DE-7976-7D4C-94F4-2ED36BD8A8C1}" type="datetime1">
              <a:rPr lang="en-US" altLang="en-US" smtClean="0"/>
              <a:t>4/8/21</a:t>
            </a:fld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B99D8BE-C573-4ABA-99D0-75039AD76CD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44657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F965E88-6D86-B344-AD81-25A73422E1A5}" type="datetime1">
              <a:rPr lang="en-US" altLang="en-US" smtClean="0"/>
              <a:t>4/8/21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FD2501D-CEF1-463C-ACB3-678CECAD220D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590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3525" y="277813"/>
            <a:ext cx="2073275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2187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D853835-6DB2-794F-9402-B19C2AEC07F2}" type="datetime1">
              <a:rPr lang="en-US" altLang="en-US" smtClean="0"/>
              <a:t>4/8/21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402EC352-7628-49AC-93DE-6F960EDBF00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177137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9350"/>
            <a:ext cx="4038600" cy="241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7200" y="3716338"/>
            <a:ext cx="4038600" cy="241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A1A41A4-988D-E048-A3C3-07A8634CD114}" type="datetime1">
              <a:rPr lang="en-US" altLang="en-US" smtClean="0"/>
              <a:t>4/8/21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6F48110-6CB1-4331-B817-DDED2D396FE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555772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149350"/>
            <a:ext cx="4038600" cy="241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716338"/>
            <a:ext cx="4038600" cy="24145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FF31B07C-8857-5740-927E-DE50A2DD6466}" type="datetime1">
              <a:rPr lang="en-US" altLang="en-US" smtClean="0"/>
              <a:t>4/8/21</a:t>
            </a:fld>
            <a:endParaRPr lang="en-US" altLang="en-US"/>
          </a:p>
        </p:txBody>
      </p:sp>
      <p:sp>
        <p:nvSpPr>
          <p:cNvPr id="7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BADB4A2-BDEF-425B-B4A5-DA800E0D627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922356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54D8B53-BE52-DF47-BA90-E0BFB0C2347B}" type="datetime1">
              <a:rPr lang="en-US" altLang="en-US" smtClean="0"/>
              <a:t>4/8/21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32022895-BDFB-4E2E-9E6D-EA03E90E3A7A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67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F9257DD-D51C-C84A-A36C-CB489F09D706}" type="datetime1">
              <a:rPr lang="en-US" altLang="en-US" smtClean="0"/>
              <a:t>4/8/21</a:t>
            </a:fld>
            <a:endParaRPr lang="en-US" alt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954644" y="6332847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199E09C-7587-4454-B845-C4B57D52F1C4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90823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05BE671-6EE2-AD41-9ADC-0C902444875A}" type="datetime1">
              <a:rPr lang="en-US" altLang="en-US" smtClean="0"/>
              <a:t>4/8/21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dirty="0" smtClean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010400" y="64008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7B7CA43C-E212-4ABC-9C7F-4C83DFBFF9F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79604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9350"/>
            <a:ext cx="4038600" cy="49815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85B669-E83C-4146-A0D2-4084FD33F372}" type="datetime1">
              <a:rPr lang="en-US" altLang="en-US" smtClean="0"/>
              <a:t>4/8/21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7789B568-39D9-4BAF-BD1B-7340AA15430F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8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F7CE662-0CCA-8A43-8C81-087377A1D40B}" type="datetime1">
              <a:rPr lang="en-US" altLang="en-US" smtClean="0"/>
              <a:t>4/8/21</a:t>
            </a:fld>
            <a:endParaRPr lang="en-US" altLang="en-US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EC0530B-E111-402B-A9B5-86BB242E174B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57117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8875D6A-DA7D-304A-A3BD-306313FE0ADC}" type="datetime1">
              <a:rPr lang="en-US" altLang="en-US" smtClean="0"/>
              <a:t>4/8/21</a:t>
            </a:fld>
            <a:endParaRPr lang="en-US" altLang="en-US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7010400" y="6399755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A63C5EEA-574F-48E0-ADCC-1D5D7B9FEDE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0331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53D277D-7719-6E48-9D0C-AC6D49DF144B}" type="datetime1">
              <a:rPr lang="en-US" altLang="en-US" smtClean="0"/>
              <a:t>4/8/21</a:t>
            </a:fld>
            <a:endParaRPr lang="en-US" altLang="en-US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7010400" y="6394179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BC8C7E66-6E32-44A6-8F44-4948CDF06D45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381419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E8AC306-FD84-E448-B1F9-289D4F0CE29C}" type="datetime1">
              <a:rPr lang="en-US" altLang="en-US" smtClean="0"/>
              <a:t>4/8/21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B220D7B-24B4-49D2-8DC5-97D628BDFE8C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780212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87D92CF-5610-1942-8CC4-752D90AC99D6}" type="datetime1">
              <a:rPr lang="en-US" altLang="en-US" smtClean="0"/>
              <a:t>4/8/21</a:t>
            </a:fld>
            <a:endParaRPr lang="en-US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B60C5AE9-1EFB-45BA-8EAE-651371EBA53E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01309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7862" cy="779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סגנון כותרת של תבנית</a:t>
            </a:r>
            <a:endParaRPr lang="en-US" alt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9600" cy="498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en-US"/>
              <a:t>לחץ כדי לערוך סגנונות טקסט של תבנית בסיס</a:t>
            </a:r>
            <a:endParaRPr lang="en-US" altLang="en-US"/>
          </a:p>
          <a:p>
            <a:pPr lvl="1"/>
            <a:r>
              <a:rPr lang="he-IL" altLang="en-US"/>
              <a:t>רמה שנייה</a:t>
            </a:r>
            <a:endParaRPr lang="en-US" altLang="en-US"/>
          </a:p>
          <a:p>
            <a:pPr lvl="2"/>
            <a:r>
              <a:rPr lang="he-IL" altLang="en-US"/>
              <a:t>רמה שלישית</a:t>
            </a:r>
            <a:endParaRPr lang="en-US" altLang="en-US"/>
          </a:p>
          <a:p>
            <a:pPr lvl="3"/>
            <a:r>
              <a:rPr lang="he-IL" altLang="en-US"/>
              <a:t>רמה רביעית</a:t>
            </a:r>
            <a:endParaRPr lang="en-US" altLang="en-US"/>
          </a:p>
          <a:p>
            <a:pPr lvl="4"/>
            <a:r>
              <a:rPr lang="he-IL" altLang="en-US"/>
              <a:t>רמה חמישית</a:t>
            </a:r>
            <a:endParaRPr lang="en-US" altLang="en-US"/>
          </a:p>
        </p:txBody>
      </p:sp>
      <p:sp>
        <p:nvSpPr>
          <p:cNvPr id="20480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b="0" smtClean="0">
                <a:latin typeface="+mj-lt"/>
              </a:defRPr>
            </a:lvl1pPr>
          </a:lstStyle>
          <a:p>
            <a:pPr>
              <a:defRPr/>
            </a:pPr>
            <a:fld id="{28185B35-DCBA-674C-A24B-875E4B436D98}" type="datetime1">
              <a:rPr lang="en-US" altLang="en-US" smtClean="0"/>
              <a:t>4/8/21</a:t>
            </a:fld>
            <a:endParaRPr lang="en-US" altLang="en-US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200" b="0" smtClean="0">
                <a:latin typeface="+mj-lt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Garamond" panose="02020404030301010803" pitchFamily="18" charset="0"/>
              </a:defRPr>
            </a:lvl1pPr>
          </a:lstStyle>
          <a:p>
            <a:fld id="{A142CEC9-2D59-4610-B42E-23D66DBB3D02}" type="slidenum">
              <a:rPr lang="he-IL" altLang="en-US"/>
              <a:pPr/>
              <a:t>‹#›</a:t>
            </a:fld>
            <a:endParaRPr lang="en-US" altLang="en-US"/>
          </a:p>
        </p:txBody>
      </p:sp>
      <p:sp>
        <p:nvSpPr>
          <p:cNvPr id="1031" name="Freeform 7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609600 h 1000"/>
              <a:gd name="T2" fmla="*/ 0 w 1000"/>
              <a:gd name="T3" fmla="*/ 0 h 1000"/>
              <a:gd name="T4" fmla="*/ 8229600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50" cap="flat" cmpd="sng">
            <a:solidFill>
              <a:schemeClr val="accent1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1032" name="Line 8"/>
          <p:cNvSpPr>
            <a:spLocks noChangeShapeType="1"/>
          </p:cNvSpPr>
          <p:nvPr/>
        </p:nvSpPr>
        <p:spPr bwMode="auto">
          <a:xfrm>
            <a:off x="457200" y="6172200"/>
            <a:ext cx="8229600" cy="0"/>
          </a:xfrm>
          <a:prstGeom prst="line">
            <a:avLst/>
          </a:prstGeom>
          <a:noFill/>
          <a:ln w="1905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chemeClr val="tx2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3000">
          <a:solidFill>
            <a:schemeClr val="tx1"/>
          </a:solidFill>
          <a:latin typeface="+mn-lt"/>
          <a:ea typeface="+mn-ea"/>
          <a:cs typeface="+mn-cs"/>
        </a:defRPr>
      </a:lvl1pPr>
      <a:lvl2pPr marL="669925" indent="-325438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q"/>
        <a:defRPr sz="2600">
          <a:solidFill>
            <a:schemeClr val="tx1"/>
          </a:solidFill>
          <a:latin typeface="+mn-lt"/>
          <a:cs typeface="+mn-cs"/>
        </a:defRPr>
      </a:lvl2pPr>
      <a:lvl3pPr marL="1022350" indent="-3508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n"/>
        <a:defRPr sz="2200">
          <a:solidFill>
            <a:schemeClr val="tx1"/>
          </a:solidFill>
          <a:latin typeface="+mn-lt"/>
          <a:cs typeface="+mn-cs"/>
        </a:defRPr>
      </a:lvl3pPr>
      <a:lvl4pPr marL="1339850" indent="-31591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q"/>
        <a:defRPr sz="2000">
          <a:solidFill>
            <a:schemeClr val="tx1"/>
          </a:solidFill>
          <a:latin typeface="+mn-lt"/>
          <a:cs typeface="+mn-cs"/>
        </a:defRPr>
      </a:lvl4pPr>
      <a:lvl5pPr marL="1681163" indent="-339725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5pPr>
      <a:lvl6pPr marL="21383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6pPr>
      <a:lvl7pPr marL="25955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7pPr>
      <a:lvl8pPr marL="30527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8pPr>
      <a:lvl9pPr marL="3509963" indent="-339725" algn="l" rtl="0" fontAlgn="base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§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emf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urses.lumenlearning.com/suny-hccc-ss-152-1/chapter/research-designs/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3254375"/>
          </a:xfrm>
        </p:spPr>
        <p:txBody>
          <a:bodyPr/>
          <a:lstStyle/>
          <a:p>
            <a:pPr algn="ctr"/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12</a:t>
            </a:r>
            <a:br>
              <a:rPr lang="en-US" altLang="en-US" sz="4000" dirty="0"/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Public Key Infrastructure – Part 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6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4294967295"/>
          </p:nvPr>
        </p:nvSpPr>
        <p:spPr>
          <a:xfrm>
            <a:off x="0" y="3940175"/>
            <a:ext cx="9144000" cy="600075"/>
          </a:xfrm>
        </p:spPr>
        <p:txBody>
          <a:bodyPr/>
          <a:lstStyle/>
          <a:p>
            <a:pPr marL="0" indent="0" algn="ctr">
              <a:buNone/>
            </a:pPr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pPr algn="ctr"/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3810290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9196-0FED-45B1-8031-1136035CF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 wrap="square" anchor="t">
            <a:normAutofit/>
          </a:bodyPr>
          <a:lstStyle/>
          <a:p>
            <a:r>
              <a:rPr lang="en-US" dirty="0"/>
              <a:t>PKI Goals/Requirements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B4BEF3E-A1AF-45E5-8982-AD8484819C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5187162"/>
              </p:ext>
            </p:extLst>
          </p:nvPr>
        </p:nvGraphicFramePr>
        <p:xfrm>
          <a:off x="457200" y="1148459"/>
          <a:ext cx="8229600" cy="498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D9B0858-86F4-244E-B60B-9326DCE1AF4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33987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X.509 Certificates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3000" i="1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Part of the X.500 Global Directory Standard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846691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X.500 Global Directory Standard</a:t>
            </a:r>
          </a:p>
        </p:txBody>
      </p:sp>
      <p:sp>
        <p:nvSpPr>
          <p:cNvPr id="1374212" name="Rectangle 4"/>
          <p:cNvSpPr>
            <a:spLocks noGrp="1" noChangeArrowheads="1"/>
          </p:cNvSpPr>
          <p:nvPr>
            <p:ph idx="1"/>
          </p:nvPr>
        </p:nvSpPr>
        <p:spPr>
          <a:xfrm>
            <a:off x="457200" y="943162"/>
            <a:ext cx="8229600" cy="5178964"/>
          </a:xfrm>
        </p:spPr>
        <p:txBody>
          <a:bodyPr/>
          <a:lstStyle/>
          <a:p>
            <a:r>
              <a:rPr lang="en-US" altLang="en-US" dirty="0"/>
              <a:t>X.500: an ITU standard, first issued 1988 </a:t>
            </a:r>
          </a:p>
          <a:p>
            <a:pPr lvl="1"/>
            <a:r>
              <a:rPr lang="en-US" altLang="en-US" dirty="0"/>
              <a:t>ITU: International Telecommunication Union</a:t>
            </a:r>
          </a:p>
          <a:p>
            <a:r>
              <a:rPr lang="en-US" altLang="en-US" dirty="0"/>
              <a:t>Idea: trusted global directory</a:t>
            </a:r>
          </a:p>
          <a:p>
            <a:pPr lvl="1"/>
            <a:r>
              <a:rPr lang="en-US" altLang="en-US" dirty="0"/>
              <a:t>Operated by hierarchy of trustworthy </a:t>
            </a:r>
            <a:r>
              <a:rPr lang="en-US" altLang="en-US" dirty="0" err="1"/>
              <a:t>telcos</a:t>
            </a:r>
            <a:r>
              <a:rPr lang="en-US" altLang="en-US" dirty="0"/>
              <a:t> companies and providers.</a:t>
            </a:r>
          </a:p>
          <a:p>
            <a:pPr lvl="1"/>
            <a:r>
              <a:rPr lang="en-US" altLang="en-US" dirty="0"/>
              <a:t>Never happened</a:t>
            </a:r>
          </a:p>
          <a:p>
            <a:pPr lvl="2"/>
            <a:r>
              <a:rPr lang="en-US" altLang="en-US" dirty="0"/>
              <a:t>Too complex, too revealing, too trusting of </a:t>
            </a:r>
            <a:r>
              <a:rPr lang="en-US" altLang="en-US" dirty="0" err="1"/>
              <a:t>telcos</a:t>
            </a:r>
            <a:endParaRPr lang="en-US" altLang="en-US" dirty="0"/>
          </a:p>
          <a:p>
            <a:r>
              <a:rPr lang="en-US" altLang="en-US" dirty="0"/>
              <a:t>Directory binds identifiers to attributes</a:t>
            </a:r>
          </a:p>
          <a:p>
            <a:pPr lvl="1"/>
            <a:r>
              <a:rPr lang="en-US" altLang="en-US" dirty="0"/>
              <a:t>Standard attributes (including public key)</a:t>
            </a:r>
          </a:p>
          <a:p>
            <a:pPr lvl="1"/>
            <a:r>
              <a:rPr lang="en-US" altLang="en-US" dirty="0"/>
              <a:t>Standard identifiers: Distinguished Names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B53AB397-F9C1-8549-8BDE-7380B71C76B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5838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42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755062" cy="779462"/>
          </a:xfrm>
        </p:spPr>
        <p:txBody>
          <a:bodyPr/>
          <a:lstStyle/>
          <a:p>
            <a:r>
              <a:rPr lang="en-US" altLang="en-US" sz="3400" dirty="0"/>
              <a:t>Distinguished Names or Identifiers in Certificates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Most certificates contain identifiers</a:t>
            </a:r>
          </a:p>
          <a:p>
            <a:pPr lvl="1"/>
            <a:r>
              <a:rPr lang="en-US" altLang="en-US" dirty="0"/>
              <a:t>Aka identity-certificates</a:t>
            </a:r>
          </a:p>
          <a:p>
            <a:r>
              <a:rPr lang="en-US" altLang="en-US" dirty="0"/>
              <a:t>Basic goals of identifiers:</a:t>
            </a:r>
          </a:p>
          <a:p>
            <a:r>
              <a:rPr lang="en-US" altLang="en-US" dirty="0">
                <a:solidFill>
                  <a:srgbClr val="CC00CC"/>
                </a:solidFill>
              </a:rPr>
              <a:t>Meaningful</a:t>
            </a:r>
            <a:r>
              <a:rPr lang="en-US" altLang="en-US" dirty="0"/>
              <a:t> (to humans) </a:t>
            </a:r>
          </a:p>
          <a:p>
            <a:pPr lvl="1"/>
            <a:r>
              <a:rPr lang="en-US" altLang="en-US" dirty="0"/>
              <a:t>Memorable, reputation, off-net, legal</a:t>
            </a:r>
          </a:p>
          <a:p>
            <a:r>
              <a:rPr lang="en-US" altLang="en-US" dirty="0">
                <a:solidFill>
                  <a:srgbClr val="CC00CC"/>
                </a:solidFill>
              </a:rPr>
              <a:t>Unique</a:t>
            </a:r>
            <a:r>
              <a:rPr lang="en-US" altLang="en-US" dirty="0"/>
              <a:t> identification of entity (owner)</a:t>
            </a:r>
          </a:p>
          <a:p>
            <a:r>
              <a:rPr lang="en-US" altLang="en-US" dirty="0">
                <a:solidFill>
                  <a:srgbClr val="CC00CC"/>
                </a:solidFill>
              </a:rPr>
              <a:t>Decentralized</a:t>
            </a:r>
            <a:r>
              <a:rPr lang="en-US" altLang="en-US" dirty="0"/>
              <a:t> - with Accountability: </a:t>
            </a:r>
            <a:br>
              <a:rPr lang="en-US" altLang="en-US" dirty="0"/>
            </a:br>
            <a:r>
              <a:rPr lang="en-US" altLang="en-US" dirty="0"/>
              <a:t>assigned by trusted (certificate) authorities</a:t>
            </a:r>
          </a:p>
          <a:p>
            <a:pPr lvl="1"/>
            <a:r>
              <a:rPr lang="en-US" altLang="en-US" dirty="0"/>
              <a:t>Accountability: identification of the signing authority</a:t>
            </a:r>
            <a:endParaRPr lang="he-IL" altLang="en-US" dirty="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5E46646D-C356-1148-8279-7E2DE5B7521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6860955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Identifiers Trilemma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15925" indent="-285750" eaLnBrk="1" hangingPunct="1">
              <a:lnSpc>
                <a:spcPct val="80000"/>
              </a:lnSpc>
            </a:pPr>
            <a:r>
              <a:rPr lang="en-US" altLang="en-US" sz="2400" dirty="0"/>
              <a:t>Achieving the three goals: Meaningful, Unique, Decentralized, seems very challenging!</a:t>
            </a:r>
          </a:p>
          <a:p>
            <a:pPr marL="415925" indent="-285750" eaLnBrk="1" hangingPunct="1">
              <a:lnSpc>
                <a:spcPct val="80000"/>
              </a:lnSpc>
            </a:pPr>
            <a:r>
              <a:rPr lang="en-US" altLang="en-US" sz="2400" dirty="0"/>
              <a:t>Examples of achieving any </a:t>
            </a:r>
            <a:r>
              <a:rPr lang="en-US" altLang="en-US" sz="2400" u="sng" dirty="0"/>
              <a:t>two</a:t>
            </a:r>
            <a:r>
              <a:rPr lang="en-US" altLang="en-US" sz="2400" dirty="0"/>
              <a:t> of the goals: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chemeClr val="tx2"/>
                </a:solidFill>
              </a:rPr>
              <a:t>Unique + Meaningful: URL, email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0000FF"/>
                </a:solidFill>
              </a:rPr>
              <a:t>Meaningful + Decentralized: common name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>
                <a:solidFill>
                  <a:srgbClr val="EC9C0C"/>
                </a:solidFill>
              </a:rPr>
              <a:t>Unique + Decentralized: hash of key</a:t>
            </a:r>
          </a:p>
          <a:p>
            <a:pPr marL="742950" lvl="1" indent="-285750" eaLnBrk="1" hangingPunct="1">
              <a:lnSpc>
                <a:spcPct val="80000"/>
              </a:lnSpc>
            </a:pPr>
            <a:endParaRPr lang="en-US" altLang="en-US" sz="2000" dirty="0">
              <a:solidFill>
                <a:srgbClr val="FF0000"/>
              </a:solidFill>
            </a:endParaRPr>
          </a:p>
          <a:p>
            <a:pPr marL="1095375" lvl="2" indent="-285750" eaLnBrk="1" hangingPunct="1">
              <a:lnSpc>
                <a:spcPct val="80000"/>
              </a:lnSpc>
            </a:pPr>
            <a:endParaRPr lang="en-US" altLang="en-US" sz="1600" dirty="0">
              <a:solidFill>
                <a:srgbClr val="FF0000"/>
              </a:solidFill>
            </a:endParaRPr>
          </a:p>
        </p:txBody>
      </p:sp>
      <p:sp>
        <p:nvSpPr>
          <p:cNvPr id="7" name="AutoShape 4"/>
          <p:cNvSpPr>
            <a:spLocks noChangeArrowheads="1"/>
          </p:cNvSpPr>
          <p:nvPr/>
        </p:nvSpPr>
        <p:spPr bwMode="auto">
          <a:xfrm>
            <a:off x="2825964" y="3529151"/>
            <a:ext cx="3085148" cy="1609725"/>
          </a:xfrm>
          <a:prstGeom prst="triangle">
            <a:avLst>
              <a:gd name="adj" fmla="val 50000"/>
            </a:avLst>
          </a:prstGeom>
          <a:solidFill>
            <a:srgbClr val="FFCCFF"/>
          </a:solidFill>
          <a:ln w="38100">
            <a:solidFill>
              <a:srgbClr val="FF00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he-IL" altLang="he-IL"/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5995979" y="4940438"/>
            <a:ext cx="1524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 dirty="0">
                <a:solidFill>
                  <a:srgbClr val="CC00CC"/>
                </a:solidFill>
              </a:rPr>
              <a:t>Meaningful</a:t>
            </a:r>
          </a:p>
        </p:txBody>
      </p:sp>
      <p:sp>
        <p:nvSpPr>
          <p:cNvPr id="9" name="Text Box 6"/>
          <p:cNvSpPr txBox="1">
            <a:spLocks noChangeArrowheads="1"/>
          </p:cNvSpPr>
          <p:nvPr/>
        </p:nvSpPr>
        <p:spPr bwMode="auto">
          <a:xfrm>
            <a:off x="3450963" y="3213603"/>
            <a:ext cx="1835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CC"/>
                </a:solidFill>
              </a:rPr>
              <a:t>Decentralized</a:t>
            </a:r>
          </a:p>
        </p:txBody>
      </p:sp>
      <p:sp>
        <p:nvSpPr>
          <p:cNvPr id="10" name="Text Box 7"/>
          <p:cNvSpPr txBox="1">
            <a:spLocks noChangeArrowheads="1"/>
          </p:cNvSpPr>
          <p:nvPr/>
        </p:nvSpPr>
        <p:spPr bwMode="auto">
          <a:xfrm>
            <a:off x="1782477" y="4911141"/>
            <a:ext cx="1046162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000">
                <a:solidFill>
                  <a:srgbClr val="CC00CC"/>
                </a:solidFill>
              </a:rPr>
              <a:t>Unique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726109" y="4079888"/>
            <a:ext cx="1287532" cy="923330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pPr algn="ctr"/>
            <a:r>
              <a:rPr lang="en-US"/>
              <a:t>The </a:t>
            </a:r>
            <a:br>
              <a:rPr lang="en-US"/>
            </a:br>
            <a:r>
              <a:rPr lang="en-US"/>
              <a:t>Identifiers</a:t>
            </a:r>
            <a:br>
              <a:rPr lang="en-US"/>
            </a:br>
            <a:r>
              <a:rPr lang="en-US"/>
              <a:t>Trilemma</a:t>
            </a:r>
            <a:endParaRPr lang="he-IL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273825" y="3926026"/>
            <a:ext cx="15176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FF9900"/>
                </a:solidFill>
              </a:rPr>
              <a:t>Random ID, </a:t>
            </a:r>
            <a:br>
              <a:rPr lang="en-US" altLang="en-US">
                <a:solidFill>
                  <a:srgbClr val="FF9900"/>
                </a:solidFill>
              </a:rPr>
            </a:br>
            <a:r>
              <a:rPr lang="en-US" altLang="en-US">
                <a:solidFill>
                  <a:srgbClr val="FF9900"/>
                </a:solidFill>
              </a:rPr>
              <a:t>Keys, … 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5246578" y="3929324"/>
            <a:ext cx="118494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00FF"/>
                </a:solidFill>
              </a:rPr>
              <a:t>Common</a:t>
            </a:r>
            <a:br>
              <a:rPr lang="en-US" altLang="en-US">
                <a:solidFill>
                  <a:srgbClr val="0000FF"/>
                </a:solidFill>
              </a:rPr>
            </a:br>
            <a:r>
              <a:rPr lang="en-US" altLang="en-US">
                <a:solidFill>
                  <a:srgbClr val="0000FF"/>
                </a:solidFill>
              </a:rPr>
              <a:t> names</a:t>
            </a:r>
          </a:p>
        </p:txBody>
      </p:sp>
      <p:sp>
        <p:nvSpPr>
          <p:cNvPr id="17" name="Text Box 12"/>
          <p:cNvSpPr txBox="1">
            <a:spLocks noChangeArrowheads="1"/>
          </p:cNvSpPr>
          <p:nvPr/>
        </p:nvSpPr>
        <p:spPr bwMode="auto">
          <a:xfrm>
            <a:off x="3810977" y="5109579"/>
            <a:ext cx="1377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>
                <a:solidFill>
                  <a:srgbClr val="00B050"/>
                </a:solidFill>
              </a:rPr>
              <a:t>URL, email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58E9F731-3938-AF4D-87B1-7A33F9FF663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42303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>
          <a:xfrm>
            <a:off x="746125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/>
              <a:t>X.500 Distinguished Names (DN)</a:t>
            </a:r>
          </a:p>
        </p:txBody>
      </p:sp>
      <p:sp>
        <p:nvSpPr>
          <p:cNvPr id="256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1042988"/>
            <a:ext cx="8610600" cy="2209800"/>
          </a:xfrm>
        </p:spPr>
        <p:txBody>
          <a:bodyPr/>
          <a:lstStyle/>
          <a:p>
            <a:pPr eaLnBrk="1" hangingPunct="1"/>
            <a:r>
              <a:rPr lang="en-US" altLang="en-US" sz="2600" dirty="0"/>
              <a:t>Sequence of keywords, a string value for each of them</a:t>
            </a:r>
          </a:p>
          <a:p>
            <a:pPr eaLnBrk="1" hangingPunct="1"/>
            <a:r>
              <a:rPr lang="en-US" altLang="en-US" sz="2600" dirty="0"/>
              <a:t>Distributed directory, responsibility </a:t>
            </a:r>
            <a:r>
              <a:rPr lang="en-US" altLang="en-US" sz="2600" dirty="0">
                <a:sym typeface="Wingdings" panose="05000000000000000000" pitchFamily="2" charset="2"/>
              </a:rPr>
              <a:t></a:t>
            </a:r>
            <a:r>
              <a:rPr lang="en-US" altLang="en-US" sz="2600" i="1" dirty="0"/>
              <a:t>hierarchical DN</a:t>
            </a:r>
          </a:p>
        </p:txBody>
      </p:sp>
      <p:grpSp>
        <p:nvGrpSpPr>
          <p:cNvPr id="25607" name="Group 4"/>
          <p:cNvGrpSpPr>
            <a:grpSpLocks/>
          </p:cNvGrpSpPr>
          <p:nvPr/>
        </p:nvGrpSpPr>
        <p:grpSpPr bwMode="auto">
          <a:xfrm>
            <a:off x="1896499" y="2858149"/>
            <a:ext cx="5424487" cy="2919413"/>
            <a:chOff x="-3" y="-3"/>
            <a:chExt cx="1885" cy="2310"/>
          </a:xfrm>
        </p:grpSpPr>
        <p:grpSp>
          <p:nvGrpSpPr>
            <p:cNvPr id="25608" name="Group 5"/>
            <p:cNvGrpSpPr>
              <a:grpSpLocks/>
            </p:cNvGrpSpPr>
            <p:nvPr/>
          </p:nvGrpSpPr>
          <p:grpSpPr bwMode="auto">
            <a:xfrm>
              <a:off x="0" y="0"/>
              <a:ext cx="1879" cy="2304"/>
              <a:chOff x="0" y="0"/>
              <a:chExt cx="1879" cy="2304"/>
            </a:xfrm>
          </p:grpSpPr>
          <p:grpSp>
            <p:nvGrpSpPr>
              <p:cNvPr id="25610" name="Group 6"/>
              <p:cNvGrpSpPr>
                <a:grpSpLocks/>
              </p:cNvGrpSpPr>
              <p:nvPr/>
            </p:nvGrpSpPr>
            <p:grpSpPr bwMode="auto">
              <a:xfrm>
                <a:off x="0" y="0"/>
                <a:ext cx="731" cy="384"/>
                <a:chOff x="0" y="0"/>
                <a:chExt cx="731" cy="384"/>
              </a:xfrm>
            </p:grpSpPr>
            <p:sp>
              <p:nvSpPr>
                <p:cNvPr id="25646" name="Rectangle 7"/>
                <p:cNvSpPr>
                  <a:spLocks noChangeArrowheads="1"/>
                </p:cNvSpPr>
                <p:nvPr/>
              </p:nvSpPr>
              <p:spPr bwMode="auto">
                <a:xfrm>
                  <a:off x="0" y="0"/>
                  <a:ext cx="731" cy="38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  <p:grpSp>
              <p:nvGrpSpPr>
                <p:cNvPr id="25647" name="Group 8"/>
                <p:cNvGrpSpPr>
                  <a:grpSpLocks/>
                </p:cNvGrpSpPr>
                <p:nvPr/>
              </p:nvGrpSpPr>
              <p:grpSpPr bwMode="auto">
                <a:xfrm>
                  <a:off x="0" y="0"/>
                  <a:ext cx="731" cy="384"/>
                  <a:chOff x="0" y="0"/>
                  <a:chExt cx="731" cy="384"/>
                </a:xfrm>
              </p:grpSpPr>
              <p:sp>
                <p:nvSpPr>
                  <p:cNvPr id="25648" name="Rectangle 9"/>
                  <p:cNvSpPr>
                    <a:spLocks noChangeArrowheads="1"/>
                  </p:cNvSpPr>
                  <p:nvPr/>
                </p:nvSpPr>
                <p:spPr bwMode="auto">
                  <a:xfrm>
                    <a:off x="43" y="0"/>
                    <a:ext cx="645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Keyword</a:t>
                    </a:r>
                  </a:p>
                  <a:p>
                    <a:endPara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49" name="Rectangle 10"/>
                  <p:cNvSpPr>
                    <a:spLocks noChangeArrowheads="1"/>
                  </p:cNvSpPr>
                  <p:nvPr/>
                </p:nvSpPr>
                <p:spPr bwMode="auto">
                  <a:xfrm>
                    <a:off x="0" y="0"/>
                    <a:ext cx="731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he-IL" altLang="he-IL"/>
                  </a:p>
                </p:txBody>
              </p:sp>
            </p:grpSp>
          </p:grpSp>
          <p:grpSp>
            <p:nvGrpSpPr>
              <p:cNvPr id="25611" name="Group 11"/>
              <p:cNvGrpSpPr>
                <a:grpSpLocks/>
              </p:cNvGrpSpPr>
              <p:nvPr/>
            </p:nvGrpSpPr>
            <p:grpSpPr bwMode="auto">
              <a:xfrm>
                <a:off x="731" y="0"/>
                <a:ext cx="1148" cy="384"/>
                <a:chOff x="731" y="0"/>
                <a:chExt cx="1148" cy="384"/>
              </a:xfrm>
            </p:grpSpPr>
            <p:sp>
              <p:nvSpPr>
                <p:cNvPr id="25642" name="Rectangle 12"/>
                <p:cNvSpPr>
                  <a:spLocks noChangeArrowheads="1"/>
                </p:cNvSpPr>
                <p:nvPr/>
              </p:nvSpPr>
              <p:spPr bwMode="auto">
                <a:xfrm>
                  <a:off x="731" y="0"/>
                  <a:ext cx="1148" cy="384"/>
                </a:xfrm>
                <a:prstGeom prst="rect">
                  <a:avLst/>
                </a:prstGeom>
                <a:solidFill>
                  <a:srgbClr val="FFFF99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  <p:grpSp>
              <p:nvGrpSpPr>
                <p:cNvPr id="25643" name="Group 13"/>
                <p:cNvGrpSpPr>
                  <a:grpSpLocks/>
                </p:cNvGrpSpPr>
                <p:nvPr/>
              </p:nvGrpSpPr>
              <p:grpSpPr bwMode="auto">
                <a:xfrm>
                  <a:off x="731" y="0"/>
                  <a:ext cx="1148" cy="384"/>
                  <a:chOff x="731" y="0"/>
                  <a:chExt cx="1148" cy="384"/>
                </a:xfrm>
              </p:grpSpPr>
              <p:sp>
                <p:nvSpPr>
                  <p:cNvPr id="25644" name="Rectangle 14"/>
                  <p:cNvSpPr>
                    <a:spLocks noChangeArrowheads="1"/>
                  </p:cNvSpPr>
                  <p:nvPr/>
                </p:nvSpPr>
                <p:spPr bwMode="auto">
                  <a:xfrm>
                    <a:off x="774" y="0"/>
                    <a:ext cx="1062" cy="384"/>
                  </a:xfrm>
                  <a:prstGeom prst="rect">
                    <a:avLst/>
                  </a:prstGeom>
                  <a:solidFill>
                    <a:srgbClr val="FFFF99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>
                        <a:solidFill>
                          <a:schemeClr val="tx1"/>
                        </a:solidFill>
                        <a:miter lim="800000"/>
                        <a:headEnd/>
                        <a:tailEnd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r>
                      <a:rPr lang="en-US" altLang="en-US" sz="200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Meaning</a:t>
                    </a:r>
                  </a:p>
                  <a:p>
                    <a:endPara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25645" name="Rectangle 15"/>
                  <p:cNvSpPr>
                    <a:spLocks noChangeArrowheads="1"/>
                  </p:cNvSpPr>
                  <p:nvPr/>
                </p:nvSpPr>
                <p:spPr bwMode="auto">
                  <a:xfrm>
                    <a:off x="731" y="0"/>
                    <a:ext cx="1148" cy="384"/>
                  </a:xfrm>
                  <a:prstGeom prst="rect">
                    <a:avLst/>
                  </a:prstGeom>
                  <a:noFill/>
                  <a:ln w="7">
                    <a:solidFill>
                      <a:srgbClr val="A0A0A0"/>
                    </a:solidFill>
                    <a:miter lim="800000"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chemeClr val="accent1"/>
                        </a:solidFill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1pPr>
                    <a:lvl2pPr marL="742950" indent="-28575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2pPr>
                    <a:lvl3pPr marL="11430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3pPr>
                    <a:lvl4pPr marL="16002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4pPr>
                    <a:lvl5pPr marL="2057400" indent="-228600" eaLnBrk="0" hangingPunct="0"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5pPr>
                    <a:lvl6pPr marL="25146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6pPr>
                    <a:lvl7pPr marL="29718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7pPr>
                    <a:lvl8pPr marL="34290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8pPr>
                    <a:lvl9pPr marL="3886200" indent="-228600" algn="l" rtl="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 b="1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defRPr>
                    </a:lvl9pPr>
                  </a:lstStyle>
                  <a:p>
                    <a:pPr eaLnBrk="1" hangingPunct="1"/>
                    <a:endParaRPr lang="he-IL" altLang="he-IL"/>
                  </a:p>
                </p:txBody>
              </p:sp>
            </p:grpSp>
          </p:grpSp>
          <p:grpSp>
            <p:nvGrpSpPr>
              <p:cNvPr id="25612" name="Group 16"/>
              <p:cNvGrpSpPr>
                <a:grpSpLocks/>
              </p:cNvGrpSpPr>
              <p:nvPr/>
            </p:nvGrpSpPr>
            <p:grpSpPr bwMode="auto">
              <a:xfrm>
                <a:off x="0" y="384"/>
                <a:ext cx="731" cy="384"/>
                <a:chOff x="0" y="384"/>
                <a:chExt cx="731" cy="384"/>
              </a:xfrm>
            </p:grpSpPr>
            <p:sp>
              <p:nvSpPr>
                <p:cNvPr id="25640" name="Rectangle 17"/>
                <p:cNvSpPr>
                  <a:spLocks noChangeArrowheads="1"/>
                </p:cNvSpPr>
                <p:nvPr/>
              </p:nvSpPr>
              <p:spPr bwMode="auto">
                <a:xfrm>
                  <a:off x="43" y="384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41" name="Rectangle 18"/>
                <p:cNvSpPr>
                  <a:spLocks noChangeArrowheads="1"/>
                </p:cNvSpPr>
                <p:nvPr/>
              </p:nvSpPr>
              <p:spPr bwMode="auto">
                <a:xfrm>
                  <a:off x="0" y="384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3" name="Group 19"/>
              <p:cNvGrpSpPr>
                <a:grpSpLocks/>
              </p:cNvGrpSpPr>
              <p:nvPr/>
            </p:nvGrpSpPr>
            <p:grpSpPr bwMode="auto">
              <a:xfrm>
                <a:off x="731" y="384"/>
                <a:ext cx="1148" cy="384"/>
                <a:chOff x="731" y="384"/>
                <a:chExt cx="1148" cy="384"/>
              </a:xfrm>
            </p:grpSpPr>
            <p:sp>
              <p:nvSpPr>
                <p:cNvPr id="25638" name="Rectangle 20"/>
                <p:cNvSpPr>
                  <a:spLocks noChangeArrowheads="1"/>
                </p:cNvSpPr>
                <p:nvPr/>
              </p:nvSpPr>
              <p:spPr bwMode="auto">
                <a:xfrm>
                  <a:off x="774" y="384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Country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9" name="Rectangle 21"/>
                <p:cNvSpPr>
                  <a:spLocks noChangeArrowheads="1"/>
                </p:cNvSpPr>
                <p:nvPr/>
              </p:nvSpPr>
              <p:spPr bwMode="auto">
                <a:xfrm>
                  <a:off x="731" y="384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4" name="Group 22"/>
              <p:cNvGrpSpPr>
                <a:grpSpLocks/>
              </p:cNvGrpSpPr>
              <p:nvPr/>
            </p:nvGrpSpPr>
            <p:grpSpPr bwMode="auto">
              <a:xfrm>
                <a:off x="0" y="768"/>
                <a:ext cx="731" cy="384"/>
                <a:chOff x="0" y="768"/>
                <a:chExt cx="731" cy="384"/>
              </a:xfrm>
            </p:grpSpPr>
            <p:sp>
              <p:nvSpPr>
                <p:cNvPr id="25636" name="Rectangle 23"/>
                <p:cNvSpPr>
                  <a:spLocks noChangeArrowheads="1"/>
                </p:cNvSpPr>
                <p:nvPr/>
              </p:nvSpPr>
              <p:spPr bwMode="auto">
                <a:xfrm>
                  <a:off x="43" y="768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7" name="Rectangle 24"/>
                <p:cNvSpPr>
                  <a:spLocks noChangeArrowheads="1"/>
                </p:cNvSpPr>
                <p:nvPr/>
              </p:nvSpPr>
              <p:spPr bwMode="auto">
                <a:xfrm>
                  <a:off x="0" y="768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5" name="Group 25"/>
              <p:cNvGrpSpPr>
                <a:grpSpLocks/>
              </p:cNvGrpSpPr>
              <p:nvPr/>
            </p:nvGrpSpPr>
            <p:grpSpPr bwMode="auto">
              <a:xfrm>
                <a:off x="731" y="768"/>
                <a:ext cx="1148" cy="384"/>
                <a:chOff x="731" y="768"/>
                <a:chExt cx="1148" cy="384"/>
              </a:xfrm>
            </p:grpSpPr>
            <p:sp>
              <p:nvSpPr>
                <p:cNvPr id="25634" name="Rectangle 26"/>
                <p:cNvSpPr>
                  <a:spLocks noChangeArrowheads="1"/>
                </p:cNvSpPr>
                <p:nvPr/>
              </p:nvSpPr>
              <p:spPr bwMode="auto">
                <a:xfrm>
                  <a:off x="774" y="768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Locality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5" name="Rectangle 27"/>
                <p:cNvSpPr>
                  <a:spLocks noChangeArrowheads="1"/>
                </p:cNvSpPr>
                <p:nvPr/>
              </p:nvSpPr>
              <p:spPr bwMode="auto">
                <a:xfrm>
                  <a:off x="731" y="768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6" name="Group 28"/>
              <p:cNvGrpSpPr>
                <a:grpSpLocks/>
              </p:cNvGrpSpPr>
              <p:nvPr/>
            </p:nvGrpSpPr>
            <p:grpSpPr bwMode="auto">
              <a:xfrm>
                <a:off x="0" y="1152"/>
                <a:ext cx="731" cy="384"/>
                <a:chOff x="0" y="1152"/>
                <a:chExt cx="731" cy="384"/>
              </a:xfrm>
            </p:grpSpPr>
            <p:sp>
              <p:nvSpPr>
                <p:cNvPr id="25632" name="Rectangle 29"/>
                <p:cNvSpPr>
                  <a:spLocks noChangeArrowheads="1"/>
                </p:cNvSpPr>
                <p:nvPr/>
              </p:nvSpPr>
              <p:spPr bwMode="auto">
                <a:xfrm>
                  <a:off x="43" y="1152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3" name="Rectangle 30"/>
                <p:cNvSpPr>
                  <a:spLocks noChangeArrowheads="1"/>
                </p:cNvSpPr>
                <p:nvPr/>
              </p:nvSpPr>
              <p:spPr bwMode="auto">
                <a:xfrm>
                  <a:off x="0" y="1152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7" name="Group 31"/>
              <p:cNvGrpSpPr>
                <a:grpSpLocks/>
              </p:cNvGrpSpPr>
              <p:nvPr/>
            </p:nvGrpSpPr>
            <p:grpSpPr bwMode="auto">
              <a:xfrm>
                <a:off x="731" y="1152"/>
                <a:ext cx="1148" cy="384"/>
                <a:chOff x="731" y="1152"/>
                <a:chExt cx="1148" cy="384"/>
              </a:xfrm>
            </p:grpSpPr>
            <p:sp>
              <p:nvSpPr>
                <p:cNvPr id="25630" name="Rectangle 32"/>
                <p:cNvSpPr>
                  <a:spLocks noChangeArrowheads="1"/>
                </p:cNvSpPr>
                <p:nvPr/>
              </p:nvSpPr>
              <p:spPr bwMode="auto">
                <a:xfrm>
                  <a:off x="774" y="1152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Organization name 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31" name="Rectangle 33"/>
                <p:cNvSpPr>
                  <a:spLocks noChangeArrowheads="1"/>
                </p:cNvSpPr>
                <p:nvPr/>
              </p:nvSpPr>
              <p:spPr bwMode="auto">
                <a:xfrm>
                  <a:off x="731" y="1152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8" name="Group 34"/>
              <p:cNvGrpSpPr>
                <a:grpSpLocks/>
              </p:cNvGrpSpPr>
              <p:nvPr/>
            </p:nvGrpSpPr>
            <p:grpSpPr bwMode="auto">
              <a:xfrm>
                <a:off x="0" y="1536"/>
                <a:ext cx="731" cy="384"/>
                <a:chOff x="0" y="1536"/>
                <a:chExt cx="731" cy="384"/>
              </a:xfrm>
            </p:grpSpPr>
            <p:sp>
              <p:nvSpPr>
                <p:cNvPr id="25628" name="Rectangle 35"/>
                <p:cNvSpPr>
                  <a:spLocks noChangeArrowheads="1"/>
                </p:cNvSpPr>
                <p:nvPr/>
              </p:nvSpPr>
              <p:spPr bwMode="auto">
                <a:xfrm>
                  <a:off x="43" y="1536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OU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9" name="Rectangle 36"/>
                <p:cNvSpPr>
                  <a:spLocks noChangeArrowheads="1"/>
                </p:cNvSpPr>
                <p:nvPr/>
              </p:nvSpPr>
              <p:spPr bwMode="auto">
                <a:xfrm>
                  <a:off x="0" y="1536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19" name="Group 37"/>
              <p:cNvGrpSpPr>
                <a:grpSpLocks/>
              </p:cNvGrpSpPr>
              <p:nvPr/>
            </p:nvGrpSpPr>
            <p:grpSpPr bwMode="auto">
              <a:xfrm>
                <a:off x="731" y="1536"/>
                <a:ext cx="1148" cy="384"/>
                <a:chOff x="731" y="1536"/>
                <a:chExt cx="1148" cy="384"/>
              </a:xfrm>
            </p:grpSpPr>
            <p:sp>
              <p:nvSpPr>
                <p:cNvPr id="25626" name="Rectangle 38"/>
                <p:cNvSpPr>
                  <a:spLocks noChangeArrowheads="1"/>
                </p:cNvSpPr>
                <p:nvPr/>
              </p:nvSpPr>
              <p:spPr bwMode="auto">
                <a:xfrm>
                  <a:off x="774" y="1536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Organization Unit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7" name="Rectangle 39"/>
                <p:cNvSpPr>
                  <a:spLocks noChangeArrowheads="1"/>
                </p:cNvSpPr>
                <p:nvPr/>
              </p:nvSpPr>
              <p:spPr bwMode="auto">
                <a:xfrm>
                  <a:off x="731" y="1536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20" name="Group 40"/>
              <p:cNvGrpSpPr>
                <a:grpSpLocks/>
              </p:cNvGrpSpPr>
              <p:nvPr/>
            </p:nvGrpSpPr>
            <p:grpSpPr bwMode="auto">
              <a:xfrm>
                <a:off x="0" y="1920"/>
                <a:ext cx="731" cy="384"/>
                <a:chOff x="0" y="1920"/>
                <a:chExt cx="731" cy="384"/>
              </a:xfrm>
            </p:grpSpPr>
            <p:sp>
              <p:nvSpPr>
                <p:cNvPr id="25624" name="Rectangle 41"/>
                <p:cNvSpPr>
                  <a:spLocks noChangeArrowheads="1"/>
                </p:cNvSpPr>
                <p:nvPr/>
              </p:nvSpPr>
              <p:spPr bwMode="auto">
                <a:xfrm>
                  <a:off x="43" y="1920"/>
                  <a:ext cx="645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CN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5" name="Rectangle 42"/>
                <p:cNvSpPr>
                  <a:spLocks noChangeArrowheads="1"/>
                </p:cNvSpPr>
                <p:nvPr/>
              </p:nvSpPr>
              <p:spPr bwMode="auto">
                <a:xfrm>
                  <a:off x="0" y="1920"/>
                  <a:ext cx="731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  <p:grpSp>
            <p:nvGrpSpPr>
              <p:cNvPr id="25621" name="Group 43"/>
              <p:cNvGrpSpPr>
                <a:grpSpLocks/>
              </p:cNvGrpSpPr>
              <p:nvPr/>
            </p:nvGrpSpPr>
            <p:grpSpPr bwMode="auto">
              <a:xfrm>
                <a:off x="731" y="1920"/>
                <a:ext cx="1148" cy="384"/>
                <a:chOff x="731" y="1920"/>
                <a:chExt cx="1148" cy="384"/>
              </a:xfrm>
            </p:grpSpPr>
            <p:sp>
              <p:nvSpPr>
                <p:cNvPr id="25622" name="Rectangle 44"/>
                <p:cNvSpPr>
                  <a:spLocks noChangeArrowheads="1"/>
                </p:cNvSpPr>
                <p:nvPr/>
              </p:nvSpPr>
              <p:spPr bwMode="auto">
                <a:xfrm>
                  <a:off x="774" y="1920"/>
                  <a:ext cx="1062" cy="38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r>
                    <a:rPr lang="en-US" altLang="en-US" sz="200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Common Name</a:t>
                  </a:r>
                </a:p>
                <a:p>
                  <a:endParaRPr lang="en-US" altLang="en-US" sz="200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5623" name="Rectangle 45"/>
                <p:cNvSpPr>
                  <a:spLocks noChangeArrowheads="1"/>
                </p:cNvSpPr>
                <p:nvPr/>
              </p:nvSpPr>
              <p:spPr bwMode="auto">
                <a:xfrm>
                  <a:off x="731" y="1920"/>
                  <a:ext cx="1148" cy="384"/>
                </a:xfrm>
                <a:prstGeom prst="rect">
                  <a:avLst/>
                </a:prstGeom>
                <a:noFill/>
                <a:ln w="7">
                  <a:solidFill>
                    <a:srgbClr val="A0A0A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>
                  <a:lvl1pPr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1pPr>
                  <a:lvl2pPr marL="742950" indent="-28575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2pPr>
                  <a:lvl3pPr marL="11430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3pPr>
                  <a:lvl4pPr marL="16002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4pPr>
                  <a:lvl5pPr marL="2057400" indent="-228600" eaLnBrk="0" hangingPunct="0"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5pPr>
                  <a:lvl6pPr marL="25146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6pPr>
                  <a:lvl7pPr marL="29718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7pPr>
                  <a:lvl8pPr marL="34290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8pPr>
                  <a:lvl9pPr marL="3886200" indent="-228600" algn="l" rtl="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defRPr>
                  </a:lvl9pPr>
                </a:lstStyle>
                <a:p>
                  <a:pPr eaLnBrk="1" hangingPunct="1"/>
                  <a:endParaRPr lang="he-IL" altLang="he-IL"/>
                </a:p>
              </p:txBody>
            </p:sp>
          </p:grpSp>
        </p:grpSp>
        <p:sp>
          <p:nvSpPr>
            <p:cNvPr id="25609" name="Rectangle 46"/>
            <p:cNvSpPr>
              <a:spLocks noChangeArrowheads="1"/>
            </p:cNvSpPr>
            <p:nvPr/>
          </p:nvSpPr>
          <p:spPr bwMode="auto">
            <a:xfrm>
              <a:off x="-3" y="-3"/>
              <a:ext cx="1885" cy="2310"/>
            </a:xfrm>
            <a:prstGeom prst="rect">
              <a:avLst/>
            </a:prstGeom>
            <a:noFill/>
            <a:ln w="9525">
              <a:solidFill>
                <a:srgbClr val="A0A0A0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he-IL" altLang="he-IL"/>
            </a:p>
          </p:txBody>
        </p:sp>
      </p:grpSp>
      <p:sp>
        <p:nvSpPr>
          <p:cNvPr id="48" name="Slide Number Placeholder 3">
            <a:extLst>
              <a:ext uri="{FF2B5EF4-FFF2-40B4-BE49-F238E27FC236}">
                <a16:creationId xmlns:a16="http://schemas.microsoft.com/office/drawing/2014/main" id="{DE4FAD86-FFD8-6E41-ADBC-803EB02715B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11552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588" y="835025"/>
            <a:ext cx="70104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26630" name="Rectangle 3"/>
          <p:cNvSpPr>
            <a:spLocks noGrp="1" noChangeArrowheads="1"/>
          </p:cNvSpPr>
          <p:nvPr>
            <p:ph type="title"/>
          </p:nvPr>
        </p:nvSpPr>
        <p:spPr>
          <a:xfrm>
            <a:off x="685799" y="304800"/>
            <a:ext cx="8008495" cy="1143000"/>
          </a:xfrm>
        </p:spPr>
        <p:txBody>
          <a:bodyPr/>
          <a:lstStyle/>
          <a:p>
            <a:pPr eaLnBrk="1" hangingPunct="1"/>
            <a:r>
              <a:rPr lang="en-US" altLang="en-US"/>
              <a:t>Distinguished Name (DN) Hierarchy </a:t>
            </a:r>
          </a:p>
        </p:txBody>
      </p:sp>
      <p:sp>
        <p:nvSpPr>
          <p:cNvPr id="26631" name="Text Box 4"/>
          <p:cNvSpPr txBox="1">
            <a:spLocks noChangeArrowheads="1"/>
          </p:cNvSpPr>
          <p:nvPr/>
        </p:nvSpPr>
        <p:spPr bwMode="auto">
          <a:xfrm>
            <a:off x="398463" y="4003675"/>
            <a:ext cx="4070345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dirty="0"/>
              <a:t>Comments: 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Other keywords Ok</a:t>
            </a:r>
          </a:p>
          <a:p>
            <a:pPr eaLnBrk="1" hangingPunct="1">
              <a:buFontTx/>
              <a:buAutoNum type="arabicPeriod"/>
            </a:pPr>
            <a:r>
              <a:rPr lang="en-US" altLang="en-US" dirty="0"/>
              <a:t>No strict usage rules (hierarchy)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FB9E3D91-148B-7544-81C3-EB10479D6B8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410365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/>
              <a:t>Distinguished Names - Evaluation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1781" y="1078707"/>
            <a:ext cx="8580437" cy="5224462"/>
          </a:xfrm>
        </p:spPr>
        <p:txBody>
          <a:bodyPr/>
          <a:lstStyle/>
          <a:p>
            <a:pPr eaLnBrk="1" hangingPunct="1"/>
            <a:r>
              <a:rPr lang="en-US" altLang="en-US" sz="2800" b="1" u="sng"/>
              <a:t>Decentralized?</a:t>
            </a:r>
          </a:p>
          <a:p>
            <a:pPr marL="742950" lvl="1" indent="-285750" eaLnBrk="1" hangingPunct="1"/>
            <a:r>
              <a:rPr lang="en-US" altLang="en-US" sz="2400"/>
              <a:t>Separate name spaces </a:t>
            </a:r>
            <a:endParaRPr lang="en-US" altLang="en-US" sz="2000"/>
          </a:p>
          <a:p>
            <a:pPr eaLnBrk="1" hangingPunct="1"/>
            <a:r>
              <a:rPr lang="en-US" altLang="en-US" sz="2800" b="1" u="sng"/>
              <a:t>Unique</a:t>
            </a:r>
            <a:r>
              <a:rPr lang="en-US" altLang="en-US" sz="2800" b="1"/>
              <a:t> ?</a:t>
            </a:r>
          </a:p>
          <a:p>
            <a:pPr marL="742950" lvl="1" indent="-285750" eaLnBrk="1" hangingPunct="1"/>
            <a:r>
              <a:rPr lang="en-US" altLang="en-US" sz="2400"/>
              <a:t>Could be, if each name space has one issuer</a:t>
            </a:r>
          </a:p>
          <a:p>
            <a:pPr marL="742950" lvl="1" indent="-285750" eaLnBrk="1" hangingPunct="1"/>
            <a:r>
              <a:rPr lang="en-US" altLang="en-US" sz="2400"/>
              <a:t>TLS reality: browsers trust 100s of CAs for </a:t>
            </a:r>
            <a:r>
              <a:rPr lang="en-US" altLang="en-US" sz="2400" b="1"/>
              <a:t>every name</a:t>
            </a:r>
            <a:endParaRPr lang="en-US" altLang="en-US" sz="2400"/>
          </a:p>
          <a:p>
            <a:pPr eaLnBrk="1" hangingPunct="1"/>
            <a:r>
              <a:rPr lang="en-US" altLang="en-US" sz="2800" b="1" u="sng"/>
              <a:t>Meaningful</a:t>
            </a:r>
            <a:r>
              <a:rPr lang="en-US" altLang="en-US" sz="2800" b="1"/>
              <a:t>? </a:t>
            </a:r>
          </a:p>
          <a:p>
            <a:pPr marL="742950" lvl="1" indent="-285750" eaLnBrk="1" hangingPunct="1"/>
            <a:r>
              <a:rPr lang="en-US" altLang="en-US" sz="2400"/>
              <a:t>Usually: </a:t>
            </a:r>
            <a:r>
              <a:rPr lang="en-US" altLang="en-US" sz="2000"/>
              <a:t>Julian Jones/UK/IBM</a:t>
            </a:r>
            <a:r>
              <a:rPr lang="en-US" altLang="en-US" sz="2400"/>
              <a:t> </a:t>
            </a:r>
          </a:p>
          <a:p>
            <a:pPr marL="742950" lvl="1" indent="-285750" eaLnBrk="1" hangingPunct="1"/>
            <a:r>
              <a:rPr lang="en-US" altLang="en-US" sz="2400"/>
              <a:t>But not always: Julian Jones2/UK/IBM</a:t>
            </a:r>
          </a:p>
          <a:p>
            <a:pPr marL="1095375" lvl="2" indent="-285750" eaLnBrk="1" hangingPunct="1"/>
            <a:r>
              <a:rPr lang="en-US" altLang="en-US" sz="2000"/>
              <a:t>Added ‘counter’ to distinguish </a:t>
            </a:r>
            <a:r>
              <a:rPr lang="en-US" altLang="en-US" sz="2000">
                <a:sym typeface="Wingdings" panose="05000000000000000000" pitchFamily="2" charset="2"/>
              </a:rPr>
              <a:t> mistakes, loss of meaning</a:t>
            </a:r>
            <a:r>
              <a:rPr lang="en-US" altLang="en-US" sz="2000"/>
              <a:t> </a:t>
            </a:r>
            <a:endParaRPr lang="en-US" altLang="en-US" sz="1600"/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6005DE4-36E7-A842-AE76-086CBB89FA80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11848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76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6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76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76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76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76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4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>
          <a:xfrm>
            <a:off x="611188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 sz="3800"/>
              <a:t>Distinguished Names – More Problems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41313" y="865188"/>
            <a:ext cx="8580437" cy="5224462"/>
          </a:xfrm>
        </p:spPr>
        <p:txBody>
          <a:bodyPr/>
          <a:lstStyle/>
          <a:p>
            <a:pPr eaLnBrk="1" hangingPunct="1"/>
            <a:r>
              <a:rPr lang="en-US" altLang="en-US" sz="2500" dirty="0"/>
              <a:t>Distinguished Name fields may compromise privacy</a:t>
            </a:r>
          </a:p>
          <a:p>
            <a:pPr marL="742950" lvl="1" indent="-285750" eaLnBrk="1" hangingPunct="1"/>
            <a:r>
              <a:rPr lang="en-US" altLang="en-US" sz="2400" dirty="0"/>
              <a:t>E.g., expose organizational sensitive information (e.g. unit)</a:t>
            </a:r>
          </a:p>
          <a:p>
            <a:pPr eaLnBrk="1" hangingPunct="1"/>
            <a:r>
              <a:rPr lang="en-US" altLang="en-US" sz="2500" dirty="0"/>
              <a:t>Handling changes in position, organizations</a:t>
            </a:r>
            <a:endParaRPr lang="en-US" altLang="en-US" sz="2100" dirty="0"/>
          </a:p>
          <a:p>
            <a:pPr eaLnBrk="1" hangingPunct="1"/>
            <a:r>
              <a:rPr lang="en-US" altLang="en-US" sz="2500" dirty="0"/>
              <a:t>Multiple, related hierarchies:</a:t>
            </a:r>
          </a:p>
          <a:p>
            <a:pPr lvl="1" eaLnBrk="1" hangingPunct="1"/>
            <a:r>
              <a:rPr lang="en-US" altLang="en-US" sz="2100" dirty="0"/>
              <a:t>International organizations, divisions…</a:t>
            </a:r>
          </a:p>
          <a:p>
            <a:pPr lvl="2" eaLnBrk="1" hangingPunct="1"/>
            <a:r>
              <a:rPr lang="en-US" altLang="en-US" sz="1700" dirty="0"/>
              <a:t>Julian Jones/UK/IBM or </a:t>
            </a:r>
            <a:r>
              <a:rPr lang="en-US" altLang="en-US" sz="1800" dirty="0"/>
              <a:t>Julian Jones/IBM/UK ? </a:t>
            </a:r>
          </a:p>
          <a:p>
            <a:pPr lvl="2" eaLnBrk="1" hangingPunct="1"/>
            <a:r>
              <a:rPr lang="en-US" altLang="en-US" sz="1800" dirty="0"/>
              <a:t>Julian Jones/Research/UK/IBM or Julian Jones/UK/Research/IBM</a:t>
            </a:r>
            <a:r>
              <a:rPr lang="en-US" altLang="en-US" sz="2000" dirty="0"/>
              <a:t> ?</a:t>
            </a:r>
          </a:p>
          <a:p>
            <a:pPr lvl="1" eaLnBrk="1" hangingPunct="1"/>
            <a:r>
              <a:rPr lang="en-US" altLang="en-US" sz="2500" dirty="0"/>
              <a:t>DNs are not usable; users do not know DNs.</a:t>
            </a:r>
          </a:p>
        </p:txBody>
      </p:sp>
      <p:sp>
        <p:nvSpPr>
          <p:cNvPr id="7" name="Line 52">
            <a:extLst>
              <a:ext uri="{FF2B5EF4-FFF2-40B4-BE49-F238E27FC236}">
                <a16:creationId xmlns:a16="http://schemas.microsoft.com/office/drawing/2014/main" id="{CF4E726F-B3B1-4246-B447-6F5AF57FF0EB}"/>
              </a:ext>
            </a:extLst>
          </p:cNvPr>
          <p:cNvSpPr>
            <a:spLocks noChangeShapeType="1"/>
          </p:cNvSpPr>
          <p:nvPr/>
        </p:nvSpPr>
        <p:spPr bwMode="auto">
          <a:xfrm>
            <a:off x="1969466" y="5138329"/>
            <a:ext cx="309864" cy="11072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" name="Text Box 53">
            <a:extLst>
              <a:ext uri="{FF2B5EF4-FFF2-40B4-BE49-F238E27FC236}">
                <a16:creationId xmlns:a16="http://schemas.microsoft.com/office/drawing/2014/main" id="{87CBE6F4-F017-1146-84B6-2473B5F905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0859" y="4584392"/>
            <a:ext cx="366245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2000" dirty="0">
                <a:solidFill>
                  <a:srgbClr val="000000"/>
                </a:solidFill>
              </a:rPr>
              <a:t>DN={c=US/L=com/O=Bank}</a:t>
            </a:r>
          </a:p>
        </p:txBody>
      </p:sp>
      <p:grpSp>
        <p:nvGrpSpPr>
          <p:cNvPr id="9" name="Group 61">
            <a:extLst>
              <a:ext uri="{FF2B5EF4-FFF2-40B4-BE49-F238E27FC236}">
                <a16:creationId xmlns:a16="http://schemas.microsoft.com/office/drawing/2014/main" id="{8C254639-B20E-1744-8E77-23042C91EDCF}"/>
              </a:ext>
            </a:extLst>
          </p:cNvPr>
          <p:cNvGrpSpPr>
            <a:grpSpLocks/>
          </p:cNvGrpSpPr>
          <p:nvPr/>
        </p:nvGrpSpPr>
        <p:grpSpPr bwMode="auto">
          <a:xfrm>
            <a:off x="2047823" y="5130672"/>
            <a:ext cx="626945" cy="590859"/>
            <a:chOff x="825" y="1509"/>
            <a:chExt cx="1048" cy="829"/>
          </a:xfrm>
        </p:grpSpPr>
        <p:sp>
          <p:nvSpPr>
            <p:cNvPr id="10" name="Freeform 62">
              <a:extLst>
                <a:ext uri="{FF2B5EF4-FFF2-40B4-BE49-F238E27FC236}">
                  <a16:creationId xmlns:a16="http://schemas.microsoft.com/office/drawing/2014/main" id="{836F210A-F9F2-8942-B479-DF92517E1F0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6" y="1792"/>
              <a:ext cx="0" cy="0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1 w 2"/>
                <a:gd name="T9" fmla="*/ 0 h 4"/>
                <a:gd name="T10" fmla="*/ 1 w 2"/>
                <a:gd name="T11" fmla="*/ 0 h 4"/>
                <a:gd name="T12" fmla="*/ 1 w 2"/>
                <a:gd name="T13" fmla="*/ 0 h 4"/>
                <a:gd name="T14" fmla="*/ 0 w 2"/>
                <a:gd name="T15" fmla="*/ 0 h 4"/>
                <a:gd name="T16" fmla="*/ 0 w 2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1" name="Freeform 63">
              <a:extLst>
                <a:ext uri="{FF2B5EF4-FFF2-40B4-BE49-F238E27FC236}">
                  <a16:creationId xmlns:a16="http://schemas.microsoft.com/office/drawing/2014/main" id="{5DD8F340-6364-8842-A371-59BB266E5E2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9" y="1524"/>
              <a:ext cx="1019" cy="802"/>
            </a:xfrm>
            <a:custGeom>
              <a:avLst/>
              <a:gdLst>
                <a:gd name="T0" fmla="*/ 0 w 2042"/>
                <a:gd name="T1" fmla="*/ 0 h 1607"/>
                <a:gd name="T2" fmla="*/ 5 w 2042"/>
                <a:gd name="T3" fmla="*/ 8 h 1607"/>
                <a:gd name="T4" fmla="*/ 5 w 2042"/>
                <a:gd name="T5" fmla="*/ 9 h 1607"/>
                <a:gd name="T6" fmla="*/ 6 w 2042"/>
                <a:gd name="T7" fmla="*/ 10 h 1607"/>
                <a:gd name="T8" fmla="*/ 13 w 2042"/>
                <a:gd name="T9" fmla="*/ 11 h 1607"/>
                <a:gd name="T10" fmla="*/ 15 w 2042"/>
                <a:gd name="T11" fmla="*/ 7 h 1607"/>
                <a:gd name="T12" fmla="*/ 15 w 2042"/>
                <a:gd name="T13" fmla="*/ 7 h 1607"/>
                <a:gd name="T14" fmla="*/ 15 w 2042"/>
                <a:gd name="T15" fmla="*/ 8 h 1607"/>
                <a:gd name="T16" fmla="*/ 13 w 2042"/>
                <a:gd name="T17" fmla="*/ 12 h 1607"/>
                <a:gd name="T18" fmla="*/ 5 w 2042"/>
                <a:gd name="T19" fmla="*/ 11 h 1607"/>
                <a:gd name="T20" fmla="*/ 5 w 2042"/>
                <a:gd name="T21" fmla="*/ 10 h 1607"/>
                <a:gd name="T22" fmla="*/ 4 w 2042"/>
                <a:gd name="T23" fmla="*/ 9 h 1607"/>
                <a:gd name="T24" fmla="*/ 0 w 2042"/>
                <a:gd name="T25" fmla="*/ 1 h 1607"/>
                <a:gd name="T26" fmla="*/ 0 w 2042"/>
                <a:gd name="T27" fmla="*/ 0 h 160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42" h="1607">
                  <a:moveTo>
                    <a:pt x="115" y="0"/>
                  </a:moveTo>
                  <a:lnTo>
                    <a:pt x="760" y="1153"/>
                  </a:lnTo>
                  <a:lnTo>
                    <a:pt x="734" y="1211"/>
                  </a:lnTo>
                  <a:lnTo>
                    <a:pt x="785" y="1317"/>
                  </a:lnTo>
                  <a:lnTo>
                    <a:pt x="1738" y="1427"/>
                  </a:lnTo>
                  <a:lnTo>
                    <a:pt x="1973" y="1019"/>
                  </a:lnTo>
                  <a:lnTo>
                    <a:pt x="2026" y="1019"/>
                  </a:lnTo>
                  <a:lnTo>
                    <a:pt x="2042" y="1106"/>
                  </a:lnTo>
                  <a:lnTo>
                    <a:pt x="1772" y="1607"/>
                  </a:lnTo>
                  <a:lnTo>
                    <a:pt x="686" y="1446"/>
                  </a:lnTo>
                  <a:lnTo>
                    <a:pt x="654" y="1327"/>
                  </a:lnTo>
                  <a:lnTo>
                    <a:pt x="637" y="1207"/>
                  </a:lnTo>
                  <a:lnTo>
                    <a:pt x="0" y="14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A07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2" name="Freeform 64">
              <a:extLst>
                <a:ext uri="{FF2B5EF4-FFF2-40B4-BE49-F238E27FC236}">
                  <a16:creationId xmlns:a16="http://schemas.microsoft.com/office/drawing/2014/main" id="{86C3869E-866A-6C47-A076-72FDA1DDF97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62" y="2112"/>
              <a:ext cx="84" cy="82"/>
            </a:xfrm>
            <a:custGeom>
              <a:avLst/>
              <a:gdLst>
                <a:gd name="T0" fmla="*/ 0 w 172"/>
                <a:gd name="T1" fmla="*/ 1 h 167"/>
                <a:gd name="T2" fmla="*/ 0 w 172"/>
                <a:gd name="T3" fmla="*/ 1 h 167"/>
                <a:gd name="T4" fmla="*/ 0 w 172"/>
                <a:gd name="T5" fmla="*/ 1 h 167"/>
                <a:gd name="T6" fmla="*/ 0 w 172"/>
                <a:gd name="T7" fmla="*/ 1 h 167"/>
                <a:gd name="T8" fmla="*/ 0 w 172"/>
                <a:gd name="T9" fmla="*/ 1 h 167"/>
                <a:gd name="T10" fmla="*/ 0 w 172"/>
                <a:gd name="T11" fmla="*/ 1 h 167"/>
                <a:gd name="T12" fmla="*/ 0 w 172"/>
                <a:gd name="T13" fmla="*/ 0 h 167"/>
                <a:gd name="T14" fmla="*/ 0 w 172"/>
                <a:gd name="T15" fmla="*/ 0 h 167"/>
                <a:gd name="T16" fmla="*/ 0 w 172"/>
                <a:gd name="T17" fmla="*/ 0 h 167"/>
                <a:gd name="T18" fmla="*/ 0 w 172"/>
                <a:gd name="T19" fmla="*/ 0 h 167"/>
                <a:gd name="T20" fmla="*/ 0 w 172"/>
                <a:gd name="T21" fmla="*/ 0 h 167"/>
                <a:gd name="T22" fmla="*/ 0 w 172"/>
                <a:gd name="T23" fmla="*/ 0 h 167"/>
                <a:gd name="T24" fmla="*/ 0 w 172"/>
                <a:gd name="T25" fmla="*/ 0 h 167"/>
                <a:gd name="T26" fmla="*/ 0 w 172"/>
                <a:gd name="T27" fmla="*/ 0 h 167"/>
                <a:gd name="T28" fmla="*/ 0 w 172"/>
                <a:gd name="T29" fmla="*/ 0 h 167"/>
                <a:gd name="T30" fmla="*/ 0 w 172"/>
                <a:gd name="T31" fmla="*/ 0 h 167"/>
                <a:gd name="T32" fmla="*/ 0 w 172"/>
                <a:gd name="T33" fmla="*/ 0 h 167"/>
                <a:gd name="T34" fmla="*/ 0 w 172"/>
                <a:gd name="T35" fmla="*/ 0 h 167"/>
                <a:gd name="T36" fmla="*/ 0 w 172"/>
                <a:gd name="T37" fmla="*/ 0 h 167"/>
                <a:gd name="T38" fmla="*/ 0 w 172"/>
                <a:gd name="T39" fmla="*/ 0 h 167"/>
                <a:gd name="T40" fmla="*/ 1 w 172"/>
                <a:gd name="T41" fmla="*/ 0 h 167"/>
                <a:gd name="T42" fmla="*/ 1 w 172"/>
                <a:gd name="T43" fmla="*/ 0 h 167"/>
                <a:gd name="T44" fmla="*/ 1 w 172"/>
                <a:gd name="T45" fmla="*/ 0 h 167"/>
                <a:gd name="T46" fmla="*/ 1 w 172"/>
                <a:gd name="T47" fmla="*/ 0 h 167"/>
                <a:gd name="T48" fmla="*/ 1 w 172"/>
                <a:gd name="T49" fmla="*/ 0 h 167"/>
                <a:gd name="T50" fmla="*/ 1 w 172"/>
                <a:gd name="T51" fmla="*/ 0 h 167"/>
                <a:gd name="T52" fmla="*/ 1 w 172"/>
                <a:gd name="T53" fmla="*/ 0 h 167"/>
                <a:gd name="T54" fmla="*/ 1 w 172"/>
                <a:gd name="T55" fmla="*/ 0 h 167"/>
                <a:gd name="T56" fmla="*/ 1 w 172"/>
                <a:gd name="T57" fmla="*/ 1 h 167"/>
                <a:gd name="T58" fmla="*/ 1 w 172"/>
                <a:gd name="T59" fmla="*/ 1 h 167"/>
                <a:gd name="T60" fmla="*/ 0 w 172"/>
                <a:gd name="T61" fmla="*/ 1 h 167"/>
                <a:gd name="T62" fmla="*/ 0 w 172"/>
                <a:gd name="T63" fmla="*/ 1 h 167"/>
                <a:gd name="T64" fmla="*/ 0 w 172"/>
                <a:gd name="T65" fmla="*/ 1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72" h="167">
                  <a:moveTo>
                    <a:pt x="98" y="166"/>
                  </a:moveTo>
                  <a:lnTo>
                    <a:pt x="81" y="167"/>
                  </a:lnTo>
                  <a:lnTo>
                    <a:pt x="64" y="165"/>
                  </a:lnTo>
                  <a:lnTo>
                    <a:pt x="49" y="159"/>
                  </a:lnTo>
                  <a:lnTo>
                    <a:pt x="35" y="151"/>
                  </a:lnTo>
                  <a:lnTo>
                    <a:pt x="22" y="139"/>
                  </a:lnTo>
                  <a:lnTo>
                    <a:pt x="13" y="127"/>
                  </a:lnTo>
                  <a:lnTo>
                    <a:pt x="6" y="112"/>
                  </a:lnTo>
                  <a:lnTo>
                    <a:pt x="2" y="96"/>
                  </a:lnTo>
                  <a:lnTo>
                    <a:pt x="0" y="79"/>
                  </a:lnTo>
                  <a:lnTo>
                    <a:pt x="4" y="63"/>
                  </a:lnTo>
                  <a:lnTo>
                    <a:pt x="9" y="47"/>
                  </a:lnTo>
                  <a:lnTo>
                    <a:pt x="18" y="35"/>
                  </a:lnTo>
                  <a:lnTo>
                    <a:pt x="28" y="22"/>
                  </a:lnTo>
                  <a:lnTo>
                    <a:pt x="42" y="13"/>
                  </a:lnTo>
                  <a:lnTo>
                    <a:pt x="57" y="6"/>
                  </a:lnTo>
                  <a:lnTo>
                    <a:pt x="74" y="1"/>
                  </a:lnTo>
                  <a:lnTo>
                    <a:pt x="91" y="0"/>
                  </a:lnTo>
                  <a:lnTo>
                    <a:pt x="109" y="2"/>
                  </a:lnTo>
                  <a:lnTo>
                    <a:pt x="124" y="8"/>
                  </a:lnTo>
                  <a:lnTo>
                    <a:pt x="139" y="16"/>
                  </a:lnTo>
                  <a:lnTo>
                    <a:pt x="150" y="28"/>
                  </a:lnTo>
                  <a:lnTo>
                    <a:pt x="161" y="40"/>
                  </a:lnTo>
                  <a:lnTo>
                    <a:pt x="168" y="55"/>
                  </a:lnTo>
                  <a:lnTo>
                    <a:pt x="171" y="71"/>
                  </a:lnTo>
                  <a:lnTo>
                    <a:pt x="172" y="88"/>
                  </a:lnTo>
                  <a:lnTo>
                    <a:pt x="169" y="104"/>
                  </a:lnTo>
                  <a:lnTo>
                    <a:pt x="164" y="120"/>
                  </a:lnTo>
                  <a:lnTo>
                    <a:pt x="155" y="132"/>
                  </a:lnTo>
                  <a:lnTo>
                    <a:pt x="144" y="145"/>
                  </a:lnTo>
                  <a:lnTo>
                    <a:pt x="131" y="154"/>
                  </a:lnTo>
                  <a:lnTo>
                    <a:pt x="116" y="161"/>
                  </a:lnTo>
                  <a:lnTo>
                    <a:pt x="98" y="166"/>
                  </a:lnTo>
                  <a:close/>
                </a:path>
              </a:pathLst>
            </a:custGeom>
            <a:solidFill>
              <a:srgbClr val="A07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3" name="Freeform 65">
              <a:extLst>
                <a:ext uri="{FF2B5EF4-FFF2-40B4-BE49-F238E27FC236}">
                  <a16:creationId xmlns:a16="http://schemas.microsoft.com/office/drawing/2014/main" id="{FA8DFD7A-D43B-774F-9D83-77426FD603F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7" y="1521"/>
              <a:ext cx="940" cy="715"/>
            </a:xfrm>
            <a:custGeom>
              <a:avLst/>
              <a:gdLst>
                <a:gd name="T0" fmla="*/ 14 w 1884"/>
                <a:gd name="T1" fmla="*/ 8 h 1434"/>
                <a:gd name="T2" fmla="*/ 12 w 1884"/>
                <a:gd name="T3" fmla="*/ 11 h 1434"/>
                <a:gd name="T4" fmla="*/ 5 w 1884"/>
                <a:gd name="T5" fmla="*/ 10 h 1434"/>
                <a:gd name="T6" fmla="*/ 5 w 1884"/>
                <a:gd name="T7" fmla="*/ 10 h 1434"/>
                <a:gd name="T8" fmla="*/ 5 w 1884"/>
                <a:gd name="T9" fmla="*/ 10 h 1434"/>
                <a:gd name="T10" fmla="*/ 5 w 1884"/>
                <a:gd name="T11" fmla="*/ 10 h 1434"/>
                <a:gd name="T12" fmla="*/ 5 w 1884"/>
                <a:gd name="T13" fmla="*/ 9 h 1434"/>
                <a:gd name="T14" fmla="*/ 5 w 1884"/>
                <a:gd name="T15" fmla="*/ 9 h 1434"/>
                <a:gd name="T16" fmla="*/ 5 w 1884"/>
                <a:gd name="T17" fmla="*/ 9 h 1434"/>
                <a:gd name="T18" fmla="*/ 5 w 1884"/>
                <a:gd name="T19" fmla="*/ 9 h 1434"/>
                <a:gd name="T20" fmla="*/ 4 w 1884"/>
                <a:gd name="T21" fmla="*/ 9 h 1434"/>
                <a:gd name="T22" fmla="*/ 0 w 1884"/>
                <a:gd name="T23" fmla="*/ 0 h 1434"/>
                <a:gd name="T24" fmla="*/ 6 w 1884"/>
                <a:gd name="T25" fmla="*/ 1 h 1434"/>
                <a:gd name="T26" fmla="*/ 8 w 1884"/>
                <a:gd name="T27" fmla="*/ 6 h 1434"/>
                <a:gd name="T28" fmla="*/ 7 w 1884"/>
                <a:gd name="T29" fmla="*/ 7 h 1434"/>
                <a:gd name="T30" fmla="*/ 7 w 1884"/>
                <a:gd name="T31" fmla="*/ 7 h 1434"/>
                <a:gd name="T32" fmla="*/ 7 w 1884"/>
                <a:gd name="T33" fmla="*/ 7 h 1434"/>
                <a:gd name="T34" fmla="*/ 8 w 1884"/>
                <a:gd name="T35" fmla="*/ 7 h 1434"/>
                <a:gd name="T36" fmla="*/ 8 w 1884"/>
                <a:gd name="T37" fmla="*/ 7 h 1434"/>
                <a:gd name="T38" fmla="*/ 8 w 1884"/>
                <a:gd name="T39" fmla="*/ 7 h 1434"/>
                <a:gd name="T40" fmla="*/ 8 w 1884"/>
                <a:gd name="T41" fmla="*/ 7 h 1434"/>
                <a:gd name="T42" fmla="*/ 8 w 1884"/>
                <a:gd name="T43" fmla="*/ 7 h 1434"/>
                <a:gd name="T44" fmla="*/ 8 w 1884"/>
                <a:gd name="T45" fmla="*/ 8 h 1434"/>
                <a:gd name="T46" fmla="*/ 9 w 1884"/>
                <a:gd name="T47" fmla="*/ 7 h 1434"/>
                <a:gd name="T48" fmla="*/ 14 w 1884"/>
                <a:gd name="T49" fmla="*/ 8 h 14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884" h="1434">
                  <a:moveTo>
                    <a:pt x="1884" y="1029"/>
                  </a:moveTo>
                  <a:lnTo>
                    <a:pt x="1637" y="1434"/>
                  </a:lnTo>
                  <a:lnTo>
                    <a:pt x="676" y="1332"/>
                  </a:lnTo>
                  <a:lnTo>
                    <a:pt x="678" y="1327"/>
                  </a:lnTo>
                  <a:lnTo>
                    <a:pt x="682" y="1315"/>
                  </a:lnTo>
                  <a:lnTo>
                    <a:pt x="688" y="1298"/>
                  </a:lnTo>
                  <a:lnTo>
                    <a:pt x="691" y="1276"/>
                  </a:lnTo>
                  <a:lnTo>
                    <a:pt x="689" y="1252"/>
                  </a:lnTo>
                  <a:lnTo>
                    <a:pt x="680" y="1228"/>
                  </a:lnTo>
                  <a:lnTo>
                    <a:pt x="662" y="1205"/>
                  </a:lnTo>
                  <a:lnTo>
                    <a:pt x="631" y="1185"/>
                  </a:lnTo>
                  <a:lnTo>
                    <a:pt x="0" y="0"/>
                  </a:lnTo>
                  <a:lnTo>
                    <a:pt x="828" y="182"/>
                  </a:lnTo>
                  <a:lnTo>
                    <a:pt x="1096" y="875"/>
                  </a:lnTo>
                  <a:lnTo>
                    <a:pt x="1009" y="928"/>
                  </a:lnTo>
                  <a:lnTo>
                    <a:pt x="1012" y="930"/>
                  </a:lnTo>
                  <a:lnTo>
                    <a:pt x="1024" y="933"/>
                  </a:lnTo>
                  <a:lnTo>
                    <a:pt x="1039" y="939"/>
                  </a:lnTo>
                  <a:lnTo>
                    <a:pt x="1056" y="948"/>
                  </a:lnTo>
                  <a:lnTo>
                    <a:pt x="1073" y="962"/>
                  </a:lnTo>
                  <a:lnTo>
                    <a:pt x="1089" y="980"/>
                  </a:lnTo>
                  <a:lnTo>
                    <a:pt x="1101" y="1003"/>
                  </a:lnTo>
                  <a:lnTo>
                    <a:pt x="1106" y="1033"/>
                  </a:lnTo>
                  <a:lnTo>
                    <a:pt x="1185" y="995"/>
                  </a:lnTo>
                  <a:lnTo>
                    <a:pt x="1884" y="1029"/>
                  </a:lnTo>
                  <a:close/>
                </a:path>
              </a:pathLst>
            </a:custGeom>
            <a:solidFill>
              <a:srgbClr val="CCC1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4" name="Freeform 66">
              <a:extLst>
                <a:ext uri="{FF2B5EF4-FFF2-40B4-BE49-F238E27FC236}">
                  <a16:creationId xmlns:a16="http://schemas.microsoft.com/office/drawing/2014/main" id="{76B757E6-BE21-B74A-8DF6-DA36118A319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44" y="2105"/>
              <a:ext cx="90" cy="68"/>
            </a:xfrm>
            <a:custGeom>
              <a:avLst/>
              <a:gdLst>
                <a:gd name="T0" fmla="*/ 1 w 185"/>
                <a:gd name="T1" fmla="*/ 0 h 141"/>
                <a:gd name="T2" fmla="*/ 0 w 185"/>
                <a:gd name="T3" fmla="*/ 0 h 141"/>
                <a:gd name="T4" fmla="*/ 0 w 185"/>
                <a:gd name="T5" fmla="*/ 0 h 141"/>
                <a:gd name="T6" fmla="*/ 0 w 185"/>
                <a:gd name="T7" fmla="*/ 1 h 141"/>
                <a:gd name="T8" fmla="*/ 1 w 185"/>
                <a:gd name="T9" fmla="*/ 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" h="141">
                  <a:moveTo>
                    <a:pt x="185" y="5"/>
                  </a:moveTo>
                  <a:lnTo>
                    <a:pt x="127" y="0"/>
                  </a:lnTo>
                  <a:lnTo>
                    <a:pt x="0" y="124"/>
                  </a:lnTo>
                  <a:lnTo>
                    <a:pt x="99" y="141"/>
                  </a:lnTo>
                  <a:lnTo>
                    <a:pt x="185" y="5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5" name="Freeform 67">
              <a:extLst>
                <a:ext uri="{FF2B5EF4-FFF2-40B4-BE49-F238E27FC236}">
                  <a16:creationId xmlns:a16="http://schemas.microsoft.com/office/drawing/2014/main" id="{CCB4BA15-4CC7-D144-9E11-807F585BE65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71" y="2062"/>
              <a:ext cx="236" cy="96"/>
            </a:xfrm>
            <a:custGeom>
              <a:avLst/>
              <a:gdLst>
                <a:gd name="T0" fmla="*/ 3 w 474"/>
                <a:gd name="T1" fmla="*/ 0 h 194"/>
                <a:gd name="T2" fmla="*/ 2 w 474"/>
                <a:gd name="T3" fmla="*/ 1 h 194"/>
                <a:gd name="T4" fmla="*/ 0 w 474"/>
                <a:gd name="T5" fmla="*/ 1 h 194"/>
                <a:gd name="T6" fmla="*/ 1 w 474"/>
                <a:gd name="T7" fmla="*/ 0 h 194"/>
                <a:gd name="T8" fmla="*/ 3 w 474"/>
                <a:gd name="T9" fmla="*/ 0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4" h="194">
                  <a:moveTo>
                    <a:pt x="474" y="14"/>
                  </a:moveTo>
                  <a:lnTo>
                    <a:pt x="295" y="194"/>
                  </a:lnTo>
                  <a:lnTo>
                    <a:pt x="0" y="159"/>
                  </a:lnTo>
                  <a:lnTo>
                    <a:pt x="239" y="0"/>
                  </a:lnTo>
                  <a:lnTo>
                    <a:pt x="474" y="1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6" name="Freeform 68">
              <a:extLst>
                <a:ext uri="{FF2B5EF4-FFF2-40B4-BE49-F238E27FC236}">
                  <a16:creationId xmlns:a16="http://schemas.microsoft.com/office/drawing/2014/main" id="{4AE44907-BF62-1943-BFFD-051F4A0A907D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37" y="1601"/>
              <a:ext cx="386" cy="339"/>
            </a:xfrm>
            <a:custGeom>
              <a:avLst/>
              <a:gdLst>
                <a:gd name="T0" fmla="*/ 6 w 776"/>
                <a:gd name="T1" fmla="*/ 4 h 682"/>
                <a:gd name="T2" fmla="*/ 2 w 776"/>
                <a:gd name="T3" fmla="*/ 5 h 682"/>
                <a:gd name="T4" fmla="*/ 0 w 776"/>
                <a:gd name="T5" fmla="*/ 0 h 682"/>
                <a:gd name="T6" fmla="*/ 4 w 776"/>
                <a:gd name="T7" fmla="*/ 0 h 682"/>
                <a:gd name="T8" fmla="*/ 6 w 776"/>
                <a:gd name="T9" fmla="*/ 4 h 6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6" h="682">
                  <a:moveTo>
                    <a:pt x="776" y="606"/>
                  </a:moveTo>
                  <a:lnTo>
                    <a:pt x="378" y="682"/>
                  </a:lnTo>
                  <a:lnTo>
                    <a:pt x="0" y="0"/>
                  </a:lnTo>
                  <a:lnTo>
                    <a:pt x="569" y="97"/>
                  </a:lnTo>
                  <a:lnTo>
                    <a:pt x="776" y="606"/>
                  </a:lnTo>
                  <a:close/>
                </a:path>
              </a:pathLst>
            </a:custGeom>
            <a:solidFill>
              <a:srgbClr val="0099D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7" name="Freeform 69">
              <a:extLst>
                <a:ext uri="{FF2B5EF4-FFF2-40B4-BE49-F238E27FC236}">
                  <a16:creationId xmlns:a16="http://schemas.microsoft.com/office/drawing/2014/main" id="{02F7E374-73B9-3F49-9D68-F715C1AA0009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25" y="1509"/>
              <a:ext cx="1048" cy="829"/>
            </a:xfrm>
            <a:custGeom>
              <a:avLst/>
              <a:gdLst>
                <a:gd name="T0" fmla="*/ 0 w 2099"/>
                <a:gd name="T1" fmla="*/ 0 h 1662"/>
                <a:gd name="T2" fmla="*/ 9 w 2099"/>
                <a:gd name="T3" fmla="*/ 7 h 1662"/>
                <a:gd name="T4" fmla="*/ 6 w 2099"/>
                <a:gd name="T5" fmla="*/ 8 h 1662"/>
                <a:gd name="T6" fmla="*/ 7 w 2099"/>
                <a:gd name="T7" fmla="*/ 1 h 1662"/>
                <a:gd name="T8" fmla="*/ 0 w 2099"/>
                <a:gd name="T9" fmla="*/ 1 h 1662"/>
                <a:gd name="T10" fmla="*/ 5 w 2099"/>
                <a:gd name="T11" fmla="*/ 9 h 1662"/>
                <a:gd name="T12" fmla="*/ 5 w 2099"/>
                <a:gd name="T13" fmla="*/ 9 h 1662"/>
                <a:gd name="T14" fmla="*/ 5 w 2099"/>
                <a:gd name="T15" fmla="*/ 10 h 1662"/>
                <a:gd name="T16" fmla="*/ 5 w 2099"/>
                <a:gd name="T17" fmla="*/ 10 h 1662"/>
                <a:gd name="T18" fmla="*/ 5 w 2099"/>
                <a:gd name="T19" fmla="*/ 10 h 1662"/>
                <a:gd name="T20" fmla="*/ 5 w 2099"/>
                <a:gd name="T21" fmla="*/ 10 h 1662"/>
                <a:gd name="T22" fmla="*/ 5 w 2099"/>
                <a:gd name="T23" fmla="*/ 10 h 1662"/>
                <a:gd name="T24" fmla="*/ 5 w 2099"/>
                <a:gd name="T25" fmla="*/ 11 h 1662"/>
                <a:gd name="T26" fmla="*/ 16 w 2099"/>
                <a:gd name="T27" fmla="*/ 8 h 1662"/>
                <a:gd name="T28" fmla="*/ 10 w 2099"/>
                <a:gd name="T29" fmla="*/ 8 h 1662"/>
                <a:gd name="T30" fmla="*/ 9 w 2099"/>
                <a:gd name="T31" fmla="*/ 8 h 1662"/>
                <a:gd name="T32" fmla="*/ 9 w 2099"/>
                <a:gd name="T33" fmla="*/ 8 h 1662"/>
                <a:gd name="T34" fmla="*/ 9 w 2099"/>
                <a:gd name="T35" fmla="*/ 7 h 1662"/>
                <a:gd name="T36" fmla="*/ 4 w 2099"/>
                <a:gd name="T37" fmla="*/ 7 h 1662"/>
                <a:gd name="T38" fmla="*/ 6 w 2099"/>
                <a:gd name="T39" fmla="*/ 2 h 1662"/>
                <a:gd name="T40" fmla="*/ 5 w 2099"/>
                <a:gd name="T41" fmla="*/ 6 h 1662"/>
                <a:gd name="T42" fmla="*/ 7 w 2099"/>
                <a:gd name="T43" fmla="*/ 6 h 1662"/>
                <a:gd name="T44" fmla="*/ 2 w 2099"/>
                <a:gd name="T45" fmla="*/ 1 h 1662"/>
                <a:gd name="T46" fmla="*/ 8 w 2099"/>
                <a:gd name="T47" fmla="*/ 6 h 1662"/>
                <a:gd name="T48" fmla="*/ 6 w 2099"/>
                <a:gd name="T49" fmla="*/ 8 h 1662"/>
                <a:gd name="T50" fmla="*/ 9 w 2099"/>
                <a:gd name="T51" fmla="*/ 7 h 1662"/>
                <a:gd name="T52" fmla="*/ 9 w 2099"/>
                <a:gd name="T53" fmla="*/ 7 h 1662"/>
                <a:gd name="T54" fmla="*/ 9 w 2099"/>
                <a:gd name="T55" fmla="*/ 7 h 1662"/>
                <a:gd name="T56" fmla="*/ 9 w 2099"/>
                <a:gd name="T57" fmla="*/ 7 h 1662"/>
                <a:gd name="T58" fmla="*/ 9 w 2099"/>
                <a:gd name="T59" fmla="*/ 7 h 1662"/>
                <a:gd name="T60" fmla="*/ 16 w 2099"/>
                <a:gd name="T61" fmla="*/ 8 h 1662"/>
                <a:gd name="T62" fmla="*/ 14 w 2099"/>
                <a:gd name="T63" fmla="*/ 12 h 1662"/>
                <a:gd name="T64" fmla="*/ 5 w 2099"/>
                <a:gd name="T65" fmla="*/ 10 h 1662"/>
                <a:gd name="T66" fmla="*/ 5 w 2099"/>
                <a:gd name="T67" fmla="*/ 10 h 1662"/>
                <a:gd name="T68" fmla="*/ 5 w 2099"/>
                <a:gd name="T69" fmla="*/ 10 h 1662"/>
                <a:gd name="T70" fmla="*/ 4 w 2099"/>
                <a:gd name="T71" fmla="*/ 10 h 1662"/>
                <a:gd name="T72" fmla="*/ 4 w 2099"/>
                <a:gd name="T73" fmla="*/ 10 h 1662"/>
                <a:gd name="T74" fmla="*/ 4 w 2099"/>
                <a:gd name="T75" fmla="*/ 9 h 1662"/>
                <a:gd name="T76" fmla="*/ 4 w 2099"/>
                <a:gd name="T77" fmla="*/ 9 h 166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99" h="1662">
                  <a:moveTo>
                    <a:pt x="0" y="179"/>
                  </a:moveTo>
                  <a:lnTo>
                    <a:pt x="123" y="0"/>
                  </a:lnTo>
                  <a:lnTo>
                    <a:pt x="970" y="178"/>
                  </a:lnTo>
                  <a:lnTo>
                    <a:pt x="1261" y="911"/>
                  </a:lnTo>
                  <a:lnTo>
                    <a:pt x="826" y="1077"/>
                  </a:lnTo>
                  <a:lnTo>
                    <a:pt x="809" y="1036"/>
                  </a:lnTo>
                  <a:lnTo>
                    <a:pt x="1205" y="887"/>
                  </a:lnTo>
                  <a:lnTo>
                    <a:pt x="939" y="216"/>
                  </a:lnTo>
                  <a:lnTo>
                    <a:pt x="142" y="48"/>
                  </a:lnTo>
                  <a:lnTo>
                    <a:pt x="53" y="181"/>
                  </a:lnTo>
                  <a:lnTo>
                    <a:pt x="684" y="1237"/>
                  </a:lnTo>
                  <a:lnTo>
                    <a:pt x="675" y="1248"/>
                  </a:lnTo>
                  <a:lnTo>
                    <a:pt x="674" y="1254"/>
                  </a:lnTo>
                  <a:lnTo>
                    <a:pt x="671" y="1268"/>
                  </a:lnTo>
                  <a:lnTo>
                    <a:pt x="669" y="1285"/>
                  </a:lnTo>
                  <a:lnTo>
                    <a:pt x="671" y="1305"/>
                  </a:lnTo>
                  <a:lnTo>
                    <a:pt x="672" y="1309"/>
                  </a:lnTo>
                  <a:lnTo>
                    <a:pt x="675" y="1315"/>
                  </a:lnTo>
                  <a:lnTo>
                    <a:pt x="678" y="1320"/>
                  </a:lnTo>
                  <a:lnTo>
                    <a:pt x="682" y="1324"/>
                  </a:lnTo>
                  <a:lnTo>
                    <a:pt x="687" y="1329"/>
                  </a:lnTo>
                  <a:lnTo>
                    <a:pt x="692" y="1334"/>
                  </a:lnTo>
                  <a:lnTo>
                    <a:pt x="698" y="1338"/>
                  </a:lnTo>
                  <a:lnTo>
                    <a:pt x="705" y="1342"/>
                  </a:lnTo>
                  <a:lnTo>
                    <a:pt x="716" y="1346"/>
                  </a:lnTo>
                  <a:lnTo>
                    <a:pt x="733" y="1453"/>
                  </a:lnTo>
                  <a:lnTo>
                    <a:pt x="1791" y="1614"/>
                  </a:lnTo>
                  <a:lnTo>
                    <a:pt x="2054" y="1127"/>
                  </a:lnTo>
                  <a:lnTo>
                    <a:pt x="2046" y="1071"/>
                  </a:lnTo>
                  <a:lnTo>
                    <a:pt x="1317" y="1041"/>
                  </a:lnTo>
                  <a:lnTo>
                    <a:pt x="1226" y="1087"/>
                  </a:lnTo>
                  <a:lnTo>
                    <a:pt x="1218" y="1064"/>
                  </a:lnTo>
                  <a:lnTo>
                    <a:pt x="1212" y="1047"/>
                  </a:lnTo>
                  <a:lnTo>
                    <a:pt x="1206" y="1034"/>
                  </a:lnTo>
                  <a:lnTo>
                    <a:pt x="1199" y="1025"/>
                  </a:lnTo>
                  <a:lnTo>
                    <a:pt x="1189" y="1018"/>
                  </a:lnTo>
                  <a:lnTo>
                    <a:pt x="756" y="1210"/>
                  </a:lnTo>
                  <a:lnTo>
                    <a:pt x="637" y="994"/>
                  </a:lnTo>
                  <a:lnTo>
                    <a:pt x="1089" y="843"/>
                  </a:lnTo>
                  <a:lnTo>
                    <a:pt x="858" y="299"/>
                  </a:lnTo>
                  <a:lnTo>
                    <a:pt x="342" y="211"/>
                  </a:lnTo>
                  <a:lnTo>
                    <a:pt x="687" y="848"/>
                  </a:lnTo>
                  <a:lnTo>
                    <a:pt x="994" y="777"/>
                  </a:lnTo>
                  <a:lnTo>
                    <a:pt x="1008" y="819"/>
                  </a:lnTo>
                  <a:lnTo>
                    <a:pt x="667" y="899"/>
                  </a:lnTo>
                  <a:lnTo>
                    <a:pt x="256" y="152"/>
                  </a:lnTo>
                  <a:lnTo>
                    <a:pt x="890" y="260"/>
                  </a:lnTo>
                  <a:lnTo>
                    <a:pt x="1146" y="867"/>
                  </a:lnTo>
                  <a:lnTo>
                    <a:pt x="699" y="1017"/>
                  </a:lnTo>
                  <a:lnTo>
                    <a:pt x="775" y="1154"/>
                  </a:lnTo>
                  <a:lnTo>
                    <a:pt x="1189" y="970"/>
                  </a:lnTo>
                  <a:lnTo>
                    <a:pt x="1197" y="973"/>
                  </a:lnTo>
                  <a:lnTo>
                    <a:pt x="1206" y="978"/>
                  </a:lnTo>
                  <a:lnTo>
                    <a:pt x="1214" y="983"/>
                  </a:lnTo>
                  <a:lnTo>
                    <a:pt x="1221" y="989"/>
                  </a:lnTo>
                  <a:lnTo>
                    <a:pt x="1228" y="996"/>
                  </a:lnTo>
                  <a:lnTo>
                    <a:pt x="1234" y="1004"/>
                  </a:lnTo>
                  <a:lnTo>
                    <a:pt x="1240" y="1012"/>
                  </a:lnTo>
                  <a:lnTo>
                    <a:pt x="1244" y="1019"/>
                  </a:lnTo>
                  <a:lnTo>
                    <a:pt x="1249" y="1027"/>
                  </a:lnTo>
                  <a:lnTo>
                    <a:pt x="1308" y="997"/>
                  </a:lnTo>
                  <a:lnTo>
                    <a:pt x="2083" y="1028"/>
                  </a:lnTo>
                  <a:lnTo>
                    <a:pt x="2099" y="1136"/>
                  </a:lnTo>
                  <a:lnTo>
                    <a:pt x="1815" y="1662"/>
                  </a:lnTo>
                  <a:lnTo>
                    <a:pt x="696" y="1492"/>
                  </a:lnTo>
                  <a:lnTo>
                    <a:pt x="676" y="1375"/>
                  </a:lnTo>
                  <a:lnTo>
                    <a:pt x="667" y="1369"/>
                  </a:lnTo>
                  <a:lnTo>
                    <a:pt x="658" y="1362"/>
                  </a:lnTo>
                  <a:lnTo>
                    <a:pt x="651" y="1356"/>
                  </a:lnTo>
                  <a:lnTo>
                    <a:pt x="644" y="1348"/>
                  </a:lnTo>
                  <a:lnTo>
                    <a:pt x="638" y="1339"/>
                  </a:lnTo>
                  <a:lnTo>
                    <a:pt x="634" y="1331"/>
                  </a:lnTo>
                  <a:lnTo>
                    <a:pt x="630" y="1323"/>
                  </a:lnTo>
                  <a:lnTo>
                    <a:pt x="628" y="1314"/>
                  </a:lnTo>
                  <a:lnTo>
                    <a:pt x="625" y="1292"/>
                  </a:lnTo>
                  <a:lnTo>
                    <a:pt x="625" y="1269"/>
                  </a:lnTo>
                  <a:lnTo>
                    <a:pt x="627" y="1250"/>
                  </a:lnTo>
                  <a:lnTo>
                    <a:pt x="631" y="1235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8" name="Freeform 70">
              <a:extLst>
                <a:ext uri="{FF2B5EF4-FFF2-40B4-BE49-F238E27FC236}">
                  <a16:creationId xmlns:a16="http://schemas.microsoft.com/office/drawing/2014/main" id="{904E1843-94AD-5D49-BB4A-5B10116968C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5" y="2048"/>
              <a:ext cx="592" cy="198"/>
            </a:xfrm>
            <a:custGeom>
              <a:avLst/>
              <a:gdLst>
                <a:gd name="T0" fmla="*/ 5 w 1189"/>
                <a:gd name="T1" fmla="*/ 1 h 400"/>
                <a:gd name="T2" fmla="*/ 1 w 1189"/>
                <a:gd name="T3" fmla="*/ 1 h 400"/>
                <a:gd name="T4" fmla="*/ 4 w 1189"/>
                <a:gd name="T5" fmla="*/ 0 h 400"/>
                <a:gd name="T6" fmla="*/ 9 w 1189"/>
                <a:gd name="T7" fmla="*/ 0 h 400"/>
                <a:gd name="T8" fmla="*/ 7 w 1189"/>
                <a:gd name="T9" fmla="*/ 3 h 400"/>
                <a:gd name="T10" fmla="*/ 0 w 1189"/>
                <a:gd name="T11" fmla="*/ 2 h 400"/>
                <a:gd name="T12" fmla="*/ 0 w 1189"/>
                <a:gd name="T13" fmla="*/ 1 h 400"/>
                <a:gd name="T14" fmla="*/ 2 w 1189"/>
                <a:gd name="T15" fmla="*/ 0 h 400"/>
                <a:gd name="T16" fmla="*/ 2 w 1189"/>
                <a:gd name="T17" fmla="*/ 0 h 400"/>
                <a:gd name="T18" fmla="*/ 0 w 1189"/>
                <a:gd name="T19" fmla="*/ 1 h 400"/>
                <a:gd name="T20" fmla="*/ 7 w 1189"/>
                <a:gd name="T21" fmla="*/ 2 h 400"/>
                <a:gd name="T22" fmla="*/ 8 w 1189"/>
                <a:gd name="T23" fmla="*/ 0 h 400"/>
                <a:gd name="T24" fmla="*/ 4 w 1189"/>
                <a:gd name="T25" fmla="*/ 0 h 400"/>
                <a:gd name="T26" fmla="*/ 2 w 1189"/>
                <a:gd name="T27" fmla="*/ 1 h 400"/>
                <a:gd name="T28" fmla="*/ 5 w 1189"/>
                <a:gd name="T29" fmla="*/ 1 h 400"/>
                <a:gd name="T30" fmla="*/ 6 w 1189"/>
                <a:gd name="T31" fmla="*/ 0 h 400"/>
                <a:gd name="T32" fmla="*/ 7 w 1189"/>
                <a:gd name="T33" fmla="*/ 0 h 400"/>
                <a:gd name="T34" fmla="*/ 6 w 1189"/>
                <a:gd name="T35" fmla="*/ 2 h 400"/>
                <a:gd name="T36" fmla="*/ 5 w 1189"/>
                <a:gd name="T37" fmla="*/ 1 h 400"/>
                <a:gd name="T38" fmla="*/ 6 w 1189"/>
                <a:gd name="T39" fmla="*/ 1 h 400"/>
                <a:gd name="T40" fmla="*/ 6 w 1189"/>
                <a:gd name="T41" fmla="*/ 1 h 400"/>
                <a:gd name="T42" fmla="*/ 5 w 1189"/>
                <a:gd name="T43" fmla="*/ 1 h 4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89" h="400">
                  <a:moveTo>
                    <a:pt x="708" y="256"/>
                  </a:moveTo>
                  <a:lnTo>
                    <a:pt x="233" y="212"/>
                  </a:lnTo>
                  <a:lnTo>
                    <a:pt x="565" y="0"/>
                  </a:lnTo>
                  <a:lnTo>
                    <a:pt x="1189" y="36"/>
                  </a:lnTo>
                  <a:lnTo>
                    <a:pt x="984" y="400"/>
                  </a:lnTo>
                  <a:lnTo>
                    <a:pt x="13" y="294"/>
                  </a:lnTo>
                  <a:lnTo>
                    <a:pt x="0" y="246"/>
                  </a:lnTo>
                  <a:lnTo>
                    <a:pt x="346" y="39"/>
                  </a:lnTo>
                  <a:lnTo>
                    <a:pt x="369" y="76"/>
                  </a:lnTo>
                  <a:lnTo>
                    <a:pt x="69" y="256"/>
                  </a:lnTo>
                  <a:lnTo>
                    <a:pt x="959" y="354"/>
                  </a:lnTo>
                  <a:lnTo>
                    <a:pt x="1117" y="75"/>
                  </a:lnTo>
                  <a:lnTo>
                    <a:pt x="577" y="44"/>
                  </a:lnTo>
                  <a:lnTo>
                    <a:pt x="364" y="180"/>
                  </a:lnTo>
                  <a:lnTo>
                    <a:pt x="690" y="211"/>
                  </a:lnTo>
                  <a:lnTo>
                    <a:pt x="804" y="84"/>
                  </a:lnTo>
                  <a:lnTo>
                    <a:pt x="920" y="90"/>
                  </a:lnTo>
                  <a:lnTo>
                    <a:pt x="795" y="264"/>
                  </a:lnTo>
                  <a:lnTo>
                    <a:pt x="750" y="258"/>
                  </a:lnTo>
                  <a:lnTo>
                    <a:pt x="845" y="130"/>
                  </a:lnTo>
                  <a:lnTo>
                    <a:pt x="822" y="129"/>
                  </a:lnTo>
                  <a:lnTo>
                    <a:pt x="708" y="2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19" name="Freeform 71">
              <a:extLst>
                <a:ext uri="{FF2B5EF4-FFF2-40B4-BE49-F238E27FC236}">
                  <a16:creationId xmlns:a16="http://schemas.microsoft.com/office/drawing/2014/main" id="{605ACDC3-5D02-3841-8524-096B7539FE0A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80" y="2114"/>
              <a:ext cx="36" cy="53"/>
            </a:xfrm>
            <a:custGeom>
              <a:avLst/>
              <a:gdLst>
                <a:gd name="T0" fmla="*/ 0 w 74"/>
                <a:gd name="T1" fmla="*/ 0 h 110"/>
                <a:gd name="T2" fmla="*/ 0 w 74"/>
                <a:gd name="T3" fmla="*/ 0 h 110"/>
                <a:gd name="T4" fmla="*/ 0 w 74"/>
                <a:gd name="T5" fmla="*/ 0 h 110"/>
                <a:gd name="T6" fmla="*/ 0 w 74"/>
                <a:gd name="T7" fmla="*/ 0 h 110"/>
                <a:gd name="T8" fmla="*/ 0 w 74"/>
                <a:gd name="T9" fmla="*/ 0 h 110"/>
                <a:gd name="T10" fmla="*/ 0 w 74"/>
                <a:gd name="T11" fmla="*/ 0 h 110"/>
                <a:gd name="T12" fmla="*/ 0 w 74"/>
                <a:gd name="T13" fmla="*/ 0 h 110"/>
                <a:gd name="T14" fmla="*/ 0 w 74"/>
                <a:gd name="T15" fmla="*/ 0 h 110"/>
                <a:gd name="T16" fmla="*/ 0 w 74"/>
                <a:gd name="T17" fmla="*/ 0 h 110"/>
                <a:gd name="T18" fmla="*/ 0 w 74"/>
                <a:gd name="T19" fmla="*/ 0 h 110"/>
                <a:gd name="T20" fmla="*/ 0 w 74"/>
                <a:gd name="T21" fmla="*/ 0 h 110"/>
                <a:gd name="T22" fmla="*/ 0 w 74"/>
                <a:gd name="T23" fmla="*/ 0 h 110"/>
                <a:gd name="T24" fmla="*/ 0 w 74"/>
                <a:gd name="T25" fmla="*/ 0 h 110"/>
                <a:gd name="T26" fmla="*/ 0 w 74"/>
                <a:gd name="T27" fmla="*/ 0 h 110"/>
                <a:gd name="T28" fmla="*/ 0 w 74"/>
                <a:gd name="T29" fmla="*/ 0 h 110"/>
                <a:gd name="T30" fmla="*/ 0 w 74"/>
                <a:gd name="T31" fmla="*/ 0 h 110"/>
                <a:gd name="T32" fmla="*/ 0 w 74"/>
                <a:gd name="T33" fmla="*/ 0 h 110"/>
                <a:gd name="T34" fmla="*/ 0 w 74"/>
                <a:gd name="T35" fmla="*/ 0 h 110"/>
                <a:gd name="T36" fmla="*/ 0 w 74"/>
                <a:gd name="T37" fmla="*/ 0 h 110"/>
                <a:gd name="T38" fmla="*/ 0 w 74"/>
                <a:gd name="T39" fmla="*/ 0 h 110"/>
                <a:gd name="T40" fmla="*/ 0 w 74"/>
                <a:gd name="T41" fmla="*/ 0 h 110"/>
                <a:gd name="T42" fmla="*/ 0 w 74"/>
                <a:gd name="T43" fmla="*/ 0 h 110"/>
                <a:gd name="T44" fmla="*/ 0 w 74"/>
                <a:gd name="T45" fmla="*/ 0 h 110"/>
                <a:gd name="T46" fmla="*/ 0 w 74"/>
                <a:gd name="T47" fmla="*/ 0 h 1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4" h="110">
                  <a:moveTo>
                    <a:pt x="13" y="110"/>
                  </a:moveTo>
                  <a:lnTo>
                    <a:pt x="3" y="91"/>
                  </a:lnTo>
                  <a:lnTo>
                    <a:pt x="0" y="74"/>
                  </a:lnTo>
                  <a:lnTo>
                    <a:pt x="0" y="60"/>
                  </a:lnTo>
                  <a:lnTo>
                    <a:pt x="2" y="49"/>
                  </a:lnTo>
                  <a:lnTo>
                    <a:pt x="8" y="37"/>
                  </a:lnTo>
                  <a:lnTo>
                    <a:pt x="16" y="27"/>
                  </a:lnTo>
                  <a:lnTo>
                    <a:pt x="26" y="19"/>
                  </a:lnTo>
                  <a:lnTo>
                    <a:pt x="35" y="12"/>
                  </a:lnTo>
                  <a:lnTo>
                    <a:pt x="44" y="7"/>
                  </a:lnTo>
                  <a:lnTo>
                    <a:pt x="54" y="4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74" y="43"/>
                  </a:lnTo>
                  <a:lnTo>
                    <a:pt x="65" y="47"/>
                  </a:lnTo>
                  <a:lnTo>
                    <a:pt x="56" y="51"/>
                  </a:lnTo>
                  <a:lnTo>
                    <a:pt x="47" y="57"/>
                  </a:lnTo>
                  <a:lnTo>
                    <a:pt x="42" y="64"/>
                  </a:lnTo>
                  <a:lnTo>
                    <a:pt x="42" y="70"/>
                  </a:lnTo>
                  <a:lnTo>
                    <a:pt x="43" y="74"/>
                  </a:lnTo>
                  <a:lnTo>
                    <a:pt x="46" y="80"/>
                  </a:lnTo>
                  <a:lnTo>
                    <a:pt x="49" y="85"/>
                  </a:lnTo>
                  <a:lnTo>
                    <a:pt x="13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pic>
        <p:nvPicPr>
          <p:cNvPr id="20" name="Picture 19" descr="&lt;strong&gt;Alice&lt;/strong&gt; PNG Transparent Images | PNG All">
            <a:extLst>
              <a:ext uri="{FF2B5EF4-FFF2-40B4-BE49-F238E27FC236}">
                <a16:creationId xmlns:a16="http://schemas.microsoft.com/office/drawing/2014/main" id="{4CB7A9B8-C8AE-D749-AD45-CF2A6D2BB77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75182" y="5042653"/>
            <a:ext cx="555860" cy="908748"/>
          </a:xfrm>
          <a:prstGeom prst="rect">
            <a:avLst/>
          </a:prstGeom>
        </p:spPr>
      </p:pic>
      <p:sp>
        <p:nvSpPr>
          <p:cNvPr id="21" name="Line 52">
            <a:extLst>
              <a:ext uri="{FF2B5EF4-FFF2-40B4-BE49-F238E27FC236}">
                <a16:creationId xmlns:a16="http://schemas.microsoft.com/office/drawing/2014/main" id="{CE637625-FFCA-284C-9B30-4586106AD8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9342" y="5138329"/>
            <a:ext cx="309864" cy="110721"/>
          </a:xfrm>
          <a:prstGeom prst="line">
            <a:avLst/>
          </a:prstGeom>
          <a:noFill/>
          <a:ln w="381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2" name="Text Box 53">
            <a:extLst>
              <a:ext uri="{FF2B5EF4-FFF2-40B4-BE49-F238E27FC236}">
                <a16:creationId xmlns:a16="http://schemas.microsoft.com/office/drawing/2014/main" id="{B99480A9-C556-2A45-83CD-EC919ED58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5025" y="4663767"/>
            <a:ext cx="2368634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SzPct val="100000"/>
            </a:pPr>
            <a:r>
              <a:rPr lang="en-US" altLang="en-US" sz="2000" dirty="0">
                <a:solidFill>
                  <a:srgbClr val="000000"/>
                </a:solidFill>
              </a:rPr>
              <a:t>http</a:t>
            </a:r>
            <a:r>
              <a:rPr lang="en-US" altLang="en-US" sz="2000" dirty="0">
                <a:solidFill>
                  <a:srgbClr val="FF0000"/>
                </a:solidFill>
              </a:rPr>
              <a:t>s</a:t>
            </a:r>
            <a:r>
              <a:rPr lang="en-US" altLang="en-US" sz="2000" dirty="0">
                <a:solidFill>
                  <a:srgbClr val="000000"/>
                </a:solidFill>
              </a:rPr>
              <a:t>://</a:t>
            </a:r>
            <a:r>
              <a:rPr lang="en-US" altLang="en-US" sz="2000" dirty="0" err="1">
                <a:solidFill>
                  <a:srgbClr val="000000"/>
                </a:solidFill>
              </a:rPr>
              <a:t>bank.com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grpSp>
        <p:nvGrpSpPr>
          <p:cNvPr id="23" name="Group 61">
            <a:extLst>
              <a:ext uri="{FF2B5EF4-FFF2-40B4-BE49-F238E27FC236}">
                <a16:creationId xmlns:a16="http://schemas.microsoft.com/office/drawing/2014/main" id="{C2B1050D-8123-EC42-9D66-28493F5D9132}"/>
              </a:ext>
            </a:extLst>
          </p:cNvPr>
          <p:cNvGrpSpPr>
            <a:grpSpLocks/>
          </p:cNvGrpSpPr>
          <p:nvPr/>
        </p:nvGrpSpPr>
        <p:grpSpPr bwMode="auto">
          <a:xfrm>
            <a:off x="6327699" y="5130672"/>
            <a:ext cx="626945" cy="590859"/>
            <a:chOff x="825" y="1509"/>
            <a:chExt cx="1048" cy="829"/>
          </a:xfrm>
        </p:grpSpPr>
        <p:sp>
          <p:nvSpPr>
            <p:cNvPr id="24" name="Freeform 62">
              <a:extLst>
                <a:ext uri="{FF2B5EF4-FFF2-40B4-BE49-F238E27FC236}">
                  <a16:creationId xmlns:a16="http://schemas.microsoft.com/office/drawing/2014/main" id="{6E3AF817-40FF-5E4D-B9E5-14D3286A819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66" y="1792"/>
              <a:ext cx="0" cy="0"/>
            </a:xfrm>
            <a:custGeom>
              <a:avLst/>
              <a:gdLst>
                <a:gd name="T0" fmla="*/ 0 w 2"/>
                <a:gd name="T1" fmla="*/ 0 h 4"/>
                <a:gd name="T2" fmla="*/ 1 w 2"/>
                <a:gd name="T3" fmla="*/ 0 h 4"/>
                <a:gd name="T4" fmla="*/ 1 w 2"/>
                <a:gd name="T5" fmla="*/ 0 h 4"/>
                <a:gd name="T6" fmla="*/ 1 w 2"/>
                <a:gd name="T7" fmla="*/ 0 h 4"/>
                <a:gd name="T8" fmla="*/ 1 w 2"/>
                <a:gd name="T9" fmla="*/ 0 h 4"/>
                <a:gd name="T10" fmla="*/ 1 w 2"/>
                <a:gd name="T11" fmla="*/ 0 h 4"/>
                <a:gd name="T12" fmla="*/ 1 w 2"/>
                <a:gd name="T13" fmla="*/ 0 h 4"/>
                <a:gd name="T14" fmla="*/ 0 w 2"/>
                <a:gd name="T15" fmla="*/ 0 h 4"/>
                <a:gd name="T16" fmla="*/ 0 w 2"/>
                <a:gd name="T17" fmla="*/ 0 h 4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0" t="0" r="r" b="b"/>
              <a:pathLst>
                <a:path w="2" h="4">
                  <a:moveTo>
                    <a:pt x="0" y="0"/>
                  </a:moveTo>
                  <a:lnTo>
                    <a:pt x="1" y="2"/>
                  </a:lnTo>
                  <a:lnTo>
                    <a:pt x="1" y="3"/>
                  </a:lnTo>
                  <a:lnTo>
                    <a:pt x="2" y="4"/>
                  </a:lnTo>
                  <a:lnTo>
                    <a:pt x="1" y="3"/>
                  </a:lnTo>
                  <a:lnTo>
                    <a:pt x="1" y="2"/>
                  </a:lnTo>
                  <a:lnTo>
                    <a:pt x="0" y="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96D3F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5" name="Freeform 63">
              <a:extLst>
                <a:ext uri="{FF2B5EF4-FFF2-40B4-BE49-F238E27FC236}">
                  <a16:creationId xmlns:a16="http://schemas.microsoft.com/office/drawing/2014/main" id="{E2155407-2099-5647-8880-2E12D5A0A4FC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39" y="1524"/>
              <a:ext cx="1019" cy="802"/>
            </a:xfrm>
            <a:custGeom>
              <a:avLst/>
              <a:gdLst>
                <a:gd name="T0" fmla="*/ 0 w 2042"/>
                <a:gd name="T1" fmla="*/ 0 h 1607"/>
                <a:gd name="T2" fmla="*/ 5 w 2042"/>
                <a:gd name="T3" fmla="*/ 8 h 1607"/>
                <a:gd name="T4" fmla="*/ 5 w 2042"/>
                <a:gd name="T5" fmla="*/ 9 h 1607"/>
                <a:gd name="T6" fmla="*/ 6 w 2042"/>
                <a:gd name="T7" fmla="*/ 10 h 1607"/>
                <a:gd name="T8" fmla="*/ 13 w 2042"/>
                <a:gd name="T9" fmla="*/ 11 h 1607"/>
                <a:gd name="T10" fmla="*/ 15 w 2042"/>
                <a:gd name="T11" fmla="*/ 7 h 1607"/>
                <a:gd name="T12" fmla="*/ 15 w 2042"/>
                <a:gd name="T13" fmla="*/ 7 h 1607"/>
                <a:gd name="T14" fmla="*/ 15 w 2042"/>
                <a:gd name="T15" fmla="*/ 8 h 1607"/>
                <a:gd name="T16" fmla="*/ 13 w 2042"/>
                <a:gd name="T17" fmla="*/ 12 h 1607"/>
                <a:gd name="T18" fmla="*/ 5 w 2042"/>
                <a:gd name="T19" fmla="*/ 11 h 1607"/>
                <a:gd name="T20" fmla="*/ 5 w 2042"/>
                <a:gd name="T21" fmla="*/ 10 h 1607"/>
                <a:gd name="T22" fmla="*/ 4 w 2042"/>
                <a:gd name="T23" fmla="*/ 9 h 1607"/>
                <a:gd name="T24" fmla="*/ 0 w 2042"/>
                <a:gd name="T25" fmla="*/ 1 h 1607"/>
                <a:gd name="T26" fmla="*/ 0 w 2042"/>
                <a:gd name="T27" fmla="*/ 0 h 1607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</a:gdLst>
              <a:ahLst/>
              <a:cxnLst>
                <a:cxn ang="T28">
                  <a:pos x="T0" y="T1"/>
                </a:cxn>
                <a:cxn ang="T29">
                  <a:pos x="T2" y="T3"/>
                </a:cxn>
                <a:cxn ang="T30">
                  <a:pos x="T4" y="T5"/>
                </a:cxn>
                <a:cxn ang="T31">
                  <a:pos x="T6" y="T7"/>
                </a:cxn>
                <a:cxn ang="T32">
                  <a:pos x="T8" y="T9"/>
                </a:cxn>
                <a:cxn ang="T33">
                  <a:pos x="T10" y="T11"/>
                </a:cxn>
                <a:cxn ang="T34">
                  <a:pos x="T12" y="T13"/>
                </a:cxn>
                <a:cxn ang="T35">
                  <a:pos x="T14" y="T15"/>
                </a:cxn>
                <a:cxn ang="T36">
                  <a:pos x="T16" y="T17"/>
                </a:cxn>
                <a:cxn ang="T37">
                  <a:pos x="T18" y="T19"/>
                </a:cxn>
                <a:cxn ang="T38">
                  <a:pos x="T20" y="T21"/>
                </a:cxn>
                <a:cxn ang="T39">
                  <a:pos x="T22" y="T23"/>
                </a:cxn>
                <a:cxn ang="T40">
                  <a:pos x="T24" y="T25"/>
                </a:cxn>
                <a:cxn ang="T41">
                  <a:pos x="T26" y="T27"/>
                </a:cxn>
              </a:cxnLst>
              <a:rect l="0" t="0" r="r" b="b"/>
              <a:pathLst>
                <a:path w="2042" h="1607">
                  <a:moveTo>
                    <a:pt x="115" y="0"/>
                  </a:moveTo>
                  <a:lnTo>
                    <a:pt x="760" y="1153"/>
                  </a:lnTo>
                  <a:lnTo>
                    <a:pt x="734" y="1211"/>
                  </a:lnTo>
                  <a:lnTo>
                    <a:pt x="785" y="1317"/>
                  </a:lnTo>
                  <a:lnTo>
                    <a:pt x="1738" y="1427"/>
                  </a:lnTo>
                  <a:lnTo>
                    <a:pt x="1973" y="1019"/>
                  </a:lnTo>
                  <a:lnTo>
                    <a:pt x="2026" y="1019"/>
                  </a:lnTo>
                  <a:lnTo>
                    <a:pt x="2042" y="1106"/>
                  </a:lnTo>
                  <a:lnTo>
                    <a:pt x="1772" y="1607"/>
                  </a:lnTo>
                  <a:lnTo>
                    <a:pt x="686" y="1446"/>
                  </a:lnTo>
                  <a:lnTo>
                    <a:pt x="654" y="1327"/>
                  </a:lnTo>
                  <a:lnTo>
                    <a:pt x="637" y="1207"/>
                  </a:lnTo>
                  <a:lnTo>
                    <a:pt x="0" y="148"/>
                  </a:lnTo>
                  <a:lnTo>
                    <a:pt x="115" y="0"/>
                  </a:lnTo>
                  <a:close/>
                </a:path>
              </a:pathLst>
            </a:custGeom>
            <a:solidFill>
              <a:srgbClr val="A07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6" name="Freeform 64">
              <a:extLst>
                <a:ext uri="{FF2B5EF4-FFF2-40B4-BE49-F238E27FC236}">
                  <a16:creationId xmlns:a16="http://schemas.microsoft.com/office/drawing/2014/main" id="{F19D473A-E0E8-C349-90A1-8C0B930842D7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462" y="2112"/>
              <a:ext cx="84" cy="82"/>
            </a:xfrm>
            <a:custGeom>
              <a:avLst/>
              <a:gdLst>
                <a:gd name="T0" fmla="*/ 0 w 172"/>
                <a:gd name="T1" fmla="*/ 1 h 167"/>
                <a:gd name="T2" fmla="*/ 0 w 172"/>
                <a:gd name="T3" fmla="*/ 1 h 167"/>
                <a:gd name="T4" fmla="*/ 0 w 172"/>
                <a:gd name="T5" fmla="*/ 1 h 167"/>
                <a:gd name="T6" fmla="*/ 0 w 172"/>
                <a:gd name="T7" fmla="*/ 1 h 167"/>
                <a:gd name="T8" fmla="*/ 0 w 172"/>
                <a:gd name="T9" fmla="*/ 1 h 167"/>
                <a:gd name="T10" fmla="*/ 0 w 172"/>
                <a:gd name="T11" fmla="*/ 1 h 167"/>
                <a:gd name="T12" fmla="*/ 0 w 172"/>
                <a:gd name="T13" fmla="*/ 0 h 167"/>
                <a:gd name="T14" fmla="*/ 0 w 172"/>
                <a:gd name="T15" fmla="*/ 0 h 167"/>
                <a:gd name="T16" fmla="*/ 0 w 172"/>
                <a:gd name="T17" fmla="*/ 0 h 167"/>
                <a:gd name="T18" fmla="*/ 0 w 172"/>
                <a:gd name="T19" fmla="*/ 0 h 167"/>
                <a:gd name="T20" fmla="*/ 0 w 172"/>
                <a:gd name="T21" fmla="*/ 0 h 167"/>
                <a:gd name="T22" fmla="*/ 0 w 172"/>
                <a:gd name="T23" fmla="*/ 0 h 167"/>
                <a:gd name="T24" fmla="*/ 0 w 172"/>
                <a:gd name="T25" fmla="*/ 0 h 167"/>
                <a:gd name="T26" fmla="*/ 0 w 172"/>
                <a:gd name="T27" fmla="*/ 0 h 167"/>
                <a:gd name="T28" fmla="*/ 0 w 172"/>
                <a:gd name="T29" fmla="*/ 0 h 167"/>
                <a:gd name="T30" fmla="*/ 0 w 172"/>
                <a:gd name="T31" fmla="*/ 0 h 167"/>
                <a:gd name="T32" fmla="*/ 0 w 172"/>
                <a:gd name="T33" fmla="*/ 0 h 167"/>
                <a:gd name="T34" fmla="*/ 0 w 172"/>
                <a:gd name="T35" fmla="*/ 0 h 167"/>
                <a:gd name="T36" fmla="*/ 0 w 172"/>
                <a:gd name="T37" fmla="*/ 0 h 167"/>
                <a:gd name="T38" fmla="*/ 0 w 172"/>
                <a:gd name="T39" fmla="*/ 0 h 167"/>
                <a:gd name="T40" fmla="*/ 1 w 172"/>
                <a:gd name="T41" fmla="*/ 0 h 167"/>
                <a:gd name="T42" fmla="*/ 1 w 172"/>
                <a:gd name="T43" fmla="*/ 0 h 167"/>
                <a:gd name="T44" fmla="*/ 1 w 172"/>
                <a:gd name="T45" fmla="*/ 0 h 167"/>
                <a:gd name="T46" fmla="*/ 1 w 172"/>
                <a:gd name="T47" fmla="*/ 0 h 167"/>
                <a:gd name="T48" fmla="*/ 1 w 172"/>
                <a:gd name="T49" fmla="*/ 0 h 167"/>
                <a:gd name="T50" fmla="*/ 1 w 172"/>
                <a:gd name="T51" fmla="*/ 0 h 167"/>
                <a:gd name="T52" fmla="*/ 1 w 172"/>
                <a:gd name="T53" fmla="*/ 0 h 167"/>
                <a:gd name="T54" fmla="*/ 1 w 172"/>
                <a:gd name="T55" fmla="*/ 0 h 167"/>
                <a:gd name="T56" fmla="*/ 1 w 172"/>
                <a:gd name="T57" fmla="*/ 1 h 167"/>
                <a:gd name="T58" fmla="*/ 1 w 172"/>
                <a:gd name="T59" fmla="*/ 1 h 167"/>
                <a:gd name="T60" fmla="*/ 0 w 172"/>
                <a:gd name="T61" fmla="*/ 1 h 167"/>
                <a:gd name="T62" fmla="*/ 0 w 172"/>
                <a:gd name="T63" fmla="*/ 1 h 167"/>
                <a:gd name="T64" fmla="*/ 0 w 172"/>
                <a:gd name="T65" fmla="*/ 1 h 167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</a:gdLst>
              <a:ahLst/>
              <a:cxnLst>
                <a:cxn ang="T66">
                  <a:pos x="T0" y="T1"/>
                </a:cxn>
                <a:cxn ang="T67">
                  <a:pos x="T2" y="T3"/>
                </a:cxn>
                <a:cxn ang="T68">
                  <a:pos x="T4" y="T5"/>
                </a:cxn>
                <a:cxn ang="T69">
                  <a:pos x="T6" y="T7"/>
                </a:cxn>
                <a:cxn ang="T70">
                  <a:pos x="T8" y="T9"/>
                </a:cxn>
                <a:cxn ang="T71">
                  <a:pos x="T10" y="T11"/>
                </a:cxn>
                <a:cxn ang="T72">
                  <a:pos x="T12" y="T13"/>
                </a:cxn>
                <a:cxn ang="T73">
                  <a:pos x="T14" y="T15"/>
                </a:cxn>
                <a:cxn ang="T74">
                  <a:pos x="T16" y="T17"/>
                </a:cxn>
                <a:cxn ang="T75">
                  <a:pos x="T18" y="T19"/>
                </a:cxn>
                <a:cxn ang="T76">
                  <a:pos x="T20" y="T21"/>
                </a:cxn>
                <a:cxn ang="T77">
                  <a:pos x="T22" y="T23"/>
                </a:cxn>
                <a:cxn ang="T78">
                  <a:pos x="T24" y="T25"/>
                </a:cxn>
                <a:cxn ang="T79">
                  <a:pos x="T26" y="T27"/>
                </a:cxn>
                <a:cxn ang="T80">
                  <a:pos x="T28" y="T29"/>
                </a:cxn>
                <a:cxn ang="T81">
                  <a:pos x="T30" y="T31"/>
                </a:cxn>
                <a:cxn ang="T82">
                  <a:pos x="T32" y="T33"/>
                </a:cxn>
                <a:cxn ang="T83">
                  <a:pos x="T34" y="T35"/>
                </a:cxn>
                <a:cxn ang="T84">
                  <a:pos x="T36" y="T37"/>
                </a:cxn>
                <a:cxn ang="T85">
                  <a:pos x="T38" y="T39"/>
                </a:cxn>
                <a:cxn ang="T86">
                  <a:pos x="T40" y="T41"/>
                </a:cxn>
                <a:cxn ang="T87">
                  <a:pos x="T42" y="T43"/>
                </a:cxn>
                <a:cxn ang="T88">
                  <a:pos x="T44" y="T45"/>
                </a:cxn>
                <a:cxn ang="T89">
                  <a:pos x="T46" y="T47"/>
                </a:cxn>
                <a:cxn ang="T90">
                  <a:pos x="T48" y="T49"/>
                </a:cxn>
                <a:cxn ang="T91">
                  <a:pos x="T50" y="T51"/>
                </a:cxn>
                <a:cxn ang="T92">
                  <a:pos x="T52" y="T53"/>
                </a:cxn>
                <a:cxn ang="T93">
                  <a:pos x="T54" y="T55"/>
                </a:cxn>
                <a:cxn ang="T94">
                  <a:pos x="T56" y="T57"/>
                </a:cxn>
                <a:cxn ang="T95">
                  <a:pos x="T58" y="T59"/>
                </a:cxn>
                <a:cxn ang="T96">
                  <a:pos x="T60" y="T61"/>
                </a:cxn>
                <a:cxn ang="T97">
                  <a:pos x="T62" y="T63"/>
                </a:cxn>
                <a:cxn ang="T98">
                  <a:pos x="T64" y="T65"/>
                </a:cxn>
              </a:cxnLst>
              <a:rect l="0" t="0" r="r" b="b"/>
              <a:pathLst>
                <a:path w="172" h="167">
                  <a:moveTo>
                    <a:pt x="98" y="166"/>
                  </a:moveTo>
                  <a:lnTo>
                    <a:pt x="81" y="167"/>
                  </a:lnTo>
                  <a:lnTo>
                    <a:pt x="64" y="165"/>
                  </a:lnTo>
                  <a:lnTo>
                    <a:pt x="49" y="159"/>
                  </a:lnTo>
                  <a:lnTo>
                    <a:pt x="35" y="151"/>
                  </a:lnTo>
                  <a:lnTo>
                    <a:pt x="22" y="139"/>
                  </a:lnTo>
                  <a:lnTo>
                    <a:pt x="13" y="127"/>
                  </a:lnTo>
                  <a:lnTo>
                    <a:pt x="6" y="112"/>
                  </a:lnTo>
                  <a:lnTo>
                    <a:pt x="2" y="96"/>
                  </a:lnTo>
                  <a:lnTo>
                    <a:pt x="0" y="79"/>
                  </a:lnTo>
                  <a:lnTo>
                    <a:pt x="4" y="63"/>
                  </a:lnTo>
                  <a:lnTo>
                    <a:pt x="9" y="47"/>
                  </a:lnTo>
                  <a:lnTo>
                    <a:pt x="18" y="35"/>
                  </a:lnTo>
                  <a:lnTo>
                    <a:pt x="28" y="22"/>
                  </a:lnTo>
                  <a:lnTo>
                    <a:pt x="42" y="13"/>
                  </a:lnTo>
                  <a:lnTo>
                    <a:pt x="57" y="6"/>
                  </a:lnTo>
                  <a:lnTo>
                    <a:pt x="74" y="1"/>
                  </a:lnTo>
                  <a:lnTo>
                    <a:pt x="91" y="0"/>
                  </a:lnTo>
                  <a:lnTo>
                    <a:pt x="109" y="2"/>
                  </a:lnTo>
                  <a:lnTo>
                    <a:pt x="124" y="8"/>
                  </a:lnTo>
                  <a:lnTo>
                    <a:pt x="139" y="16"/>
                  </a:lnTo>
                  <a:lnTo>
                    <a:pt x="150" y="28"/>
                  </a:lnTo>
                  <a:lnTo>
                    <a:pt x="161" y="40"/>
                  </a:lnTo>
                  <a:lnTo>
                    <a:pt x="168" y="55"/>
                  </a:lnTo>
                  <a:lnTo>
                    <a:pt x="171" y="71"/>
                  </a:lnTo>
                  <a:lnTo>
                    <a:pt x="172" y="88"/>
                  </a:lnTo>
                  <a:lnTo>
                    <a:pt x="169" y="104"/>
                  </a:lnTo>
                  <a:lnTo>
                    <a:pt x="164" y="120"/>
                  </a:lnTo>
                  <a:lnTo>
                    <a:pt x="155" y="132"/>
                  </a:lnTo>
                  <a:lnTo>
                    <a:pt x="144" y="145"/>
                  </a:lnTo>
                  <a:lnTo>
                    <a:pt x="131" y="154"/>
                  </a:lnTo>
                  <a:lnTo>
                    <a:pt x="116" y="161"/>
                  </a:lnTo>
                  <a:lnTo>
                    <a:pt x="98" y="166"/>
                  </a:lnTo>
                  <a:close/>
                </a:path>
              </a:pathLst>
            </a:custGeom>
            <a:solidFill>
              <a:srgbClr val="A07A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7" name="Freeform 65">
              <a:extLst>
                <a:ext uri="{FF2B5EF4-FFF2-40B4-BE49-F238E27FC236}">
                  <a16:creationId xmlns:a16="http://schemas.microsoft.com/office/drawing/2014/main" id="{6F218BF2-58BF-2949-BC9A-C2C0F6933834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67" y="1521"/>
              <a:ext cx="940" cy="715"/>
            </a:xfrm>
            <a:custGeom>
              <a:avLst/>
              <a:gdLst>
                <a:gd name="T0" fmla="*/ 14 w 1884"/>
                <a:gd name="T1" fmla="*/ 8 h 1434"/>
                <a:gd name="T2" fmla="*/ 12 w 1884"/>
                <a:gd name="T3" fmla="*/ 11 h 1434"/>
                <a:gd name="T4" fmla="*/ 5 w 1884"/>
                <a:gd name="T5" fmla="*/ 10 h 1434"/>
                <a:gd name="T6" fmla="*/ 5 w 1884"/>
                <a:gd name="T7" fmla="*/ 10 h 1434"/>
                <a:gd name="T8" fmla="*/ 5 w 1884"/>
                <a:gd name="T9" fmla="*/ 10 h 1434"/>
                <a:gd name="T10" fmla="*/ 5 w 1884"/>
                <a:gd name="T11" fmla="*/ 10 h 1434"/>
                <a:gd name="T12" fmla="*/ 5 w 1884"/>
                <a:gd name="T13" fmla="*/ 9 h 1434"/>
                <a:gd name="T14" fmla="*/ 5 w 1884"/>
                <a:gd name="T15" fmla="*/ 9 h 1434"/>
                <a:gd name="T16" fmla="*/ 5 w 1884"/>
                <a:gd name="T17" fmla="*/ 9 h 1434"/>
                <a:gd name="T18" fmla="*/ 5 w 1884"/>
                <a:gd name="T19" fmla="*/ 9 h 1434"/>
                <a:gd name="T20" fmla="*/ 4 w 1884"/>
                <a:gd name="T21" fmla="*/ 9 h 1434"/>
                <a:gd name="T22" fmla="*/ 0 w 1884"/>
                <a:gd name="T23" fmla="*/ 0 h 1434"/>
                <a:gd name="T24" fmla="*/ 6 w 1884"/>
                <a:gd name="T25" fmla="*/ 1 h 1434"/>
                <a:gd name="T26" fmla="*/ 8 w 1884"/>
                <a:gd name="T27" fmla="*/ 6 h 1434"/>
                <a:gd name="T28" fmla="*/ 7 w 1884"/>
                <a:gd name="T29" fmla="*/ 7 h 1434"/>
                <a:gd name="T30" fmla="*/ 7 w 1884"/>
                <a:gd name="T31" fmla="*/ 7 h 1434"/>
                <a:gd name="T32" fmla="*/ 7 w 1884"/>
                <a:gd name="T33" fmla="*/ 7 h 1434"/>
                <a:gd name="T34" fmla="*/ 8 w 1884"/>
                <a:gd name="T35" fmla="*/ 7 h 1434"/>
                <a:gd name="T36" fmla="*/ 8 w 1884"/>
                <a:gd name="T37" fmla="*/ 7 h 1434"/>
                <a:gd name="T38" fmla="*/ 8 w 1884"/>
                <a:gd name="T39" fmla="*/ 7 h 1434"/>
                <a:gd name="T40" fmla="*/ 8 w 1884"/>
                <a:gd name="T41" fmla="*/ 7 h 1434"/>
                <a:gd name="T42" fmla="*/ 8 w 1884"/>
                <a:gd name="T43" fmla="*/ 7 h 1434"/>
                <a:gd name="T44" fmla="*/ 8 w 1884"/>
                <a:gd name="T45" fmla="*/ 8 h 1434"/>
                <a:gd name="T46" fmla="*/ 9 w 1884"/>
                <a:gd name="T47" fmla="*/ 7 h 1434"/>
                <a:gd name="T48" fmla="*/ 14 w 1884"/>
                <a:gd name="T49" fmla="*/ 8 h 143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884" h="1434">
                  <a:moveTo>
                    <a:pt x="1884" y="1029"/>
                  </a:moveTo>
                  <a:lnTo>
                    <a:pt x="1637" y="1434"/>
                  </a:lnTo>
                  <a:lnTo>
                    <a:pt x="676" y="1332"/>
                  </a:lnTo>
                  <a:lnTo>
                    <a:pt x="678" y="1327"/>
                  </a:lnTo>
                  <a:lnTo>
                    <a:pt x="682" y="1315"/>
                  </a:lnTo>
                  <a:lnTo>
                    <a:pt x="688" y="1298"/>
                  </a:lnTo>
                  <a:lnTo>
                    <a:pt x="691" y="1276"/>
                  </a:lnTo>
                  <a:lnTo>
                    <a:pt x="689" y="1252"/>
                  </a:lnTo>
                  <a:lnTo>
                    <a:pt x="680" y="1228"/>
                  </a:lnTo>
                  <a:lnTo>
                    <a:pt x="662" y="1205"/>
                  </a:lnTo>
                  <a:lnTo>
                    <a:pt x="631" y="1185"/>
                  </a:lnTo>
                  <a:lnTo>
                    <a:pt x="0" y="0"/>
                  </a:lnTo>
                  <a:lnTo>
                    <a:pt x="828" y="182"/>
                  </a:lnTo>
                  <a:lnTo>
                    <a:pt x="1096" y="875"/>
                  </a:lnTo>
                  <a:lnTo>
                    <a:pt x="1009" y="928"/>
                  </a:lnTo>
                  <a:lnTo>
                    <a:pt x="1012" y="930"/>
                  </a:lnTo>
                  <a:lnTo>
                    <a:pt x="1024" y="933"/>
                  </a:lnTo>
                  <a:lnTo>
                    <a:pt x="1039" y="939"/>
                  </a:lnTo>
                  <a:lnTo>
                    <a:pt x="1056" y="948"/>
                  </a:lnTo>
                  <a:lnTo>
                    <a:pt x="1073" y="962"/>
                  </a:lnTo>
                  <a:lnTo>
                    <a:pt x="1089" y="980"/>
                  </a:lnTo>
                  <a:lnTo>
                    <a:pt x="1101" y="1003"/>
                  </a:lnTo>
                  <a:lnTo>
                    <a:pt x="1106" y="1033"/>
                  </a:lnTo>
                  <a:lnTo>
                    <a:pt x="1185" y="995"/>
                  </a:lnTo>
                  <a:lnTo>
                    <a:pt x="1884" y="1029"/>
                  </a:lnTo>
                  <a:close/>
                </a:path>
              </a:pathLst>
            </a:custGeom>
            <a:solidFill>
              <a:srgbClr val="CCC163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8" name="Freeform 66">
              <a:extLst>
                <a:ext uri="{FF2B5EF4-FFF2-40B4-BE49-F238E27FC236}">
                  <a16:creationId xmlns:a16="http://schemas.microsoft.com/office/drawing/2014/main" id="{EA31E26D-E028-434A-85AC-9F7D141B2D4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44" y="2105"/>
              <a:ext cx="90" cy="68"/>
            </a:xfrm>
            <a:custGeom>
              <a:avLst/>
              <a:gdLst>
                <a:gd name="T0" fmla="*/ 1 w 185"/>
                <a:gd name="T1" fmla="*/ 0 h 141"/>
                <a:gd name="T2" fmla="*/ 0 w 185"/>
                <a:gd name="T3" fmla="*/ 0 h 141"/>
                <a:gd name="T4" fmla="*/ 0 w 185"/>
                <a:gd name="T5" fmla="*/ 0 h 141"/>
                <a:gd name="T6" fmla="*/ 0 w 185"/>
                <a:gd name="T7" fmla="*/ 1 h 141"/>
                <a:gd name="T8" fmla="*/ 1 w 185"/>
                <a:gd name="T9" fmla="*/ 0 h 1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85" h="141">
                  <a:moveTo>
                    <a:pt x="185" y="5"/>
                  </a:moveTo>
                  <a:lnTo>
                    <a:pt x="127" y="0"/>
                  </a:lnTo>
                  <a:lnTo>
                    <a:pt x="0" y="124"/>
                  </a:lnTo>
                  <a:lnTo>
                    <a:pt x="99" y="141"/>
                  </a:lnTo>
                  <a:lnTo>
                    <a:pt x="185" y="5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29" name="Freeform 67">
              <a:extLst>
                <a:ext uri="{FF2B5EF4-FFF2-40B4-BE49-F238E27FC236}">
                  <a16:creationId xmlns:a16="http://schemas.microsoft.com/office/drawing/2014/main" id="{0851203C-5E36-2946-B624-D9BF0CE3E0B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071" y="2062"/>
              <a:ext cx="236" cy="96"/>
            </a:xfrm>
            <a:custGeom>
              <a:avLst/>
              <a:gdLst>
                <a:gd name="T0" fmla="*/ 3 w 474"/>
                <a:gd name="T1" fmla="*/ 0 h 194"/>
                <a:gd name="T2" fmla="*/ 2 w 474"/>
                <a:gd name="T3" fmla="*/ 1 h 194"/>
                <a:gd name="T4" fmla="*/ 0 w 474"/>
                <a:gd name="T5" fmla="*/ 1 h 194"/>
                <a:gd name="T6" fmla="*/ 1 w 474"/>
                <a:gd name="T7" fmla="*/ 0 h 194"/>
                <a:gd name="T8" fmla="*/ 3 w 474"/>
                <a:gd name="T9" fmla="*/ 0 h 1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474" h="194">
                  <a:moveTo>
                    <a:pt x="474" y="14"/>
                  </a:moveTo>
                  <a:lnTo>
                    <a:pt x="295" y="194"/>
                  </a:lnTo>
                  <a:lnTo>
                    <a:pt x="0" y="159"/>
                  </a:lnTo>
                  <a:lnTo>
                    <a:pt x="239" y="0"/>
                  </a:lnTo>
                  <a:lnTo>
                    <a:pt x="474" y="14"/>
                  </a:lnTo>
                  <a:close/>
                </a:path>
              </a:pathLst>
            </a:custGeom>
            <a:solidFill>
              <a:srgbClr val="3F19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0" name="Freeform 68">
              <a:extLst>
                <a:ext uri="{FF2B5EF4-FFF2-40B4-BE49-F238E27FC236}">
                  <a16:creationId xmlns:a16="http://schemas.microsoft.com/office/drawing/2014/main" id="{E444307B-2F71-EB4A-B2CA-B758EB3CA323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1337" y="1601"/>
              <a:ext cx="386" cy="339"/>
            </a:xfrm>
            <a:custGeom>
              <a:avLst/>
              <a:gdLst>
                <a:gd name="T0" fmla="*/ 6 w 776"/>
                <a:gd name="T1" fmla="*/ 4 h 682"/>
                <a:gd name="T2" fmla="*/ 2 w 776"/>
                <a:gd name="T3" fmla="*/ 5 h 682"/>
                <a:gd name="T4" fmla="*/ 0 w 776"/>
                <a:gd name="T5" fmla="*/ 0 h 682"/>
                <a:gd name="T6" fmla="*/ 4 w 776"/>
                <a:gd name="T7" fmla="*/ 0 h 682"/>
                <a:gd name="T8" fmla="*/ 6 w 776"/>
                <a:gd name="T9" fmla="*/ 4 h 68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76" h="682">
                  <a:moveTo>
                    <a:pt x="776" y="606"/>
                  </a:moveTo>
                  <a:lnTo>
                    <a:pt x="378" y="682"/>
                  </a:lnTo>
                  <a:lnTo>
                    <a:pt x="0" y="0"/>
                  </a:lnTo>
                  <a:lnTo>
                    <a:pt x="569" y="97"/>
                  </a:lnTo>
                  <a:lnTo>
                    <a:pt x="776" y="606"/>
                  </a:lnTo>
                  <a:close/>
                </a:path>
              </a:pathLst>
            </a:custGeom>
            <a:solidFill>
              <a:srgbClr val="0099D8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1" name="Freeform 69">
              <a:extLst>
                <a:ext uri="{FF2B5EF4-FFF2-40B4-BE49-F238E27FC236}">
                  <a16:creationId xmlns:a16="http://schemas.microsoft.com/office/drawing/2014/main" id="{84F2370D-21CC-DE47-9F84-0C2BCE2BA5C5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25" y="1509"/>
              <a:ext cx="1048" cy="829"/>
            </a:xfrm>
            <a:custGeom>
              <a:avLst/>
              <a:gdLst>
                <a:gd name="T0" fmla="*/ 0 w 2099"/>
                <a:gd name="T1" fmla="*/ 0 h 1662"/>
                <a:gd name="T2" fmla="*/ 9 w 2099"/>
                <a:gd name="T3" fmla="*/ 7 h 1662"/>
                <a:gd name="T4" fmla="*/ 6 w 2099"/>
                <a:gd name="T5" fmla="*/ 8 h 1662"/>
                <a:gd name="T6" fmla="*/ 7 w 2099"/>
                <a:gd name="T7" fmla="*/ 1 h 1662"/>
                <a:gd name="T8" fmla="*/ 0 w 2099"/>
                <a:gd name="T9" fmla="*/ 1 h 1662"/>
                <a:gd name="T10" fmla="*/ 5 w 2099"/>
                <a:gd name="T11" fmla="*/ 9 h 1662"/>
                <a:gd name="T12" fmla="*/ 5 w 2099"/>
                <a:gd name="T13" fmla="*/ 9 h 1662"/>
                <a:gd name="T14" fmla="*/ 5 w 2099"/>
                <a:gd name="T15" fmla="*/ 10 h 1662"/>
                <a:gd name="T16" fmla="*/ 5 w 2099"/>
                <a:gd name="T17" fmla="*/ 10 h 1662"/>
                <a:gd name="T18" fmla="*/ 5 w 2099"/>
                <a:gd name="T19" fmla="*/ 10 h 1662"/>
                <a:gd name="T20" fmla="*/ 5 w 2099"/>
                <a:gd name="T21" fmla="*/ 10 h 1662"/>
                <a:gd name="T22" fmla="*/ 5 w 2099"/>
                <a:gd name="T23" fmla="*/ 10 h 1662"/>
                <a:gd name="T24" fmla="*/ 5 w 2099"/>
                <a:gd name="T25" fmla="*/ 11 h 1662"/>
                <a:gd name="T26" fmla="*/ 16 w 2099"/>
                <a:gd name="T27" fmla="*/ 8 h 1662"/>
                <a:gd name="T28" fmla="*/ 10 w 2099"/>
                <a:gd name="T29" fmla="*/ 8 h 1662"/>
                <a:gd name="T30" fmla="*/ 9 w 2099"/>
                <a:gd name="T31" fmla="*/ 8 h 1662"/>
                <a:gd name="T32" fmla="*/ 9 w 2099"/>
                <a:gd name="T33" fmla="*/ 8 h 1662"/>
                <a:gd name="T34" fmla="*/ 9 w 2099"/>
                <a:gd name="T35" fmla="*/ 7 h 1662"/>
                <a:gd name="T36" fmla="*/ 4 w 2099"/>
                <a:gd name="T37" fmla="*/ 7 h 1662"/>
                <a:gd name="T38" fmla="*/ 6 w 2099"/>
                <a:gd name="T39" fmla="*/ 2 h 1662"/>
                <a:gd name="T40" fmla="*/ 5 w 2099"/>
                <a:gd name="T41" fmla="*/ 6 h 1662"/>
                <a:gd name="T42" fmla="*/ 7 w 2099"/>
                <a:gd name="T43" fmla="*/ 6 h 1662"/>
                <a:gd name="T44" fmla="*/ 2 w 2099"/>
                <a:gd name="T45" fmla="*/ 1 h 1662"/>
                <a:gd name="T46" fmla="*/ 8 w 2099"/>
                <a:gd name="T47" fmla="*/ 6 h 1662"/>
                <a:gd name="T48" fmla="*/ 6 w 2099"/>
                <a:gd name="T49" fmla="*/ 8 h 1662"/>
                <a:gd name="T50" fmla="*/ 9 w 2099"/>
                <a:gd name="T51" fmla="*/ 7 h 1662"/>
                <a:gd name="T52" fmla="*/ 9 w 2099"/>
                <a:gd name="T53" fmla="*/ 7 h 1662"/>
                <a:gd name="T54" fmla="*/ 9 w 2099"/>
                <a:gd name="T55" fmla="*/ 7 h 1662"/>
                <a:gd name="T56" fmla="*/ 9 w 2099"/>
                <a:gd name="T57" fmla="*/ 7 h 1662"/>
                <a:gd name="T58" fmla="*/ 9 w 2099"/>
                <a:gd name="T59" fmla="*/ 7 h 1662"/>
                <a:gd name="T60" fmla="*/ 16 w 2099"/>
                <a:gd name="T61" fmla="*/ 8 h 1662"/>
                <a:gd name="T62" fmla="*/ 14 w 2099"/>
                <a:gd name="T63" fmla="*/ 12 h 1662"/>
                <a:gd name="T64" fmla="*/ 5 w 2099"/>
                <a:gd name="T65" fmla="*/ 10 h 1662"/>
                <a:gd name="T66" fmla="*/ 5 w 2099"/>
                <a:gd name="T67" fmla="*/ 10 h 1662"/>
                <a:gd name="T68" fmla="*/ 5 w 2099"/>
                <a:gd name="T69" fmla="*/ 10 h 1662"/>
                <a:gd name="T70" fmla="*/ 4 w 2099"/>
                <a:gd name="T71" fmla="*/ 10 h 1662"/>
                <a:gd name="T72" fmla="*/ 4 w 2099"/>
                <a:gd name="T73" fmla="*/ 10 h 1662"/>
                <a:gd name="T74" fmla="*/ 4 w 2099"/>
                <a:gd name="T75" fmla="*/ 9 h 1662"/>
                <a:gd name="T76" fmla="*/ 4 w 2099"/>
                <a:gd name="T77" fmla="*/ 9 h 1662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2099" h="1662">
                  <a:moveTo>
                    <a:pt x="0" y="179"/>
                  </a:moveTo>
                  <a:lnTo>
                    <a:pt x="123" y="0"/>
                  </a:lnTo>
                  <a:lnTo>
                    <a:pt x="970" y="178"/>
                  </a:lnTo>
                  <a:lnTo>
                    <a:pt x="1261" y="911"/>
                  </a:lnTo>
                  <a:lnTo>
                    <a:pt x="826" y="1077"/>
                  </a:lnTo>
                  <a:lnTo>
                    <a:pt x="809" y="1036"/>
                  </a:lnTo>
                  <a:lnTo>
                    <a:pt x="1205" y="887"/>
                  </a:lnTo>
                  <a:lnTo>
                    <a:pt x="939" y="216"/>
                  </a:lnTo>
                  <a:lnTo>
                    <a:pt x="142" y="48"/>
                  </a:lnTo>
                  <a:lnTo>
                    <a:pt x="53" y="181"/>
                  </a:lnTo>
                  <a:lnTo>
                    <a:pt x="684" y="1237"/>
                  </a:lnTo>
                  <a:lnTo>
                    <a:pt x="675" y="1248"/>
                  </a:lnTo>
                  <a:lnTo>
                    <a:pt x="674" y="1254"/>
                  </a:lnTo>
                  <a:lnTo>
                    <a:pt x="671" y="1268"/>
                  </a:lnTo>
                  <a:lnTo>
                    <a:pt x="669" y="1285"/>
                  </a:lnTo>
                  <a:lnTo>
                    <a:pt x="671" y="1305"/>
                  </a:lnTo>
                  <a:lnTo>
                    <a:pt x="672" y="1309"/>
                  </a:lnTo>
                  <a:lnTo>
                    <a:pt x="675" y="1315"/>
                  </a:lnTo>
                  <a:lnTo>
                    <a:pt x="678" y="1320"/>
                  </a:lnTo>
                  <a:lnTo>
                    <a:pt x="682" y="1324"/>
                  </a:lnTo>
                  <a:lnTo>
                    <a:pt x="687" y="1329"/>
                  </a:lnTo>
                  <a:lnTo>
                    <a:pt x="692" y="1334"/>
                  </a:lnTo>
                  <a:lnTo>
                    <a:pt x="698" y="1338"/>
                  </a:lnTo>
                  <a:lnTo>
                    <a:pt x="705" y="1342"/>
                  </a:lnTo>
                  <a:lnTo>
                    <a:pt x="716" y="1346"/>
                  </a:lnTo>
                  <a:lnTo>
                    <a:pt x="733" y="1453"/>
                  </a:lnTo>
                  <a:lnTo>
                    <a:pt x="1791" y="1614"/>
                  </a:lnTo>
                  <a:lnTo>
                    <a:pt x="2054" y="1127"/>
                  </a:lnTo>
                  <a:lnTo>
                    <a:pt x="2046" y="1071"/>
                  </a:lnTo>
                  <a:lnTo>
                    <a:pt x="1317" y="1041"/>
                  </a:lnTo>
                  <a:lnTo>
                    <a:pt x="1226" y="1087"/>
                  </a:lnTo>
                  <a:lnTo>
                    <a:pt x="1218" y="1064"/>
                  </a:lnTo>
                  <a:lnTo>
                    <a:pt x="1212" y="1047"/>
                  </a:lnTo>
                  <a:lnTo>
                    <a:pt x="1206" y="1034"/>
                  </a:lnTo>
                  <a:lnTo>
                    <a:pt x="1199" y="1025"/>
                  </a:lnTo>
                  <a:lnTo>
                    <a:pt x="1189" y="1018"/>
                  </a:lnTo>
                  <a:lnTo>
                    <a:pt x="756" y="1210"/>
                  </a:lnTo>
                  <a:lnTo>
                    <a:pt x="637" y="994"/>
                  </a:lnTo>
                  <a:lnTo>
                    <a:pt x="1089" y="843"/>
                  </a:lnTo>
                  <a:lnTo>
                    <a:pt x="858" y="299"/>
                  </a:lnTo>
                  <a:lnTo>
                    <a:pt x="342" y="211"/>
                  </a:lnTo>
                  <a:lnTo>
                    <a:pt x="687" y="848"/>
                  </a:lnTo>
                  <a:lnTo>
                    <a:pt x="994" y="777"/>
                  </a:lnTo>
                  <a:lnTo>
                    <a:pt x="1008" y="819"/>
                  </a:lnTo>
                  <a:lnTo>
                    <a:pt x="667" y="899"/>
                  </a:lnTo>
                  <a:lnTo>
                    <a:pt x="256" y="152"/>
                  </a:lnTo>
                  <a:lnTo>
                    <a:pt x="890" y="260"/>
                  </a:lnTo>
                  <a:lnTo>
                    <a:pt x="1146" y="867"/>
                  </a:lnTo>
                  <a:lnTo>
                    <a:pt x="699" y="1017"/>
                  </a:lnTo>
                  <a:lnTo>
                    <a:pt x="775" y="1154"/>
                  </a:lnTo>
                  <a:lnTo>
                    <a:pt x="1189" y="970"/>
                  </a:lnTo>
                  <a:lnTo>
                    <a:pt x="1197" y="973"/>
                  </a:lnTo>
                  <a:lnTo>
                    <a:pt x="1206" y="978"/>
                  </a:lnTo>
                  <a:lnTo>
                    <a:pt x="1214" y="983"/>
                  </a:lnTo>
                  <a:lnTo>
                    <a:pt x="1221" y="989"/>
                  </a:lnTo>
                  <a:lnTo>
                    <a:pt x="1228" y="996"/>
                  </a:lnTo>
                  <a:lnTo>
                    <a:pt x="1234" y="1004"/>
                  </a:lnTo>
                  <a:lnTo>
                    <a:pt x="1240" y="1012"/>
                  </a:lnTo>
                  <a:lnTo>
                    <a:pt x="1244" y="1019"/>
                  </a:lnTo>
                  <a:lnTo>
                    <a:pt x="1249" y="1027"/>
                  </a:lnTo>
                  <a:lnTo>
                    <a:pt x="1308" y="997"/>
                  </a:lnTo>
                  <a:lnTo>
                    <a:pt x="2083" y="1028"/>
                  </a:lnTo>
                  <a:lnTo>
                    <a:pt x="2099" y="1136"/>
                  </a:lnTo>
                  <a:lnTo>
                    <a:pt x="1815" y="1662"/>
                  </a:lnTo>
                  <a:lnTo>
                    <a:pt x="696" y="1492"/>
                  </a:lnTo>
                  <a:lnTo>
                    <a:pt x="676" y="1375"/>
                  </a:lnTo>
                  <a:lnTo>
                    <a:pt x="667" y="1369"/>
                  </a:lnTo>
                  <a:lnTo>
                    <a:pt x="658" y="1362"/>
                  </a:lnTo>
                  <a:lnTo>
                    <a:pt x="651" y="1356"/>
                  </a:lnTo>
                  <a:lnTo>
                    <a:pt x="644" y="1348"/>
                  </a:lnTo>
                  <a:lnTo>
                    <a:pt x="638" y="1339"/>
                  </a:lnTo>
                  <a:lnTo>
                    <a:pt x="634" y="1331"/>
                  </a:lnTo>
                  <a:lnTo>
                    <a:pt x="630" y="1323"/>
                  </a:lnTo>
                  <a:lnTo>
                    <a:pt x="628" y="1314"/>
                  </a:lnTo>
                  <a:lnTo>
                    <a:pt x="625" y="1292"/>
                  </a:lnTo>
                  <a:lnTo>
                    <a:pt x="625" y="1269"/>
                  </a:lnTo>
                  <a:lnTo>
                    <a:pt x="627" y="1250"/>
                  </a:lnTo>
                  <a:lnTo>
                    <a:pt x="631" y="1235"/>
                  </a:lnTo>
                  <a:lnTo>
                    <a:pt x="0" y="17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2" name="Freeform 70">
              <a:extLst>
                <a:ext uri="{FF2B5EF4-FFF2-40B4-BE49-F238E27FC236}">
                  <a16:creationId xmlns:a16="http://schemas.microsoft.com/office/drawing/2014/main" id="{05D78147-2992-BB45-A289-E1F6F919E5C1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885" y="2048"/>
              <a:ext cx="592" cy="198"/>
            </a:xfrm>
            <a:custGeom>
              <a:avLst/>
              <a:gdLst>
                <a:gd name="T0" fmla="*/ 5 w 1189"/>
                <a:gd name="T1" fmla="*/ 1 h 400"/>
                <a:gd name="T2" fmla="*/ 1 w 1189"/>
                <a:gd name="T3" fmla="*/ 1 h 400"/>
                <a:gd name="T4" fmla="*/ 4 w 1189"/>
                <a:gd name="T5" fmla="*/ 0 h 400"/>
                <a:gd name="T6" fmla="*/ 9 w 1189"/>
                <a:gd name="T7" fmla="*/ 0 h 400"/>
                <a:gd name="T8" fmla="*/ 7 w 1189"/>
                <a:gd name="T9" fmla="*/ 3 h 400"/>
                <a:gd name="T10" fmla="*/ 0 w 1189"/>
                <a:gd name="T11" fmla="*/ 2 h 400"/>
                <a:gd name="T12" fmla="*/ 0 w 1189"/>
                <a:gd name="T13" fmla="*/ 1 h 400"/>
                <a:gd name="T14" fmla="*/ 2 w 1189"/>
                <a:gd name="T15" fmla="*/ 0 h 400"/>
                <a:gd name="T16" fmla="*/ 2 w 1189"/>
                <a:gd name="T17" fmla="*/ 0 h 400"/>
                <a:gd name="T18" fmla="*/ 0 w 1189"/>
                <a:gd name="T19" fmla="*/ 1 h 400"/>
                <a:gd name="T20" fmla="*/ 7 w 1189"/>
                <a:gd name="T21" fmla="*/ 2 h 400"/>
                <a:gd name="T22" fmla="*/ 8 w 1189"/>
                <a:gd name="T23" fmla="*/ 0 h 400"/>
                <a:gd name="T24" fmla="*/ 4 w 1189"/>
                <a:gd name="T25" fmla="*/ 0 h 400"/>
                <a:gd name="T26" fmla="*/ 2 w 1189"/>
                <a:gd name="T27" fmla="*/ 1 h 400"/>
                <a:gd name="T28" fmla="*/ 5 w 1189"/>
                <a:gd name="T29" fmla="*/ 1 h 400"/>
                <a:gd name="T30" fmla="*/ 6 w 1189"/>
                <a:gd name="T31" fmla="*/ 0 h 400"/>
                <a:gd name="T32" fmla="*/ 7 w 1189"/>
                <a:gd name="T33" fmla="*/ 0 h 400"/>
                <a:gd name="T34" fmla="*/ 6 w 1189"/>
                <a:gd name="T35" fmla="*/ 2 h 400"/>
                <a:gd name="T36" fmla="*/ 5 w 1189"/>
                <a:gd name="T37" fmla="*/ 1 h 400"/>
                <a:gd name="T38" fmla="*/ 6 w 1189"/>
                <a:gd name="T39" fmla="*/ 1 h 400"/>
                <a:gd name="T40" fmla="*/ 6 w 1189"/>
                <a:gd name="T41" fmla="*/ 1 h 400"/>
                <a:gd name="T42" fmla="*/ 5 w 1189"/>
                <a:gd name="T43" fmla="*/ 1 h 400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</a:gdLst>
              <a:ahLst/>
              <a:cxnLst>
                <a:cxn ang="T44">
                  <a:pos x="T0" y="T1"/>
                </a:cxn>
                <a:cxn ang="T45">
                  <a:pos x="T2" y="T3"/>
                </a:cxn>
                <a:cxn ang="T46">
                  <a:pos x="T4" y="T5"/>
                </a:cxn>
                <a:cxn ang="T47">
                  <a:pos x="T6" y="T7"/>
                </a:cxn>
                <a:cxn ang="T48">
                  <a:pos x="T8" y="T9"/>
                </a:cxn>
                <a:cxn ang="T49">
                  <a:pos x="T10" y="T11"/>
                </a:cxn>
                <a:cxn ang="T50">
                  <a:pos x="T12" y="T13"/>
                </a:cxn>
                <a:cxn ang="T51">
                  <a:pos x="T14" y="T15"/>
                </a:cxn>
                <a:cxn ang="T52">
                  <a:pos x="T16" y="T17"/>
                </a:cxn>
                <a:cxn ang="T53">
                  <a:pos x="T18" y="T19"/>
                </a:cxn>
                <a:cxn ang="T54">
                  <a:pos x="T20" y="T21"/>
                </a:cxn>
                <a:cxn ang="T55">
                  <a:pos x="T22" y="T23"/>
                </a:cxn>
                <a:cxn ang="T56">
                  <a:pos x="T24" y="T25"/>
                </a:cxn>
                <a:cxn ang="T57">
                  <a:pos x="T26" y="T27"/>
                </a:cxn>
                <a:cxn ang="T58">
                  <a:pos x="T28" y="T29"/>
                </a:cxn>
                <a:cxn ang="T59">
                  <a:pos x="T30" y="T31"/>
                </a:cxn>
                <a:cxn ang="T60">
                  <a:pos x="T32" y="T33"/>
                </a:cxn>
                <a:cxn ang="T61">
                  <a:pos x="T34" y="T35"/>
                </a:cxn>
                <a:cxn ang="T62">
                  <a:pos x="T36" y="T37"/>
                </a:cxn>
                <a:cxn ang="T63">
                  <a:pos x="T38" y="T39"/>
                </a:cxn>
                <a:cxn ang="T64">
                  <a:pos x="T40" y="T41"/>
                </a:cxn>
                <a:cxn ang="T65">
                  <a:pos x="T42" y="T43"/>
                </a:cxn>
              </a:cxnLst>
              <a:rect l="0" t="0" r="r" b="b"/>
              <a:pathLst>
                <a:path w="1189" h="400">
                  <a:moveTo>
                    <a:pt x="708" y="256"/>
                  </a:moveTo>
                  <a:lnTo>
                    <a:pt x="233" y="212"/>
                  </a:lnTo>
                  <a:lnTo>
                    <a:pt x="565" y="0"/>
                  </a:lnTo>
                  <a:lnTo>
                    <a:pt x="1189" y="36"/>
                  </a:lnTo>
                  <a:lnTo>
                    <a:pt x="984" y="400"/>
                  </a:lnTo>
                  <a:lnTo>
                    <a:pt x="13" y="294"/>
                  </a:lnTo>
                  <a:lnTo>
                    <a:pt x="0" y="246"/>
                  </a:lnTo>
                  <a:lnTo>
                    <a:pt x="346" y="39"/>
                  </a:lnTo>
                  <a:lnTo>
                    <a:pt x="369" y="76"/>
                  </a:lnTo>
                  <a:lnTo>
                    <a:pt x="69" y="256"/>
                  </a:lnTo>
                  <a:lnTo>
                    <a:pt x="959" y="354"/>
                  </a:lnTo>
                  <a:lnTo>
                    <a:pt x="1117" y="75"/>
                  </a:lnTo>
                  <a:lnTo>
                    <a:pt x="577" y="44"/>
                  </a:lnTo>
                  <a:lnTo>
                    <a:pt x="364" y="180"/>
                  </a:lnTo>
                  <a:lnTo>
                    <a:pt x="690" y="211"/>
                  </a:lnTo>
                  <a:lnTo>
                    <a:pt x="804" y="84"/>
                  </a:lnTo>
                  <a:lnTo>
                    <a:pt x="920" y="90"/>
                  </a:lnTo>
                  <a:lnTo>
                    <a:pt x="795" y="264"/>
                  </a:lnTo>
                  <a:lnTo>
                    <a:pt x="750" y="258"/>
                  </a:lnTo>
                  <a:lnTo>
                    <a:pt x="845" y="130"/>
                  </a:lnTo>
                  <a:lnTo>
                    <a:pt x="822" y="129"/>
                  </a:lnTo>
                  <a:lnTo>
                    <a:pt x="708" y="256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  <p:sp>
          <p:nvSpPr>
            <p:cNvPr id="33" name="Freeform 71">
              <a:extLst>
                <a:ext uri="{FF2B5EF4-FFF2-40B4-BE49-F238E27FC236}">
                  <a16:creationId xmlns:a16="http://schemas.microsoft.com/office/drawing/2014/main" id="{D017F941-149C-D340-9062-92EAA0E51E70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980" y="2114"/>
              <a:ext cx="36" cy="53"/>
            </a:xfrm>
            <a:custGeom>
              <a:avLst/>
              <a:gdLst>
                <a:gd name="T0" fmla="*/ 0 w 74"/>
                <a:gd name="T1" fmla="*/ 0 h 110"/>
                <a:gd name="T2" fmla="*/ 0 w 74"/>
                <a:gd name="T3" fmla="*/ 0 h 110"/>
                <a:gd name="T4" fmla="*/ 0 w 74"/>
                <a:gd name="T5" fmla="*/ 0 h 110"/>
                <a:gd name="T6" fmla="*/ 0 w 74"/>
                <a:gd name="T7" fmla="*/ 0 h 110"/>
                <a:gd name="T8" fmla="*/ 0 w 74"/>
                <a:gd name="T9" fmla="*/ 0 h 110"/>
                <a:gd name="T10" fmla="*/ 0 w 74"/>
                <a:gd name="T11" fmla="*/ 0 h 110"/>
                <a:gd name="T12" fmla="*/ 0 w 74"/>
                <a:gd name="T13" fmla="*/ 0 h 110"/>
                <a:gd name="T14" fmla="*/ 0 w 74"/>
                <a:gd name="T15" fmla="*/ 0 h 110"/>
                <a:gd name="T16" fmla="*/ 0 w 74"/>
                <a:gd name="T17" fmla="*/ 0 h 110"/>
                <a:gd name="T18" fmla="*/ 0 w 74"/>
                <a:gd name="T19" fmla="*/ 0 h 110"/>
                <a:gd name="T20" fmla="*/ 0 w 74"/>
                <a:gd name="T21" fmla="*/ 0 h 110"/>
                <a:gd name="T22" fmla="*/ 0 w 74"/>
                <a:gd name="T23" fmla="*/ 0 h 110"/>
                <a:gd name="T24" fmla="*/ 0 w 74"/>
                <a:gd name="T25" fmla="*/ 0 h 110"/>
                <a:gd name="T26" fmla="*/ 0 w 74"/>
                <a:gd name="T27" fmla="*/ 0 h 110"/>
                <a:gd name="T28" fmla="*/ 0 w 74"/>
                <a:gd name="T29" fmla="*/ 0 h 110"/>
                <a:gd name="T30" fmla="*/ 0 w 74"/>
                <a:gd name="T31" fmla="*/ 0 h 110"/>
                <a:gd name="T32" fmla="*/ 0 w 74"/>
                <a:gd name="T33" fmla="*/ 0 h 110"/>
                <a:gd name="T34" fmla="*/ 0 w 74"/>
                <a:gd name="T35" fmla="*/ 0 h 110"/>
                <a:gd name="T36" fmla="*/ 0 w 74"/>
                <a:gd name="T37" fmla="*/ 0 h 110"/>
                <a:gd name="T38" fmla="*/ 0 w 74"/>
                <a:gd name="T39" fmla="*/ 0 h 110"/>
                <a:gd name="T40" fmla="*/ 0 w 74"/>
                <a:gd name="T41" fmla="*/ 0 h 110"/>
                <a:gd name="T42" fmla="*/ 0 w 74"/>
                <a:gd name="T43" fmla="*/ 0 h 110"/>
                <a:gd name="T44" fmla="*/ 0 w 74"/>
                <a:gd name="T45" fmla="*/ 0 h 110"/>
                <a:gd name="T46" fmla="*/ 0 w 74"/>
                <a:gd name="T47" fmla="*/ 0 h 110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</a:gdLst>
              <a:ahLst/>
              <a:cxnLst>
                <a:cxn ang="T48">
                  <a:pos x="T0" y="T1"/>
                </a:cxn>
                <a:cxn ang="T49">
                  <a:pos x="T2" y="T3"/>
                </a:cxn>
                <a:cxn ang="T50">
                  <a:pos x="T4" y="T5"/>
                </a:cxn>
                <a:cxn ang="T51">
                  <a:pos x="T6" y="T7"/>
                </a:cxn>
                <a:cxn ang="T52">
                  <a:pos x="T8" y="T9"/>
                </a:cxn>
                <a:cxn ang="T53">
                  <a:pos x="T10" y="T11"/>
                </a:cxn>
                <a:cxn ang="T54">
                  <a:pos x="T12" y="T13"/>
                </a:cxn>
                <a:cxn ang="T55">
                  <a:pos x="T14" y="T15"/>
                </a:cxn>
                <a:cxn ang="T56">
                  <a:pos x="T16" y="T17"/>
                </a:cxn>
                <a:cxn ang="T57">
                  <a:pos x="T18" y="T19"/>
                </a:cxn>
                <a:cxn ang="T58">
                  <a:pos x="T20" y="T21"/>
                </a:cxn>
                <a:cxn ang="T59">
                  <a:pos x="T22" y="T23"/>
                </a:cxn>
                <a:cxn ang="T60">
                  <a:pos x="T24" y="T25"/>
                </a:cxn>
                <a:cxn ang="T61">
                  <a:pos x="T26" y="T27"/>
                </a:cxn>
                <a:cxn ang="T62">
                  <a:pos x="T28" y="T29"/>
                </a:cxn>
                <a:cxn ang="T63">
                  <a:pos x="T30" y="T31"/>
                </a:cxn>
                <a:cxn ang="T64">
                  <a:pos x="T32" y="T33"/>
                </a:cxn>
                <a:cxn ang="T65">
                  <a:pos x="T34" y="T35"/>
                </a:cxn>
                <a:cxn ang="T66">
                  <a:pos x="T36" y="T37"/>
                </a:cxn>
                <a:cxn ang="T67">
                  <a:pos x="T38" y="T39"/>
                </a:cxn>
                <a:cxn ang="T68">
                  <a:pos x="T40" y="T41"/>
                </a:cxn>
                <a:cxn ang="T69">
                  <a:pos x="T42" y="T43"/>
                </a:cxn>
                <a:cxn ang="T70">
                  <a:pos x="T44" y="T45"/>
                </a:cxn>
                <a:cxn ang="T71">
                  <a:pos x="T46" y="T47"/>
                </a:cxn>
              </a:cxnLst>
              <a:rect l="0" t="0" r="r" b="b"/>
              <a:pathLst>
                <a:path w="74" h="110">
                  <a:moveTo>
                    <a:pt x="13" y="110"/>
                  </a:moveTo>
                  <a:lnTo>
                    <a:pt x="3" y="91"/>
                  </a:lnTo>
                  <a:lnTo>
                    <a:pt x="0" y="74"/>
                  </a:lnTo>
                  <a:lnTo>
                    <a:pt x="0" y="60"/>
                  </a:lnTo>
                  <a:lnTo>
                    <a:pt x="2" y="49"/>
                  </a:lnTo>
                  <a:lnTo>
                    <a:pt x="8" y="37"/>
                  </a:lnTo>
                  <a:lnTo>
                    <a:pt x="16" y="27"/>
                  </a:lnTo>
                  <a:lnTo>
                    <a:pt x="26" y="19"/>
                  </a:lnTo>
                  <a:lnTo>
                    <a:pt x="35" y="12"/>
                  </a:lnTo>
                  <a:lnTo>
                    <a:pt x="44" y="7"/>
                  </a:lnTo>
                  <a:lnTo>
                    <a:pt x="54" y="4"/>
                  </a:lnTo>
                  <a:lnTo>
                    <a:pt x="59" y="2"/>
                  </a:lnTo>
                  <a:lnTo>
                    <a:pt x="63" y="0"/>
                  </a:lnTo>
                  <a:lnTo>
                    <a:pt x="74" y="43"/>
                  </a:lnTo>
                  <a:lnTo>
                    <a:pt x="65" y="47"/>
                  </a:lnTo>
                  <a:lnTo>
                    <a:pt x="56" y="51"/>
                  </a:lnTo>
                  <a:lnTo>
                    <a:pt x="47" y="57"/>
                  </a:lnTo>
                  <a:lnTo>
                    <a:pt x="42" y="64"/>
                  </a:lnTo>
                  <a:lnTo>
                    <a:pt x="42" y="70"/>
                  </a:lnTo>
                  <a:lnTo>
                    <a:pt x="43" y="74"/>
                  </a:lnTo>
                  <a:lnTo>
                    <a:pt x="46" y="80"/>
                  </a:lnTo>
                  <a:lnTo>
                    <a:pt x="49" y="85"/>
                  </a:lnTo>
                  <a:lnTo>
                    <a:pt x="13" y="11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he-IL"/>
            </a:p>
          </p:txBody>
        </p:sp>
      </p:grpSp>
      <p:pic>
        <p:nvPicPr>
          <p:cNvPr id="34" name="Picture 33" descr="&lt;strong&gt;Alice&lt;/strong&gt; PNG Transparent Images | PNG All">
            <a:extLst>
              <a:ext uri="{FF2B5EF4-FFF2-40B4-BE49-F238E27FC236}">
                <a16:creationId xmlns:a16="http://schemas.microsoft.com/office/drawing/2014/main" id="{9B31E41B-AC1B-434B-9258-8CFD1ACA89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355058" y="5042653"/>
            <a:ext cx="555860" cy="908748"/>
          </a:xfrm>
          <a:prstGeom prst="rect">
            <a:avLst/>
          </a:prstGeom>
        </p:spPr>
      </p:pic>
      <p:pic>
        <p:nvPicPr>
          <p:cNvPr id="35" name="Picture 34" descr="File:Red &lt;strong&gt;X&lt;/strong&gt; Freehand.svg - Wikimedia Commons">
            <a:extLst>
              <a:ext uri="{FF2B5EF4-FFF2-40B4-BE49-F238E27FC236}">
                <a16:creationId xmlns:a16="http://schemas.microsoft.com/office/drawing/2014/main" id="{36D877F6-E3A5-4149-B086-D8C192AE5D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283037" y="4930714"/>
            <a:ext cx="966175" cy="966175"/>
          </a:xfrm>
          <a:prstGeom prst="rect">
            <a:avLst/>
          </a:prstGeom>
        </p:spPr>
      </p:pic>
      <p:sp>
        <p:nvSpPr>
          <p:cNvPr id="36" name="Slide Number Placeholder 3">
            <a:extLst>
              <a:ext uri="{FF2B5EF4-FFF2-40B4-BE49-F238E27FC236}">
                <a16:creationId xmlns:a16="http://schemas.microsoft.com/office/drawing/2014/main" id="{8C217C8A-F78B-CF40-845F-4AD34B8C3BF7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7137407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type="title"/>
          </p:nvPr>
        </p:nvSpPr>
        <p:spPr>
          <a:xfrm>
            <a:off x="609600" y="215900"/>
            <a:ext cx="7772400" cy="927100"/>
          </a:xfrm>
        </p:spPr>
        <p:txBody>
          <a:bodyPr/>
          <a:lstStyle/>
          <a:p>
            <a:pPr eaLnBrk="1" hangingPunct="1"/>
            <a:r>
              <a:rPr lang="en-US" altLang="en-US" sz="4400"/>
              <a:t>X.509 public key certificates</a:t>
            </a:r>
            <a:endParaRPr lang="en-US" altLang="en-US"/>
          </a:p>
        </p:txBody>
      </p:sp>
      <p:sp>
        <p:nvSpPr>
          <p:cNvPr id="1374212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0" y="989322"/>
            <a:ext cx="8597153" cy="5343525"/>
          </a:xfrm>
        </p:spPr>
        <p:txBody>
          <a:bodyPr/>
          <a:lstStyle/>
          <a:p>
            <a:pPr marL="130175" indent="0" eaLnBrk="1" hangingPunct="1">
              <a:lnSpc>
                <a:spcPct val="80000"/>
              </a:lnSpc>
              <a:buNone/>
              <a:defRPr/>
            </a:pPr>
            <a:endParaRPr lang="en-US" altLang="en-US" dirty="0"/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X.509: authentication mechanisms of X.500</a:t>
            </a:r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Initially: Authenticate to Directory (Password-based authentication)</a:t>
            </a:r>
          </a:p>
          <a:p>
            <a:pPr marL="790575" lvl="1" indent="-228600" eaLnBrk="1" hangingPunct="1">
              <a:lnSpc>
                <a:spcPct val="80000"/>
              </a:lnSpc>
              <a:defRPr/>
            </a:pPr>
            <a:r>
              <a:rPr lang="en-US" altLang="en-US" sz="2400" dirty="0"/>
              <a:t>To maintain entity’s record</a:t>
            </a:r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Later (and now): </a:t>
            </a:r>
            <a:r>
              <a:rPr lang="en-US" altLang="en-US" sz="2800" b="1" dirty="0"/>
              <a:t>X.509 public key certificate </a:t>
            </a:r>
          </a:p>
          <a:p>
            <a:pPr marL="790575" lvl="1" indent="-228600" eaLnBrk="1" hangingPunct="1">
              <a:lnSpc>
                <a:spcPct val="80000"/>
              </a:lnSpc>
              <a:defRPr/>
            </a:pPr>
            <a:r>
              <a:rPr lang="en-US" altLang="en-US" sz="2400" dirty="0"/>
              <a:t>Signature binds </a:t>
            </a:r>
            <a:r>
              <a:rPr lang="en-US" altLang="en-US" sz="2400" b="1" dirty="0"/>
              <a:t>public key </a:t>
            </a:r>
            <a:r>
              <a:rPr lang="en-US" altLang="en-US" sz="2400" dirty="0"/>
              <a:t>to distinguished name (DN) and to other attributes</a:t>
            </a:r>
          </a:p>
          <a:p>
            <a:pPr marL="1143000" lvl="2" indent="-228600" eaLnBrk="1" hangingPunct="1">
              <a:lnSpc>
                <a:spcPct val="80000"/>
              </a:lnSpc>
              <a:defRPr/>
            </a:pPr>
            <a:r>
              <a:rPr lang="en-US" altLang="en-US" sz="2000" dirty="0"/>
              <a:t>Some defined in X.509 standard, others in `extensions`</a:t>
            </a:r>
          </a:p>
          <a:p>
            <a:pPr marL="463550" indent="-228600" eaLnBrk="1" hangingPunct="1">
              <a:lnSpc>
                <a:spcPct val="80000"/>
              </a:lnSpc>
              <a:defRPr/>
            </a:pPr>
            <a:r>
              <a:rPr lang="en-US" altLang="en-US" sz="2800" dirty="0"/>
              <a:t>Used widely in spite of complaints about its complexity.</a:t>
            </a:r>
          </a:p>
          <a:p>
            <a:pPr marL="790575" lvl="1" indent="-228600" eaLnBrk="1" hangingPunct="1">
              <a:lnSpc>
                <a:spcPct val="80000"/>
              </a:lnSpc>
              <a:defRPr/>
            </a:pPr>
            <a:r>
              <a:rPr lang="en-US" altLang="en-US" sz="2400" dirty="0"/>
              <a:t>SSL / TLS, code-signing, PGP, S/MIME, IP-Sec, … 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174467F-45CC-3046-B00B-E231444A465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88576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742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742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742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742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3742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3742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742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3742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Char char="q"/>
            </a:pPr>
            <a:r>
              <a:rPr lang="en-US" dirty="0"/>
              <a:t>Public key infrastructure (PKI) components.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PKI goals.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X.509 PKI concepts.</a:t>
            </a:r>
          </a:p>
          <a:p>
            <a:pPr>
              <a:buFont typeface="Wingdings" pitchFamily="2" charset="2"/>
              <a:buChar char="q"/>
            </a:pPr>
            <a:r>
              <a:rPr lang="en-US" dirty="0"/>
              <a:t>Intermediate CAs and trust path verification.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0698501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 dirty="0"/>
              <a:t>Original (V1) X.509 Certs Format</a:t>
            </a:r>
          </a:p>
        </p:txBody>
      </p:sp>
      <p:sp>
        <p:nvSpPr>
          <p:cNvPr id="31751" name="Text Box 5"/>
          <p:cNvSpPr txBox="1">
            <a:spLocks noChangeArrowheads="1"/>
          </p:cNvSpPr>
          <p:nvPr/>
        </p:nvSpPr>
        <p:spPr bwMode="auto">
          <a:xfrm>
            <a:off x="6526530" y="2254885"/>
            <a:ext cx="2846388" cy="1685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None/>
            </a:pPr>
            <a:r>
              <a:rPr lang="en-US" altLang="en-US" sz="1600" b="0" dirty="0"/>
              <a:t>Object Identifiers (OID): 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600" b="0" dirty="0"/>
              <a:t>Global, unique identifiers</a:t>
            </a:r>
          </a:p>
          <a:p>
            <a:pPr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600" b="0" dirty="0"/>
              <a:t>Sequence of numbers, </a:t>
            </a:r>
            <a:br>
              <a:rPr lang="en-US" altLang="en-US" sz="1600" b="0" dirty="0"/>
            </a:br>
            <a:r>
              <a:rPr lang="en-US" altLang="en-US" sz="1600" b="0" dirty="0"/>
              <a:t>e.g.: 1.16.840.1.45.33</a:t>
            </a:r>
          </a:p>
          <a:p>
            <a:pPr lvl="1" eaLnBrk="1" hangingPunct="1">
              <a:spcBef>
                <a:spcPct val="20000"/>
              </a:spcBef>
              <a:buClr>
                <a:schemeClr val="accent1"/>
              </a:buClr>
              <a:buSzPct val="65000"/>
              <a:buFont typeface="Wingdings" panose="05000000000000000000" pitchFamily="2" charset="2"/>
              <a:buChar char="n"/>
            </a:pPr>
            <a:r>
              <a:rPr lang="en-US" altLang="en-US" sz="1600" b="0" dirty="0"/>
              <a:t> Hierarchical</a:t>
            </a:r>
          </a:p>
          <a:p>
            <a:pPr eaLnBrk="1" hangingPunct="1"/>
            <a:endParaRPr lang="en-US" altLang="en-US" sz="1400" dirty="0"/>
          </a:p>
        </p:txBody>
      </p:sp>
      <p:sp>
        <p:nvSpPr>
          <p:cNvPr id="23" name="Rectangle 6"/>
          <p:cNvSpPr>
            <a:spLocks noChangeArrowheads="1"/>
          </p:cNvSpPr>
          <p:nvPr/>
        </p:nvSpPr>
        <p:spPr bwMode="auto">
          <a:xfrm>
            <a:off x="619442" y="1418273"/>
            <a:ext cx="5835650" cy="4365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697230" y="1478598"/>
            <a:ext cx="125253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Version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732155" y="5017135"/>
            <a:ext cx="4165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Signature on the above fields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58" name="Rectangle 27"/>
          <p:cNvSpPr>
            <a:spLocks noChangeArrowheads="1"/>
          </p:cNvSpPr>
          <p:nvPr/>
        </p:nvSpPr>
        <p:spPr bwMode="auto">
          <a:xfrm>
            <a:off x="619442" y="4080511"/>
            <a:ext cx="5835650" cy="79533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Rectangle 28"/>
          <p:cNvSpPr>
            <a:spLocks noChangeArrowheads="1"/>
          </p:cNvSpPr>
          <p:nvPr/>
        </p:nvSpPr>
        <p:spPr bwMode="auto">
          <a:xfrm>
            <a:off x="697230" y="4140836"/>
            <a:ext cx="2033588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Subject public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0" name="Rectangle 29"/>
          <p:cNvSpPr>
            <a:spLocks noChangeArrowheads="1"/>
          </p:cNvSpPr>
          <p:nvPr/>
        </p:nvSpPr>
        <p:spPr bwMode="auto">
          <a:xfrm>
            <a:off x="697230" y="4499611"/>
            <a:ext cx="2200275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key information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1" name="Rectangle 30"/>
          <p:cNvSpPr>
            <a:spLocks noChangeArrowheads="1"/>
          </p:cNvSpPr>
          <p:nvPr/>
        </p:nvSpPr>
        <p:spPr bwMode="auto">
          <a:xfrm>
            <a:off x="619442" y="3645536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2" name="Rectangle 31"/>
          <p:cNvSpPr>
            <a:spLocks noChangeArrowheads="1"/>
          </p:cNvSpPr>
          <p:nvPr/>
        </p:nvSpPr>
        <p:spPr bwMode="auto">
          <a:xfrm>
            <a:off x="697230" y="3704273"/>
            <a:ext cx="549669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Subject (user) Distinguished Name (DN)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3" name="Rectangle 32"/>
          <p:cNvSpPr>
            <a:spLocks noChangeArrowheads="1"/>
          </p:cNvSpPr>
          <p:nvPr/>
        </p:nvSpPr>
        <p:spPr bwMode="auto">
          <a:xfrm>
            <a:off x="619442" y="3208973"/>
            <a:ext cx="5835650" cy="436563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4" name="Rectangle 33"/>
          <p:cNvSpPr>
            <a:spLocks noChangeArrowheads="1"/>
          </p:cNvSpPr>
          <p:nvPr/>
        </p:nvSpPr>
        <p:spPr bwMode="auto">
          <a:xfrm>
            <a:off x="697230" y="3269298"/>
            <a:ext cx="213360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Validity period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5" name="Rectangle 34"/>
          <p:cNvSpPr>
            <a:spLocks noChangeArrowheads="1"/>
          </p:cNvSpPr>
          <p:nvPr/>
        </p:nvSpPr>
        <p:spPr bwMode="auto">
          <a:xfrm>
            <a:off x="619442" y="2724786"/>
            <a:ext cx="5835650" cy="484188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6" name="Rectangle 35"/>
          <p:cNvSpPr>
            <a:spLocks noChangeArrowheads="1"/>
          </p:cNvSpPr>
          <p:nvPr/>
        </p:nvSpPr>
        <p:spPr bwMode="auto">
          <a:xfrm>
            <a:off x="697230" y="2786698"/>
            <a:ext cx="4417876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Issuer Distinguished Name (DN)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7" name="Rectangle 36"/>
          <p:cNvSpPr>
            <a:spLocks noChangeArrowheads="1"/>
          </p:cNvSpPr>
          <p:nvPr/>
        </p:nvSpPr>
        <p:spPr bwMode="auto">
          <a:xfrm>
            <a:off x="619442" y="2289811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68" name="Rectangle 37"/>
          <p:cNvSpPr>
            <a:spLocks noChangeArrowheads="1"/>
          </p:cNvSpPr>
          <p:nvPr/>
        </p:nvSpPr>
        <p:spPr bwMode="auto">
          <a:xfrm>
            <a:off x="697230" y="2350136"/>
            <a:ext cx="58610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Signature Algorithm Object Identifier (OID)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69" name="Rectangle 38"/>
          <p:cNvSpPr>
            <a:spLocks noChangeArrowheads="1"/>
          </p:cNvSpPr>
          <p:nvPr/>
        </p:nvSpPr>
        <p:spPr bwMode="auto">
          <a:xfrm>
            <a:off x="619442" y="1854836"/>
            <a:ext cx="5835650" cy="434975"/>
          </a:xfrm>
          <a:prstGeom prst="rect">
            <a:avLst/>
          </a:prstGeom>
          <a:solidFill>
            <a:srgbClr val="CCCC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0" name="Rectangle 39"/>
          <p:cNvSpPr>
            <a:spLocks noChangeArrowheads="1"/>
          </p:cNvSpPr>
          <p:nvPr/>
        </p:nvSpPr>
        <p:spPr bwMode="auto">
          <a:xfrm>
            <a:off x="697230" y="1913573"/>
            <a:ext cx="3524250" cy="404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Certificate serial number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1771" name="Line 40"/>
          <p:cNvSpPr>
            <a:spLocks noChangeShapeType="1"/>
          </p:cNvSpPr>
          <p:nvPr/>
        </p:nvSpPr>
        <p:spPr bwMode="auto">
          <a:xfrm>
            <a:off x="619442" y="1418273"/>
            <a:ext cx="5835650" cy="0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2" name="Line 41"/>
          <p:cNvSpPr>
            <a:spLocks noChangeShapeType="1"/>
          </p:cNvSpPr>
          <p:nvPr/>
        </p:nvSpPr>
        <p:spPr bwMode="auto">
          <a:xfrm>
            <a:off x="619442" y="2289811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3" name="Line 42"/>
          <p:cNvSpPr>
            <a:spLocks noChangeShapeType="1"/>
          </p:cNvSpPr>
          <p:nvPr/>
        </p:nvSpPr>
        <p:spPr bwMode="auto">
          <a:xfrm>
            <a:off x="619442" y="272478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4" name="Line 43"/>
          <p:cNvSpPr>
            <a:spLocks noChangeShapeType="1"/>
          </p:cNvSpPr>
          <p:nvPr/>
        </p:nvSpPr>
        <p:spPr bwMode="auto">
          <a:xfrm>
            <a:off x="619442" y="3208973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5" name="Line 44"/>
          <p:cNvSpPr>
            <a:spLocks noChangeShapeType="1"/>
          </p:cNvSpPr>
          <p:nvPr/>
        </p:nvSpPr>
        <p:spPr bwMode="auto">
          <a:xfrm>
            <a:off x="619442" y="364553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6" name="Line 45"/>
          <p:cNvSpPr>
            <a:spLocks noChangeShapeType="1"/>
          </p:cNvSpPr>
          <p:nvPr/>
        </p:nvSpPr>
        <p:spPr bwMode="auto">
          <a:xfrm>
            <a:off x="619442" y="4080511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77" name="Line 46"/>
          <p:cNvSpPr>
            <a:spLocks noChangeShapeType="1"/>
          </p:cNvSpPr>
          <p:nvPr/>
        </p:nvSpPr>
        <p:spPr bwMode="auto">
          <a:xfrm>
            <a:off x="619442" y="4875848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1" name="Line 50"/>
          <p:cNvSpPr>
            <a:spLocks noChangeShapeType="1"/>
          </p:cNvSpPr>
          <p:nvPr/>
        </p:nvSpPr>
        <p:spPr bwMode="auto">
          <a:xfrm flipV="1">
            <a:off x="678178" y="5421948"/>
            <a:ext cx="5776913" cy="0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2" name="Line 51"/>
          <p:cNvSpPr>
            <a:spLocks noChangeShapeType="1"/>
          </p:cNvSpPr>
          <p:nvPr/>
        </p:nvSpPr>
        <p:spPr bwMode="auto">
          <a:xfrm>
            <a:off x="619442" y="1418273"/>
            <a:ext cx="41276" cy="4003675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3" name="Line 52"/>
          <p:cNvSpPr>
            <a:spLocks noChangeShapeType="1"/>
          </p:cNvSpPr>
          <p:nvPr/>
        </p:nvSpPr>
        <p:spPr bwMode="auto">
          <a:xfrm>
            <a:off x="6455092" y="1418273"/>
            <a:ext cx="0" cy="4003675"/>
          </a:xfrm>
          <a:prstGeom prst="line">
            <a:avLst/>
          </a:prstGeom>
          <a:noFill/>
          <a:ln w="23813" cap="sq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84" name="Line 53"/>
          <p:cNvSpPr>
            <a:spLocks noChangeShapeType="1"/>
          </p:cNvSpPr>
          <p:nvPr/>
        </p:nvSpPr>
        <p:spPr bwMode="auto">
          <a:xfrm>
            <a:off x="619442" y="1854836"/>
            <a:ext cx="5835650" cy="0"/>
          </a:xfrm>
          <a:prstGeom prst="line">
            <a:avLst/>
          </a:prstGeom>
          <a:noFill/>
          <a:ln w="11113" cap="flat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55"/>
          <p:cNvSpPr>
            <a:spLocks/>
          </p:cNvSpPr>
          <p:nvPr/>
        </p:nvSpPr>
        <p:spPr bwMode="auto">
          <a:xfrm>
            <a:off x="298767" y="1413510"/>
            <a:ext cx="261939" cy="3462338"/>
          </a:xfrm>
          <a:custGeom>
            <a:avLst/>
            <a:gdLst>
              <a:gd name="T0" fmla="*/ 1600 w 1600"/>
              <a:gd name="T1" fmla="*/ 0 h 29200"/>
              <a:gd name="T2" fmla="*/ 800 w 1600"/>
              <a:gd name="T3" fmla="*/ 2434 h 29200"/>
              <a:gd name="T4" fmla="*/ 800 w 1600"/>
              <a:gd name="T5" fmla="*/ 12167 h 29200"/>
              <a:gd name="T6" fmla="*/ 0 w 1600"/>
              <a:gd name="T7" fmla="*/ 14600 h 29200"/>
              <a:gd name="T8" fmla="*/ 800 w 1600"/>
              <a:gd name="T9" fmla="*/ 17034 h 29200"/>
              <a:gd name="T10" fmla="*/ 800 w 1600"/>
              <a:gd name="T11" fmla="*/ 26767 h 29200"/>
              <a:gd name="T12" fmla="*/ 1600 w 1600"/>
              <a:gd name="T13" fmla="*/ 29200 h 292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600" h="29200">
                <a:moveTo>
                  <a:pt x="1600" y="0"/>
                </a:moveTo>
                <a:cubicBezTo>
                  <a:pt x="1159" y="0"/>
                  <a:pt x="800" y="1090"/>
                  <a:pt x="800" y="2434"/>
                </a:cubicBezTo>
                <a:lnTo>
                  <a:pt x="800" y="12167"/>
                </a:lnTo>
                <a:cubicBezTo>
                  <a:pt x="800" y="13511"/>
                  <a:pt x="442" y="14600"/>
                  <a:pt x="0" y="14600"/>
                </a:cubicBezTo>
                <a:cubicBezTo>
                  <a:pt x="442" y="14600"/>
                  <a:pt x="800" y="15690"/>
                  <a:pt x="800" y="17034"/>
                </a:cubicBezTo>
                <a:lnTo>
                  <a:pt x="800" y="26767"/>
                </a:lnTo>
                <a:cubicBezTo>
                  <a:pt x="800" y="28111"/>
                  <a:pt x="1159" y="29200"/>
                  <a:pt x="1600" y="29200"/>
                </a:cubicBezTo>
              </a:path>
            </a:pathLst>
          </a:custGeom>
          <a:noFill/>
          <a:ln w="7938" cap="rnd">
            <a:solidFill>
              <a:srgbClr val="0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56"/>
          <p:cNvSpPr>
            <a:spLocks noChangeArrowheads="1"/>
          </p:cNvSpPr>
          <p:nvPr/>
        </p:nvSpPr>
        <p:spPr bwMode="auto">
          <a:xfrm rot="16200000">
            <a:off x="-539433" y="3375660"/>
            <a:ext cx="1508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Signed fields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Group 59"/>
          <p:cNvGrpSpPr>
            <a:grpSpLocks/>
          </p:cNvGrpSpPr>
          <p:nvPr/>
        </p:nvGrpSpPr>
        <p:grpSpPr bwMode="auto">
          <a:xfrm>
            <a:off x="2929255" y="4107498"/>
            <a:ext cx="1538288" cy="641350"/>
            <a:chOff x="1802" y="2393"/>
            <a:chExt cx="969" cy="404"/>
          </a:xfrm>
        </p:grpSpPr>
        <p:sp>
          <p:nvSpPr>
            <p:cNvPr id="21" name="Rectangle 57"/>
            <p:cNvSpPr>
              <a:spLocks noChangeArrowheads="1"/>
            </p:cNvSpPr>
            <p:nvPr/>
          </p:nvSpPr>
          <p:spPr bwMode="auto">
            <a:xfrm>
              <a:off x="1802" y="2393"/>
              <a:ext cx="969" cy="40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" name="Rectangle 58"/>
            <p:cNvSpPr>
              <a:spLocks noChangeArrowheads="1"/>
            </p:cNvSpPr>
            <p:nvPr/>
          </p:nvSpPr>
          <p:spPr bwMode="auto">
            <a:xfrm>
              <a:off x="1802" y="2393"/>
              <a:ext cx="969" cy="40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60"/>
          <p:cNvSpPr>
            <a:spLocks noChangeArrowheads="1"/>
          </p:cNvSpPr>
          <p:nvPr/>
        </p:nvSpPr>
        <p:spPr bwMode="auto">
          <a:xfrm>
            <a:off x="3156267" y="4139248"/>
            <a:ext cx="12414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Public key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61"/>
          <p:cNvSpPr>
            <a:spLocks noChangeArrowheads="1"/>
          </p:cNvSpPr>
          <p:nvPr/>
        </p:nvSpPr>
        <p:spPr bwMode="auto">
          <a:xfrm>
            <a:off x="3394392" y="4447223"/>
            <a:ext cx="74612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Value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5" name="Group 64"/>
          <p:cNvGrpSpPr>
            <a:grpSpLocks/>
          </p:cNvGrpSpPr>
          <p:nvPr/>
        </p:nvGrpSpPr>
        <p:grpSpPr bwMode="auto">
          <a:xfrm>
            <a:off x="4659630" y="4107498"/>
            <a:ext cx="1539875" cy="641350"/>
            <a:chOff x="2892" y="2393"/>
            <a:chExt cx="970" cy="404"/>
          </a:xfrm>
        </p:grpSpPr>
        <p:sp>
          <p:nvSpPr>
            <p:cNvPr id="19" name="Rectangle 62"/>
            <p:cNvSpPr>
              <a:spLocks noChangeArrowheads="1"/>
            </p:cNvSpPr>
            <p:nvPr/>
          </p:nvSpPr>
          <p:spPr bwMode="auto">
            <a:xfrm>
              <a:off x="2892" y="2393"/>
              <a:ext cx="970" cy="404"/>
            </a:xfrm>
            <a:prstGeom prst="rect">
              <a:avLst/>
            </a:prstGeom>
            <a:solidFill>
              <a:srgbClr val="B2B2B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Rectangle 63"/>
            <p:cNvSpPr>
              <a:spLocks noChangeArrowheads="1"/>
            </p:cNvSpPr>
            <p:nvPr/>
          </p:nvSpPr>
          <p:spPr bwMode="auto">
            <a:xfrm>
              <a:off x="2892" y="2393"/>
              <a:ext cx="970" cy="404"/>
            </a:xfrm>
            <a:prstGeom prst="rect">
              <a:avLst/>
            </a:prstGeom>
            <a:noFill/>
            <a:ln w="7938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Rectangle 65"/>
          <p:cNvSpPr>
            <a:spLocks noChangeArrowheads="1"/>
          </p:cNvSpPr>
          <p:nvPr/>
        </p:nvSpPr>
        <p:spPr bwMode="auto">
          <a:xfrm>
            <a:off x="4897755" y="4139248"/>
            <a:ext cx="1219200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Algorithm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Rectangle 66"/>
          <p:cNvSpPr>
            <a:spLocks noChangeArrowheads="1"/>
          </p:cNvSpPr>
          <p:nvPr/>
        </p:nvSpPr>
        <p:spPr bwMode="auto">
          <a:xfrm>
            <a:off x="4694555" y="4447223"/>
            <a:ext cx="511175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Obj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Rectangle 67"/>
          <p:cNvSpPr>
            <a:spLocks noChangeArrowheads="1"/>
          </p:cNvSpPr>
          <p:nvPr/>
        </p:nvSpPr>
        <p:spPr bwMode="auto">
          <a:xfrm>
            <a:off x="5078730" y="4447223"/>
            <a:ext cx="1239838" cy="36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. ID (OID)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Slide Number Placeholder 3">
            <a:extLst>
              <a:ext uri="{FF2B5EF4-FFF2-40B4-BE49-F238E27FC236}">
                <a16:creationId xmlns:a16="http://schemas.microsoft.com/office/drawing/2014/main" id="{31AF84F4-9012-284B-9A8A-A9238CF74EE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77925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X.509 Certs &amp; Subject Identifiers</a:t>
            </a:r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457199" y="1149350"/>
            <a:ext cx="7961087" cy="4981575"/>
          </a:xfrm>
        </p:spPr>
        <p:txBody>
          <a:bodyPr/>
          <a:lstStyle/>
          <a:p>
            <a:r>
              <a:rPr lang="en-US" altLang="en-US" sz="2800" dirty="0"/>
              <a:t>V1: Distinguished Name (for subject &amp; issuer)</a:t>
            </a:r>
          </a:p>
          <a:p>
            <a:r>
              <a:rPr lang="en-US" altLang="en-US" sz="2800" dirty="0"/>
              <a:t>V2: unique identifiers (for subject &amp; issuer)</a:t>
            </a:r>
          </a:p>
          <a:p>
            <a:r>
              <a:rPr lang="en-US" altLang="en-US" sz="2800" dirty="0"/>
              <a:t>V3: extensions (used in practice) </a:t>
            </a:r>
          </a:p>
          <a:p>
            <a:pPr lvl="1"/>
            <a:r>
              <a:rPr lang="en-US" altLang="en-US" sz="2400" dirty="0"/>
              <a:t>Some defined in X.509, others elsewhere</a:t>
            </a:r>
          </a:p>
          <a:p>
            <a:pPr lvl="1"/>
            <a:r>
              <a:rPr lang="en-US" altLang="en-US" sz="2400" dirty="0"/>
              <a:t>PKIX: IETF standard extensions profile</a:t>
            </a:r>
          </a:p>
          <a:p>
            <a:pPr lvl="2"/>
            <a:r>
              <a:rPr lang="en-US" altLang="en-US" sz="2000" dirty="0"/>
              <a:t>Widely adopted, including in SSL/TLS (&amp; https)</a:t>
            </a:r>
          </a:p>
          <a:p>
            <a:pPr lvl="1"/>
            <a:r>
              <a:rPr lang="en-US" altLang="en-US" sz="2400" dirty="0"/>
              <a:t>Example: </a:t>
            </a:r>
            <a:r>
              <a:rPr lang="en-US" altLang="en-US" sz="2400" dirty="0" err="1"/>
              <a:t>SubjectAltName</a:t>
            </a:r>
            <a:r>
              <a:rPr lang="en-US" altLang="en-US" sz="2400" dirty="0"/>
              <a:t> extension</a:t>
            </a:r>
          </a:p>
          <a:p>
            <a:pPr lvl="2"/>
            <a:r>
              <a:rPr lang="en-US" altLang="en-US" sz="2000" dirty="0"/>
              <a:t>Including </a:t>
            </a:r>
            <a:r>
              <a:rPr lang="en-US" altLang="en-US" sz="2000" dirty="0" err="1"/>
              <a:t>DNSname</a:t>
            </a:r>
            <a:r>
              <a:rPr lang="en-US" altLang="en-US" sz="2000" dirty="0"/>
              <a:t>: identify website by domain name</a:t>
            </a:r>
          </a:p>
          <a:p>
            <a:r>
              <a:rPr lang="en-US" altLang="en-US" sz="2800" dirty="0"/>
              <a:t>[V4: not covered, not widely deployed]</a:t>
            </a:r>
          </a:p>
          <a:p>
            <a:pPr lvl="1"/>
            <a:endParaRPr lang="en-US" altLang="en-US" sz="2000" dirty="0"/>
          </a:p>
          <a:p>
            <a:pPr lvl="1"/>
            <a:endParaRPr lang="en-US" altLang="en-US" sz="2000" dirty="0"/>
          </a:p>
          <a:p>
            <a:endParaRPr lang="en-US" dirty="0"/>
          </a:p>
        </p:txBody>
      </p:sp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4EE35B8F-F148-9F45-8A9F-ADED8F16EA9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5837289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76213"/>
            <a:ext cx="7772400" cy="966787"/>
          </a:xfrm>
        </p:spPr>
        <p:txBody>
          <a:bodyPr/>
          <a:lstStyle/>
          <a:p>
            <a:pPr eaLnBrk="1" hangingPunct="1"/>
            <a:r>
              <a:rPr lang="en-US" altLang="en-US"/>
              <a:t>X.509 Public Key Certificates </a:t>
            </a:r>
          </a:p>
        </p:txBody>
      </p:sp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85303"/>
            <a:ext cx="8244348" cy="5772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F4499136-AF84-2F42-BCC9-F345FF25FB38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04214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X.509 V3 Extensions Mechanism</a:t>
            </a: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4650" y="1074738"/>
            <a:ext cx="8401050" cy="51673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Each extension contains: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Extension identifier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As an OID (Object Identifier)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E.g. `key usage`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400" b="1" dirty="0"/>
              <a:t>Extension value: </a:t>
            </a:r>
            <a:r>
              <a:rPr lang="en-US" altLang="en-US" sz="2400" dirty="0"/>
              <a:t>arbitrary string serve as a value for the extension.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E.g. use the key for encryption, or `Permit C=GB’ for name constrains extension.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 dirty="0"/>
              <a:t>Criticality indicator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/>
              <a:t>If critical</a:t>
            </a:r>
            <a:r>
              <a:rPr lang="en-US" altLang="en-US" sz="2200" dirty="0"/>
              <a:t>, relying parties MUST NOT use a certificate with any unknown critical extension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b="1" dirty="0"/>
              <a:t>If non-critical: </a:t>
            </a:r>
            <a:r>
              <a:rPr lang="en-US" altLang="en-US" sz="2200" dirty="0"/>
              <a:t>use certificate with unknown non-critical extensions; </a:t>
            </a:r>
            <a:r>
              <a:rPr lang="en-US" altLang="en-US" sz="2200" b="1" dirty="0"/>
              <a:t>ignore</a:t>
            </a:r>
            <a:r>
              <a:rPr lang="en-US" altLang="en-US" sz="2200" dirty="0"/>
              <a:t> unknown (non-critical) extensions and accept the certificate. 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24E7F00-AC4D-5345-ACC7-4ABDC71BA2CB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589350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27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27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366A0-3233-44DD-B729-AA53EC77F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Usage, Identifier Extensions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A6952D-9511-4949-89C2-61C0514572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Key-usage extension. </a:t>
            </a:r>
          </a:p>
          <a:p>
            <a:pPr lvl="1"/>
            <a:r>
              <a:rPr lang="en-US" sz="2000" dirty="0"/>
              <a:t>X.509: may be critical</a:t>
            </a:r>
          </a:p>
          <a:p>
            <a:r>
              <a:rPr lang="en-US" sz="2600" dirty="0"/>
              <a:t>Use of the public key being certified</a:t>
            </a:r>
          </a:p>
          <a:p>
            <a:pPr lvl="2"/>
            <a:r>
              <a:rPr lang="en-US" sz="2000" dirty="0"/>
              <a:t>Encrypt, verify-signature, verify-certificate, …</a:t>
            </a:r>
          </a:p>
          <a:p>
            <a:r>
              <a:rPr lang="en-US" sz="2400" dirty="0"/>
              <a:t>Extended key usage extension</a:t>
            </a:r>
          </a:p>
          <a:p>
            <a:pPr lvl="1"/>
            <a:r>
              <a:rPr lang="en-US" sz="2200" dirty="0"/>
              <a:t>Additional optional use of the key: </a:t>
            </a:r>
            <a:r>
              <a:rPr lang="en-US" sz="2000" b="1" dirty="0"/>
              <a:t>Non-critical</a:t>
            </a:r>
          </a:p>
          <a:p>
            <a:pPr lvl="1"/>
            <a:r>
              <a:rPr lang="en-US" sz="2200" dirty="0"/>
              <a:t>Details/restrictions related to `key usage’ : </a:t>
            </a:r>
            <a:r>
              <a:rPr lang="en-US" sz="2000" b="1" dirty="0"/>
              <a:t>Critical</a:t>
            </a:r>
          </a:p>
          <a:p>
            <a:r>
              <a:rPr lang="en-US" sz="2400" dirty="0"/>
              <a:t>Subject/authority key identifier</a:t>
            </a:r>
          </a:p>
          <a:p>
            <a:pPr lvl="1"/>
            <a:r>
              <a:rPr lang="en-US" sz="2000" dirty="0"/>
              <a:t>Used when subject/CA has many keys; non-critical</a:t>
            </a:r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984E21DE-1AC3-D64C-8781-DADF922A69A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657308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תמונה 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971550"/>
            <a:ext cx="7848600" cy="588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8918" name="Rectangle 3"/>
          <p:cNvSpPr>
            <a:spLocks noGrp="1" noChangeArrowheads="1"/>
          </p:cNvSpPr>
          <p:nvPr>
            <p:ph type="title"/>
          </p:nvPr>
        </p:nvSpPr>
        <p:spPr>
          <a:xfrm>
            <a:off x="762000" y="220663"/>
            <a:ext cx="8158163" cy="922337"/>
          </a:xfrm>
        </p:spPr>
        <p:txBody>
          <a:bodyPr/>
          <a:lstStyle/>
          <a:p>
            <a:pPr eaLnBrk="1" hangingPunct="1"/>
            <a:r>
              <a:rPr lang="en-US" altLang="en-US" sz="3800"/>
              <a:t>X.509 Certificate Validation (simplified)</a:t>
            </a:r>
            <a:endParaRPr lang="en-US" altLang="en-US" sz="2900" i="1">
              <a:solidFill>
                <a:schemeClr val="tx1"/>
              </a:solidFill>
            </a:endParaRPr>
          </a:p>
        </p:txBody>
      </p:sp>
      <p:sp>
        <p:nvSpPr>
          <p:cNvPr id="38919" name="Line 4"/>
          <p:cNvSpPr>
            <a:spLocks noChangeShapeType="1"/>
          </p:cNvSpPr>
          <p:nvPr/>
        </p:nvSpPr>
        <p:spPr bwMode="auto">
          <a:xfrm>
            <a:off x="2276475" y="1538288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0" name="AutoShape 5"/>
          <p:cNvSpPr>
            <a:spLocks noChangeArrowheads="1"/>
          </p:cNvSpPr>
          <p:nvPr/>
        </p:nvSpPr>
        <p:spPr bwMode="auto">
          <a:xfrm>
            <a:off x="304800" y="1202662"/>
            <a:ext cx="2286000" cy="47373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000" b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CA name</a:t>
            </a:r>
          </a:p>
        </p:txBody>
      </p:sp>
      <p:sp>
        <p:nvSpPr>
          <p:cNvPr id="38921" name="Line 6"/>
          <p:cNvSpPr>
            <a:spLocks noChangeShapeType="1"/>
          </p:cNvSpPr>
          <p:nvPr/>
        </p:nvSpPr>
        <p:spPr bwMode="auto">
          <a:xfrm>
            <a:off x="2209800" y="3200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2" name="AutoShape 7"/>
          <p:cNvSpPr>
            <a:spLocks noChangeArrowheads="1"/>
          </p:cNvSpPr>
          <p:nvPr/>
        </p:nvSpPr>
        <p:spPr bwMode="auto">
          <a:xfrm>
            <a:off x="304800" y="2895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(or not)</a:t>
            </a:r>
          </a:p>
        </p:txBody>
      </p:sp>
      <p:sp>
        <p:nvSpPr>
          <p:cNvPr id="38923" name="Line 8"/>
          <p:cNvSpPr>
            <a:spLocks noChangeShapeType="1"/>
          </p:cNvSpPr>
          <p:nvPr/>
        </p:nvSpPr>
        <p:spPr bwMode="auto">
          <a:xfrm>
            <a:off x="2362200" y="5029200"/>
            <a:ext cx="19812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4" name="AutoShape 9"/>
          <p:cNvSpPr>
            <a:spLocks noChangeArrowheads="1"/>
          </p:cNvSpPr>
          <p:nvPr/>
        </p:nvSpPr>
        <p:spPr bwMode="auto">
          <a:xfrm>
            <a:off x="122663" y="4419600"/>
            <a:ext cx="2544337" cy="838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critical known? </a:t>
            </a:r>
          </a:p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Acceptable?</a:t>
            </a:r>
          </a:p>
        </p:txBody>
      </p:sp>
      <p:sp>
        <p:nvSpPr>
          <p:cNvPr id="38925" name="Line 10"/>
          <p:cNvSpPr>
            <a:spLocks noChangeShapeType="1"/>
          </p:cNvSpPr>
          <p:nvPr/>
        </p:nvSpPr>
        <p:spPr bwMode="auto">
          <a:xfrm>
            <a:off x="2209800" y="3581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6" name="AutoShape 11"/>
          <p:cNvSpPr>
            <a:spLocks noChangeArrowheads="1"/>
          </p:cNvSpPr>
          <p:nvPr/>
        </p:nvSpPr>
        <p:spPr bwMode="auto">
          <a:xfrm>
            <a:off x="304800" y="34290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Validate (or not)</a:t>
            </a:r>
          </a:p>
        </p:txBody>
      </p:sp>
      <p:sp>
        <p:nvSpPr>
          <p:cNvPr id="38927" name="AutoShape 12"/>
          <p:cNvSpPr>
            <a:spLocks noChangeArrowheads="1"/>
          </p:cNvSpPr>
          <p:nvPr/>
        </p:nvSpPr>
        <p:spPr bwMode="auto">
          <a:xfrm>
            <a:off x="304800" y="2133599"/>
            <a:ext cx="2062163" cy="5476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</a:t>
            </a:r>
          </a:p>
          <a:p>
            <a:pPr algn="ctr" eaLnBrk="1" hangingPunct="1"/>
            <a:r>
              <a:rPr lang="en-US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subject name</a:t>
            </a:r>
            <a:endParaRPr lang="en-US" altLang="en-US" b="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928" name="Line 13"/>
          <p:cNvSpPr>
            <a:spLocks noChangeShapeType="1"/>
          </p:cNvSpPr>
          <p:nvPr/>
        </p:nvSpPr>
        <p:spPr bwMode="auto">
          <a:xfrm>
            <a:off x="2366963" y="2349500"/>
            <a:ext cx="452437" cy="127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0" name="Line 15"/>
          <p:cNvSpPr>
            <a:spLocks noChangeShapeType="1"/>
          </p:cNvSpPr>
          <p:nvPr/>
        </p:nvSpPr>
        <p:spPr bwMode="auto">
          <a:xfrm>
            <a:off x="2366963" y="1898650"/>
            <a:ext cx="452437" cy="6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1" name="Line 16"/>
          <p:cNvSpPr>
            <a:spLocks noChangeShapeType="1"/>
          </p:cNvSpPr>
          <p:nvPr/>
        </p:nvSpPr>
        <p:spPr bwMode="auto">
          <a:xfrm flipV="1">
            <a:off x="2366963" y="4419600"/>
            <a:ext cx="2362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32" name="AutoShape 17"/>
          <p:cNvSpPr>
            <a:spLocks noChangeArrowheads="1"/>
          </p:cNvSpPr>
          <p:nvPr/>
        </p:nvSpPr>
        <p:spPr bwMode="auto">
          <a:xfrm>
            <a:off x="304800" y="5943600"/>
            <a:ext cx="20574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2400" b="0">
                <a:latin typeface="Times New Roman" panose="02020603050405020304" pitchFamily="18" charset="0"/>
                <a:cs typeface="Times New Roman" panose="02020603050405020304" pitchFamily="18" charset="0"/>
              </a:rPr>
              <a:t>Valid?</a:t>
            </a:r>
          </a:p>
        </p:txBody>
      </p:sp>
      <p:sp>
        <p:nvSpPr>
          <p:cNvPr id="38933" name="Line 18"/>
          <p:cNvSpPr>
            <a:spLocks noChangeShapeType="1"/>
          </p:cNvSpPr>
          <p:nvPr/>
        </p:nvSpPr>
        <p:spPr bwMode="auto">
          <a:xfrm>
            <a:off x="2362200" y="6172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38929" name="AutoShape 14"/>
          <p:cNvSpPr>
            <a:spLocks noChangeArrowheads="1"/>
          </p:cNvSpPr>
          <p:nvPr/>
        </p:nvSpPr>
        <p:spPr bwMode="auto">
          <a:xfrm>
            <a:off x="304800" y="1676400"/>
            <a:ext cx="2286000" cy="457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b="0">
                <a:latin typeface="Times New Roman" panose="02020603050405020304" pitchFamily="18" charset="0"/>
                <a:cs typeface="Times New Roman" panose="02020603050405020304" pitchFamily="18" charset="0"/>
              </a:rPr>
              <a:t>Compare to date/time</a:t>
            </a:r>
          </a:p>
        </p:txBody>
      </p:sp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F6EFFFB3-C476-7D4F-9F0E-F61C0546AE2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67108419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SubjectAltName</a:t>
            </a:r>
            <a:r>
              <a:rPr lang="en-US" dirty="0"/>
              <a:t> (ESN) Extension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646"/>
            <a:ext cx="8229600" cy="4981575"/>
          </a:xfrm>
        </p:spPr>
        <p:txBody>
          <a:bodyPr/>
          <a:lstStyle/>
          <a:p>
            <a:r>
              <a:rPr lang="en-US" dirty="0"/>
              <a:t>Bound identities to the subject</a:t>
            </a:r>
          </a:p>
          <a:p>
            <a:pPr lvl="1"/>
            <a:r>
              <a:rPr lang="en-US" dirty="0"/>
              <a:t>In addition/instead of Subject Distinguished Name</a:t>
            </a:r>
          </a:p>
          <a:p>
            <a:pPr lvl="1"/>
            <a:r>
              <a:rPr lang="en-US" dirty="0"/>
              <a:t>Same extension may contain multiple ESNs</a:t>
            </a:r>
          </a:p>
          <a:p>
            <a:r>
              <a:rPr lang="en-US" dirty="0"/>
              <a:t>Goal: unique and meaningful names</a:t>
            </a:r>
          </a:p>
          <a:p>
            <a:pPr lvl="1"/>
            <a:r>
              <a:rPr lang="en-US" dirty="0"/>
              <a:t>Common: DNS name (</a:t>
            </a:r>
            <a:r>
              <a:rPr lang="en-US" dirty="0" err="1"/>
              <a:t>dNSName</a:t>
            </a:r>
            <a:r>
              <a:rPr lang="en-US" dirty="0"/>
              <a:t>), e.g., a.com</a:t>
            </a:r>
          </a:p>
          <a:p>
            <a:pPr lvl="2"/>
            <a:r>
              <a:rPr lang="en-US" dirty="0"/>
              <a:t>TLS/SSL allows wildcard domains (*.a.com)</a:t>
            </a:r>
          </a:p>
          <a:p>
            <a:pPr lvl="1"/>
            <a:r>
              <a:rPr lang="en-US" dirty="0"/>
              <a:t>Or: email address, IP address, URI, other</a:t>
            </a:r>
          </a:p>
          <a:p>
            <a:r>
              <a:rPr lang="en-US" dirty="0" err="1"/>
              <a:t>IssuerAltName</a:t>
            </a:r>
            <a:r>
              <a:rPr lang="en-US" dirty="0"/>
              <a:t> (IAN) extensions</a:t>
            </a:r>
          </a:p>
          <a:p>
            <a:pPr lvl="1"/>
            <a:r>
              <a:rPr lang="en-US" dirty="0"/>
              <a:t>Similar – for issuer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56A7AB7-EC0B-804C-9E06-889F8D7F69E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50772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 idx="4294967295"/>
          </p:nvPr>
        </p:nvSpPr>
        <p:spPr>
          <a:xfrm>
            <a:off x="220663" y="420688"/>
            <a:ext cx="8923337" cy="2888569"/>
          </a:xfrm>
        </p:spPr>
        <p:txBody>
          <a:bodyPr/>
          <a:lstStyle/>
          <a:p>
            <a:pPr algn="ctr"/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Intermediate CAs and Path Verification</a:t>
            </a: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br>
              <a:rPr lang="en-US" alt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endParaRPr lang="en-US" sz="3000" i="1" dirty="0"/>
          </a:p>
        </p:txBody>
      </p:sp>
      <p:sp>
        <p:nvSpPr>
          <p:cNvPr id="3" name="Slide Number Placeholder 3">
            <a:extLst>
              <a:ext uri="{FF2B5EF4-FFF2-40B4-BE49-F238E27FC236}">
                <a16:creationId xmlns:a16="http://schemas.microsoft.com/office/drawing/2014/main" id="{31DE1B47-CE65-DC44-99C8-A4BC601BA211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181591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Intermediate CAs?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78646"/>
            <a:ext cx="8229600" cy="4981575"/>
          </a:xfrm>
        </p:spPr>
        <p:txBody>
          <a:bodyPr/>
          <a:lstStyle/>
          <a:p>
            <a:r>
              <a:rPr lang="en-US" sz="2300" dirty="0"/>
              <a:t>Relying parties rely on trust anchor CA(s) to establish trust in a certificate.</a:t>
            </a:r>
          </a:p>
          <a:p>
            <a:r>
              <a:rPr lang="en-US" sz="2300" dirty="0"/>
              <a:t>Large number of subjects to certify.</a:t>
            </a:r>
          </a:p>
          <a:p>
            <a:pPr lvl="1"/>
            <a:r>
              <a:rPr lang="en-US" sz="2300" dirty="0"/>
              <a:t>One (or a few) trust anchor CAs cannot handle all the load.</a:t>
            </a:r>
          </a:p>
          <a:p>
            <a:r>
              <a:rPr lang="en-US" sz="2300" dirty="0"/>
              <a:t>An anchor or root CA certifies other CAs to become intermediate CAs. </a:t>
            </a:r>
          </a:p>
          <a:p>
            <a:pPr lvl="1"/>
            <a:r>
              <a:rPr lang="en-US" sz="2300" dirty="0"/>
              <a:t>So the root A certifies intermediate B, then B will sign certificates for subjects (B is an issuer).</a:t>
            </a:r>
          </a:p>
          <a:p>
            <a:r>
              <a:rPr lang="en-US" sz="2300" dirty="0"/>
              <a:t>Certificate path validation allows validating such certificates that are issued by intermediate CAs.</a:t>
            </a:r>
          </a:p>
          <a:p>
            <a:pPr lvl="1"/>
            <a:r>
              <a:rPr lang="en-US" sz="2300" dirty="0"/>
              <a:t>Like tracing them back to a trust anchor.</a:t>
            </a:r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056A7AB7-EC0B-804C-9E06-889F8D7F69E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6887984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 paths in different PKIs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Web/TLS PKI:</a:t>
            </a:r>
            <a:r>
              <a:rPr lang="en-US" dirty="0"/>
              <a:t> ‘root </a:t>
            </a:r>
            <a:r>
              <a:rPr lang="en-US" dirty="0" err="1"/>
              <a:t>CAs’+‘intermediate</a:t>
            </a:r>
            <a:r>
              <a:rPr lang="en-US" dirty="0"/>
              <a:t> CAs’:</a:t>
            </a:r>
          </a:p>
          <a:p>
            <a:pPr lvl="1"/>
            <a:r>
              <a:rPr lang="en-US" dirty="0"/>
              <a:t>Root CA issues cert for</a:t>
            </a:r>
            <a:br>
              <a:rPr lang="en-US" dirty="0"/>
            </a:br>
            <a:r>
              <a:rPr lang="en-US" dirty="0"/>
              <a:t>intermediate CAs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b="1" dirty="0"/>
              <a:t>Web-of-Trust PKIs:</a:t>
            </a:r>
          </a:p>
          <a:p>
            <a:pPr lvl="1"/>
            <a:r>
              <a:rPr lang="en-US" dirty="0"/>
              <a:t>Directed graph, not tree</a:t>
            </a:r>
          </a:p>
          <a:p>
            <a:pPr lvl="1"/>
            <a:r>
              <a:rPr lang="en-US" dirty="0"/>
              <a:t>Different variants/policies</a:t>
            </a:r>
          </a:p>
        </p:txBody>
      </p:sp>
      <p:sp>
        <p:nvSpPr>
          <p:cNvPr id="34" name="AutoShape 6"/>
          <p:cNvSpPr>
            <a:spLocks noChangeArrowheads="1"/>
          </p:cNvSpPr>
          <p:nvPr/>
        </p:nvSpPr>
        <p:spPr bwMode="auto">
          <a:xfrm>
            <a:off x="48992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5" name="AutoShape 14"/>
          <p:cNvCxnSpPr>
            <a:cxnSpLocks noChangeShapeType="1"/>
            <a:endCxn id="34" idx="0"/>
          </p:cNvCxnSpPr>
          <p:nvPr/>
        </p:nvCxnSpPr>
        <p:spPr bwMode="auto">
          <a:xfrm flipH="1">
            <a:off x="5061137" y="2796518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AutoShape 15"/>
          <p:cNvSpPr>
            <a:spLocks noChangeArrowheads="1"/>
          </p:cNvSpPr>
          <p:nvPr/>
        </p:nvSpPr>
        <p:spPr bwMode="auto">
          <a:xfrm>
            <a:off x="53310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AutoShape 16"/>
          <p:cNvSpPr>
            <a:spLocks noChangeArrowheads="1"/>
          </p:cNvSpPr>
          <p:nvPr/>
        </p:nvSpPr>
        <p:spPr bwMode="auto">
          <a:xfrm>
            <a:off x="5762812" y="321085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38" name="AutoShape 31"/>
          <p:cNvCxnSpPr>
            <a:cxnSpLocks noChangeShapeType="1"/>
            <a:endCxn id="36" idx="0"/>
          </p:cNvCxnSpPr>
          <p:nvPr/>
        </p:nvCxnSpPr>
        <p:spPr bwMode="auto">
          <a:xfrm flipH="1">
            <a:off x="5492937" y="2850493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9" name="AutoShape 32"/>
          <p:cNvCxnSpPr>
            <a:cxnSpLocks noChangeShapeType="1"/>
            <a:endCxn id="37" idx="0"/>
          </p:cNvCxnSpPr>
          <p:nvPr/>
        </p:nvCxnSpPr>
        <p:spPr bwMode="auto">
          <a:xfrm>
            <a:off x="5743762" y="2796518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AutoShape 6"/>
          <p:cNvSpPr>
            <a:spLocks noChangeArrowheads="1"/>
          </p:cNvSpPr>
          <p:nvPr/>
        </p:nvSpPr>
        <p:spPr bwMode="auto">
          <a:xfrm>
            <a:off x="6440021" y="3194570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1" name="AutoShape 14"/>
          <p:cNvCxnSpPr>
            <a:cxnSpLocks noChangeShapeType="1"/>
            <a:endCxn id="40" idx="0"/>
          </p:cNvCxnSpPr>
          <p:nvPr/>
        </p:nvCxnSpPr>
        <p:spPr bwMode="auto">
          <a:xfrm flipH="1">
            <a:off x="6601946" y="2780233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AutoShape 16"/>
          <p:cNvSpPr>
            <a:spLocks noChangeArrowheads="1"/>
          </p:cNvSpPr>
          <p:nvPr/>
        </p:nvSpPr>
        <p:spPr bwMode="auto">
          <a:xfrm>
            <a:off x="7016284" y="3182336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3" name="AutoShape 32"/>
          <p:cNvCxnSpPr>
            <a:cxnSpLocks noChangeShapeType="1"/>
          </p:cNvCxnSpPr>
          <p:nvPr/>
        </p:nvCxnSpPr>
        <p:spPr bwMode="auto">
          <a:xfrm>
            <a:off x="7024780" y="2780233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7" name="AutoShape 6"/>
          <p:cNvSpPr>
            <a:spLocks noChangeArrowheads="1"/>
          </p:cNvSpPr>
          <p:nvPr/>
        </p:nvSpPr>
        <p:spPr bwMode="auto">
          <a:xfrm>
            <a:off x="76517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48" name="AutoShape 14"/>
          <p:cNvCxnSpPr>
            <a:cxnSpLocks noChangeShapeType="1"/>
            <a:endCxn id="47" idx="0"/>
          </p:cNvCxnSpPr>
          <p:nvPr/>
        </p:nvCxnSpPr>
        <p:spPr bwMode="auto">
          <a:xfrm flipH="1">
            <a:off x="7813675" y="2790476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9" name="AutoShape 15"/>
          <p:cNvSpPr>
            <a:spLocks noChangeArrowheads="1"/>
          </p:cNvSpPr>
          <p:nvPr/>
        </p:nvSpPr>
        <p:spPr bwMode="auto">
          <a:xfrm>
            <a:off x="80835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AutoShape 16"/>
          <p:cNvSpPr>
            <a:spLocks noChangeArrowheads="1"/>
          </p:cNvSpPr>
          <p:nvPr/>
        </p:nvSpPr>
        <p:spPr bwMode="auto">
          <a:xfrm>
            <a:off x="8515350" y="3204813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51" name="AutoShape 31"/>
          <p:cNvCxnSpPr>
            <a:cxnSpLocks noChangeShapeType="1"/>
            <a:endCxn id="49" idx="0"/>
          </p:cNvCxnSpPr>
          <p:nvPr/>
        </p:nvCxnSpPr>
        <p:spPr bwMode="auto">
          <a:xfrm flipH="1">
            <a:off x="8245475" y="2844451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AutoShape 32"/>
          <p:cNvCxnSpPr>
            <a:cxnSpLocks noChangeShapeType="1"/>
            <a:endCxn id="50" idx="0"/>
          </p:cNvCxnSpPr>
          <p:nvPr/>
        </p:nvCxnSpPr>
        <p:spPr bwMode="auto">
          <a:xfrm>
            <a:off x="8496300" y="2790476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Oval 7"/>
          <p:cNvSpPr>
            <a:spLocks noChangeArrowheads="1"/>
          </p:cNvSpPr>
          <p:nvPr/>
        </p:nvSpPr>
        <p:spPr bwMode="auto">
          <a:xfrm>
            <a:off x="5223062" y="2466626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CA11</a:t>
            </a:r>
          </a:p>
        </p:txBody>
      </p:sp>
      <p:sp>
        <p:nvSpPr>
          <p:cNvPr id="54" name="Oval 7"/>
          <p:cNvSpPr>
            <a:spLocks noChangeArrowheads="1"/>
          </p:cNvSpPr>
          <p:nvPr/>
        </p:nvSpPr>
        <p:spPr bwMode="auto">
          <a:xfrm>
            <a:off x="6625384" y="2432370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CA21</a:t>
            </a:r>
          </a:p>
        </p:txBody>
      </p:sp>
      <p:sp>
        <p:nvSpPr>
          <p:cNvPr id="55" name="Oval 7"/>
          <p:cNvSpPr>
            <a:spLocks noChangeArrowheads="1"/>
          </p:cNvSpPr>
          <p:nvPr/>
        </p:nvSpPr>
        <p:spPr bwMode="auto">
          <a:xfrm>
            <a:off x="8035552" y="2430907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CA22</a:t>
            </a:r>
          </a:p>
        </p:txBody>
      </p:sp>
      <p:sp>
        <p:nvSpPr>
          <p:cNvPr id="56" name="Oval 7"/>
          <p:cNvSpPr>
            <a:spLocks noChangeArrowheads="1"/>
          </p:cNvSpPr>
          <p:nvPr/>
        </p:nvSpPr>
        <p:spPr bwMode="auto">
          <a:xfrm>
            <a:off x="5219512" y="1730106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CA1</a:t>
            </a:r>
          </a:p>
        </p:txBody>
      </p:sp>
      <p:sp>
        <p:nvSpPr>
          <p:cNvPr id="57" name="Oval 7"/>
          <p:cNvSpPr>
            <a:spLocks noChangeArrowheads="1"/>
          </p:cNvSpPr>
          <p:nvPr/>
        </p:nvSpPr>
        <p:spPr bwMode="auto">
          <a:xfrm>
            <a:off x="7351525" y="1715192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CA2</a:t>
            </a:r>
          </a:p>
        </p:txBody>
      </p:sp>
      <p:cxnSp>
        <p:nvCxnSpPr>
          <p:cNvPr id="59" name="AutoShape 14"/>
          <p:cNvCxnSpPr>
            <a:cxnSpLocks noChangeShapeType="1"/>
            <a:stCxn id="56" idx="4"/>
            <a:endCxn id="53" idx="0"/>
          </p:cNvCxnSpPr>
          <p:nvPr/>
        </p:nvCxnSpPr>
        <p:spPr bwMode="auto">
          <a:xfrm>
            <a:off x="5612372" y="2107931"/>
            <a:ext cx="3550" cy="35869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AutoShape 14"/>
          <p:cNvCxnSpPr>
            <a:cxnSpLocks noChangeShapeType="1"/>
            <a:stCxn id="57" idx="3"/>
            <a:endCxn id="54" idx="0"/>
          </p:cNvCxnSpPr>
          <p:nvPr/>
        </p:nvCxnSpPr>
        <p:spPr bwMode="auto">
          <a:xfrm flipH="1">
            <a:off x="7085386" y="2037686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AutoShape 14"/>
          <p:cNvCxnSpPr>
            <a:cxnSpLocks noChangeShapeType="1"/>
            <a:stCxn id="57" idx="5"/>
            <a:endCxn id="55" idx="0"/>
          </p:cNvCxnSpPr>
          <p:nvPr/>
        </p:nvCxnSpPr>
        <p:spPr bwMode="auto">
          <a:xfrm>
            <a:off x="8022178" y="2037686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5" name="AutoShape 6"/>
          <p:cNvSpPr>
            <a:spLocks noChangeArrowheads="1"/>
          </p:cNvSpPr>
          <p:nvPr/>
        </p:nvSpPr>
        <p:spPr bwMode="auto">
          <a:xfrm>
            <a:off x="49367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6" name="AutoShape 14"/>
          <p:cNvCxnSpPr>
            <a:cxnSpLocks noChangeShapeType="1"/>
            <a:endCxn id="65" idx="0"/>
          </p:cNvCxnSpPr>
          <p:nvPr/>
        </p:nvCxnSpPr>
        <p:spPr bwMode="auto">
          <a:xfrm flipH="1">
            <a:off x="5098695" y="5341130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7" name="AutoShape 15"/>
          <p:cNvSpPr>
            <a:spLocks noChangeArrowheads="1"/>
          </p:cNvSpPr>
          <p:nvPr/>
        </p:nvSpPr>
        <p:spPr bwMode="auto">
          <a:xfrm>
            <a:off x="53685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" name="AutoShape 16"/>
          <p:cNvSpPr>
            <a:spLocks noChangeArrowheads="1"/>
          </p:cNvSpPr>
          <p:nvPr/>
        </p:nvSpPr>
        <p:spPr bwMode="auto">
          <a:xfrm>
            <a:off x="5800370" y="5755467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69" name="AutoShape 31"/>
          <p:cNvCxnSpPr>
            <a:cxnSpLocks noChangeShapeType="1"/>
            <a:endCxn id="67" idx="0"/>
          </p:cNvCxnSpPr>
          <p:nvPr/>
        </p:nvCxnSpPr>
        <p:spPr bwMode="auto">
          <a:xfrm flipH="1">
            <a:off x="5530495" y="5395105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32"/>
          <p:cNvCxnSpPr>
            <a:cxnSpLocks noChangeShapeType="1"/>
            <a:endCxn id="68" idx="0"/>
          </p:cNvCxnSpPr>
          <p:nvPr/>
        </p:nvCxnSpPr>
        <p:spPr bwMode="auto">
          <a:xfrm>
            <a:off x="5781320" y="5341130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AutoShape 6"/>
          <p:cNvSpPr>
            <a:spLocks noChangeArrowheads="1"/>
          </p:cNvSpPr>
          <p:nvPr/>
        </p:nvSpPr>
        <p:spPr bwMode="auto">
          <a:xfrm>
            <a:off x="6477579" y="5739182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2" name="AutoShape 14"/>
          <p:cNvCxnSpPr>
            <a:cxnSpLocks noChangeShapeType="1"/>
            <a:endCxn id="71" idx="0"/>
          </p:cNvCxnSpPr>
          <p:nvPr/>
        </p:nvCxnSpPr>
        <p:spPr bwMode="auto">
          <a:xfrm flipH="1">
            <a:off x="6639504" y="5324845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3" name="AutoShape 16"/>
          <p:cNvSpPr>
            <a:spLocks noChangeArrowheads="1"/>
          </p:cNvSpPr>
          <p:nvPr/>
        </p:nvSpPr>
        <p:spPr bwMode="auto">
          <a:xfrm>
            <a:off x="7053842" y="5726948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4" name="AutoShape 32"/>
          <p:cNvCxnSpPr>
            <a:cxnSpLocks noChangeShapeType="1"/>
          </p:cNvCxnSpPr>
          <p:nvPr/>
        </p:nvCxnSpPr>
        <p:spPr bwMode="auto">
          <a:xfrm>
            <a:off x="7062338" y="5324845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5" name="AutoShape 6"/>
          <p:cNvSpPr>
            <a:spLocks noChangeArrowheads="1"/>
          </p:cNvSpPr>
          <p:nvPr/>
        </p:nvSpPr>
        <p:spPr bwMode="auto">
          <a:xfrm>
            <a:off x="76893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6" name="AutoShape 14"/>
          <p:cNvCxnSpPr>
            <a:cxnSpLocks noChangeShapeType="1"/>
            <a:endCxn id="75" idx="0"/>
          </p:cNvCxnSpPr>
          <p:nvPr/>
        </p:nvCxnSpPr>
        <p:spPr bwMode="auto">
          <a:xfrm flipH="1">
            <a:off x="7851233" y="5335088"/>
            <a:ext cx="414338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7" name="AutoShape 15"/>
          <p:cNvSpPr>
            <a:spLocks noChangeArrowheads="1"/>
          </p:cNvSpPr>
          <p:nvPr/>
        </p:nvSpPr>
        <p:spPr bwMode="auto">
          <a:xfrm>
            <a:off x="81211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" name="AutoShape 16"/>
          <p:cNvSpPr>
            <a:spLocks noChangeArrowheads="1"/>
          </p:cNvSpPr>
          <p:nvPr/>
        </p:nvSpPr>
        <p:spPr bwMode="auto">
          <a:xfrm>
            <a:off x="8552908" y="5749425"/>
            <a:ext cx="323850" cy="323850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79" name="AutoShape 31"/>
          <p:cNvCxnSpPr>
            <a:cxnSpLocks noChangeShapeType="1"/>
            <a:endCxn id="77" idx="0"/>
          </p:cNvCxnSpPr>
          <p:nvPr/>
        </p:nvCxnSpPr>
        <p:spPr bwMode="auto">
          <a:xfrm flipH="1">
            <a:off x="8283033" y="5389063"/>
            <a:ext cx="117475" cy="3603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32"/>
          <p:cNvCxnSpPr>
            <a:cxnSpLocks noChangeShapeType="1"/>
            <a:endCxn id="78" idx="0"/>
          </p:cNvCxnSpPr>
          <p:nvPr/>
        </p:nvCxnSpPr>
        <p:spPr bwMode="auto">
          <a:xfrm>
            <a:off x="8533858" y="5335088"/>
            <a:ext cx="180975" cy="4143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Oval 7"/>
          <p:cNvSpPr>
            <a:spLocks noChangeArrowheads="1"/>
          </p:cNvSpPr>
          <p:nvPr/>
        </p:nvSpPr>
        <p:spPr bwMode="auto">
          <a:xfrm>
            <a:off x="5260620" y="4975378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CA11</a:t>
            </a:r>
          </a:p>
        </p:txBody>
      </p:sp>
      <p:sp>
        <p:nvSpPr>
          <p:cNvPr id="82" name="Oval 7"/>
          <p:cNvSpPr>
            <a:spLocks noChangeArrowheads="1"/>
          </p:cNvSpPr>
          <p:nvPr/>
        </p:nvSpPr>
        <p:spPr bwMode="auto">
          <a:xfrm>
            <a:off x="6662942" y="4976982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CA21</a:t>
            </a:r>
          </a:p>
        </p:txBody>
      </p:sp>
      <p:sp>
        <p:nvSpPr>
          <p:cNvPr id="83" name="Oval 7"/>
          <p:cNvSpPr>
            <a:spLocks noChangeArrowheads="1"/>
          </p:cNvSpPr>
          <p:nvPr/>
        </p:nvSpPr>
        <p:spPr bwMode="auto">
          <a:xfrm>
            <a:off x="8073110" y="4975519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CA22</a:t>
            </a:r>
          </a:p>
        </p:txBody>
      </p:sp>
      <p:sp>
        <p:nvSpPr>
          <p:cNvPr id="84" name="Oval 7"/>
          <p:cNvSpPr>
            <a:spLocks noChangeArrowheads="1"/>
          </p:cNvSpPr>
          <p:nvPr/>
        </p:nvSpPr>
        <p:spPr bwMode="auto">
          <a:xfrm>
            <a:off x="5257070" y="4274718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CA1</a:t>
            </a:r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7389083" y="4259804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CA2</a:t>
            </a:r>
          </a:p>
        </p:txBody>
      </p:sp>
      <p:cxnSp>
        <p:nvCxnSpPr>
          <p:cNvPr id="86" name="AutoShape 14"/>
          <p:cNvCxnSpPr>
            <a:cxnSpLocks noChangeShapeType="1"/>
            <a:stCxn id="84" idx="4"/>
            <a:endCxn id="81" idx="0"/>
          </p:cNvCxnSpPr>
          <p:nvPr/>
        </p:nvCxnSpPr>
        <p:spPr bwMode="auto">
          <a:xfrm>
            <a:off x="5649930" y="4652543"/>
            <a:ext cx="3550" cy="322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14"/>
          <p:cNvCxnSpPr>
            <a:cxnSpLocks noChangeShapeType="1"/>
            <a:stCxn id="85" idx="3"/>
            <a:endCxn id="82" idx="0"/>
          </p:cNvCxnSpPr>
          <p:nvPr/>
        </p:nvCxnSpPr>
        <p:spPr bwMode="auto">
          <a:xfrm flipH="1">
            <a:off x="7122944" y="4582298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4"/>
          <p:cNvCxnSpPr>
            <a:cxnSpLocks noChangeShapeType="1"/>
            <a:stCxn id="85" idx="5"/>
            <a:endCxn id="83" idx="0"/>
          </p:cNvCxnSpPr>
          <p:nvPr/>
        </p:nvCxnSpPr>
        <p:spPr bwMode="auto">
          <a:xfrm>
            <a:off x="8059736" y="4582298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4" idx="6"/>
            <a:endCxn id="85" idx="2"/>
          </p:cNvCxnSpPr>
          <p:nvPr/>
        </p:nvCxnSpPr>
        <p:spPr bwMode="auto">
          <a:xfrm flipV="1">
            <a:off x="6042789" y="4448717"/>
            <a:ext cx="1346294" cy="1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81" idx="6"/>
            <a:endCxn id="82" idx="2"/>
          </p:cNvCxnSpPr>
          <p:nvPr/>
        </p:nvCxnSpPr>
        <p:spPr bwMode="auto">
          <a:xfrm>
            <a:off x="6046339" y="5164291"/>
            <a:ext cx="616603" cy="1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82" idx="6"/>
            <a:endCxn id="83" idx="2"/>
          </p:cNvCxnSpPr>
          <p:nvPr/>
        </p:nvCxnSpPr>
        <p:spPr bwMode="auto">
          <a:xfrm flipV="1">
            <a:off x="7582946" y="5164432"/>
            <a:ext cx="490164" cy="1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8" name="Slide Number Placeholder 3">
            <a:extLst>
              <a:ext uri="{FF2B5EF4-FFF2-40B4-BE49-F238E27FC236}">
                <a16:creationId xmlns:a16="http://schemas.microsoft.com/office/drawing/2014/main" id="{D04A41C4-745E-4C43-B94C-4F6E693B71E5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27964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Public keys are very useful…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Secure web connections </a:t>
            </a:r>
          </a:p>
          <a:p>
            <a:r>
              <a:rPr lang="en-US" sz="2800" dirty="0"/>
              <a:t>Software signing (against malware)</a:t>
            </a:r>
          </a:p>
          <a:p>
            <a:r>
              <a:rPr lang="en-US" sz="2800" dirty="0"/>
              <a:t>Secure messaging, email</a:t>
            </a:r>
          </a:p>
          <a:p>
            <a:r>
              <a:rPr lang="en-US" sz="2800" dirty="0"/>
              <a:t>Cryptocurrency and blockchains.</a:t>
            </a:r>
            <a:endParaRPr lang="en-US" sz="1800" dirty="0"/>
          </a:p>
          <a:p>
            <a:r>
              <a:rPr lang="en-US" sz="2800" dirty="0"/>
              <a:t>But …</a:t>
            </a:r>
          </a:p>
          <a:p>
            <a:pPr lvl="1"/>
            <a:r>
              <a:rPr lang="en-US" sz="2400" dirty="0"/>
              <a:t>How do we know the PK of an entity?</a:t>
            </a:r>
          </a:p>
          <a:p>
            <a:pPr lvl="2"/>
            <a:r>
              <a:rPr lang="en-US" sz="2400" dirty="0"/>
              <a:t>Mainly: signed by a </a:t>
            </a:r>
            <a:r>
              <a:rPr lang="en-US" sz="2400" b="1" dirty="0">
                <a:solidFill>
                  <a:srgbClr val="0000FF"/>
                </a:solidFill>
              </a:rPr>
              <a:t>trusted</a:t>
            </a:r>
            <a:r>
              <a:rPr lang="en-US" sz="2400" dirty="0"/>
              <a:t> </a:t>
            </a:r>
            <a:r>
              <a:rPr lang="en-US" sz="2400" b="1" dirty="0"/>
              <a:t>Certificate Authority</a:t>
            </a:r>
          </a:p>
          <a:p>
            <a:pPr lvl="2"/>
            <a:r>
              <a:rPr lang="en-US" sz="2400" dirty="0"/>
              <a:t>E.g., in TLS, browsers maintain list of ‘root CAs’</a:t>
            </a: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5B567E4-3B14-3E4D-9B4C-030ACB3BF92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08974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Web of Trust PKI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57275"/>
            <a:ext cx="8229600" cy="4981575"/>
          </a:xfrm>
        </p:spPr>
        <p:txBody>
          <a:bodyPr/>
          <a:lstStyle/>
          <a:p>
            <a:r>
              <a:rPr lang="en-US" sz="2800" dirty="0"/>
              <a:t>PGP’s friends-based Web-of-Trust</a:t>
            </a:r>
            <a:r>
              <a:rPr lang="en-US" sz="2800" b="1" dirty="0"/>
              <a:t>:</a:t>
            </a:r>
          </a:p>
          <a:p>
            <a:pPr lvl="1"/>
            <a:r>
              <a:rPr lang="en-US" sz="2400" dirty="0"/>
              <a:t>Everyone is subject, CA and relying party</a:t>
            </a:r>
          </a:p>
          <a:p>
            <a:pPr lvl="1"/>
            <a:r>
              <a:rPr lang="en-US" sz="2400" dirty="0"/>
              <a:t>As a CA, certify (pk, name) for `friends’</a:t>
            </a:r>
          </a:p>
          <a:p>
            <a:pPr lvl="1"/>
            <a:r>
              <a:rPr lang="en-US" sz="2400" dirty="0"/>
              <a:t>As a subject, ask friends to sign for you</a:t>
            </a:r>
          </a:p>
          <a:p>
            <a:pPr lvl="1"/>
            <a:r>
              <a:rPr lang="en-US" sz="2400" dirty="0"/>
              <a:t>As a relying party, trust certificates from friends</a:t>
            </a:r>
          </a:p>
          <a:p>
            <a:pPr lvl="2"/>
            <a:r>
              <a:rPr lang="en-US" sz="2000" dirty="0"/>
              <a:t>Or also from friends-of-friends? Your policy…. </a:t>
            </a:r>
          </a:p>
          <a:p>
            <a:pPr lvl="2"/>
            <a:r>
              <a:rPr lang="en-US" sz="2000" dirty="0"/>
              <a:t>Should you trust all your friends (equally)?</a:t>
            </a:r>
          </a:p>
        </p:txBody>
      </p:sp>
      <p:sp>
        <p:nvSpPr>
          <p:cNvPr id="81" name="Oval 7"/>
          <p:cNvSpPr>
            <a:spLocks noChangeArrowheads="1"/>
          </p:cNvSpPr>
          <p:nvPr/>
        </p:nvSpPr>
        <p:spPr bwMode="auto">
          <a:xfrm>
            <a:off x="2737821" y="5062733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Alice</a:t>
            </a:r>
          </a:p>
        </p:txBody>
      </p:sp>
      <p:sp>
        <p:nvSpPr>
          <p:cNvPr id="82" name="Oval 7"/>
          <p:cNvSpPr>
            <a:spLocks noChangeArrowheads="1"/>
          </p:cNvSpPr>
          <p:nvPr/>
        </p:nvSpPr>
        <p:spPr bwMode="auto">
          <a:xfrm>
            <a:off x="4140143" y="5064337"/>
            <a:ext cx="920004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Bob</a:t>
            </a:r>
          </a:p>
        </p:txBody>
      </p:sp>
      <p:sp>
        <p:nvSpPr>
          <p:cNvPr id="83" name="Oval 7"/>
          <p:cNvSpPr>
            <a:spLocks noChangeArrowheads="1"/>
          </p:cNvSpPr>
          <p:nvPr/>
        </p:nvSpPr>
        <p:spPr bwMode="auto">
          <a:xfrm>
            <a:off x="5550311" y="5062874"/>
            <a:ext cx="919535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Don</a:t>
            </a:r>
          </a:p>
        </p:txBody>
      </p:sp>
      <p:sp>
        <p:nvSpPr>
          <p:cNvPr id="84" name="Oval 7"/>
          <p:cNvSpPr>
            <a:spLocks noChangeArrowheads="1"/>
          </p:cNvSpPr>
          <p:nvPr/>
        </p:nvSpPr>
        <p:spPr bwMode="auto">
          <a:xfrm>
            <a:off x="2734271" y="4362073"/>
            <a:ext cx="785719" cy="37782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/>
              <a:t>Ken</a:t>
            </a:r>
          </a:p>
        </p:txBody>
      </p:sp>
      <p:sp>
        <p:nvSpPr>
          <p:cNvPr id="85" name="Oval 7"/>
          <p:cNvSpPr>
            <a:spLocks noChangeArrowheads="1"/>
          </p:cNvSpPr>
          <p:nvPr/>
        </p:nvSpPr>
        <p:spPr bwMode="auto">
          <a:xfrm>
            <a:off x="4866284" y="4347159"/>
            <a:ext cx="785719" cy="377825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r>
              <a:rPr lang="en-US"/>
              <a:t>Sue</a:t>
            </a:r>
          </a:p>
        </p:txBody>
      </p:sp>
      <p:cxnSp>
        <p:nvCxnSpPr>
          <p:cNvPr id="86" name="AutoShape 14"/>
          <p:cNvCxnSpPr>
            <a:cxnSpLocks noChangeShapeType="1"/>
            <a:stCxn id="84" idx="4"/>
            <a:endCxn id="81" idx="0"/>
          </p:cNvCxnSpPr>
          <p:nvPr/>
        </p:nvCxnSpPr>
        <p:spPr bwMode="auto">
          <a:xfrm>
            <a:off x="3127131" y="4739898"/>
            <a:ext cx="3550" cy="32283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AutoShape 14"/>
          <p:cNvCxnSpPr>
            <a:cxnSpLocks noChangeShapeType="1"/>
            <a:stCxn id="85" idx="3"/>
            <a:endCxn id="82" idx="0"/>
          </p:cNvCxnSpPr>
          <p:nvPr/>
        </p:nvCxnSpPr>
        <p:spPr bwMode="auto">
          <a:xfrm flipH="1">
            <a:off x="4600145" y="4669653"/>
            <a:ext cx="381205" cy="394684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14"/>
          <p:cNvCxnSpPr>
            <a:cxnSpLocks noChangeShapeType="1"/>
            <a:stCxn id="85" idx="5"/>
            <a:endCxn id="83" idx="0"/>
          </p:cNvCxnSpPr>
          <p:nvPr/>
        </p:nvCxnSpPr>
        <p:spPr bwMode="auto">
          <a:xfrm>
            <a:off x="5536937" y="4669653"/>
            <a:ext cx="473142" cy="393221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Arrow Connector 91"/>
          <p:cNvCxnSpPr>
            <a:stCxn id="84" idx="6"/>
            <a:endCxn id="85" idx="2"/>
          </p:cNvCxnSpPr>
          <p:nvPr/>
        </p:nvCxnSpPr>
        <p:spPr bwMode="auto">
          <a:xfrm flipV="1">
            <a:off x="3519990" y="4536072"/>
            <a:ext cx="1346294" cy="149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4" name="Straight Arrow Connector 93"/>
          <p:cNvCxnSpPr>
            <a:stCxn id="81" idx="6"/>
            <a:endCxn id="82" idx="2"/>
          </p:cNvCxnSpPr>
          <p:nvPr/>
        </p:nvCxnSpPr>
        <p:spPr bwMode="auto">
          <a:xfrm>
            <a:off x="3523540" y="5251646"/>
            <a:ext cx="616603" cy="160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6" name="Straight Arrow Connector 95"/>
          <p:cNvCxnSpPr>
            <a:stCxn id="82" idx="6"/>
            <a:endCxn id="83" idx="2"/>
          </p:cNvCxnSpPr>
          <p:nvPr/>
        </p:nvCxnSpPr>
        <p:spPr bwMode="auto">
          <a:xfrm flipV="1">
            <a:off x="5060147" y="5251787"/>
            <a:ext cx="490164" cy="146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575B942F-1F89-7948-9008-AE3A951C57E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5184365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68300"/>
            <a:ext cx="8393113" cy="1143000"/>
          </a:xfrm>
        </p:spPr>
        <p:txBody>
          <a:bodyPr/>
          <a:lstStyle/>
          <a:p>
            <a:pPr eaLnBrk="1" hangingPunct="1"/>
            <a:r>
              <a:rPr lang="en-US" sz="4000" dirty="0"/>
              <a:t>Certificate-Path Constraints Extensions</a:t>
            </a:r>
            <a:endParaRPr lang="en-US" altLang="en-US" sz="3800" dirty="0"/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3688" y="1123950"/>
            <a:ext cx="8702266" cy="51181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Basic constraints: 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Is the subject a CA? (default: FALSE)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Maximal length of additional CAs in path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 err="1"/>
              <a:t>pathLengthConstraint</a:t>
            </a: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Policy constraints: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Require certificate-policies along path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Allow/forbid `policy mappings’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Details in textbook (or RFC)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en-US" sz="2200" dirty="0"/>
              <a:t>Name constraints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Constraints on DN and </a:t>
            </a:r>
            <a:r>
              <a:rPr lang="en-US" altLang="en-US" sz="2200" dirty="0" err="1"/>
              <a:t>SubjectAltName</a:t>
            </a:r>
            <a:r>
              <a:rPr lang="en-US" altLang="en-US" sz="2200" dirty="0"/>
              <a:t> </a:t>
            </a:r>
            <a:br>
              <a:rPr lang="en-US" altLang="en-US" sz="2200" dirty="0"/>
            </a:br>
            <a:r>
              <a:rPr lang="en-US" altLang="en-US" sz="2200" dirty="0"/>
              <a:t>- in certs </a:t>
            </a:r>
            <a:r>
              <a:rPr lang="en-US" altLang="en-US" sz="2200" dirty="0">
                <a:solidFill>
                  <a:srgbClr val="CC00CC"/>
                </a:solidFill>
              </a:rPr>
              <a:t>issued by subject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en-US" dirty="0"/>
              <a:t>Only relevant when subject is a CA !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en-US" sz="2200" dirty="0"/>
              <a:t>‘Permit’ and ‘Exclude’</a:t>
            </a: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altLang="en-US" sz="2800" dirty="0"/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06B24731-4F1F-E048-BB27-60ECDAB9372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683040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92317-5077-493B-9C45-AFD65A7C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Certificate-Path Constraints - Example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7B31A7E3-37FC-854C-B707-1D6D6D3EB9D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he-IL" altLang="he-IL" sz="1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FECAA8-5D52-6941-8CA0-E78A9207DA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24" y="1480456"/>
            <a:ext cx="8987247" cy="32657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99F6400-A255-7148-9270-ADA6E3D36B9D}"/>
              </a:ext>
            </a:extLst>
          </p:cNvPr>
          <p:cNvSpPr txBox="1"/>
          <p:nvPr/>
        </p:nvSpPr>
        <p:spPr>
          <a:xfrm>
            <a:off x="6261463" y="4801613"/>
            <a:ext cx="18462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C00CC"/>
                </a:solidFill>
              </a:rPr>
              <a:t>Here the certificate has policy extensions.</a:t>
            </a:r>
          </a:p>
        </p:txBody>
      </p:sp>
    </p:spTree>
    <p:extLst>
      <p:ext uri="{BB962C8B-B14F-4D97-AF65-F5344CB8AC3E}">
        <p14:creationId xmlns:p14="http://schemas.microsoft.com/office/powerpoint/2010/main" val="418066603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2A1FF-EA61-4548-BF01-B8E679CD3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Certificate-Path Constraints - Example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829364BF-2D41-1549-B4FD-419CBE3BB0A4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he-IL" altLang="he-IL" sz="1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49F43C-4C82-9C42-8FE7-16B2753BFC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9531" y="1057275"/>
            <a:ext cx="6409509" cy="510647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0DD6319-DCF1-FB4E-98EA-90FF5343FCD7}"/>
              </a:ext>
            </a:extLst>
          </p:cNvPr>
          <p:cNvSpPr txBox="1"/>
          <p:nvPr/>
        </p:nvSpPr>
        <p:spPr>
          <a:xfrm>
            <a:off x="7256508" y="3429000"/>
            <a:ext cx="18462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>
                <a:solidFill>
                  <a:srgbClr val="CC00CC"/>
                </a:solidFill>
              </a:rPr>
              <a:t>Here the certificate has policy extensions. And all ICAs have CA flag true.</a:t>
            </a:r>
          </a:p>
        </p:txBody>
      </p:sp>
    </p:spTree>
    <p:extLst>
      <p:ext uri="{BB962C8B-B14F-4D97-AF65-F5344CB8AC3E}">
        <p14:creationId xmlns:p14="http://schemas.microsoft.com/office/powerpoint/2010/main" val="336364526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Name constraints on DN</a:t>
            </a:r>
            <a:endParaRPr lang="en-US" altLang="en-US" dirty="0"/>
          </a:p>
        </p:txBody>
      </p:sp>
      <p:sp>
        <p:nvSpPr>
          <p:cNvPr id="79879" name="Text Box 4"/>
          <p:cNvSpPr txBox="1">
            <a:spLocks noChangeArrowheads="1"/>
          </p:cNvSpPr>
          <p:nvPr/>
        </p:nvSpPr>
        <p:spPr bwMode="auto">
          <a:xfrm>
            <a:off x="522288" y="5135563"/>
            <a:ext cx="6582892" cy="923330"/>
          </a:xfrm>
          <a:prstGeom prst="rect">
            <a:avLst/>
          </a:prstGeom>
          <a:solidFill>
            <a:srgbClr val="FFFF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FontTx/>
              <a:buChar char="•"/>
            </a:pPr>
            <a:r>
              <a:rPr lang="en-US" altLang="en-US"/>
              <a:t> NTT JP permits (allows) IBM JP to certify </a:t>
            </a:r>
            <a:r>
              <a:rPr lang="en-US" altLang="en-US" err="1"/>
              <a:t>IBMers</a:t>
            </a:r>
            <a:endParaRPr lang="en-US" altLang="en-US"/>
          </a:p>
          <a:p>
            <a:pPr eaLnBrk="1" hangingPunct="1">
              <a:buFontTx/>
              <a:buChar char="•"/>
            </a:pPr>
            <a:r>
              <a:rPr lang="en-US" altLang="en-US"/>
              <a:t> IBM JP permits IBM to certify all </a:t>
            </a:r>
            <a:r>
              <a:rPr lang="en-US" altLang="en-US" err="1"/>
              <a:t>IBMers</a:t>
            </a:r>
            <a:r>
              <a:rPr lang="en-US" altLang="en-US"/>
              <a:t>, except of IBM JP</a:t>
            </a:r>
          </a:p>
          <a:p>
            <a:pPr eaLnBrk="1" hangingPunct="1">
              <a:buFontTx/>
              <a:buChar char="•"/>
            </a:pPr>
            <a:r>
              <a:rPr lang="en-US" altLang="en-US"/>
              <a:t> IBM trusts Symantec’s certificates, except for O=IBM</a:t>
            </a:r>
          </a:p>
        </p:txBody>
      </p:sp>
      <p:sp>
        <p:nvSpPr>
          <p:cNvPr id="79880" name="Text Box 5"/>
          <p:cNvSpPr txBox="1">
            <a:spLocks noChangeArrowheads="1"/>
          </p:cNvSpPr>
          <p:nvPr/>
        </p:nvSpPr>
        <p:spPr bwMode="auto">
          <a:xfrm>
            <a:off x="3413500" y="3053510"/>
            <a:ext cx="9669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Permit </a:t>
            </a:r>
            <a:br>
              <a:rPr lang="en-US" altLang="en-US"/>
            </a:br>
            <a:r>
              <a:rPr lang="en-US" altLang="en-US"/>
              <a:t>O=IBM</a:t>
            </a:r>
          </a:p>
        </p:txBody>
      </p:sp>
      <p:sp>
        <p:nvSpPr>
          <p:cNvPr id="79881" name="Text Box 6"/>
          <p:cNvSpPr txBox="1">
            <a:spLocks noChangeArrowheads="1"/>
          </p:cNvSpPr>
          <p:nvPr/>
        </p:nvSpPr>
        <p:spPr bwMode="auto">
          <a:xfrm>
            <a:off x="3622675" y="1728788"/>
            <a:ext cx="114300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Permit </a:t>
            </a:r>
            <a:br>
              <a:rPr lang="en-US" altLang="en-US"/>
            </a:br>
            <a:r>
              <a:rPr lang="en-US" altLang="en-US"/>
              <a:t>O=IBM</a:t>
            </a:r>
            <a:br>
              <a:rPr lang="en-US" altLang="en-US"/>
            </a:br>
            <a:r>
              <a:rPr lang="en-US" altLang="en-US"/>
              <a:t>Exclude</a:t>
            </a:r>
          </a:p>
          <a:p>
            <a:pPr eaLnBrk="1" hangingPunct="1"/>
            <a:r>
              <a:rPr lang="en-US" altLang="en-US"/>
              <a:t>C=Japan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4076700" y="1155700"/>
            <a:ext cx="2422712" cy="449263"/>
            <a:chOff x="2568" y="728"/>
            <a:chExt cx="1796" cy="283"/>
          </a:xfrm>
        </p:grpSpPr>
        <p:sp>
          <p:nvSpPr>
            <p:cNvPr id="79896" name="Rectangle 6"/>
            <p:cNvSpPr>
              <a:spLocks noChangeArrowheads="1"/>
            </p:cNvSpPr>
            <p:nvPr/>
          </p:nvSpPr>
          <p:spPr bwMode="auto">
            <a:xfrm>
              <a:off x="2568" y="728"/>
              <a:ext cx="1796" cy="28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7" name="Rectangle 7"/>
            <p:cNvSpPr>
              <a:spLocks noChangeArrowheads="1"/>
            </p:cNvSpPr>
            <p:nvPr/>
          </p:nvSpPr>
          <p:spPr bwMode="auto">
            <a:xfrm>
              <a:off x="2568" y="728"/>
              <a:ext cx="1796" cy="28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419318" y="1191654"/>
            <a:ext cx="1954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IBM (O=IBM)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5051425" y="2205038"/>
            <a:ext cx="1200150" cy="376238"/>
            <a:chOff x="3182" y="1389"/>
            <a:chExt cx="756" cy="237"/>
          </a:xfrm>
        </p:grpSpPr>
        <p:sp>
          <p:nvSpPr>
            <p:cNvPr id="79894" name="Rectangle 10"/>
            <p:cNvSpPr>
              <a:spLocks noChangeArrowheads="1"/>
            </p:cNvSpPr>
            <p:nvPr/>
          </p:nvSpPr>
          <p:spPr bwMode="auto">
            <a:xfrm>
              <a:off x="3182" y="1389"/>
              <a:ext cx="756" cy="23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5" name="Rectangle 11"/>
            <p:cNvSpPr>
              <a:spLocks noChangeArrowheads="1"/>
            </p:cNvSpPr>
            <p:nvPr/>
          </p:nvSpPr>
          <p:spPr bwMode="auto">
            <a:xfrm>
              <a:off x="3182" y="1389"/>
              <a:ext cx="756" cy="237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5380038" y="2236788"/>
            <a:ext cx="684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Asia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4376738" y="3422650"/>
            <a:ext cx="1438275" cy="433388"/>
            <a:chOff x="2757" y="2156"/>
            <a:chExt cx="906" cy="273"/>
          </a:xfrm>
        </p:grpSpPr>
        <p:sp>
          <p:nvSpPr>
            <p:cNvPr id="79892" name="Rectangle 14"/>
            <p:cNvSpPr>
              <a:spLocks noChangeArrowheads="1"/>
            </p:cNvSpPr>
            <p:nvPr/>
          </p:nvSpPr>
          <p:spPr bwMode="auto">
            <a:xfrm>
              <a:off x="2757" y="2156"/>
              <a:ext cx="906" cy="27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3" name="Rectangle 15"/>
            <p:cNvSpPr>
              <a:spLocks noChangeArrowheads="1"/>
            </p:cNvSpPr>
            <p:nvPr/>
          </p:nvSpPr>
          <p:spPr bwMode="auto">
            <a:xfrm>
              <a:off x="2757" y="2156"/>
              <a:ext cx="906" cy="27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4402138" y="3486150"/>
            <a:ext cx="1557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IBM_Japan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reeform 18"/>
          <p:cNvSpPr>
            <a:spLocks noEditPoints="1"/>
          </p:cNvSpPr>
          <p:nvPr/>
        </p:nvSpPr>
        <p:spPr bwMode="auto">
          <a:xfrm>
            <a:off x="5346700" y="3851275"/>
            <a:ext cx="455613" cy="679450"/>
          </a:xfrm>
          <a:custGeom>
            <a:avLst/>
            <a:gdLst>
              <a:gd name="T0" fmla="*/ 49 w 2428"/>
              <a:gd name="T1" fmla="*/ 15 h 3628"/>
              <a:gd name="T2" fmla="*/ 2264 w 2428"/>
              <a:gd name="T3" fmla="*/ 3337 h 3628"/>
              <a:gd name="T4" fmla="*/ 2257 w 2428"/>
              <a:gd name="T5" fmla="*/ 3372 h 3628"/>
              <a:gd name="T6" fmla="*/ 2223 w 2428"/>
              <a:gd name="T7" fmla="*/ 3365 h 3628"/>
              <a:gd name="T8" fmla="*/ 8 w 2428"/>
              <a:gd name="T9" fmla="*/ 42 h 3628"/>
              <a:gd name="T10" fmla="*/ 15 w 2428"/>
              <a:gd name="T11" fmla="*/ 8 h 3628"/>
              <a:gd name="T12" fmla="*/ 49 w 2428"/>
              <a:gd name="T13" fmla="*/ 15 h 3628"/>
              <a:gd name="T14" fmla="*/ 2373 w 2428"/>
              <a:gd name="T15" fmla="*/ 3185 h 3628"/>
              <a:gd name="T16" fmla="*/ 2428 w 2428"/>
              <a:gd name="T17" fmla="*/ 3628 h 3628"/>
              <a:gd name="T18" fmla="*/ 2040 w 2428"/>
              <a:gd name="T19" fmla="*/ 3407 h 3628"/>
              <a:gd name="T20" fmla="*/ 2373 w 2428"/>
              <a:gd name="T21" fmla="*/ 3185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8" h="3628">
                <a:moveTo>
                  <a:pt x="49" y="15"/>
                </a:moveTo>
                <a:lnTo>
                  <a:pt x="2264" y="3337"/>
                </a:lnTo>
                <a:cubicBezTo>
                  <a:pt x="2272" y="3349"/>
                  <a:pt x="2269" y="3364"/>
                  <a:pt x="2257" y="3372"/>
                </a:cubicBezTo>
                <a:cubicBezTo>
                  <a:pt x="2246" y="3380"/>
                  <a:pt x="2230" y="3376"/>
                  <a:pt x="2223" y="3365"/>
                </a:cubicBezTo>
                <a:lnTo>
                  <a:pt x="8" y="42"/>
                </a:lnTo>
                <a:cubicBezTo>
                  <a:pt x="0" y="31"/>
                  <a:pt x="3" y="15"/>
                  <a:pt x="15" y="8"/>
                </a:cubicBezTo>
                <a:cubicBezTo>
                  <a:pt x="26" y="0"/>
                  <a:pt x="42" y="3"/>
                  <a:pt x="49" y="15"/>
                </a:cubicBezTo>
                <a:close/>
                <a:moveTo>
                  <a:pt x="2373" y="3185"/>
                </a:moveTo>
                <a:lnTo>
                  <a:pt x="2428" y="3628"/>
                </a:lnTo>
                <a:lnTo>
                  <a:pt x="2040" y="3407"/>
                </a:lnTo>
                <a:lnTo>
                  <a:pt x="2373" y="3185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/>
          <p:cNvSpPr>
            <a:spLocks noEditPoints="1"/>
          </p:cNvSpPr>
          <p:nvPr/>
        </p:nvSpPr>
        <p:spPr bwMode="auto">
          <a:xfrm>
            <a:off x="5591175" y="2589213"/>
            <a:ext cx="511175" cy="815975"/>
          </a:xfrm>
          <a:custGeom>
            <a:avLst/>
            <a:gdLst>
              <a:gd name="T0" fmla="*/ 49 w 2828"/>
              <a:gd name="T1" fmla="*/ 14 h 4028"/>
              <a:gd name="T2" fmla="*/ 2658 w 2828"/>
              <a:gd name="T3" fmla="*/ 3741 h 4028"/>
              <a:gd name="T4" fmla="*/ 2652 w 2828"/>
              <a:gd name="T5" fmla="*/ 3776 h 4028"/>
              <a:gd name="T6" fmla="*/ 2617 w 2828"/>
              <a:gd name="T7" fmla="*/ 3770 h 4028"/>
              <a:gd name="T8" fmla="*/ 8 w 2828"/>
              <a:gd name="T9" fmla="*/ 43 h 4028"/>
              <a:gd name="T10" fmla="*/ 14 w 2828"/>
              <a:gd name="T11" fmla="*/ 8 h 4028"/>
              <a:gd name="T12" fmla="*/ 49 w 2828"/>
              <a:gd name="T13" fmla="*/ 14 h 4028"/>
              <a:gd name="T14" fmla="*/ 2763 w 2828"/>
              <a:gd name="T15" fmla="*/ 3586 h 4028"/>
              <a:gd name="T16" fmla="*/ 2828 w 2828"/>
              <a:gd name="T17" fmla="*/ 4028 h 4028"/>
              <a:gd name="T18" fmla="*/ 2435 w 2828"/>
              <a:gd name="T19" fmla="*/ 3815 h 4028"/>
              <a:gd name="T20" fmla="*/ 2763 w 2828"/>
              <a:gd name="T21" fmla="*/ 3586 h 4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8" h="4028">
                <a:moveTo>
                  <a:pt x="49" y="14"/>
                </a:moveTo>
                <a:lnTo>
                  <a:pt x="2658" y="3741"/>
                </a:lnTo>
                <a:cubicBezTo>
                  <a:pt x="2666" y="3752"/>
                  <a:pt x="2663" y="3768"/>
                  <a:pt x="2652" y="3776"/>
                </a:cubicBezTo>
                <a:cubicBezTo>
                  <a:pt x="2640" y="3784"/>
                  <a:pt x="2625" y="3781"/>
                  <a:pt x="2617" y="3770"/>
                </a:cubicBezTo>
                <a:lnTo>
                  <a:pt x="8" y="43"/>
                </a:lnTo>
                <a:cubicBezTo>
                  <a:pt x="0" y="31"/>
                  <a:pt x="3" y="16"/>
                  <a:pt x="14" y="8"/>
                </a:cubicBezTo>
                <a:cubicBezTo>
                  <a:pt x="25" y="0"/>
                  <a:pt x="41" y="3"/>
                  <a:pt x="49" y="14"/>
                </a:cubicBezTo>
                <a:close/>
                <a:moveTo>
                  <a:pt x="2763" y="3586"/>
                </a:moveTo>
                <a:lnTo>
                  <a:pt x="2828" y="4028"/>
                </a:lnTo>
                <a:lnTo>
                  <a:pt x="2435" y="3815"/>
                </a:lnTo>
                <a:lnTo>
                  <a:pt x="2763" y="3586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/>
          <p:cNvSpPr>
            <a:spLocks noEditPoints="1"/>
          </p:cNvSpPr>
          <p:nvPr/>
        </p:nvSpPr>
        <p:spPr bwMode="auto">
          <a:xfrm>
            <a:off x="4672013" y="1600200"/>
            <a:ext cx="604838" cy="604838"/>
          </a:xfrm>
          <a:custGeom>
            <a:avLst/>
            <a:gdLst>
              <a:gd name="T0" fmla="*/ 45 w 3227"/>
              <a:gd name="T1" fmla="*/ 10 h 3227"/>
              <a:gd name="T2" fmla="*/ 3009 w 3227"/>
              <a:gd name="T3" fmla="*/ 2974 h 3227"/>
              <a:gd name="T4" fmla="*/ 3009 w 3227"/>
              <a:gd name="T5" fmla="*/ 3009 h 3227"/>
              <a:gd name="T6" fmla="*/ 2974 w 3227"/>
              <a:gd name="T7" fmla="*/ 3009 h 3227"/>
              <a:gd name="T8" fmla="*/ 10 w 3227"/>
              <a:gd name="T9" fmla="*/ 45 h 3227"/>
              <a:gd name="T10" fmla="*/ 10 w 3227"/>
              <a:gd name="T11" fmla="*/ 10 h 3227"/>
              <a:gd name="T12" fmla="*/ 45 w 3227"/>
              <a:gd name="T13" fmla="*/ 10 h 3227"/>
              <a:gd name="T14" fmla="*/ 3086 w 3227"/>
              <a:gd name="T15" fmla="*/ 2803 h 3227"/>
              <a:gd name="T16" fmla="*/ 3227 w 3227"/>
              <a:gd name="T17" fmla="*/ 3227 h 3227"/>
              <a:gd name="T18" fmla="*/ 2803 w 3227"/>
              <a:gd name="T19" fmla="*/ 3086 h 3227"/>
              <a:gd name="T20" fmla="*/ 3086 w 3227"/>
              <a:gd name="T21" fmla="*/ 2803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7" h="3227">
                <a:moveTo>
                  <a:pt x="45" y="10"/>
                </a:moveTo>
                <a:lnTo>
                  <a:pt x="3009" y="2974"/>
                </a:lnTo>
                <a:cubicBezTo>
                  <a:pt x="3019" y="2984"/>
                  <a:pt x="3019" y="3000"/>
                  <a:pt x="3009" y="3009"/>
                </a:cubicBezTo>
                <a:cubicBezTo>
                  <a:pt x="3000" y="3019"/>
                  <a:pt x="2984" y="3019"/>
                  <a:pt x="2974" y="3009"/>
                </a:cubicBezTo>
                <a:lnTo>
                  <a:pt x="10" y="45"/>
                </a:lnTo>
                <a:cubicBezTo>
                  <a:pt x="0" y="35"/>
                  <a:pt x="0" y="20"/>
                  <a:pt x="10" y="10"/>
                </a:cubicBezTo>
                <a:cubicBezTo>
                  <a:pt x="20" y="0"/>
                  <a:pt x="35" y="0"/>
                  <a:pt x="45" y="10"/>
                </a:cubicBezTo>
                <a:close/>
                <a:moveTo>
                  <a:pt x="3086" y="2803"/>
                </a:moveTo>
                <a:lnTo>
                  <a:pt x="3227" y="3227"/>
                </a:lnTo>
                <a:lnTo>
                  <a:pt x="2803" y="3086"/>
                </a:lnTo>
                <a:lnTo>
                  <a:pt x="3086" y="2803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7077075" y="2205038"/>
            <a:ext cx="1125538" cy="450850"/>
            <a:chOff x="4458" y="1389"/>
            <a:chExt cx="709" cy="284"/>
          </a:xfrm>
        </p:grpSpPr>
        <p:sp>
          <p:nvSpPr>
            <p:cNvPr id="79890" name="Rectangle 21"/>
            <p:cNvSpPr>
              <a:spLocks noChangeArrowheads="1"/>
            </p:cNvSpPr>
            <p:nvPr/>
          </p:nvSpPr>
          <p:spPr bwMode="auto">
            <a:xfrm>
              <a:off x="4458" y="1389"/>
              <a:ext cx="709" cy="28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1" name="Rectangle 22"/>
            <p:cNvSpPr>
              <a:spLocks noChangeArrowheads="1"/>
            </p:cNvSpPr>
            <p:nvPr/>
          </p:nvSpPr>
          <p:spPr bwMode="auto">
            <a:xfrm>
              <a:off x="4458" y="1389"/>
              <a:ext cx="709" cy="28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7451725" y="2276475"/>
            <a:ext cx="5127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reeform 25"/>
          <p:cNvSpPr>
            <a:spLocks noEditPoints="1"/>
          </p:cNvSpPr>
          <p:nvPr/>
        </p:nvSpPr>
        <p:spPr bwMode="auto">
          <a:xfrm>
            <a:off x="4672013" y="3851275"/>
            <a:ext cx="309563" cy="679450"/>
          </a:xfrm>
          <a:custGeom>
            <a:avLst/>
            <a:gdLst>
              <a:gd name="T0" fmla="*/ 1643 w 1649"/>
              <a:gd name="T1" fmla="*/ 39 h 3628"/>
              <a:gd name="T2" fmla="*/ 179 w 1649"/>
              <a:gd name="T3" fmla="*/ 3334 h 3628"/>
              <a:gd name="T4" fmla="*/ 146 w 1649"/>
              <a:gd name="T5" fmla="*/ 3347 h 3628"/>
              <a:gd name="T6" fmla="*/ 133 w 1649"/>
              <a:gd name="T7" fmla="*/ 3314 h 3628"/>
              <a:gd name="T8" fmla="*/ 1598 w 1649"/>
              <a:gd name="T9" fmla="*/ 18 h 3628"/>
              <a:gd name="T10" fmla="*/ 1631 w 1649"/>
              <a:gd name="T11" fmla="*/ 6 h 3628"/>
              <a:gd name="T12" fmla="*/ 1643 w 1649"/>
              <a:gd name="T13" fmla="*/ 39 h 3628"/>
              <a:gd name="T14" fmla="*/ 366 w 1649"/>
              <a:gd name="T15" fmla="*/ 3344 h 3628"/>
              <a:gd name="T16" fmla="*/ 20 w 1649"/>
              <a:gd name="T17" fmla="*/ 3628 h 3628"/>
              <a:gd name="T18" fmla="*/ 0 w 1649"/>
              <a:gd name="T19" fmla="*/ 3182 h 3628"/>
              <a:gd name="T20" fmla="*/ 366 w 1649"/>
              <a:gd name="T21" fmla="*/ 3344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9" h="3628">
                <a:moveTo>
                  <a:pt x="1643" y="39"/>
                </a:moveTo>
                <a:lnTo>
                  <a:pt x="179" y="3334"/>
                </a:lnTo>
                <a:cubicBezTo>
                  <a:pt x="173" y="3347"/>
                  <a:pt x="158" y="3352"/>
                  <a:pt x="146" y="3347"/>
                </a:cubicBezTo>
                <a:cubicBezTo>
                  <a:pt x="133" y="3341"/>
                  <a:pt x="127" y="3326"/>
                  <a:pt x="133" y="3314"/>
                </a:cubicBezTo>
                <a:lnTo>
                  <a:pt x="1598" y="18"/>
                </a:lnTo>
                <a:cubicBezTo>
                  <a:pt x="1603" y="6"/>
                  <a:pt x="1618" y="0"/>
                  <a:pt x="1631" y="6"/>
                </a:cubicBezTo>
                <a:cubicBezTo>
                  <a:pt x="1643" y="11"/>
                  <a:pt x="1649" y="26"/>
                  <a:pt x="1643" y="39"/>
                </a:cubicBezTo>
                <a:close/>
                <a:moveTo>
                  <a:pt x="366" y="3344"/>
                </a:moveTo>
                <a:lnTo>
                  <a:pt x="20" y="3628"/>
                </a:lnTo>
                <a:lnTo>
                  <a:pt x="0" y="3182"/>
                </a:lnTo>
                <a:lnTo>
                  <a:pt x="366" y="334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5111750" y="2589213"/>
            <a:ext cx="268288" cy="815975"/>
          </a:xfrm>
          <a:custGeom>
            <a:avLst/>
            <a:gdLst>
              <a:gd name="T0" fmla="*/ 1300 w 1304"/>
              <a:gd name="T1" fmla="*/ 35 h 4027"/>
              <a:gd name="T2" fmla="*/ 196 w 1304"/>
              <a:gd name="T3" fmla="*/ 3715 h 4027"/>
              <a:gd name="T4" fmla="*/ 165 w 1304"/>
              <a:gd name="T5" fmla="*/ 3732 h 4027"/>
              <a:gd name="T6" fmla="*/ 148 w 1304"/>
              <a:gd name="T7" fmla="*/ 3701 h 4027"/>
              <a:gd name="T8" fmla="*/ 1253 w 1304"/>
              <a:gd name="T9" fmla="*/ 20 h 4027"/>
              <a:gd name="T10" fmla="*/ 1284 w 1304"/>
              <a:gd name="T11" fmla="*/ 4 h 4027"/>
              <a:gd name="T12" fmla="*/ 1300 w 1304"/>
              <a:gd name="T13" fmla="*/ 35 h 4027"/>
              <a:gd name="T14" fmla="*/ 383 w 1304"/>
              <a:gd name="T15" fmla="*/ 3702 h 4027"/>
              <a:gd name="T16" fmla="*/ 76 w 1304"/>
              <a:gd name="T17" fmla="*/ 4027 h 4027"/>
              <a:gd name="T18" fmla="*/ 0 w 1304"/>
              <a:gd name="T19" fmla="*/ 3587 h 4027"/>
              <a:gd name="T20" fmla="*/ 383 w 1304"/>
              <a:gd name="T21" fmla="*/ 3702 h 4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4" h="4027">
                <a:moveTo>
                  <a:pt x="1300" y="35"/>
                </a:moveTo>
                <a:lnTo>
                  <a:pt x="196" y="3715"/>
                </a:lnTo>
                <a:cubicBezTo>
                  <a:pt x="192" y="3729"/>
                  <a:pt x="178" y="3736"/>
                  <a:pt x="165" y="3732"/>
                </a:cubicBezTo>
                <a:cubicBezTo>
                  <a:pt x="152" y="3728"/>
                  <a:pt x="144" y="3714"/>
                  <a:pt x="148" y="3701"/>
                </a:cubicBezTo>
                <a:lnTo>
                  <a:pt x="1253" y="20"/>
                </a:lnTo>
                <a:cubicBezTo>
                  <a:pt x="1256" y="7"/>
                  <a:pt x="1270" y="0"/>
                  <a:pt x="1284" y="4"/>
                </a:cubicBezTo>
                <a:cubicBezTo>
                  <a:pt x="1297" y="7"/>
                  <a:pt x="1304" y="21"/>
                  <a:pt x="1300" y="35"/>
                </a:cubicBezTo>
                <a:close/>
                <a:moveTo>
                  <a:pt x="383" y="3702"/>
                </a:moveTo>
                <a:lnTo>
                  <a:pt x="76" y="4027"/>
                </a:lnTo>
                <a:lnTo>
                  <a:pt x="0" y="3587"/>
                </a:lnTo>
                <a:lnTo>
                  <a:pt x="383" y="3702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4545013" y="4676775"/>
            <a:ext cx="15398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Certificates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Freeform 28"/>
          <p:cNvSpPr>
            <a:spLocks noEditPoints="1"/>
          </p:cNvSpPr>
          <p:nvPr/>
        </p:nvSpPr>
        <p:spPr bwMode="auto">
          <a:xfrm>
            <a:off x="6246813" y="1600200"/>
            <a:ext cx="1355725" cy="609600"/>
          </a:xfrm>
          <a:custGeom>
            <a:avLst/>
            <a:gdLst>
              <a:gd name="T0" fmla="*/ 20 w 3614"/>
              <a:gd name="T1" fmla="*/ 3 h 1625"/>
              <a:gd name="T2" fmla="*/ 3467 w 3614"/>
              <a:gd name="T3" fmla="*/ 1535 h 1625"/>
              <a:gd name="T4" fmla="*/ 3474 w 3614"/>
              <a:gd name="T5" fmla="*/ 1552 h 1625"/>
              <a:gd name="T6" fmla="*/ 3457 w 3614"/>
              <a:gd name="T7" fmla="*/ 1558 h 1625"/>
              <a:gd name="T8" fmla="*/ 9 w 3614"/>
              <a:gd name="T9" fmla="*/ 26 h 1625"/>
              <a:gd name="T10" fmla="*/ 3 w 3614"/>
              <a:gd name="T11" fmla="*/ 9 h 1625"/>
              <a:gd name="T12" fmla="*/ 20 w 3614"/>
              <a:gd name="T13" fmla="*/ 3 h 1625"/>
              <a:gd name="T14" fmla="*/ 3472 w 3614"/>
              <a:gd name="T15" fmla="*/ 1442 h 1625"/>
              <a:gd name="T16" fmla="*/ 3614 w 3614"/>
              <a:gd name="T17" fmla="*/ 1614 h 1625"/>
              <a:gd name="T18" fmla="*/ 3391 w 3614"/>
              <a:gd name="T19" fmla="*/ 1625 h 1625"/>
              <a:gd name="T20" fmla="*/ 3472 w 3614"/>
              <a:gd name="T21" fmla="*/ 1442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14" h="1625">
                <a:moveTo>
                  <a:pt x="20" y="3"/>
                </a:moveTo>
                <a:lnTo>
                  <a:pt x="3467" y="1535"/>
                </a:lnTo>
                <a:cubicBezTo>
                  <a:pt x="3474" y="1538"/>
                  <a:pt x="3476" y="1546"/>
                  <a:pt x="3474" y="1552"/>
                </a:cubicBezTo>
                <a:cubicBezTo>
                  <a:pt x="3471" y="1558"/>
                  <a:pt x="3463" y="1561"/>
                  <a:pt x="3457" y="1558"/>
                </a:cubicBezTo>
                <a:lnTo>
                  <a:pt x="9" y="26"/>
                </a:lnTo>
                <a:cubicBezTo>
                  <a:pt x="3" y="23"/>
                  <a:pt x="0" y="16"/>
                  <a:pt x="3" y="9"/>
                </a:cubicBezTo>
                <a:cubicBezTo>
                  <a:pt x="6" y="3"/>
                  <a:pt x="13" y="0"/>
                  <a:pt x="20" y="3"/>
                </a:cubicBezTo>
                <a:close/>
                <a:moveTo>
                  <a:pt x="3472" y="1442"/>
                </a:moveTo>
                <a:lnTo>
                  <a:pt x="3614" y="1614"/>
                </a:lnTo>
                <a:lnTo>
                  <a:pt x="3391" y="1625"/>
                </a:lnTo>
                <a:lnTo>
                  <a:pt x="3472" y="1442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1255059" y="1155700"/>
            <a:ext cx="2445404" cy="449263"/>
            <a:chOff x="535" y="728"/>
            <a:chExt cx="1796" cy="283"/>
          </a:xfrm>
        </p:grpSpPr>
        <p:sp>
          <p:nvSpPr>
            <p:cNvPr id="79888" name="Rectangle 29"/>
            <p:cNvSpPr>
              <a:spLocks noChangeArrowheads="1"/>
            </p:cNvSpPr>
            <p:nvPr/>
          </p:nvSpPr>
          <p:spPr bwMode="auto">
            <a:xfrm>
              <a:off x="535" y="728"/>
              <a:ext cx="1796" cy="28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9" name="Rectangle 30"/>
            <p:cNvSpPr>
              <a:spLocks noChangeArrowheads="1"/>
            </p:cNvSpPr>
            <p:nvPr/>
          </p:nvSpPr>
          <p:spPr bwMode="auto">
            <a:xfrm>
              <a:off x="535" y="728"/>
              <a:ext cx="1796" cy="28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1539222" y="1191372"/>
            <a:ext cx="19875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NTT (O=NTT)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6" name="Group 35"/>
          <p:cNvGrpSpPr>
            <a:grpSpLocks/>
          </p:cNvGrpSpPr>
          <p:nvPr/>
        </p:nvGrpSpPr>
        <p:grpSpPr bwMode="auto">
          <a:xfrm>
            <a:off x="5876925" y="3405188"/>
            <a:ext cx="1125538" cy="450850"/>
            <a:chOff x="3702" y="2145"/>
            <a:chExt cx="709" cy="284"/>
          </a:xfrm>
        </p:grpSpPr>
        <p:sp>
          <p:nvSpPr>
            <p:cNvPr id="79886" name="Rectangle 33"/>
            <p:cNvSpPr>
              <a:spLocks noChangeArrowheads="1"/>
            </p:cNvSpPr>
            <p:nvPr/>
          </p:nvSpPr>
          <p:spPr bwMode="auto">
            <a:xfrm>
              <a:off x="3702" y="2145"/>
              <a:ext cx="709" cy="28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7" name="Rectangle 34"/>
            <p:cNvSpPr>
              <a:spLocks noChangeArrowheads="1"/>
            </p:cNvSpPr>
            <p:nvPr/>
          </p:nvSpPr>
          <p:spPr bwMode="auto">
            <a:xfrm>
              <a:off x="3702" y="2145"/>
              <a:ext cx="709" cy="28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8" name="Group 39"/>
          <p:cNvGrpSpPr>
            <a:grpSpLocks/>
          </p:cNvGrpSpPr>
          <p:nvPr/>
        </p:nvGrpSpPr>
        <p:grpSpPr bwMode="auto">
          <a:xfrm>
            <a:off x="1843088" y="3405188"/>
            <a:ext cx="1557338" cy="450850"/>
            <a:chOff x="1161" y="2145"/>
            <a:chExt cx="981" cy="284"/>
          </a:xfrm>
        </p:grpSpPr>
        <p:sp>
          <p:nvSpPr>
            <p:cNvPr id="79878" name="Rectangle 37"/>
            <p:cNvSpPr>
              <a:spLocks noChangeArrowheads="1"/>
            </p:cNvSpPr>
            <p:nvPr/>
          </p:nvSpPr>
          <p:spPr bwMode="auto">
            <a:xfrm>
              <a:off x="1161" y="2145"/>
              <a:ext cx="981" cy="28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5" name="Rectangle 38"/>
            <p:cNvSpPr>
              <a:spLocks noChangeArrowheads="1"/>
            </p:cNvSpPr>
            <p:nvPr/>
          </p:nvSpPr>
          <p:spPr bwMode="auto">
            <a:xfrm>
              <a:off x="1161" y="2145"/>
              <a:ext cx="981" cy="28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1919288" y="3476625"/>
            <a:ext cx="1573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NTT_Japan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Freeform 41"/>
          <p:cNvSpPr>
            <a:spLocks noEditPoints="1"/>
          </p:cNvSpPr>
          <p:nvPr/>
        </p:nvSpPr>
        <p:spPr bwMode="auto">
          <a:xfrm>
            <a:off x="2495550" y="1600200"/>
            <a:ext cx="257175" cy="1730375"/>
          </a:xfrm>
          <a:custGeom>
            <a:avLst/>
            <a:gdLst>
              <a:gd name="T0" fmla="*/ 51 w 1373"/>
              <a:gd name="T1" fmla="*/ 23 h 9226"/>
              <a:gd name="T2" fmla="*/ 1208 w 1373"/>
              <a:gd name="T3" fmla="*/ 8893 h 9226"/>
              <a:gd name="T4" fmla="*/ 1187 w 1373"/>
              <a:gd name="T5" fmla="*/ 8921 h 9226"/>
              <a:gd name="T6" fmla="*/ 1159 w 1373"/>
              <a:gd name="T7" fmla="*/ 8899 h 9226"/>
              <a:gd name="T8" fmla="*/ 2 w 1373"/>
              <a:gd name="T9" fmla="*/ 30 h 9226"/>
              <a:gd name="T10" fmla="*/ 23 w 1373"/>
              <a:gd name="T11" fmla="*/ 2 h 9226"/>
              <a:gd name="T12" fmla="*/ 51 w 1373"/>
              <a:gd name="T13" fmla="*/ 23 h 9226"/>
              <a:gd name="T14" fmla="*/ 1373 w 1373"/>
              <a:gd name="T15" fmla="*/ 8804 h 9226"/>
              <a:gd name="T16" fmla="*/ 1226 w 1373"/>
              <a:gd name="T17" fmla="*/ 9226 h 9226"/>
              <a:gd name="T18" fmla="*/ 976 w 1373"/>
              <a:gd name="T19" fmla="*/ 8856 h 9226"/>
              <a:gd name="T20" fmla="*/ 1373 w 1373"/>
              <a:gd name="T21" fmla="*/ 8804 h 9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73" h="9226">
                <a:moveTo>
                  <a:pt x="51" y="23"/>
                </a:moveTo>
                <a:lnTo>
                  <a:pt x="1208" y="8893"/>
                </a:lnTo>
                <a:cubicBezTo>
                  <a:pt x="1210" y="8906"/>
                  <a:pt x="1200" y="8919"/>
                  <a:pt x="1187" y="8921"/>
                </a:cubicBezTo>
                <a:cubicBezTo>
                  <a:pt x="1173" y="8923"/>
                  <a:pt x="1160" y="8913"/>
                  <a:pt x="1159" y="8899"/>
                </a:cubicBezTo>
                <a:lnTo>
                  <a:pt x="2" y="30"/>
                </a:lnTo>
                <a:cubicBezTo>
                  <a:pt x="0" y="16"/>
                  <a:pt x="10" y="3"/>
                  <a:pt x="23" y="2"/>
                </a:cubicBezTo>
                <a:cubicBezTo>
                  <a:pt x="37" y="0"/>
                  <a:pt x="49" y="10"/>
                  <a:pt x="51" y="23"/>
                </a:cubicBezTo>
                <a:close/>
                <a:moveTo>
                  <a:pt x="1373" y="8804"/>
                </a:moveTo>
                <a:lnTo>
                  <a:pt x="1226" y="9226"/>
                </a:lnTo>
                <a:lnTo>
                  <a:pt x="976" y="8856"/>
                </a:lnTo>
                <a:lnTo>
                  <a:pt x="1373" y="880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2"/>
          <p:cNvSpPr>
            <a:spLocks noEditPoints="1"/>
          </p:cNvSpPr>
          <p:nvPr/>
        </p:nvSpPr>
        <p:spPr bwMode="auto">
          <a:xfrm>
            <a:off x="2944813" y="3925888"/>
            <a:ext cx="455613" cy="679450"/>
          </a:xfrm>
          <a:custGeom>
            <a:avLst/>
            <a:gdLst>
              <a:gd name="T0" fmla="*/ 49 w 2428"/>
              <a:gd name="T1" fmla="*/ 15 h 3628"/>
              <a:gd name="T2" fmla="*/ 2264 w 2428"/>
              <a:gd name="T3" fmla="*/ 3337 h 3628"/>
              <a:gd name="T4" fmla="*/ 2257 w 2428"/>
              <a:gd name="T5" fmla="*/ 3372 h 3628"/>
              <a:gd name="T6" fmla="*/ 2223 w 2428"/>
              <a:gd name="T7" fmla="*/ 3365 h 3628"/>
              <a:gd name="T8" fmla="*/ 8 w 2428"/>
              <a:gd name="T9" fmla="*/ 42 h 3628"/>
              <a:gd name="T10" fmla="*/ 15 w 2428"/>
              <a:gd name="T11" fmla="*/ 8 h 3628"/>
              <a:gd name="T12" fmla="*/ 49 w 2428"/>
              <a:gd name="T13" fmla="*/ 15 h 3628"/>
              <a:gd name="T14" fmla="*/ 2373 w 2428"/>
              <a:gd name="T15" fmla="*/ 3185 h 3628"/>
              <a:gd name="T16" fmla="*/ 2428 w 2428"/>
              <a:gd name="T17" fmla="*/ 3628 h 3628"/>
              <a:gd name="T18" fmla="*/ 2040 w 2428"/>
              <a:gd name="T19" fmla="*/ 3407 h 3628"/>
              <a:gd name="T20" fmla="*/ 2373 w 2428"/>
              <a:gd name="T21" fmla="*/ 3185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8" h="3628">
                <a:moveTo>
                  <a:pt x="49" y="15"/>
                </a:moveTo>
                <a:lnTo>
                  <a:pt x="2264" y="3337"/>
                </a:lnTo>
                <a:cubicBezTo>
                  <a:pt x="2272" y="3349"/>
                  <a:pt x="2269" y="3364"/>
                  <a:pt x="2257" y="3372"/>
                </a:cubicBezTo>
                <a:cubicBezTo>
                  <a:pt x="2246" y="3380"/>
                  <a:pt x="2230" y="3376"/>
                  <a:pt x="2223" y="3365"/>
                </a:cubicBezTo>
                <a:lnTo>
                  <a:pt x="8" y="42"/>
                </a:lnTo>
                <a:cubicBezTo>
                  <a:pt x="0" y="31"/>
                  <a:pt x="3" y="15"/>
                  <a:pt x="15" y="8"/>
                </a:cubicBezTo>
                <a:cubicBezTo>
                  <a:pt x="26" y="0"/>
                  <a:pt x="42" y="3"/>
                  <a:pt x="49" y="15"/>
                </a:cubicBezTo>
                <a:close/>
                <a:moveTo>
                  <a:pt x="2373" y="3185"/>
                </a:moveTo>
                <a:lnTo>
                  <a:pt x="2428" y="3628"/>
                </a:lnTo>
                <a:lnTo>
                  <a:pt x="2040" y="3407"/>
                </a:lnTo>
                <a:lnTo>
                  <a:pt x="2373" y="3185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2" name="Freeform 43"/>
          <p:cNvSpPr>
            <a:spLocks noEditPoints="1"/>
          </p:cNvSpPr>
          <p:nvPr/>
        </p:nvSpPr>
        <p:spPr bwMode="auto">
          <a:xfrm>
            <a:off x="2271713" y="3925888"/>
            <a:ext cx="309563" cy="679450"/>
          </a:xfrm>
          <a:custGeom>
            <a:avLst/>
            <a:gdLst>
              <a:gd name="T0" fmla="*/ 1643 w 1649"/>
              <a:gd name="T1" fmla="*/ 39 h 3628"/>
              <a:gd name="T2" fmla="*/ 179 w 1649"/>
              <a:gd name="T3" fmla="*/ 3334 h 3628"/>
              <a:gd name="T4" fmla="*/ 146 w 1649"/>
              <a:gd name="T5" fmla="*/ 3347 h 3628"/>
              <a:gd name="T6" fmla="*/ 133 w 1649"/>
              <a:gd name="T7" fmla="*/ 3314 h 3628"/>
              <a:gd name="T8" fmla="*/ 1598 w 1649"/>
              <a:gd name="T9" fmla="*/ 18 h 3628"/>
              <a:gd name="T10" fmla="*/ 1631 w 1649"/>
              <a:gd name="T11" fmla="*/ 6 h 3628"/>
              <a:gd name="T12" fmla="*/ 1643 w 1649"/>
              <a:gd name="T13" fmla="*/ 39 h 3628"/>
              <a:gd name="T14" fmla="*/ 366 w 1649"/>
              <a:gd name="T15" fmla="*/ 3344 h 3628"/>
              <a:gd name="T16" fmla="*/ 20 w 1649"/>
              <a:gd name="T17" fmla="*/ 3628 h 3628"/>
              <a:gd name="T18" fmla="*/ 0 w 1649"/>
              <a:gd name="T19" fmla="*/ 3182 h 3628"/>
              <a:gd name="T20" fmla="*/ 366 w 1649"/>
              <a:gd name="T21" fmla="*/ 3344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9" h="3628">
                <a:moveTo>
                  <a:pt x="1643" y="39"/>
                </a:moveTo>
                <a:lnTo>
                  <a:pt x="179" y="3334"/>
                </a:lnTo>
                <a:cubicBezTo>
                  <a:pt x="173" y="3347"/>
                  <a:pt x="158" y="3352"/>
                  <a:pt x="146" y="3347"/>
                </a:cubicBezTo>
                <a:cubicBezTo>
                  <a:pt x="133" y="3341"/>
                  <a:pt x="127" y="3326"/>
                  <a:pt x="133" y="3314"/>
                </a:cubicBezTo>
                <a:lnTo>
                  <a:pt x="1598" y="18"/>
                </a:lnTo>
                <a:cubicBezTo>
                  <a:pt x="1603" y="6"/>
                  <a:pt x="1618" y="0"/>
                  <a:pt x="1631" y="6"/>
                </a:cubicBezTo>
                <a:cubicBezTo>
                  <a:pt x="1643" y="11"/>
                  <a:pt x="1649" y="26"/>
                  <a:pt x="1643" y="39"/>
                </a:cubicBezTo>
                <a:close/>
                <a:moveTo>
                  <a:pt x="366" y="3344"/>
                </a:moveTo>
                <a:lnTo>
                  <a:pt x="20" y="3628"/>
                </a:lnTo>
                <a:lnTo>
                  <a:pt x="0" y="3182"/>
                </a:lnTo>
                <a:lnTo>
                  <a:pt x="366" y="334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3" name="Rectangle 44"/>
          <p:cNvSpPr>
            <a:spLocks noChangeArrowheads="1"/>
          </p:cNvSpPr>
          <p:nvPr/>
        </p:nvSpPr>
        <p:spPr bwMode="auto">
          <a:xfrm>
            <a:off x="2144713" y="4751388"/>
            <a:ext cx="15398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Certificates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875" name="Freeform 46"/>
          <p:cNvSpPr>
            <a:spLocks noEditPoints="1"/>
          </p:cNvSpPr>
          <p:nvPr/>
        </p:nvSpPr>
        <p:spPr bwMode="auto">
          <a:xfrm>
            <a:off x="4502150" y="1604963"/>
            <a:ext cx="330200" cy="1801813"/>
          </a:xfrm>
          <a:custGeom>
            <a:avLst/>
            <a:gdLst>
              <a:gd name="T0" fmla="*/ 195 w 208"/>
              <a:gd name="T1" fmla="*/ 1104 h 1135"/>
              <a:gd name="T2" fmla="*/ 208 w 208"/>
              <a:gd name="T3" fmla="*/ 1134 h 1135"/>
              <a:gd name="T4" fmla="*/ 191 w 208"/>
              <a:gd name="T5" fmla="*/ 1081 h 1135"/>
              <a:gd name="T6" fmla="*/ 194 w 208"/>
              <a:gd name="T7" fmla="*/ 1048 h 1135"/>
              <a:gd name="T8" fmla="*/ 191 w 208"/>
              <a:gd name="T9" fmla="*/ 1081 h 1135"/>
              <a:gd name="T10" fmla="*/ 177 w 208"/>
              <a:gd name="T11" fmla="*/ 995 h 1135"/>
              <a:gd name="T12" fmla="*/ 190 w 208"/>
              <a:gd name="T13" fmla="*/ 1025 h 1135"/>
              <a:gd name="T14" fmla="*/ 173 w 208"/>
              <a:gd name="T15" fmla="*/ 972 h 1135"/>
              <a:gd name="T16" fmla="*/ 176 w 208"/>
              <a:gd name="T17" fmla="*/ 940 h 1135"/>
              <a:gd name="T18" fmla="*/ 173 w 208"/>
              <a:gd name="T19" fmla="*/ 972 h 1135"/>
              <a:gd name="T20" fmla="*/ 159 w 208"/>
              <a:gd name="T21" fmla="*/ 887 h 1135"/>
              <a:gd name="T22" fmla="*/ 172 w 208"/>
              <a:gd name="T23" fmla="*/ 916 h 1135"/>
              <a:gd name="T24" fmla="*/ 155 w 208"/>
              <a:gd name="T25" fmla="*/ 863 h 1135"/>
              <a:gd name="T26" fmla="*/ 158 w 208"/>
              <a:gd name="T27" fmla="*/ 831 h 1135"/>
              <a:gd name="T28" fmla="*/ 155 w 208"/>
              <a:gd name="T29" fmla="*/ 863 h 1135"/>
              <a:gd name="T30" fmla="*/ 141 w 208"/>
              <a:gd name="T31" fmla="*/ 778 h 1135"/>
              <a:gd name="T32" fmla="*/ 154 w 208"/>
              <a:gd name="T33" fmla="*/ 808 h 1135"/>
              <a:gd name="T34" fmla="*/ 137 w 208"/>
              <a:gd name="T35" fmla="*/ 754 h 1135"/>
              <a:gd name="T36" fmla="*/ 139 w 208"/>
              <a:gd name="T37" fmla="*/ 722 h 1135"/>
              <a:gd name="T38" fmla="*/ 137 w 208"/>
              <a:gd name="T39" fmla="*/ 754 h 1135"/>
              <a:gd name="T40" fmla="*/ 123 w 208"/>
              <a:gd name="T41" fmla="*/ 669 h 1135"/>
              <a:gd name="T42" fmla="*/ 136 w 208"/>
              <a:gd name="T43" fmla="*/ 699 h 1135"/>
              <a:gd name="T44" fmla="*/ 119 w 208"/>
              <a:gd name="T45" fmla="*/ 646 h 1135"/>
              <a:gd name="T46" fmla="*/ 121 w 208"/>
              <a:gd name="T47" fmla="*/ 613 h 1135"/>
              <a:gd name="T48" fmla="*/ 119 w 208"/>
              <a:gd name="T49" fmla="*/ 646 h 1135"/>
              <a:gd name="T50" fmla="*/ 105 w 208"/>
              <a:gd name="T51" fmla="*/ 560 h 1135"/>
              <a:gd name="T52" fmla="*/ 117 w 208"/>
              <a:gd name="T53" fmla="*/ 590 h 1135"/>
              <a:gd name="T54" fmla="*/ 101 w 208"/>
              <a:gd name="T55" fmla="*/ 537 h 1135"/>
              <a:gd name="T56" fmla="*/ 103 w 208"/>
              <a:gd name="T57" fmla="*/ 505 h 1135"/>
              <a:gd name="T58" fmla="*/ 101 w 208"/>
              <a:gd name="T59" fmla="*/ 537 h 1135"/>
              <a:gd name="T60" fmla="*/ 86 w 208"/>
              <a:gd name="T61" fmla="*/ 452 h 1135"/>
              <a:gd name="T62" fmla="*/ 99 w 208"/>
              <a:gd name="T63" fmla="*/ 481 h 1135"/>
              <a:gd name="T64" fmla="*/ 83 w 208"/>
              <a:gd name="T65" fmla="*/ 428 h 1135"/>
              <a:gd name="T66" fmla="*/ 85 w 208"/>
              <a:gd name="T67" fmla="*/ 396 h 1135"/>
              <a:gd name="T68" fmla="*/ 83 w 208"/>
              <a:gd name="T69" fmla="*/ 428 h 1135"/>
              <a:gd name="T70" fmla="*/ 68 w 208"/>
              <a:gd name="T71" fmla="*/ 343 h 1135"/>
              <a:gd name="T72" fmla="*/ 81 w 208"/>
              <a:gd name="T73" fmla="*/ 373 h 1135"/>
              <a:gd name="T74" fmla="*/ 64 w 208"/>
              <a:gd name="T75" fmla="*/ 319 h 1135"/>
              <a:gd name="T76" fmla="*/ 67 w 208"/>
              <a:gd name="T77" fmla="*/ 287 h 1135"/>
              <a:gd name="T78" fmla="*/ 64 w 208"/>
              <a:gd name="T79" fmla="*/ 319 h 1135"/>
              <a:gd name="T80" fmla="*/ 50 w 208"/>
              <a:gd name="T81" fmla="*/ 234 h 1135"/>
              <a:gd name="T82" fmla="*/ 63 w 208"/>
              <a:gd name="T83" fmla="*/ 264 h 1135"/>
              <a:gd name="T84" fmla="*/ 46 w 208"/>
              <a:gd name="T85" fmla="*/ 211 h 1135"/>
              <a:gd name="T86" fmla="*/ 49 w 208"/>
              <a:gd name="T87" fmla="*/ 178 h 1135"/>
              <a:gd name="T88" fmla="*/ 46 w 208"/>
              <a:gd name="T89" fmla="*/ 211 h 1135"/>
              <a:gd name="T90" fmla="*/ 32 w 208"/>
              <a:gd name="T91" fmla="*/ 125 h 1135"/>
              <a:gd name="T92" fmla="*/ 45 w 208"/>
              <a:gd name="T93" fmla="*/ 155 h 1135"/>
              <a:gd name="T94" fmla="*/ 28 w 208"/>
              <a:gd name="T95" fmla="*/ 102 h 1135"/>
              <a:gd name="T96" fmla="*/ 31 w 208"/>
              <a:gd name="T97" fmla="*/ 70 h 1135"/>
              <a:gd name="T98" fmla="*/ 28 w 208"/>
              <a:gd name="T99" fmla="*/ 102 h 1135"/>
              <a:gd name="T100" fmla="*/ 18 w 208"/>
              <a:gd name="T101" fmla="*/ 40 h 1135"/>
              <a:gd name="T102" fmla="*/ 27 w 208"/>
              <a:gd name="T103" fmla="*/ 46 h 1135"/>
              <a:gd name="T104" fmla="*/ 0 w 208"/>
              <a:gd name="T105" fmla="*/ 51 h 1135"/>
              <a:gd name="T106" fmla="*/ 46 w 208"/>
              <a:gd name="T107" fmla="*/ 43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8" h="1135">
                <a:moveTo>
                  <a:pt x="200" y="1135"/>
                </a:moveTo>
                <a:lnTo>
                  <a:pt x="195" y="1104"/>
                </a:lnTo>
                <a:lnTo>
                  <a:pt x="203" y="1103"/>
                </a:lnTo>
                <a:lnTo>
                  <a:pt x="208" y="1134"/>
                </a:lnTo>
                <a:lnTo>
                  <a:pt x="200" y="1135"/>
                </a:lnTo>
                <a:close/>
                <a:moveTo>
                  <a:pt x="191" y="1081"/>
                </a:moveTo>
                <a:lnTo>
                  <a:pt x="186" y="1050"/>
                </a:lnTo>
                <a:lnTo>
                  <a:pt x="194" y="1048"/>
                </a:lnTo>
                <a:lnTo>
                  <a:pt x="199" y="1079"/>
                </a:lnTo>
                <a:lnTo>
                  <a:pt x="191" y="1081"/>
                </a:lnTo>
                <a:close/>
                <a:moveTo>
                  <a:pt x="182" y="1026"/>
                </a:moveTo>
                <a:lnTo>
                  <a:pt x="177" y="995"/>
                </a:lnTo>
                <a:lnTo>
                  <a:pt x="185" y="994"/>
                </a:lnTo>
                <a:lnTo>
                  <a:pt x="190" y="1025"/>
                </a:lnTo>
                <a:lnTo>
                  <a:pt x="182" y="1026"/>
                </a:lnTo>
                <a:close/>
                <a:moveTo>
                  <a:pt x="173" y="972"/>
                </a:moveTo>
                <a:lnTo>
                  <a:pt x="168" y="941"/>
                </a:lnTo>
                <a:lnTo>
                  <a:pt x="176" y="940"/>
                </a:lnTo>
                <a:lnTo>
                  <a:pt x="181" y="971"/>
                </a:lnTo>
                <a:lnTo>
                  <a:pt x="173" y="972"/>
                </a:lnTo>
                <a:close/>
                <a:moveTo>
                  <a:pt x="164" y="918"/>
                </a:moveTo>
                <a:lnTo>
                  <a:pt x="159" y="887"/>
                </a:lnTo>
                <a:lnTo>
                  <a:pt x="167" y="885"/>
                </a:lnTo>
                <a:lnTo>
                  <a:pt x="172" y="916"/>
                </a:lnTo>
                <a:lnTo>
                  <a:pt x="164" y="918"/>
                </a:lnTo>
                <a:close/>
                <a:moveTo>
                  <a:pt x="155" y="863"/>
                </a:moveTo>
                <a:lnTo>
                  <a:pt x="150" y="832"/>
                </a:lnTo>
                <a:lnTo>
                  <a:pt x="158" y="831"/>
                </a:lnTo>
                <a:lnTo>
                  <a:pt x="163" y="862"/>
                </a:lnTo>
                <a:lnTo>
                  <a:pt x="155" y="863"/>
                </a:lnTo>
                <a:close/>
                <a:moveTo>
                  <a:pt x="146" y="809"/>
                </a:moveTo>
                <a:lnTo>
                  <a:pt x="141" y="778"/>
                </a:lnTo>
                <a:lnTo>
                  <a:pt x="149" y="776"/>
                </a:lnTo>
                <a:lnTo>
                  <a:pt x="154" y="808"/>
                </a:lnTo>
                <a:lnTo>
                  <a:pt x="146" y="809"/>
                </a:lnTo>
                <a:close/>
                <a:moveTo>
                  <a:pt x="137" y="754"/>
                </a:moveTo>
                <a:lnTo>
                  <a:pt x="132" y="723"/>
                </a:lnTo>
                <a:lnTo>
                  <a:pt x="139" y="722"/>
                </a:lnTo>
                <a:lnTo>
                  <a:pt x="145" y="753"/>
                </a:lnTo>
                <a:lnTo>
                  <a:pt x="137" y="754"/>
                </a:lnTo>
                <a:close/>
                <a:moveTo>
                  <a:pt x="128" y="700"/>
                </a:moveTo>
                <a:lnTo>
                  <a:pt x="123" y="669"/>
                </a:lnTo>
                <a:lnTo>
                  <a:pt x="130" y="668"/>
                </a:lnTo>
                <a:lnTo>
                  <a:pt x="136" y="699"/>
                </a:lnTo>
                <a:lnTo>
                  <a:pt x="128" y="700"/>
                </a:lnTo>
                <a:close/>
                <a:moveTo>
                  <a:pt x="119" y="646"/>
                </a:moveTo>
                <a:lnTo>
                  <a:pt x="114" y="615"/>
                </a:lnTo>
                <a:lnTo>
                  <a:pt x="121" y="613"/>
                </a:lnTo>
                <a:lnTo>
                  <a:pt x="127" y="644"/>
                </a:lnTo>
                <a:lnTo>
                  <a:pt x="119" y="646"/>
                </a:lnTo>
                <a:close/>
                <a:moveTo>
                  <a:pt x="110" y="591"/>
                </a:moveTo>
                <a:lnTo>
                  <a:pt x="105" y="560"/>
                </a:lnTo>
                <a:lnTo>
                  <a:pt x="112" y="559"/>
                </a:lnTo>
                <a:lnTo>
                  <a:pt x="117" y="590"/>
                </a:lnTo>
                <a:lnTo>
                  <a:pt x="110" y="591"/>
                </a:lnTo>
                <a:close/>
                <a:moveTo>
                  <a:pt x="101" y="537"/>
                </a:moveTo>
                <a:lnTo>
                  <a:pt x="96" y="506"/>
                </a:lnTo>
                <a:lnTo>
                  <a:pt x="103" y="505"/>
                </a:lnTo>
                <a:lnTo>
                  <a:pt x="108" y="536"/>
                </a:lnTo>
                <a:lnTo>
                  <a:pt x="101" y="537"/>
                </a:lnTo>
                <a:close/>
                <a:moveTo>
                  <a:pt x="92" y="483"/>
                </a:moveTo>
                <a:lnTo>
                  <a:pt x="86" y="452"/>
                </a:lnTo>
                <a:lnTo>
                  <a:pt x="94" y="450"/>
                </a:lnTo>
                <a:lnTo>
                  <a:pt x="99" y="481"/>
                </a:lnTo>
                <a:lnTo>
                  <a:pt x="92" y="483"/>
                </a:lnTo>
                <a:close/>
                <a:moveTo>
                  <a:pt x="83" y="428"/>
                </a:moveTo>
                <a:lnTo>
                  <a:pt x="77" y="397"/>
                </a:lnTo>
                <a:lnTo>
                  <a:pt x="85" y="396"/>
                </a:lnTo>
                <a:lnTo>
                  <a:pt x="90" y="427"/>
                </a:lnTo>
                <a:lnTo>
                  <a:pt x="83" y="428"/>
                </a:lnTo>
                <a:close/>
                <a:moveTo>
                  <a:pt x="73" y="374"/>
                </a:moveTo>
                <a:lnTo>
                  <a:pt x="68" y="343"/>
                </a:lnTo>
                <a:lnTo>
                  <a:pt x="76" y="341"/>
                </a:lnTo>
                <a:lnTo>
                  <a:pt x="81" y="373"/>
                </a:lnTo>
                <a:lnTo>
                  <a:pt x="73" y="374"/>
                </a:lnTo>
                <a:close/>
                <a:moveTo>
                  <a:pt x="64" y="319"/>
                </a:moveTo>
                <a:lnTo>
                  <a:pt x="59" y="288"/>
                </a:lnTo>
                <a:lnTo>
                  <a:pt x="67" y="287"/>
                </a:lnTo>
                <a:lnTo>
                  <a:pt x="72" y="318"/>
                </a:lnTo>
                <a:lnTo>
                  <a:pt x="64" y="319"/>
                </a:lnTo>
                <a:close/>
                <a:moveTo>
                  <a:pt x="55" y="265"/>
                </a:moveTo>
                <a:lnTo>
                  <a:pt x="50" y="234"/>
                </a:lnTo>
                <a:lnTo>
                  <a:pt x="58" y="233"/>
                </a:lnTo>
                <a:lnTo>
                  <a:pt x="63" y="264"/>
                </a:lnTo>
                <a:lnTo>
                  <a:pt x="55" y="265"/>
                </a:lnTo>
                <a:close/>
                <a:moveTo>
                  <a:pt x="46" y="211"/>
                </a:moveTo>
                <a:lnTo>
                  <a:pt x="41" y="180"/>
                </a:lnTo>
                <a:lnTo>
                  <a:pt x="49" y="178"/>
                </a:lnTo>
                <a:lnTo>
                  <a:pt x="54" y="209"/>
                </a:lnTo>
                <a:lnTo>
                  <a:pt x="46" y="211"/>
                </a:lnTo>
                <a:close/>
                <a:moveTo>
                  <a:pt x="37" y="156"/>
                </a:moveTo>
                <a:lnTo>
                  <a:pt x="32" y="125"/>
                </a:lnTo>
                <a:lnTo>
                  <a:pt x="40" y="124"/>
                </a:lnTo>
                <a:lnTo>
                  <a:pt x="45" y="155"/>
                </a:lnTo>
                <a:lnTo>
                  <a:pt x="37" y="156"/>
                </a:lnTo>
                <a:close/>
                <a:moveTo>
                  <a:pt x="28" y="102"/>
                </a:moveTo>
                <a:lnTo>
                  <a:pt x="23" y="71"/>
                </a:lnTo>
                <a:lnTo>
                  <a:pt x="31" y="70"/>
                </a:lnTo>
                <a:lnTo>
                  <a:pt x="36" y="101"/>
                </a:lnTo>
                <a:lnTo>
                  <a:pt x="28" y="102"/>
                </a:lnTo>
                <a:close/>
                <a:moveTo>
                  <a:pt x="19" y="48"/>
                </a:moveTo>
                <a:lnTo>
                  <a:pt x="18" y="40"/>
                </a:lnTo>
                <a:lnTo>
                  <a:pt x="26" y="39"/>
                </a:lnTo>
                <a:lnTo>
                  <a:pt x="27" y="46"/>
                </a:lnTo>
                <a:lnTo>
                  <a:pt x="19" y="48"/>
                </a:lnTo>
                <a:close/>
                <a:moveTo>
                  <a:pt x="0" y="51"/>
                </a:moveTo>
                <a:lnTo>
                  <a:pt x="15" y="0"/>
                </a:lnTo>
                <a:lnTo>
                  <a:pt x="46" y="43"/>
                </a:lnTo>
                <a:lnTo>
                  <a:pt x="0" y="51"/>
                </a:lnTo>
                <a:close/>
              </a:path>
            </a:pathLst>
          </a:custGeom>
          <a:solidFill>
            <a:srgbClr val="9900CC"/>
          </a:solidFill>
          <a:ln w="3175" cap="flat">
            <a:solidFill>
              <a:srgbClr val="9900CC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9899" name="Straight Arrow Connector 79898"/>
          <p:cNvCxnSpPr>
            <a:stCxn id="79885" idx="3"/>
            <a:endCxn id="79893" idx="1"/>
          </p:cNvCxnSpPr>
          <p:nvPr/>
        </p:nvCxnSpPr>
        <p:spPr bwMode="auto">
          <a:xfrm>
            <a:off x="3400426" y="3630613"/>
            <a:ext cx="976312" cy="87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7343493" y="1160753"/>
            <a:ext cx="1282700" cy="4807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Symantec</a:t>
            </a:r>
          </a:p>
        </p:txBody>
      </p:sp>
      <p:sp>
        <p:nvSpPr>
          <p:cNvPr id="61" name="Line 9"/>
          <p:cNvSpPr>
            <a:spLocks noChangeShapeType="1"/>
          </p:cNvSpPr>
          <p:nvPr/>
        </p:nvSpPr>
        <p:spPr bwMode="auto">
          <a:xfrm flipV="1">
            <a:off x="6499411" y="1403350"/>
            <a:ext cx="84408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6454312" y="856675"/>
            <a:ext cx="10278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Exclude </a:t>
            </a:r>
            <a:br>
              <a:rPr lang="en-US" altLang="en-US" sz="1600"/>
            </a:br>
            <a:r>
              <a:rPr lang="en-US" altLang="en-US" sz="1600"/>
              <a:t>O=IBM</a:t>
            </a:r>
          </a:p>
        </p:txBody>
      </p:sp>
      <p:sp>
        <p:nvSpPr>
          <p:cNvPr id="52" name="Slide Number Placeholder 3">
            <a:extLst>
              <a:ext uri="{FF2B5EF4-FFF2-40B4-BE49-F238E27FC236}">
                <a16:creationId xmlns:a16="http://schemas.microsoft.com/office/drawing/2014/main" id="{C94FA84E-3E46-3B45-AC23-70359A64FE3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333860272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7" name="Rectangle 2"/>
          <p:cNvSpPr>
            <a:spLocks noGrp="1" noChangeArrowheads="1"/>
          </p:cNvSpPr>
          <p:nvPr>
            <p:ph type="title"/>
          </p:nvPr>
        </p:nvSpPr>
        <p:spPr>
          <a:xfrm>
            <a:off x="423069" y="173328"/>
            <a:ext cx="8297862" cy="779462"/>
          </a:xfrm>
        </p:spPr>
        <p:txBody>
          <a:bodyPr/>
          <a:lstStyle/>
          <a:p>
            <a:pPr eaLnBrk="1" hangingPunct="1"/>
            <a:r>
              <a:rPr lang="en-US" dirty="0"/>
              <a:t>Name constraints on </a:t>
            </a:r>
            <a:r>
              <a:rPr lang="en-US" dirty="0" err="1"/>
              <a:t>dNSName</a:t>
            </a:r>
            <a:endParaRPr lang="en-US" altLang="en-US" dirty="0"/>
          </a:p>
        </p:txBody>
      </p:sp>
      <p:sp>
        <p:nvSpPr>
          <p:cNvPr id="79880" name="Text Box 5"/>
          <p:cNvSpPr txBox="1">
            <a:spLocks noChangeArrowheads="1"/>
          </p:cNvSpPr>
          <p:nvPr/>
        </p:nvSpPr>
        <p:spPr bwMode="auto">
          <a:xfrm>
            <a:off x="3001125" y="3340375"/>
            <a:ext cx="1133644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Permit</a:t>
            </a:r>
            <a:br>
              <a:rPr lang="en-US" altLang="en-US"/>
            </a:br>
            <a:r>
              <a:rPr lang="en-US" altLang="en-US"/>
              <a:t>ibm.com</a:t>
            </a:r>
          </a:p>
        </p:txBody>
      </p:sp>
      <p:sp>
        <p:nvSpPr>
          <p:cNvPr id="79881" name="Text Box 6"/>
          <p:cNvSpPr txBox="1">
            <a:spLocks noChangeArrowheads="1"/>
          </p:cNvSpPr>
          <p:nvPr/>
        </p:nvSpPr>
        <p:spPr bwMode="auto">
          <a:xfrm>
            <a:off x="2924752" y="2051380"/>
            <a:ext cx="140294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/>
              <a:t>Permit </a:t>
            </a:r>
            <a:br>
              <a:rPr lang="en-US" altLang="en-US"/>
            </a:br>
            <a:r>
              <a:rPr lang="en-US" altLang="en-US"/>
              <a:t>ibm.com</a:t>
            </a:r>
            <a:br>
              <a:rPr lang="en-US" altLang="en-US"/>
            </a:br>
            <a:r>
              <a:rPr lang="en-US" altLang="en-US"/>
              <a:t>Exclude</a:t>
            </a:r>
          </a:p>
          <a:p>
            <a:pPr eaLnBrk="1" hangingPunct="1"/>
            <a:r>
              <a:rPr lang="en-US" altLang="en-US"/>
              <a:t>jp.ibm.com</a:t>
            </a:r>
          </a:p>
        </p:txBody>
      </p:sp>
      <p:grpSp>
        <p:nvGrpSpPr>
          <p:cNvPr id="6" name="Group 8"/>
          <p:cNvGrpSpPr>
            <a:grpSpLocks/>
          </p:cNvGrpSpPr>
          <p:nvPr/>
        </p:nvGrpSpPr>
        <p:grpSpPr bwMode="auto">
          <a:xfrm>
            <a:off x="3664325" y="1442565"/>
            <a:ext cx="2422712" cy="449263"/>
            <a:chOff x="2568" y="728"/>
            <a:chExt cx="1796" cy="283"/>
          </a:xfrm>
        </p:grpSpPr>
        <p:sp>
          <p:nvSpPr>
            <p:cNvPr id="79896" name="Rectangle 6"/>
            <p:cNvSpPr>
              <a:spLocks noChangeArrowheads="1"/>
            </p:cNvSpPr>
            <p:nvPr/>
          </p:nvSpPr>
          <p:spPr bwMode="auto">
            <a:xfrm>
              <a:off x="2568" y="728"/>
              <a:ext cx="1796" cy="28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7" name="Rectangle 7"/>
            <p:cNvSpPr>
              <a:spLocks noChangeArrowheads="1"/>
            </p:cNvSpPr>
            <p:nvPr/>
          </p:nvSpPr>
          <p:spPr bwMode="auto">
            <a:xfrm>
              <a:off x="2568" y="728"/>
              <a:ext cx="1796" cy="28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4006943" y="1478519"/>
            <a:ext cx="1954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IBM (O=IBM)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8" name="Group 12"/>
          <p:cNvGrpSpPr>
            <a:grpSpLocks/>
          </p:cNvGrpSpPr>
          <p:nvPr/>
        </p:nvGrpSpPr>
        <p:grpSpPr bwMode="auto">
          <a:xfrm>
            <a:off x="4639050" y="2491903"/>
            <a:ext cx="1200150" cy="376238"/>
            <a:chOff x="3182" y="1389"/>
            <a:chExt cx="756" cy="237"/>
          </a:xfrm>
        </p:grpSpPr>
        <p:sp>
          <p:nvSpPr>
            <p:cNvPr id="79894" name="Rectangle 10"/>
            <p:cNvSpPr>
              <a:spLocks noChangeArrowheads="1"/>
            </p:cNvSpPr>
            <p:nvPr/>
          </p:nvSpPr>
          <p:spPr bwMode="auto">
            <a:xfrm>
              <a:off x="3182" y="1389"/>
              <a:ext cx="756" cy="237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5" name="Rectangle 11"/>
            <p:cNvSpPr>
              <a:spLocks noChangeArrowheads="1"/>
            </p:cNvSpPr>
            <p:nvPr/>
          </p:nvSpPr>
          <p:spPr bwMode="auto">
            <a:xfrm>
              <a:off x="3182" y="1389"/>
              <a:ext cx="756" cy="237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9" name="Rectangle 13"/>
          <p:cNvSpPr>
            <a:spLocks noChangeArrowheads="1"/>
          </p:cNvSpPr>
          <p:nvPr/>
        </p:nvSpPr>
        <p:spPr bwMode="auto">
          <a:xfrm>
            <a:off x="4967663" y="2523653"/>
            <a:ext cx="684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Asia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3" name="Group 16"/>
          <p:cNvGrpSpPr>
            <a:grpSpLocks/>
          </p:cNvGrpSpPr>
          <p:nvPr/>
        </p:nvGrpSpPr>
        <p:grpSpPr bwMode="auto">
          <a:xfrm>
            <a:off x="4145338" y="3691258"/>
            <a:ext cx="1815818" cy="433388"/>
            <a:chOff x="2757" y="2156"/>
            <a:chExt cx="906" cy="273"/>
          </a:xfrm>
        </p:grpSpPr>
        <p:sp>
          <p:nvSpPr>
            <p:cNvPr id="79892" name="Rectangle 14"/>
            <p:cNvSpPr>
              <a:spLocks noChangeArrowheads="1"/>
            </p:cNvSpPr>
            <p:nvPr/>
          </p:nvSpPr>
          <p:spPr bwMode="auto">
            <a:xfrm>
              <a:off x="2757" y="2156"/>
              <a:ext cx="906" cy="27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3" name="Rectangle 15"/>
            <p:cNvSpPr>
              <a:spLocks noChangeArrowheads="1"/>
            </p:cNvSpPr>
            <p:nvPr/>
          </p:nvSpPr>
          <p:spPr bwMode="auto">
            <a:xfrm>
              <a:off x="2757" y="2156"/>
              <a:ext cx="906" cy="27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" name="Rectangle 17"/>
          <p:cNvSpPr>
            <a:spLocks noChangeArrowheads="1"/>
          </p:cNvSpPr>
          <p:nvPr/>
        </p:nvSpPr>
        <p:spPr bwMode="auto">
          <a:xfrm>
            <a:off x="4254875" y="3773015"/>
            <a:ext cx="1557338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IBM_Japan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Freeform 18"/>
          <p:cNvSpPr>
            <a:spLocks noEditPoints="1"/>
          </p:cNvSpPr>
          <p:nvPr/>
        </p:nvSpPr>
        <p:spPr bwMode="auto">
          <a:xfrm>
            <a:off x="4934325" y="4138140"/>
            <a:ext cx="455613" cy="679450"/>
          </a:xfrm>
          <a:custGeom>
            <a:avLst/>
            <a:gdLst>
              <a:gd name="T0" fmla="*/ 49 w 2428"/>
              <a:gd name="T1" fmla="*/ 15 h 3628"/>
              <a:gd name="T2" fmla="*/ 2264 w 2428"/>
              <a:gd name="T3" fmla="*/ 3337 h 3628"/>
              <a:gd name="T4" fmla="*/ 2257 w 2428"/>
              <a:gd name="T5" fmla="*/ 3372 h 3628"/>
              <a:gd name="T6" fmla="*/ 2223 w 2428"/>
              <a:gd name="T7" fmla="*/ 3365 h 3628"/>
              <a:gd name="T8" fmla="*/ 8 w 2428"/>
              <a:gd name="T9" fmla="*/ 42 h 3628"/>
              <a:gd name="T10" fmla="*/ 15 w 2428"/>
              <a:gd name="T11" fmla="*/ 8 h 3628"/>
              <a:gd name="T12" fmla="*/ 49 w 2428"/>
              <a:gd name="T13" fmla="*/ 15 h 3628"/>
              <a:gd name="T14" fmla="*/ 2373 w 2428"/>
              <a:gd name="T15" fmla="*/ 3185 h 3628"/>
              <a:gd name="T16" fmla="*/ 2428 w 2428"/>
              <a:gd name="T17" fmla="*/ 3628 h 3628"/>
              <a:gd name="T18" fmla="*/ 2040 w 2428"/>
              <a:gd name="T19" fmla="*/ 3407 h 3628"/>
              <a:gd name="T20" fmla="*/ 2373 w 2428"/>
              <a:gd name="T21" fmla="*/ 3185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8" h="3628">
                <a:moveTo>
                  <a:pt x="49" y="15"/>
                </a:moveTo>
                <a:lnTo>
                  <a:pt x="2264" y="3337"/>
                </a:lnTo>
                <a:cubicBezTo>
                  <a:pt x="2272" y="3349"/>
                  <a:pt x="2269" y="3364"/>
                  <a:pt x="2257" y="3372"/>
                </a:cubicBezTo>
                <a:cubicBezTo>
                  <a:pt x="2246" y="3380"/>
                  <a:pt x="2230" y="3376"/>
                  <a:pt x="2223" y="3365"/>
                </a:cubicBezTo>
                <a:lnTo>
                  <a:pt x="8" y="42"/>
                </a:lnTo>
                <a:cubicBezTo>
                  <a:pt x="0" y="31"/>
                  <a:pt x="3" y="15"/>
                  <a:pt x="15" y="8"/>
                </a:cubicBezTo>
                <a:cubicBezTo>
                  <a:pt x="26" y="0"/>
                  <a:pt x="42" y="3"/>
                  <a:pt x="49" y="15"/>
                </a:cubicBezTo>
                <a:close/>
                <a:moveTo>
                  <a:pt x="2373" y="3185"/>
                </a:moveTo>
                <a:lnTo>
                  <a:pt x="2428" y="3628"/>
                </a:lnTo>
                <a:lnTo>
                  <a:pt x="2040" y="3407"/>
                </a:lnTo>
                <a:lnTo>
                  <a:pt x="2373" y="3185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Freeform 19"/>
          <p:cNvSpPr>
            <a:spLocks noEditPoints="1"/>
          </p:cNvSpPr>
          <p:nvPr/>
        </p:nvSpPr>
        <p:spPr bwMode="auto">
          <a:xfrm>
            <a:off x="5178800" y="2876078"/>
            <a:ext cx="511175" cy="815975"/>
          </a:xfrm>
          <a:custGeom>
            <a:avLst/>
            <a:gdLst>
              <a:gd name="T0" fmla="*/ 49 w 2828"/>
              <a:gd name="T1" fmla="*/ 14 h 4028"/>
              <a:gd name="T2" fmla="*/ 2658 w 2828"/>
              <a:gd name="T3" fmla="*/ 3741 h 4028"/>
              <a:gd name="T4" fmla="*/ 2652 w 2828"/>
              <a:gd name="T5" fmla="*/ 3776 h 4028"/>
              <a:gd name="T6" fmla="*/ 2617 w 2828"/>
              <a:gd name="T7" fmla="*/ 3770 h 4028"/>
              <a:gd name="T8" fmla="*/ 8 w 2828"/>
              <a:gd name="T9" fmla="*/ 43 h 4028"/>
              <a:gd name="T10" fmla="*/ 14 w 2828"/>
              <a:gd name="T11" fmla="*/ 8 h 4028"/>
              <a:gd name="T12" fmla="*/ 49 w 2828"/>
              <a:gd name="T13" fmla="*/ 14 h 4028"/>
              <a:gd name="T14" fmla="*/ 2763 w 2828"/>
              <a:gd name="T15" fmla="*/ 3586 h 4028"/>
              <a:gd name="T16" fmla="*/ 2828 w 2828"/>
              <a:gd name="T17" fmla="*/ 4028 h 4028"/>
              <a:gd name="T18" fmla="*/ 2435 w 2828"/>
              <a:gd name="T19" fmla="*/ 3815 h 4028"/>
              <a:gd name="T20" fmla="*/ 2763 w 2828"/>
              <a:gd name="T21" fmla="*/ 3586 h 40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828" h="4028">
                <a:moveTo>
                  <a:pt x="49" y="14"/>
                </a:moveTo>
                <a:lnTo>
                  <a:pt x="2658" y="3741"/>
                </a:lnTo>
                <a:cubicBezTo>
                  <a:pt x="2666" y="3752"/>
                  <a:pt x="2663" y="3768"/>
                  <a:pt x="2652" y="3776"/>
                </a:cubicBezTo>
                <a:cubicBezTo>
                  <a:pt x="2640" y="3784"/>
                  <a:pt x="2625" y="3781"/>
                  <a:pt x="2617" y="3770"/>
                </a:cubicBezTo>
                <a:lnTo>
                  <a:pt x="8" y="43"/>
                </a:lnTo>
                <a:cubicBezTo>
                  <a:pt x="0" y="31"/>
                  <a:pt x="3" y="16"/>
                  <a:pt x="14" y="8"/>
                </a:cubicBezTo>
                <a:cubicBezTo>
                  <a:pt x="25" y="0"/>
                  <a:pt x="41" y="3"/>
                  <a:pt x="49" y="14"/>
                </a:cubicBezTo>
                <a:close/>
                <a:moveTo>
                  <a:pt x="2763" y="3586"/>
                </a:moveTo>
                <a:lnTo>
                  <a:pt x="2828" y="4028"/>
                </a:lnTo>
                <a:lnTo>
                  <a:pt x="2435" y="3815"/>
                </a:lnTo>
                <a:lnTo>
                  <a:pt x="2763" y="3586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Freeform 20"/>
          <p:cNvSpPr>
            <a:spLocks noEditPoints="1"/>
          </p:cNvSpPr>
          <p:nvPr/>
        </p:nvSpPr>
        <p:spPr bwMode="auto">
          <a:xfrm>
            <a:off x="4259638" y="1887065"/>
            <a:ext cx="604838" cy="604838"/>
          </a:xfrm>
          <a:custGeom>
            <a:avLst/>
            <a:gdLst>
              <a:gd name="T0" fmla="*/ 45 w 3227"/>
              <a:gd name="T1" fmla="*/ 10 h 3227"/>
              <a:gd name="T2" fmla="*/ 3009 w 3227"/>
              <a:gd name="T3" fmla="*/ 2974 h 3227"/>
              <a:gd name="T4" fmla="*/ 3009 w 3227"/>
              <a:gd name="T5" fmla="*/ 3009 h 3227"/>
              <a:gd name="T6" fmla="*/ 2974 w 3227"/>
              <a:gd name="T7" fmla="*/ 3009 h 3227"/>
              <a:gd name="T8" fmla="*/ 10 w 3227"/>
              <a:gd name="T9" fmla="*/ 45 h 3227"/>
              <a:gd name="T10" fmla="*/ 10 w 3227"/>
              <a:gd name="T11" fmla="*/ 10 h 3227"/>
              <a:gd name="T12" fmla="*/ 45 w 3227"/>
              <a:gd name="T13" fmla="*/ 10 h 3227"/>
              <a:gd name="T14" fmla="*/ 3086 w 3227"/>
              <a:gd name="T15" fmla="*/ 2803 h 3227"/>
              <a:gd name="T16" fmla="*/ 3227 w 3227"/>
              <a:gd name="T17" fmla="*/ 3227 h 3227"/>
              <a:gd name="T18" fmla="*/ 2803 w 3227"/>
              <a:gd name="T19" fmla="*/ 3086 h 3227"/>
              <a:gd name="T20" fmla="*/ 3086 w 3227"/>
              <a:gd name="T21" fmla="*/ 2803 h 32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227" h="3227">
                <a:moveTo>
                  <a:pt x="45" y="10"/>
                </a:moveTo>
                <a:lnTo>
                  <a:pt x="3009" y="2974"/>
                </a:lnTo>
                <a:cubicBezTo>
                  <a:pt x="3019" y="2984"/>
                  <a:pt x="3019" y="3000"/>
                  <a:pt x="3009" y="3009"/>
                </a:cubicBezTo>
                <a:cubicBezTo>
                  <a:pt x="3000" y="3019"/>
                  <a:pt x="2984" y="3019"/>
                  <a:pt x="2974" y="3009"/>
                </a:cubicBezTo>
                <a:lnTo>
                  <a:pt x="10" y="45"/>
                </a:lnTo>
                <a:cubicBezTo>
                  <a:pt x="0" y="35"/>
                  <a:pt x="0" y="20"/>
                  <a:pt x="10" y="10"/>
                </a:cubicBezTo>
                <a:cubicBezTo>
                  <a:pt x="20" y="0"/>
                  <a:pt x="35" y="0"/>
                  <a:pt x="45" y="10"/>
                </a:cubicBezTo>
                <a:close/>
                <a:moveTo>
                  <a:pt x="3086" y="2803"/>
                </a:moveTo>
                <a:lnTo>
                  <a:pt x="3227" y="3227"/>
                </a:lnTo>
                <a:lnTo>
                  <a:pt x="2803" y="3086"/>
                </a:lnTo>
                <a:lnTo>
                  <a:pt x="3086" y="2803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18" name="Group 23"/>
          <p:cNvGrpSpPr>
            <a:grpSpLocks/>
          </p:cNvGrpSpPr>
          <p:nvPr/>
        </p:nvGrpSpPr>
        <p:grpSpPr bwMode="auto">
          <a:xfrm>
            <a:off x="6664700" y="2491903"/>
            <a:ext cx="1125538" cy="450850"/>
            <a:chOff x="4458" y="1389"/>
            <a:chExt cx="709" cy="284"/>
          </a:xfrm>
        </p:grpSpPr>
        <p:sp>
          <p:nvSpPr>
            <p:cNvPr id="79890" name="Rectangle 21"/>
            <p:cNvSpPr>
              <a:spLocks noChangeArrowheads="1"/>
            </p:cNvSpPr>
            <p:nvPr/>
          </p:nvSpPr>
          <p:spPr bwMode="auto">
            <a:xfrm>
              <a:off x="4458" y="1389"/>
              <a:ext cx="709" cy="28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91" name="Rectangle 22"/>
            <p:cNvSpPr>
              <a:spLocks noChangeArrowheads="1"/>
            </p:cNvSpPr>
            <p:nvPr/>
          </p:nvSpPr>
          <p:spPr bwMode="auto">
            <a:xfrm>
              <a:off x="4458" y="1389"/>
              <a:ext cx="709" cy="28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9" name="Rectangle 24"/>
          <p:cNvSpPr>
            <a:spLocks noChangeArrowheads="1"/>
          </p:cNvSpPr>
          <p:nvPr/>
        </p:nvSpPr>
        <p:spPr bwMode="auto">
          <a:xfrm>
            <a:off x="7039350" y="2563340"/>
            <a:ext cx="51276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US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Freeform 25"/>
          <p:cNvSpPr>
            <a:spLocks noEditPoints="1"/>
          </p:cNvSpPr>
          <p:nvPr/>
        </p:nvSpPr>
        <p:spPr bwMode="auto">
          <a:xfrm>
            <a:off x="4259638" y="4138140"/>
            <a:ext cx="309563" cy="679450"/>
          </a:xfrm>
          <a:custGeom>
            <a:avLst/>
            <a:gdLst>
              <a:gd name="T0" fmla="*/ 1643 w 1649"/>
              <a:gd name="T1" fmla="*/ 39 h 3628"/>
              <a:gd name="T2" fmla="*/ 179 w 1649"/>
              <a:gd name="T3" fmla="*/ 3334 h 3628"/>
              <a:gd name="T4" fmla="*/ 146 w 1649"/>
              <a:gd name="T5" fmla="*/ 3347 h 3628"/>
              <a:gd name="T6" fmla="*/ 133 w 1649"/>
              <a:gd name="T7" fmla="*/ 3314 h 3628"/>
              <a:gd name="T8" fmla="*/ 1598 w 1649"/>
              <a:gd name="T9" fmla="*/ 18 h 3628"/>
              <a:gd name="T10" fmla="*/ 1631 w 1649"/>
              <a:gd name="T11" fmla="*/ 6 h 3628"/>
              <a:gd name="T12" fmla="*/ 1643 w 1649"/>
              <a:gd name="T13" fmla="*/ 39 h 3628"/>
              <a:gd name="T14" fmla="*/ 366 w 1649"/>
              <a:gd name="T15" fmla="*/ 3344 h 3628"/>
              <a:gd name="T16" fmla="*/ 20 w 1649"/>
              <a:gd name="T17" fmla="*/ 3628 h 3628"/>
              <a:gd name="T18" fmla="*/ 0 w 1649"/>
              <a:gd name="T19" fmla="*/ 3182 h 3628"/>
              <a:gd name="T20" fmla="*/ 366 w 1649"/>
              <a:gd name="T21" fmla="*/ 3344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9" h="3628">
                <a:moveTo>
                  <a:pt x="1643" y="39"/>
                </a:moveTo>
                <a:lnTo>
                  <a:pt x="179" y="3334"/>
                </a:lnTo>
                <a:cubicBezTo>
                  <a:pt x="173" y="3347"/>
                  <a:pt x="158" y="3352"/>
                  <a:pt x="146" y="3347"/>
                </a:cubicBezTo>
                <a:cubicBezTo>
                  <a:pt x="133" y="3341"/>
                  <a:pt x="127" y="3326"/>
                  <a:pt x="133" y="3314"/>
                </a:cubicBezTo>
                <a:lnTo>
                  <a:pt x="1598" y="18"/>
                </a:lnTo>
                <a:cubicBezTo>
                  <a:pt x="1603" y="6"/>
                  <a:pt x="1618" y="0"/>
                  <a:pt x="1631" y="6"/>
                </a:cubicBezTo>
                <a:cubicBezTo>
                  <a:pt x="1643" y="11"/>
                  <a:pt x="1649" y="26"/>
                  <a:pt x="1643" y="39"/>
                </a:cubicBezTo>
                <a:close/>
                <a:moveTo>
                  <a:pt x="366" y="3344"/>
                </a:moveTo>
                <a:lnTo>
                  <a:pt x="20" y="3628"/>
                </a:lnTo>
                <a:lnTo>
                  <a:pt x="0" y="3182"/>
                </a:lnTo>
                <a:lnTo>
                  <a:pt x="366" y="334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Freeform 26"/>
          <p:cNvSpPr>
            <a:spLocks noEditPoints="1"/>
          </p:cNvSpPr>
          <p:nvPr/>
        </p:nvSpPr>
        <p:spPr bwMode="auto">
          <a:xfrm>
            <a:off x="4699375" y="2876078"/>
            <a:ext cx="268288" cy="815975"/>
          </a:xfrm>
          <a:custGeom>
            <a:avLst/>
            <a:gdLst>
              <a:gd name="T0" fmla="*/ 1300 w 1304"/>
              <a:gd name="T1" fmla="*/ 35 h 4027"/>
              <a:gd name="T2" fmla="*/ 196 w 1304"/>
              <a:gd name="T3" fmla="*/ 3715 h 4027"/>
              <a:gd name="T4" fmla="*/ 165 w 1304"/>
              <a:gd name="T5" fmla="*/ 3732 h 4027"/>
              <a:gd name="T6" fmla="*/ 148 w 1304"/>
              <a:gd name="T7" fmla="*/ 3701 h 4027"/>
              <a:gd name="T8" fmla="*/ 1253 w 1304"/>
              <a:gd name="T9" fmla="*/ 20 h 4027"/>
              <a:gd name="T10" fmla="*/ 1284 w 1304"/>
              <a:gd name="T11" fmla="*/ 4 h 4027"/>
              <a:gd name="T12" fmla="*/ 1300 w 1304"/>
              <a:gd name="T13" fmla="*/ 35 h 4027"/>
              <a:gd name="T14" fmla="*/ 383 w 1304"/>
              <a:gd name="T15" fmla="*/ 3702 h 4027"/>
              <a:gd name="T16" fmla="*/ 76 w 1304"/>
              <a:gd name="T17" fmla="*/ 4027 h 4027"/>
              <a:gd name="T18" fmla="*/ 0 w 1304"/>
              <a:gd name="T19" fmla="*/ 3587 h 4027"/>
              <a:gd name="T20" fmla="*/ 383 w 1304"/>
              <a:gd name="T21" fmla="*/ 3702 h 402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04" h="4027">
                <a:moveTo>
                  <a:pt x="1300" y="35"/>
                </a:moveTo>
                <a:lnTo>
                  <a:pt x="196" y="3715"/>
                </a:lnTo>
                <a:cubicBezTo>
                  <a:pt x="192" y="3729"/>
                  <a:pt x="178" y="3736"/>
                  <a:pt x="165" y="3732"/>
                </a:cubicBezTo>
                <a:cubicBezTo>
                  <a:pt x="152" y="3728"/>
                  <a:pt x="144" y="3714"/>
                  <a:pt x="148" y="3701"/>
                </a:cubicBezTo>
                <a:lnTo>
                  <a:pt x="1253" y="20"/>
                </a:lnTo>
                <a:cubicBezTo>
                  <a:pt x="1256" y="7"/>
                  <a:pt x="1270" y="0"/>
                  <a:pt x="1284" y="4"/>
                </a:cubicBezTo>
                <a:cubicBezTo>
                  <a:pt x="1297" y="7"/>
                  <a:pt x="1304" y="21"/>
                  <a:pt x="1300" y="35"/>
                </a:cubicBezTo>
                <a:close/>
                <a:moveTo>
                  <a:pt x="383" y="3702"/>
                </a:moveTo>
                <a:lnTo>
                  <a:pt x="76" y="4027"/>
                </a:lnTo>
                <a:lnTo>
                  <a:pt x="0" y="3587"/>
                </a:lnTo>
                <a:lnTo>
                  <a:pt x="383" y="3702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2" name="Rectangle 27"/>
          <p:cNvSpPr>
            <a:spLocks noChangeArrowheads="1"/>
          </p:cNvSpPr>
          <p:nvPr/>
        </p:nvSpPr>
        <p:spPr bwMode="auto">
          <a:xfrm>
            <a:off x="4132638" y="4963640"/>
            <a:ext cx="15398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Certificates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3" name="Freeform 28"/>
          <p:cNvSpPr>
            <a:spLocks noEditPoints="1"/>
          </p:cNvSpPr>
          <p:nvPr/>
        </p:nvSpPr>
        <p:spPr bwMode="auto">
          <a:xfrm>
            <a:off x="5834438" y="1887065"/>
            <a:ext cx="1355725" cy="609600"/>
          </a:xfrm>
          <a:custGeom>
            <a:avLst/>
            <a:gdLst>
              <a:gd name="T0" fmla="*/ 20 w 3614"/>
              <a:gd name="T1" fmla="*/ 3 h 1625"/>
              <a:gd name="T2" fmla="*/ 3467 w 3614"/>
              <a:gd name="T3" fmla="*/ 1535 h 1625"/>
              <a:gd name="T4" fmla="*/ 3474 w 3614"/>
              <a:gd name="T5" fmla="*/ 1552 h 1625"/>
              <a:gd name="T6" fmla="*/ 3457 w 3614"/>
              <a:gd name="T7" fmla="*/ 1558 h 1625"/>
              <a:gd name="T8" fmla="*/ 9 w 3614"/>
              <a:gd name="T9" fmla="*/ 26 h 1625"/>
              <a:gd name="T10" fmla="*/ 3 w 3614"/>
              <a:gd name="T11" fmla="*/ 9 h 1625"/>
              <a:gd name="T12" fmla="*/ 20 w 3614"/>
              <a:gd name="T13" fmla="*/ 3 h 1625"/>
              <a:gd name="T14" fmla="*/ 3472 w 3614"/>
              <a:gd name="T15" fmla="*/ 1442 h 1625"/>
              <a:gd name="T16" fmla="*/ 3614 w 3614"/>
              <a:gd name="T17" fmla="*/ 1614 h 1625"/>
              <a:gd name="T18" fmla="*/ 3391 w 3614"/>
              <a:gd name="T19" fmla="*/ 1625 h 1625"/>
              <a:gd name="T20" fmla="*/ 3472 w 3614"/>
              <a:gd name="T21" fmla="*/ 1442 h 162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3614" h="1625">
                <a:moveTo>
                  <a:pt x="20" y="3"/>
                </a:moveTo>
                <a:lnTo>
                  <a:pt x="3467" y="1535"/>
                </a:lnTo>
                <a:cubicBezTo>
                  <a:pt x="3474" y="1538"/>
                  <a:pt x="3476" y="1546"/>
                  <a:pt x="3474" y="1552"/>
                </a:cubicBezTo>
                <a:cubicBezTo>
                  <a:pt x="3471" y="1558"/>
                  <a:pt x="3463" y="1561"/>
                  <a:pt x="3457" y="1558"/>
                </a:cubicBezTo>
                <a:lnTo>
                  <a:pt x="9" y="26"/>
                </a:lnTo>
                <a:cubicBezTo>
                  <a:pt x="3" y="23"/>
                  <a:pt x="0" y="16"/>
                  <a:pt x="3" y="9"/>
                </a:cubicBezTo>
                <a:cubicBezTo>
                  <a:pt x="6" y="3"/>
                  <a:pt x="13" y="0"/>
                  <a:pt x="20" y="3"/>
                </a:cubicBezTo>
                <a:close/>
                <a:moveTo>
                  <a:pt x="3472" y="1442"/>
                </a:moveTo>
                <a:lnTo>
                  <a:pt x="3614" y="1614"/>
                </a:lnTo>
                <a:lnTo>
                  <a:pt x="3391" y="1625"/>
                </a:lnTo>
                <a:lnTo>
                  <a:pt x="3472" y="1442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4" name="Group 31"/>
          <p:cNvGrpSpPr>
            <a:grpSpLocks/>
          </p:cNvGrpSpPr>
          <p:nvPr/>
        </p:nvGrpSpPr>
        <p:grpSpPr bwMode="auto">
          <a:xfrm>
            <a:off x="842684" y="1442565"/>
            <a:ext cx="2445404" cy="449263"/>
            <a:chOff x="535" y="728"/>
            <a:chExt cx="1796" cy="283"/>
          </a:xfrm>
        </p:grpSpPr>
        <p:sp>
          <p:nvSpPr>
            <p:cNvPr id="79888" name="Rectangle 29"/>
            <p:cNvSpPr>
              <a:spLocks noChangeArrowheads="1"/>
            </p:cNvSpPr>
            <p:nvPr/>
          </p:nvSpPr>
          <p:spPr bwMode="auto">
            <a:xfrm>
              <a:off x="535" y="728"/>
              <a:ext cx="1796" cy="283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9" name="Rectangle 30"/>
            <p:cNvSpPr>
              <a:spLocks noChangeArrowheads="1"/>
            </p:cNvSpPr>
            <p:nvPr/>
          </p:nvSpPr>
          <p:spPr bwMode="auto">
            <a:xfrm>
              <a:off x="535" y="728"/>
              <a:ext cx="1796" cy="283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5" name="Rectangle 32"/>
          <p:cNvSpPr>
            <a:spLocks noChangeArrowheads="1"/>
          </p:cNvSpPr>
          <p:nvPr/>
        </p:nvSpPr>
        <p:spPr bwMode="auto">
          <a:xfrm>
            <a:off x="1126847" y="1478237"/>
            <a:ext cx="1987550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NTT (O=NTT)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28" name="Group 39"/>
          <p:cNvGrpSpPr>
            <a:grpSpLocks/>
          </p:cNvGrpSpPr>
          <p:nvPr/>
        </p:nvGrpSpPr>
        <p:grpSpPr bwMode="auto">
          <a:xfrm>
            <a:off x="1430713" y="3692053"/>
            <a:ext cx="1557338" cy="450850"/>
            <a:chOff x="1161" y="2145"/>
            <a:chExt cx="981" cy="284"/>
          </a:xfrm>
        </p:grpSpPr>
        <p:sp>
          <p:nvSpPr>
            <p:cNvPr id="79878" name="Rectangle 37"/>
            <p:cNvSpPr>
              <a:spLocks noChangeArrowheads="1"/>
            </p:cNvSpPr>
            <p:nvPr/>
          </p:nvSpPr>
          <p:spPr bwMode="auto">
            <a:xfrm>
              <a:off x="1161" y="2145"/>
              <a:ext cx="981" cy="284"/>
            </a:xfrm>
            <a:prstGeom prst="rect">
              <a:avLst/>
            </a:prstGeom>
            <a:solidFill>
              <a:srgbClr val="00CC99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9885" name="Rectangle 38"/>
            <p:cNvSpPr>
              <a:spLocks noChangeArrowheads="1"/>
            </p:cNvSpPr>
            <p:nvPr/>
          </p:nvSpPr>
          <p:spPr bwMode="auto">
            <a:xfrm>
              <a:off x="1161" y="2145"/>
              <a:ext cx="981" cy="284"/>
            </a:xfrm>
            <a:prstGeom prst="rect">
              <a:avLst/>
            </a:prstGeom>
            <a:noFill/>
            <a:ln w="9525" cap="rnd">
              <a:solidFill>
                <a:srgbClr val="000000"/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" name="Rectangle 40"/>
          <p:cNvSpPr>
            <a:spLocks noChangeArrowheads="1"/>
          </p:cNvSpPr>
          <p:nvPr/>
        </p:nvSpPr>
        <p:spPr bwMode="auto">
          <a:xfrm>
            <a:off x="1506913" y="3763490"/>
            <a:ext cx="1573213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NTT_Japan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Freeform 41"/>
          <p:cNvSpPr>
            <a:spLocks noEditPoints="1"/>
          </p:cNvSpPr>
          <p:nvPr/>
        </p:nvSpPr>
        <p:spPr bwMode="auto">
          <a:xfrm>
            <a:off x="2083175" y="1887065"/>
            <a:ext cx="257175" cy="1730375"/>
          </a:xfrm>
          <a:custGeom>
            <a:avLst/>
            <a:gdLst>
              <a:gd name="T0" fmla="*/ 51 w 1373"/>
              <a:gd name="T1" fmla="*/ 23 h 9226"/>
              <a:gd name="T2" fmla="*/ 1208 w 1373"/>
              <a:gd name="T3" fmla="*/ 8893 h 9226"/>
              <a:gd name="T4" fmla="*/ 1187 w 1373"/>
              <a:gd name="T5" fmla="*/ 8921 h 9226"/>
              <a:gd name="T6" fmla="*/ 1159 w 1373"/>
              <a:gd name="T7" fmla="*/ 8899 h 9226"/>
              <a:gd name="T8" fmla="*/ 2 w 1373"/>
              <a:gd name="T9" fmla="*/ 30 h 9226"/>
              <a:gd name="T10" fmla="*/ 23 w 1373"/>
              <a:gd name="T11" fmla="*/ 2 h 9226"/>
              <a:gd name="T12" fmla="*/ 51 w 1373"/>
              <a:gd name="T13" fmla="*/ 23 h 9226"/>
              <a:gd name="T14" fmla="*/ 1373 w 1373"/>
              <a:gd name="T15" fmla="*/ 8804 h 9226"/>
              <a:gd name="T16" fmla="*/ 1226 w 1373"/>
              <a:gd name="T17" fmla="*/ 9226 h 9226"/>
              <a:gd name="T18" fmla="*/ 976 w 1373"/>
              <a:gd name="T19" fmla="*/ 8856 h 9226"/>
              <a:gd name="T20" fmla="*/ 1373 w 1373"/>
              <a:gd name="T21" fmla="*/ 8804 h 922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373" h="9226">
                <a:moveTo>
                  <a:pt x="51" y="23"/>
                </a:moveTo>
                <a:lnTo>
                  <a:pt x="1208" y="8893"/>
                </a:lnTo>
                <a:cubicBezTo>
                  <a:pt x="1210" y="8906"/>
                  <a:pt x="1200" y="8919"/>
                  <a:pt x="1187" y="8921"/>
                </a:cubicBezTo>
                <a:cubicBezTo>
                  <a:pt x="1173" y="8923"/>
                  <a:pt x="1160" y="8913"/>
                  <a:pt x="1159" y="8899"/>
                </a:cubicBezTo>
                <a:lnTo>
                  <a:pt x="2" y="30"/>
                </a:lnTo>
                <a:cubicBezTo>
                  <a:pt x="0" y="16"/>
                  <a:pt x="10" y="3"/>
                  <a:pt x="23" y="2"/>
                </a:cubicBezTo>
                <a:cubicBezTo>
                  <a:pt x="37" y="0"/>
                  <a:pt x="49" y="10"/>
                  <a:pt x="51" y="23"/>
                </a:cubicBezTo>
                <a:close/>
                <a:moveTo>
                  <a:pt x="1373" y="8804"/>
                </a:moveTo>
                <a:lnTo>
                  <a:pt x="1226" y="9226"/>
                </a:lnTo>
                <a:lnTo>
                  <a:pt x="976" y="8856"/>
                </a:lnTo>
                <a:lnTo>
                  <a:pt x="1373" y="880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Freeform 42"/>
          <p:cNvSpPr>
            <a:spLocks noEditPoints="1"/>
          </p:cNvSpPr>
          <p:nvPr/>
        </p:nvSpPr>
        <p:spPr bwMode="auto">
          <a:xfrm>
            <a:off x="2532438" y="4212753"/>
            <a:ext cx="455613" cy="679450"/>
          </a:xfrm>
          <a:custGeom>
            <a:avLst/>
            <a:gdLst>
              <a:gd name="T0" fmla="*/ 49 w 2428"/>
              <a:gd name="T1" fmla="*/ 15 h 3628"/>
              <a:gd name="T2" fmla="*/ 2264 w 2428"/>
              <a:gd name="T3" fmla="*/ 3337 h 3628"/>
              <a:gd name="T4" fmla="*/ 2257 w 2428"/>
              <a:gd name="T5" fmla="*/ 3372 h 3628"/>
              <a:gd name="T6" fmla="*/ 2223 w 2428"/>
              <a:gd name="T7" fmla="*/ 3365 h 3628"/>
              <a:gd name="T8" fmla="*/ 8 w 2428"/>
              <a:gd name="T9" fmla="*/ 42 h 3628"/>
              <a:gd name="T10" fmla="*/ 15 w 2428"/>
              <a:gd name="T11" fmla="*/ 8 h 3628"/>
              <a:gd name="T12" fmla="*/ 49 w 2428"/>
              <a:gd name="T13" fmla="*/ 15 h 3628"/>
              <a:gd name="T14" fmla="*/ 2373 w 2428"/>
              <a:gd name="T15" fmla="*/ 3185 h 3628"/>
              <a:gd name="T16" fmla="*/ 2428 w 2428"/>
              <a:gd name="T17" fmla="*/ 3628 h 3628"/>
              <a:gd name="T18" fmla="*/ 2040 w 2428"/>
              <a:gd name="T19" fmla="*/ 3407 h 3628"/>
              <a:gd name="T20" fmla="*/ 2373 w 2428"/>
              <a:gd name="T21" fmla="*/ 3185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2428" h="3628">
                <a:moveTo>
                  <a:pt x="49" y="15"/>
                </a:moveTo>
                <a:lnTo>
                  <a:pt x="2264" y="3337"/>
                </a:lnTo>
                <a:cubicBezTo>
                  <a:pt x="2272" y="3349"/>
                  <a:pt x="2269" y="3364"/>
                  <a:pt x="2257" y="3372"/>
                </a:cubicBezTo>
                <a:cubicBezTo>
                  <a:pt x="2246" y="3380"/>
                  <a:pt x="2230" y="3376"/>
                  <a:pt x="2223" y="3365"/>
                </a:cubicBezTo>
                <a:lnTo>
                  <a:pt x="8" y="42"/>
                </a:lnTo>
                <a:cubicBezTo>
                  <a:pt x="0" y="31"/>
                  <a:pt x="3" y="15"/>
                  <a:pt x="15" y="8"/>
                </a:cubicBezTo>
                <a:cubicBezTo>
                  <a:pt x="26" y="0"/>
                  <a:pt x="42" y="3"/>
                  <a:pt x="49" y="15"/>
                </a:cubicBezTo>
                <a:close/>
                <a:moveTo>
                  <a:pt x="2373" y="3185"/>
                </a:moveTo>
                <a:lnTo>
                  <a:pt x="2428" y="3628"/>
                </a:lnTo>
                <a:lnTo>
                  <a:pt x="2040" y="3407"/>
                </a:lnTo>
                <a:lnTo>
                  <a:pt x="2373" y="3185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2" name="Freeform 43"/>
          <p:cNvSpPr>
            <a:spLocks noEditPoints="1"/>
          </p:cNvSpPr>
          <p:nvPr/>
        </p:nvSpPr>
        <p:spPr bwMode="auto">
          <a:xfrm>
            <a:off x="1859338" y="4212753"/>
            <a:ext cx="309563" cy="679450"/>
          </a:xfrm>
          <a:custGeom>
            <a:avLst/>
            <a:gdLst>
              <a:gd name="T0" fmla="*/ 1643 w 1649"/>
              <a:gd name="T1" fmla="*/ 39 h 3628"/>
              <a:gd name="T2" fmla="*/ 179 w 1649"/>
              <a:gd name="T3" fmla="*/ 3334 h 3628"/>
              <a:gd name="T4" fmla="*/ 146 w 1649"/>
              <a:gd name="T5" fmla="*/ 3347 h 3628"/>
              <a:gd name="T6" fmla="*/ 133 w 1649"/>
              <a:gd name="T7" fmla="*/ 3314 h 3628"/>
              <a:gd name="T8" fmla="*/ 1598 w 1649"/>
              <a:gd name="T9" fmla="*/ 18 h 3628"/>
              <a:gd name="T10" fmla="*/ 1631 w 1649"/>
              <a:gd name="T11" fmla="*/ 6 h 3628"/>
              <a:gd name="T12" fmla="*/ 1643 w 1649"/>
              <a:gd name="T13" fmla="*/ 39 h 3628"/>
              <a:gd name="T14" fmla="*/ 366 w 1649"/>
              <a:gd name="T15" fmla="*/ 3344 h 3628"/>
              <a:gd name="T16" fmla="*/ 20 w 1649"/>
              <a:gd name="T17" fmla="*/ 3628 h 3628"/>
              <a:gd name="T18" fmla="*/ 0 w 1649"/>
              <a:gd name="T19" fmla="*/ 3182 h 3628"/>
              <a:gd name="T20" fmla="*/ 366 w 1649"/>
              <a:gd name="T21" fmla="*/ 3344 h 36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1649" h="3628">
                <a:moveTo>
                  <a:pt x="1643" y="39"/>
                </a:moveTo>
                <a:lnTo>
                  <a:pt x="179" y="3334"/>
                </a:lnTo>
                <a:cubicBezTo>
                  <a:pt x="173" y="3347"/>
                  <a:pt x="158" y="3352"/>
                  <a:pt x="146" y="3347"/>
                </a:cubicBezTo>
                <a:cubicBezTo>
                  <a:pt x="133" y="3341"/>
                  <a:pt x="127" y="3326"/>
                  <a:pt x="133" y="3314"/>
                </a:cubicBezTo>
                <a:lnTo>
                  <a:pt x="1598" y="18"/>
                </a:lnTo>
                <a:cubicBezTo>
                  <a:pt x="1603" y="6"/>
                  <a:pt x="1618" y="0"/>
                  <a:pt x="1631" y="6"/>
                </a:cubicBezTo>
                <a:cubicBezTo>
                  <a:pt x="1643" y="11"/>
                  <a:pt x="1649" y="26"/>
                  <a:pt x="1643" y="39"/>
                </a:cubicBezTo>
                <a:close/>
                <a:moveTo>
                  <a:pt x="366" y="3344"/>
                </a:moveTo>
                <a:lnTo>
                  <a:pt x="20" y="3628"/>
                </a:lnTo>
                <a:lnTo>
                  <a:pt x="0" y="3182"/>
                </a:lnTo>
                <a:lnTo>
                  <a:pt x="366" y="3344"/>
                </a:lnTo>
                <a:close/>
              </a:path>
            </a:pathLst>
          </a:custGeom>
          <a:solidFill>
            <a:srgbClr val="000000"/>
          </a:solidFill>
          <a:ln w="3175" cap="flat">
            <a:solidFill>
              <a:srgbClr val="000000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9873" name="Rectangle 44"/>
          <p:cNvSpPr>
            <a:spLocks noChangeArrowheads="1"/>
          </p:cNvSpPr>
          <p:nvPr/>
        </p:nvSpPr>
        <p:spPr bwMode="auto">
          <a:xfrm>
            <a:off x="1732338" y="5038253"/>
            <a:ext cx="1539875" cy="41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algn="l" rtl="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Certificates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9875" name="Freeform 46"/>
          <p:cNvSpPr>
            <a:spLocks noEditPoints="1"/>
          </p:cNvSpPr>
          <p:nvPr/>
        </p:nvSpPr>
        <p:spPr bwMode="auto">
          <a:xfrm>
            <a:off x="4089775" y="1891828"/>
            <a:ext cx="330200" cy="1801813"/>
          </a:xfrm>
          <a:custGeom>
            <a:avLst/>
            <a:gdLst>
              <a:gd name="T0" fmla="*/ 195 w 208"/>
              <a:gd name="T1" fmla="*/ 1104 h 1135"/>
              <a:gd name="T2" fmla="*/ 208 w 208"/>
              <a:gd name="T3" fmla="*/ 1134 h 1135"/>
              <a:gd name="T4" fmla="*/ 191 w 208"/>
              <a:gd name="T5" fmla="*/ 1081 h 1135"/>
              <a:gd name="T6" fmla="*/ 194 w 208"/>
              <a:gd name="T7" fmla="*/ 1048 h 1135"/>
              <a:gd name="T8" fmla="*/ 191 w 208"/>
              <a:gd name="T9" fmla="*/ 1081 h 1135"/>
              <a:gd name="T10" fmla="*/ 177 w 208"/>
              <a:gd name="T11" fmla="*/ 995 h 1135"/>
              <a:gd name="T12" fmla="*/ 190 w 208"/>
              <a:gd name="T13" fmla="*/ 1025 h 1135"/>
              <a:gd name="T14" fmla="*/ 173 w 208"/>
              <a:gd name="T15" fmla="*/ 972 h 1135"/>
              <a:gd name="T16" fmla="*/ 176 w 208"/>
              <a:gd name="T17" fmla="*/ 940 h 1135"/>
              <a:gd name="T18" fmla="*/ 173 w 208"/>
              <a:gd name="T19" fmla="*/ 972 h 1135"/>
              <a:gd name="T20" fmla="*/ 159 w 208"/>
              <a:gd name="T21" fmla="*/ 887 h 1135"/>
              <a:gd name="T22" fmla="*/ 172 w 208"/>
              <a:gd name="T23" fmla="*/ 916 h 1135"/>
              <a:gd name="T24" fmla="*/ 155 w 208"/>
              <a:gd name="T25" fmla="*/ 863 h 1135"/>
              <a:gd name="T26" fmla="*/ 158 w 208"/>
              <a:gd name="T27" fmla="*/ 831 h 1135"/>
              <a:gd name="T28" fmla="*/ 155 w 208"/>
              <a:gd name="T29" fmla="*/ 863 h 1135"/>
              <a:gd name="T30" fmla="*/ 141 w 208"/>
              <a:gd name="T31" fmla="*/ 778 h 1135"/>
              <a:gd name="T32" fmla="*/ 154 w 208"/>
              <a:gd name="T33" fmla="*/ 808 h 1135"/>
              <a:gd name="T34" fmla="*/ 137 w 208"/>
              <a:gd name="T35" fmla="*/ 754 h 1135"/>
              <a:gd name="T36" fmla="*/ 139 w 208"/>
              <a:gd name="T37" fmla="*/ 722 h 1135"/>
              <a:gd name="T38" fmla="*/ 137 w 208"/>
              <a:gd name="T39" fmla="*/ 754 h 1135"/>
              <a:gd name="T40" fmla="*/ 123 w 208"/>
              <a:gd name="T41" fmla="*/ 669 h 1135"/>
              <a:gd name="T42" fmla="*/ 136 w 208"/>
              <a:gd name="T43" fmla="*/ 699 h 1135"/>
              <a:gd name="T44" fmla="*/ 119 w 208"/>
              <a:gd name="T45" fmla="*/ 646 h 1135"/>
              <a:gd name="T46" fmla="*/ 121 w 208"/>
              <a:gd name="T47" fmla="*/ 613 h 1135"/>
              <a:gd name="T48" fmla="*/ 119 w 208"/>
              <a:gd name="T49" fmla="*/ 646 h 1135"/>
              <a:gd name="T50" fmla="*/ 105 w 208"/>
              <a:gd name="T51" fmla="*/ 560 h 1135"/>
              <a:gd name="T52" fmla="*/ 117 w 208"/>
              <a:gd name="T53" fmla="*/ 590 h 1135"/>
              <a:gd name="T54" fmla="*/ 101 w 208"/>
              <a:gd name="T55" fmla="*/ 537 h 1135"/>
              <a:gd name="T56" fmla="*/ 103 w 208"/>
              <a:gd name="T57" fmla="*/ 505 h 1135"/>
              <a:gd name="T58" fmla="*/ 101 w 208"/>
              <a:gd name="T59" fmla="*/ 537 h 1135"/>
              <a:gd name="T60" fmla="*/ 86 w 208"/>
              <a:gd name="T61" fmla="*/ 452 h 1135"/>
              <a:gd name="T62" fmla="*/ 99 w 208"/>
              <a:gd name="T63" fmla="*/ 481 h 1135"/>
              <a:gd name="T64" fmla="*/ 83 w 208"/>
              <a:gd name="T65" fmla="*/ 428 h 1135"/>
              <a:gd name="T66" fmla="*/ 85 w 208"/>
              <a:gd name="T67" fmla="*/ 396 h 1135"/>
              <a:gd name="T68" fmla="*/ 83 w 208"/>
              <a:gd name="T69" fmla="*/ 428 h 1135"/>
              <a:gd name="T70" fmla="*/ 68 w 208"/>
              <a:gd name="T71" fmla="*/ 343 h 1135"/>
              <a:gd name="T72" fmla="*/ 81 w 208"/>
              <a:gd name="T73" fmla="*/ 373 h 1135"/>
              <a:gd name="T74" fmla="*/ 64 w 208"/>
              <a:gd name="T75" fmla="*/ 319 h 1135"/>
              <a:gd name="T76" fmla="*/ 67 w 208"/>
              <a:gd name="T77" fmla="*/ 287 h 1135"/>
              <a:gd name="T78" fmla="*/ 64 w 208"/>
              <a:gd name="T79" fmla="*/ 319 h 1135"/>
              <a:gd name="T80" fmla="*/ 50 w 208"/>
              <a:gd name="T81" fmla="*/ 234 h 1135"/>
              <a:gd name="T82" fmla="*/ 63 w 208"/>
              <a:gd name="T83" fmla="*/ 264 h 1135"/>
              <a:gd name="T84" fmla="*/ 46 w 208"/>
              <a:gd name="T85" fmla="*/ 211 h 1135"/>
              <a:gd name="T86" fmla="*/ 49 w 208"/>
              <a:gd name="T87" fmla="*/ 178 h 1135"/>
              <a:gd name="T88" fmla="*/ 46 w 208"/>
              <a:gd name="T89" fmla="*/ 211 h 1135"/>
              <a:gd name="T90" fmla="*/ 32 w 208"/>
              <a:gd name="T91" fmla="*/ 125 h 1135"/>
              <a:gd name="T92" fmla="*/ 45 w 208"/>
              <a:gd name="T93" fmla="*/ 155 h 1135"/>
              <a:gd name="T94" fmla="*/ 28 w 208"/>
              <a:gd name="T95" fmla="*/ 102 h 1135"/>
              <a:gd name="T96" fmla="*/ 31 w 208"/>
              <a:gd name="T97" fmla="*/ 70 h 1135"/>
              <a:gd name="T98" fmla="*/ 28 w 208"/>
              <a:gd name="T99" fmla="*/ 102 h 1135"/>
              <a:gd name="T100" fmla="*/ 18 w 208"/>
              <a:gd name="T101" fmla="*/ 40 h 1135"/>
              <a:gd name="T102" fmla="*/ 27 w 208"/>
              <a:gd name="T103" fmla="*/ 46 h 1135"/>
              <a:gd name="T104" fmla="*/ 0 w 208"/>
              <a:gd name="T105" fmla="*/ 51 h 1135"/>
              <a:gd name="T106" fmla="*/ 46 w 208"/>
              <a:gd name="T107" fmla="*/ 43 h 11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</a:cxnLst>
            <a:rect l="0" t="0" r="r" b="b"/>
            <a:pathLst>
              <a:path w="208" h="1135">
                <a:moveTo>
                  <a:pt x="200" y="1135"/>
                </a:moveTo>
                <a:lnTo>
                  <a:pt x="195" y="1104"/>
                </a:lnTo>
                <a:lnTo>
                  <a:pt x="203" y="1103"/>
                </a:lnTo>
                <a:lnTo>
                  <a:pt x="208" y="1134"/>
                </a:lnTo>
                <a:lnTo>
                  <a:pt x="200" y="1135"/>
                </a:lnTo>
                <a:close/>
                <a:moveTo>
                  <a:pt x="191" y="1081"/>
                </a:moveTo>
                <a:lnTo>
                  <a:pt x="186" y="1050"/>
                </a:lnTo>
                <a:lnTo>
                  <a:pt x="194" y="1048"/>
                </a:lnTo>
                <a:lnTo>
                  <a:pt x="199" y="1079"/>
                </a:lnTo>
                <a:lnTo>
                  <a:pt x="191" y="1081"/>
                </a:lnTo>
                <a:close/>
                <a:moveTo>
                  <a:pt x="182" y="1026"/>
                </a:moveTo>
                <a:lnTo>
                  <a:pt x="177" y="995"/>
                </a:lnTo>
                <a:lnTo>
                  <a:pt x="185" y="994"/>
                </a:lnTo>
                <a:lnTo>
                  <a:pt x="190" y="1025"/>
                </a:lnTo>
                <a:lnTo>
                  <a:pt x="182" y="1026"/>
                </a:lnTo>
                <a:close/>
                <a:moveTo>
                  <a:pt x="173" y="972"/>
                </a:moveTo>
                <a:lnTo>
                  <a:pt x="168" y="941"/>
                </a:lnTo>
                <a:lnTo>
                  <a:pt x="176" y="940"/>
                </a:lnTo>
                <a:lnTo>
                  <a:pt x="181" y="971"/>
                </a:lnTo>
                <a:lnTo>
                  <a:pt x="173" y="972"/>
                </a:lnTo>
                <a:close/>
                <a:moveTo>
                  <a:pt x="164" y="918"/>
                </a:moveTo>
                <a:lnTo>
                  <a:pt x="159" y="887"/>
                </a:lnTo>
                <a:lnTo>
                  <a:pt x="167" y="885"/>
                </a:lnTo>
                <a:lnTo>
                  <a:pt x="172" y="916"/>
                </a:lnTo>
                <a:lnTo>
                  <a:pt x="164" y="918"/>
                </a:lnTo>
                <a:close/>
                <a:moveTo>
                  <a:pt x="155" y="863"/>
                </a:moveTo>
                <a:lnTo>
                  <a:pt x="150" y="832"/>
                </a:lnTo>
                <a:lnTo>
                  <a:pt x="158" y="831"/>
                </a:lnTo>
                <a:lnTo>
                  <a:pt x="163" y="862"/>
                </a:lnTo>
                <a:lnTo>
                  <a:pt x="155" y="863"/>
                </a:lnTo>
                <a:close/>
                <a:moveTo>
                  <a:pt x="146" y="809"/>
                </a:moveTo>
                <a:lnTo>
                  <a:pt x="141" y="778"/>
                </a:lnTo>
                <a:lnTo>
                  <a:pt x="149" y="776"/>
                </a:lnTo>
                <a:lnTo>
                  <a:pt x="154" y="808"/>
                </a:lnTo>
                <a:lnTo>
                  <a:pt x="146" y="809"/>
                </a:lnTo>
                <a:close/>
                <a:moveTo>
                  <a:pt x="137" y="754"/>
                </a:moveTo>
                <a:lnTo>
                  <a:pt x="132" y="723"/>
                </a:lnTo>
                <a:lnTo>
                  <a:pt x="139" y="722"/>
                </a:lnTo>
                <a:lnTo>
                  <a:pt x="145" y="753"/>
                </a:lnTo>
                <a:lnTo>
                  <a:pt x="137" y="754"/>
                </a:lnTo>
                <a:close/>
                <a:moveTo>
                  <a:pt x="128" y="700"/>
                </a:moveTo>
                <a:lnTo>
                  <a:pt x="123" y="669"/>
                </a:lnTo>
                <a:lnTo>
                  <a:pt x="130" y="668"/>
                </a:lnTo>
                <a:lnTo>
                  <a:pt x="136" y="699"/>
                </a:lnTo>
                <a:lnTo>
                  <a:pt x="128" y="700"/>
                </a:lnTo>
                <a:close/>
                <a:moveTo>
                  <a:pt x="119" y="646"/>
                </a:moveTo>
                <a:lnTo>
                  <a:pt x="114" y="615"/>
                </a:lnTo>
                <a:lnTo>
                  <a:pt x="121" y="613"/>
                </a:lnTo>
                <a:lnTo>
                  <a:pt x="127" y="644"/>
                </a:lnTo>
                <a:lnTo>
                  <a:pt x="119" y="646"/>
                </a:lnTo>
                <a:close/>
                <a:moveTo>
                  <a:pt x="110" y="591"/>
                </a:moveTo>
                <a:lnTo>
                  <a:pt x="105" y="560"/>
                </a:lnTo>
                <a:lnTo>
                  <a:pt x="112" y="559"/>
                </a:lnTo>
                <a:lnTo>
                  <a:pt x="117" y="590"/>
                </a:lnTo>
                <a:lnTo>
                  <a:pt x="110" y="591"/>
                </a:lnTo>
                <a:close/>
                <a:moveTo>
                  <a:pt x="101" y="537"/>
                </a:moveTo>
                <a:lnTo>
                  <a:pt x="96" y="506"/>
                </a:lnTo>
                <a:lnTo>
                  <a:pt x="103" y="505"/>
                </a:lnTo>
                <a:lnTo>
                  <a:pt x="108" y="536"/>
                </a:lnTo>
                <a:lnTo>
                  <a:pt x="101" y="537"/>
                </a:lnTo>
                <a:close/>
                <a:moveTo>
                  <a:pt x="92" y="483"/>
                </a:moveTo>
                <a:lnTo>
                  <a:pt x="86" y="452"/>
                </a:lnTo>
                <a:lnTo>
                  <a:pt x="94" y="450"/>
                </a:lnTo>
                <a:lnTo>
                  <a:pt x="99" y="481"/>
                </a:lnTo>
                <a:lnTo>
                  <a:pt x="92" y="483"/>
                </a:lnTo>
                <a:close/>
                <a:moveTo>
                  <a:pt x="83" y="428"/>
                </a:moveTo>
                <a:lnTo>
                  <a:pt x="77" y="397"/>
                </a:lnTo>
                <a:lnTo>
                  <a:pt x="85" y="396"/>
                </a:lnTo>
                <a:lnTo>
                  <a:pt x="90" y="427"/>
                </a:lnTo>
                <a:lnTo>
                  <a:pt x="83" y="428"/>
                </a:lnTo>
                <a:close/>
                <a:moveTo>
                  <a:pt x="73" y="374"/>
                </a:moveTo>
                <a:lnTo>
                  <a:pt x="68" y="343"/>
                </a:lnTo>
                <a:lnTo>
                  <a:pt x="76" y="341"/>
                </a:lnTo>
                <a:lnTo>
                  <a:pt x="81" y="373"/>
                </a:lnTo>
                <a:lnTo>
                  <a:pt x="73" y="374"/>
                </a:lnTo>
                <a:close/>
                <a:moveTo>
                  <a:pt x="64" y="319"/>
                </a:moveTo>
                <a:lnTo>
                  <a:pt x="59" y="288"/>
                </a:lnTo>
                <a:lnTo>
                  <a:pt x="67" y="287"/>
                </a:lnTo>
                <a:lnTo>
                  <a:pt x="72" y="318"/>
                </a:lnTo>
                <a:lnTo>
                  <a:pt x="64" y="319"/>
                </a:lnTo>
                <a:close/>
                <a:moveTo>
                  <a:pt x="55" y="265"/>
                </a:moveTo>
                <a:lnTo>
                  <a:pt x="50" y="234"/>
                </a:lnTo>
                <a:lnTo>
                  <a:pt x="58" y="233"/>
                </a:lnTo>
                <a:lnTo>
                  <a:pt x="63" y="264"/>
                </a:lnTo>
                <a:lnTo>
                  <a:pt x="55" y="265"/>
                </a:lnTo>
                <a:close/>
                <a:moveTo>
                  <a:pt x="46" y="211"/>
                </a:moveTo>
                <a:lnTo>
                  <a:pt x="41" y="180"/>
                </a:lnTo>
                <a:lnTo>
                  <a:pt x="49" y="178"/>
                </a:lnTo>
                <a:lnTo>
                  <a:pt x="54" y="209"/>
                </a:lnTo>
                <a:lnTo>
                  <a:pt x="46" y="211"/>
                </a:lnTo>
                <a:close/>
                <a:moveTo>
                  <a:pt x="37" y="156"/>
                </a:moveTo>
                <a:lnTo>
                  <a:pt x="32" y="125"/>
                </a:lnTo>
                <a:lnTo>
                  <a:pt x="40" y="124"/>
                </a:lnTo>
                <a:lnTo>
                  <a:pt x="45" y="155"/>
                </a:lnTo>
                <a:lnTo>
                  <a:pt x="37" y="156"/>
                </a:lnTo>
                <a:close/>
                <a:moveTo>
                  <a:pt x="28" y="102"/>
                </a:moveTo>
                <a:lnTo>
                  <a:pt x="23" y="71"/>
                </a:lnTo>
                <a:lnTo>
                  <a:pt x="31" y="70"/>
                </a:lnTo>
                <a:lnTo>
                  <a:pt x="36" y="101"/>
                </a:lnTo>
                <a:lnTo>
                  <a:pt x="28" y="102"/>
                </a:lnTo>
                <a:close/>
                <a:moveTo>
                  <a:pt x="19" y="48"/>
                </a:moveTo>
                <a:lnTo>
                  <a:pt x="18" y="40"/>
                </a:lnTo>
                <a:lnTo>
                  <a:pt x="26" y="39"/>
                </a:lnTo>
                <a:lnTo>
                  <a:pt x="27" y="46"/>
                </a:lnTo>
                <a:lnTo>
                  <a:pt x="19" y="48"/>
                </a:lnTo>
                <a:close/>
                <a:moveTo>
                  <a:pt x="0" y="51"/>
                </a:moveTo>
                <a:lnTo>
                  <a:pt x="15" y="0"/>
                </a:lnTo>
                <a:lnTo>
                  <a:pt x="46" y="43"/>
                </a:lnTo>
                <a:lnTo>
                  <a:pt x="0" y="51"/>
                </a:lnTo>
                <a:close/>
              </a:path>
            </a:pathLst>
          </a:custGeom>
          <a:solidFill>
            <a:srgbClr val="9900CC"/>
          </a:solidFill>
          <a:ln w="3175" cap="flat">
            <a:solidFill>
              <a:srgbClr val="9900CC"/>
            </a:solidFill>
            <a:prstDash val="solid"/>
            <a:bevel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79899" name="Straight Arrow Connector 79898"/>
          <p:cNvCxnSpPr>
            <a:stCxn id="79885" idx="3"/>
            <a:endCxn id="79892" idx="1"/>
          </p:cNvCxnSpPr>
          <p:nvPr/>
        </p:nvCxnSpPr>
        <p:spPr bwMode="auto">
          <a:xfrm flipV="1">
            <a:off x="2988051" y="3907952"/>
            <a:ext cx="1157287" cy="952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0" name="Rectangle 7"/>
          <p:cNvSpPr>
            <a:spLocks noChangeArrowheads="1"/>
          </p:cNvSpPr>
          <p:nvPr/>
        </p:nvSpPr>
        <p:spPr bwMode="auto">
          <a:xfrm>
            <a:off x="7146399" y="1447114"/>
            <a:ext cx="1282700" cy="48072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/>
              <a:t>Symantec</a:t>
            </a:r>
          </a:p>
        </p:txBody>
      </p:sp>
      <p:sp>
        <p:nvSpPr>
          <p:cNvPr id="61" name="Line 9"/>
          <p:cNvSpPr>
            <a:spLocks noChangeShapeType="1"/>
          </p:cNvSpPr>
          <p:nvPr/>
        </p:nvSpPr>
        <p:spPr bwMode="auto">
          <a:xfrm>
            <a:off x="6087036" y="1690215"/>
            <a:ext cx="1059363" cy="309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62" name="Text Box 10"/>
          <p:cNvSpPr txBox="1">
            <a:spLocks noChangeArrowheads="1"/>
          </p:cNvSpPr>
          <p:nvPr/>
        </p:nvSpPr>
        <p:spPr bwMode="auto">
          <a:xfrm>
            <a:off x="6087036" y="1069721"/>
            <a:ext cx="102784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/>
              <a:t>Exclude </a:t>
            </a:r>
            <a:br>
              <a:rPr lang="en-US" altLang="en-US" sz="1600"/>
            </a:br>
            <a:r>
              <a:rPr lang="en-US" altLang="en-US" sz="1600"/>
              <a:t>ibm.com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87036" y="4817590"/>
            <a:ext cx="2633895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Name constraints not enforced in TLS!</a:t>
            </a:r>
          </a:p>
        </p:txBody>
      </p:sp>
      <p:sp>
        <p:nvSpPr>
          <p:cNvPr id="49" name="Slide Number Placeholder 3">
            <a:extLst>
              <a:ext uri="{FF2B5EF4-FFF2-40B4-BE49-F238E27FC236}">
                <a16:creationId xmlns:a16="http://schemas.microsoft.com/office/drawing/2014/main" id="{51037133-907B-804E-8BE9-978ADF26A1CE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06871774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600" dirty="0">
                <a:sym typeface="Wingdings" panose="05000000000000000000" pitchFamily="2" charset="2"/>
              </a:rPr>
              <a:t>Chapter 8:</a:t>
            </a:r>
          </a:p>
          <a:p>
            <a:pPr marL="784225" lvl="1" indent="-457200"/>
            <a:r>
              <a:rPr lang="en-US" altLang="he-IL" sz="2400" dirty="0">
                <a:sym typeface="Wingdings" panose="05000000000000000000" pitchFamily="2" charset="2"/>
              </a:rPr>
              <a:t>Sections 8.1, 8.2, and 8.3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C142CDB-C103-324B-865C-645B46F72F3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36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93982687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43933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63513"/>
            <a:ext cx="7970838" cy="979487"/>
          </a:xfrm>
        </p:spPr>
        <p:txBody>
          <a:bodyPr/>
          <a:lstStyle/>
          <a:p>
            <a:pPr eaLnBrk="1" hangingPunct="1"/>
            <a:r>
              <a:rPr lang="en-US" altLang="en-US"/>
              <a:t>Public Key Certificates &amp; Authorities</a:t>
            </a:r>
          </a:p>
        </p:txBody>
      </p:sp>
      <p:sp>
        <p:nvSpPr>
          <p:cNvPr id="2151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14400"/>
            <a:ext cx="8077200" cy="1593669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en-US" sz="2100" i="1" dirty="0">
                <a:solidFill>
                  <a:srgbClr val="0000FF"/>
                </a:solidFill>
              </a:rPr>
              <a:t>Certificate</a:t>
            </a:r>
            <a:r>
              <a:rPr lang="en-US" altLang="en-US" sz="2100" i="1" dirty="0"/>
              <a:t>:</a:t>
            </a:r>
            <a:r>
              <a:rPr lang="en-US" altLang="en-US" sz="2100" dirty="0"/>
              <a:t> signature by </a:t>
            </a:r>
            <a:r>
              <a:rPr lang="en-US" altLang="en-US" sz="2100" dirty="0">
                <a:solidFill>
                  <a:srgbClr val="0000FF"/>
                </a:solidFill>
              </a:rPr>
              <a:t>Issuer / Certificate Authority (CA) </a:t>
            </a:r>
            <a:r>
              <a:rPr lang="en-US" altLang="en-US" sz="2100" dirty="0"/>
              <a:t>over  </a:t>
            </a:r>
            <a:r>
              <a:rPr lang="en-US" altLang="en-US" sz="2100" dirty="0">
                <a:solidFill>
                  <a:srgbClr val="0000FF"/>
                </a:solidFill>
              </a:rPr>
              <a:t>subject</a:t>
            </a:r>
            <a:r>
              <a:rPr lang="en-US" altLang="en-US" sz="2100" dirty="0"/>
              <a:t>’s public key and </a:t>
            </a:r>
            <a:r>
              <a:rPr lang="en-US" altLang="en-US" sz="2100" dirty="0">
                <a:solidFill>
                  <a:srgbClr val="0000FF"/>
                </a:solidFill>
              </a:rPr>
              <a:t>attributes</a:t>
            </a:r>
            <a:endParaRPr lang="en-US" altLang="en-US" sz="2100" i="1" dirty="0">
              <a:solidFill>
                <a:srgbClr val="0000FF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en-US" altLang="en-US" sz="2100" dirty="0">
                <a:solidFill>
                  <a:srgbClr val="0000FF"/>
                </a:solidFill>
              </a:rPr>
              <a:t>Attributes: </a:t>
            </a:r>
            <a:r>
              <a:rPr lang="en-US" altLang="en-US" sz="2100" dirty="0"/>
              <a:t>identity (ID) and others…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/>
              <a:t>Validated by CA (liability?)</a:t>
            </a:r>
          </a:p>
          <a:p>
            <a:pPr marL="742950" lvl="1" indent="-285750" eaLnBrk="1" hangingPunct="1">
              <a:lnSpc>
                <a:spcPct val="80000"/>
              </a:lnSpc>
            </a:pPr>
            <a:r>
              <a:rPr lang="en-US" altLang="en-US" sz="2000" dirty="0"/>
              <a:t>Used by </a:t>
            </a:r>
            <a:r>
              <a:rPr lang="en-US" altLang="en-US" sz="2000" b="1" dirty="0">
                <a:solidFill>
                  <a:srgbClr val="0000FF"/>
                </a:solidFill>
              </a:rPr>
              <a:t>relying party </a:t>
            </a:r>
            <a:r>
              <a:rPr lang="en-US" altLang="en-US" sz="2000" dirty="0"/>
              <a:t>for decisions (e.g., use this website?)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2D2F6AD-AD4B-6C43-BC69-7E28C3802F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95120" y="2743743"/>
            <a:ext cx="5745136" cy="2855867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CBAEBCB-C05C-7643-9C09-6AB1421360CA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5426491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88938" y="277813"/>
            <a:ext cx="8297862" cy="779462"/>
          </a:xfrm>
        </p:spPr>
        <p:txBody>
          <a:bodyPr wrap="square" anchor="t">
            <a:normAutofit/>
          </a:bodyPr>
          <a:lstStyle/>
          <a:p>
            <a:pPr eaLnBrk="1" hangingPunct="1"/>
            <a:r>
              <a:rPr lang="en-US" altLang="en-US" dirty="0"/>
              <a:t>Main application: Web-PKI</a:t>
            </a:r>
          </a:p>
        </p:txBody>
      </p:sp>
      <p:graphicFrame>
        <p:nvGraphicFramePr>
          <p:cNvPr id="21512" name="Rectangle 3">
            <a:extLst>
              <a:ext uri="{FF2B5EF4-FFF2-40B4-BE49-F238E27FC236}">
                <a16:creationId xmlns:a16="http://schemas.microsoft.com/office/drawing/2014/main" id="{C487749F-279F-48EF-8FD4-EEB46517C1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458058"/>
              </p:ext>
            </p:extLst>
          </p:nvPr>
        </p:nvGraphicFramePr>
        <p:xfrm>
          <a:off x="457200" y="1149350"/>
          <a:ext cx="8229600" cy="49815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BA1AC09-DCC3-0945-964D-48B236EAA3AD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428394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D9276-E515-4815-853D-C6C3D8CCA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Certificates are all about </a:t>
            </a:r>
            <a:r>
              <a:rPr lang="en-US" b="1" dirty="0"/>
              <a:t>Trust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D707D-A545-41D5-8A04-8253A9E7EE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149350"/>
                <a:ext cx="8297862" cy="4981575"/>
              </a:xfrm>
            </p:spPr>
            <p:txBody>
              <a:bodyPr/>
              <a:lstStyle/>
              <a:p>
                <a:r>
                  <a:rPr lang="en-US" sz="2800" dirty="0"/>
                  <a:t>Certificate: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𝑆𝑖𝑔𝑛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𝐶𝐴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𝑐𝑜𝑚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𝐵𝑜𝑏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,…</m:t>
                        </m:r>
                      </m:e>
                    </m:d>
                  </m:oMath>
                </a14:m>
                <a:endParaRPr lang="en-US" sz="2800" dirty="0"/>
              </a:p>
              <a:p>
                <a:pPr lvl="1"/>
                <a:r>
                  <a:rPr lang="en-US" sz="2400" dirty="0"/>
                  <a:t>CA attests that Bob’s public key is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𝐵𝑜𝑏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endParaRPr lang="en-US" sz="2400" dirty="0"/>
              </a:p>
              <a:p>
                <a:r>
                  <a:rPr lang="en-US" sz="2800" dirty="0"/>
                  <a:t>Do we </a:t>
                </a:r>
                <a:r>
                  <a:rPr lang="en-US" sz="2800" b="1" dirty="0"/>
                  <a:t>trust</a:t>
                </a:r>
                <a:r>
                  <a:rPr lang="en-US" sz="2800" dirty="0"/>
                  <a:t> this attestation to be true?</a:t>
                </a:r>
              </a:p>
              <a:p>
                <a:r>
                  <a:rPr lang="en-US" sz="2800" dirty="0"/>
                  <a:t>Special case of </a:t>
                </a:r>
                <a:r>
                  <a:rPr lang="en-US" sz="2800" b="1" dirty="0"/>
                  <a:t>trust management</a:t>
                </a:r>
              </a:p>
              <a:p>
                <a:pPr lvl="1"/>
                <a:r>
                  <a:rPr lang="en-US" sz="2400" dirty="0"/>
                  <a:t>Important problem far beyond PKI… still not resolved !</a:t>
                </a:r>
              </a:p>
              <a:p>
                <a:pPr marL="0" indent="0">
                  <a:buNone/>
                </a:pPr>
                <a:endParaRPr lang="en-US" sz="2800" b="1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7D707D-A545-41D5-8A04-8253A9E7EE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149350"/>
                <a:ext cx="8297862" cy="4981575"/>
              </a:xfrm>
              <a:blipFill>
                <a:blip r:embed="rId2"/>
                <a:stretch>
                  <a:fillRect l="-459" t="-1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14289C86-8BF5-4040-8851-70E3211D8E4F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6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615268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143668"/>
            <a:ext cx="8297862" cy="566737"/>
          </a:xfrm>
        </p:spPr>
        <p:txBody>
          <a:bodyPr/>
          <a:lstStyle/>
          <a:p>
            <a:r>
              <a:rPr lang="en-US" dirty="0"/>
              <a:t>Rogue Certificates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937" y="844551"/>
            <a:ext cx="8462099" cy="5234032"/>
          </a:xfrm>
        </p:spPr>
        <p:txBody>
          <a:bodyPr/>
          <a:lstStyle/>
          <a:p>
            <a:r>
              <a:rPr lang="en-US" sz="2400" dirty="0"/>
              <a:t>Rogue cert: equivocating or misleading (domain) name</a:t>
            </a:r>
          </a:p>
          <a:p>
            <a:r>
              <a:rPr lang="en-US" sz="2400" dirty="0"/>
              <a:t>Attacker goals: </a:t>
            </a:r>
          </a:p>
          <a:p>
            <a:pPr lvl="1"/>
            <a:r>
              <a:rPr lang="en-US" sz="2200" dirty="0"/>
              <a:t>Impersonate: web-site, phishing email, signed malware..</a:t>
            </a:r>
          </a:p>
          <a:p>
            <a:pPr lvl="1"/>
            <a:r>
              <a:rPr lang="en-US" sz="2200" dirty="0"/>
              <a:t>Equivocating (same name): circumvent name-based security mechanisms, such as </a:t>
            </a:r>
            <a:r>
              <a:rPr lang="en-US" sz="2200" i="1" dirty="0"/>
              <a:t>Same-Origin-Policy (SOP), blacklists, whitelists</a:t>
            </a:r>
            <a:r>
              <a:rPr lang="en-US" sz="2200" dirty="0"/>
              <a:t>, </a:t>
            </a:r>
            <a:r>
              <a:rPr lang="en-US" sz="2200" i="1" dirty="0"/>
              <a:t>access-control </a:t>
            </a:r>
            <a:r>
              <a:rPr lang="en-US" sz="2200" dirty="0"/>
              <a:t>…</a:t>
            </a:r>
          </a:p>
          <a:p>
            <a:pPr lvl="1"/>
            <a:r>
              <a:rPr lang="en-US" sz="2200" dirty="0"/>
              <a:t>Name may be misleading even if not equivocating</a:t>
            </a:r>
          </a:p>
          <a:p>
            <a:r>
              <a:rPr lang="en-US" sz="2400" dirty="0"/>
              <a:t>Types of misleading names (‘cybersquatting’):</a:t>
            </a:r>
          </a:p>
          <a:p>
            <a:pPr lvl="1"/>
            <a:r>
              <a:rPr lang="en-US" sz="2000" dirty="0"/>
              <a:t>Combo names: bank.com vs.</a:t>
            </a:r>
            <a:r>
              <a:rPr lang="en-US" sz="2000" dirty="0">
                <a:solidFill>
                  <a:srgbClr val="FF0000"/>
                </a:solidFill>
              </a:rPr>
              <a:t> accts-bank.com, bank.accts.com, …</a:t>
            </a:r>
          </a:p>
          <a:p>
            <a:pPr lvl="1"/>
            <a:r>
              <a:rPr lang="en-US" sz="2000" dirty="0"/>
              <a:t>Domain-name hacking: accts.bank.com vs. </a:t>
            </a:r>
            <a:r>
              <a:rPr lang="en-US" sz="2000" dirty="0">
                <a:solidFill>
                  <a:srgbClr val="FF0000"/>
                </a:solidFill>
              </a:rPr>
              <a:t>accts-bank.com, … </a:t>
            </a:r>
            <a:r>
              <a:rPr lang="en-US" sz="2000" dirty="0"/>
              <a:t>or </a:t>
            </a:r>
            <a:r>
              <a:rPr lang="en-US" sz="2000" dirty="0">
                <a:solidFill>
                  <a:srgbClr val="FF0000"/>
                </a:solidFill>
              </a:rPr>
              <a:t>accts-bank.co</a:t>
            </a:r>
            <a:endParaRPr lang="en-US" sz="2000" dirty="0"/>
          </a:p>
          <a:p>
            <a:pPr lvl="1"/>
            <a:r>
              <a:rPr lang="en-US" sz="2000" dirty="0"/>
              <a:t>Homographic: paypal.com [l is L] vs. </a:t>
            </a:r>
            <a:r>
              <a:rPr lang="en-US" sz="2000" dirty="0">
                <a:solidFill>
                  <a:srgbClr val="FF0000"/>
                </a:solidFill>
              </a:rPr>
              <a:t>paypaI.com [</a:t>
            </a:r>
            <a:r>
              <a:rPr lang="en-US" sz="2000" dirty="0" err="1">
                <a:solidFill>
                  <a:srgbClr val="FF0000"/>
                </a:solidFill>
              </a:rPr>
              <a:t>i</a:t>
            </a:r>
            <a:r>
              <a:rPr lang="en-US" sz="2000" dirty="0">
                <a:solidFill>
                  <a:srgbClr val="FF0000"/>
                </a:solidFill>
              </a:rPr>
              <a:t> is I]</a:t>
            </a:r>
          </a:p>
          <a:p>
            <a:pPr lvl="1"/>
            <a:r>
              <a:rPr lang="en-US" sz="2000" dirty="0"/>
              <a:t>Typo-squatting: bank.com  vs. </a:t>
            </a:r>
            <a:r>
              <a:rPr lang="en-US" sz="2000" dirty="0">
                <a:solidFill>
                  <a:srgbClr val="FF0000"/>
                </a:solidFill>
              </a:rPr>
              <a:t>banc.com, baank.com, banl.com,…</a:t>
            </a: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B6606367-F299-3348-B880-2A1244AC61C9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7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225151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88938" y="143668"/>
            <a:ext cx="8297862" cy="566737"/>
          </a:xfrm>
        </p:spPr>
        <p:txBody>
          <a:bodyPr/>
          <a:lstStyle/>
          <a:p>
            <a:r>
              <a:rPr lang="en-US" dirty="0"/>
              <a:t>PKI Failures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388937" y="844551"/>
            <a:ext cx="8462099" cy="5234032"/>
          </a:xfrm>
        </p:spPr>
        <p:txBody>
          <a:bodyPr/>
          <a:lstStyle/>
          <a:p>
            <a:r>
              <a:rPr lang="en-US" sz="2400" dirty="0"/>
              <a:t>Although the signature over the certificate verifies correctly, there is still a failure and the certificate must be revoked.</a:t>
            </a:r>
          </a:p>
          <a:p>
            <a:pPr lvl="1"/>
            <a:r>
              <a:rPr lang="en-US" sz="2400" dirty="0"/>
              <a:t>This is called a PKI failure.</a:t>
            </a:r>
          </a:p>
          <a:p>
            <a:r>
              <a:rPr lang="en-US" sz="2400" dirty="0"/>
              <a:t>PKI failures include: </a:t>
            </a:r>
          </a:p>
          <a:p>
            <a:pPr lvl="1"/>
            <a:r>
              <a:rPr lang="en-US" sz="2200" dirty="0"/>
              <a:t>Subject key exposure.</a:t>
            </a:r>
          </a:p>
          <a:p>
            <a:pPr lvl="1"/>
            <a:r>
              <a:rPr lang="en-US" sz="2200" dirty="0"/>
              <a:t>CA failure.</a:t>
            </a:r>
          </a:p>
          <a:p>
            <a:pPr lvl="1"/>
            <a:r>
              <a:rPr lang="en-US" sz="2200" dirty="0"/>
              <a:t>Cryptanalysis certificate forgery.</a:t>
            </a:r>
          </a:p>
          <a:p>
            <a:pPr lvl="2"/>
            <a:r>
              <a:rPr lang="en-US" dirty="0"/>
              <a:t>Find collisions in the hash function used in the </a:t>
            </a:r>
            <a:r>
              <a:rPr lang="en-US" dirty="0" err="1"/>
              <a:t>HtS</a:t>
            </a:r>
            <a:r>
              <a:rPr lang="en-US" dirty="0"/>
              <a:t> paradigm, </a:t>
            </a:r>
          </a:p>
          <a:p>
            <a:pPr lvl="2"/>
            <a:r>
              <a:rPr lang="en-US" dirty="0"/>
              <a:t>or exploit some vulnerability in the digital signature scheme used for signing.</a:t>
            </a:r>
          </a:p>
          <a:p>
            <a:pPr marL="0" indent="0">
              <a:buNone/>
            </a:pPr>
            <a:endParaRPr lang="en-US" sz="2800" b="1" dirty="0">
              <a:latin typeface="Arial" pitchFamily="34" charset="0"/>
              <a:cs typeface="Arial" pitchFamily="34" charset="0"/>
            </a:endParaRPr>
          </a:p>
          <a:p>
            <a:endParaRPr lang="en-US" sz="28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C029D7A-0FB7-7D4F-8C0C-3918CCCE74B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8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1464956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1089FD-2BD7-4024-AE24-FFECC0389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715" y="163850"/>
            <a:ext cx="8297862" cy="779462"/>
          </a:xfrm>
        </p:spPr>
        <p:txBody>
          <a:bodyPr/>
          <a:lstStyle/>
          <a:p>
            <a:r>
              <a:rPr lang="en-US" dirty="0"/>
              <a:t>Some Infamous PKI Failures</a:t>
            </a:r>
          </a:p>
        </p:txBody>
      </p:sp>
      <p:pic>
        <p:nvPicPr>
          <p:cNvPr id="8" name="Picture 7" descr="A picture containing cup, coffee, sitting, pair&#10;&#10;Description automatically generated">
            <a:extLst>
              <a:ext uri="{FF2B5EF4-FFF2-40B4-BE49-F238E27FC236}">
                <a16:creationId xmlns:a16="http://schemas.microsoft.com/office/drawing/2014/main" id="{B2C1FA1E-FFE7-4A42-AEEE-3E0E4F2B12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2650" y="5070763"/>
            <a:ext cx="960787" cy="9607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26EA499-D6C3-6842-8AF1-0A2FB01F2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40179" y="943311"/>
            <a:ext cx="6205947" cy="5096399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8D3B0B31-86A0-C249-AAA0-33C5B585BF16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344355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Edge">
  <a:themeElements>
    <a:clrScheme name="Edge 7">
      <a:dk1>
        <a:srgbClr val="000000"/>
      </a:dk1>
      <a:lt1>
        <a:srgbClr val="FFFFFF"/>
      </a:lt1>
      <a:dk2>
        <a:srgbClr val="006633"/>
      </a:dk2>
      <a:lt2>
        <a:srgbClr val="5F5F5F"/>
      </a:lt2>
      <a:accent1>
        <a:srgbClr val="CC9900"/>
      </a:accent1>
      <a:accent2>
        <a:srgbClr val="3B812F"/>
      </a:accent2>
      <a:accent3>
        <a:srgbClr val="FFFFFF"/>
      </a:accent3>
      <a:accent4>
        <a:srgbClr val="000000"/>
      </a:accent4>
      <a:accent5>
        <a:srgbClr val="E2CAAA"/>
      </a:accent5>
      <a:accent6>
        <a:srgbClr val="35742A"/>
      </a:accent6>
      <a:hlink>
        <a:srgbClr val="996600"/>
      </a:hlink>
      <a:folHlink>
        <a:srgbClr val="AFBF39"/>
      </a:folHlink>
    </a:clrScheme>
    <a:fontScheme name="Edg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Edge 1">
        <a:dk1>
          <a:srgbClr val="333333"/>
        </a:dk1>
        <a:lt1>
          <a:srgbClr val="FFFFFF"/>
        </a:lt1>
        <a:dk2>
          <a:srgbClr val="820000"/>
        </a:dk2>
        <a:lt2>
          <a:srgbClr val="FFFFFF"/>
        </a:lt2>
        <a:accent1>
          <a:srgbClr val="FF9900"/>
        </a:accent1>
        <a:accent2>
          <a:srgbClr val="CC3300"/>
        </a:accent2>
        <a:accent3>
          <a:srgbClr val="C1AAAA"/>
        </a:accent3>
        <a:accent4>
          <a:srgbClr val="DADADA"/>
        </a:accent4>
        <a:accent5>
          <a:srgbClr val="FFCAAA"/>
        </a:accent5>
        <a:accent6>
          <a:srgbClr val="B92D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2">
        <a:dk1>
          <a:srgbClr val="333333"/>
        </a:dk1>
        <a:lt1>
          <a:srgbClr val="CCCCFF"/>
        </a:lt1>
        <a:dk2>
          <a:srgbClr val="0B0506"/>
        </a:dk2>
        <a:lt2>
          <a:srgbClr val="FFFFFF"/>
        </a:lt2>
        <a:accent1>
          <a:srgbClr val="3366CC"/>
        </a:accent1>
        <a:accent2>
          <a:srgbClr val="3333CC"/>
        </a:accent2>
        <a:accent3>
          <a:srgbClr val="AAAAAA"/>
        </a:accent3>
        <a:accent4>
          <a:srgbClr val="AEAEDA"/>
        </a:accent4>
        <a:accent5>
          <a:srgbClr val="ADB8E2"/>
        </a:accent5>
        <a:accent6>
          <a:srgbClr val="2D2DB9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3">
        <a:dk1>
          <a:srgbClr val="333333"/>
        </a:dk1>
        <a:lt1>
          <a:srgbClr val="FFFFFF"/>
        </a:lt1>
        <a:dk2>
          <a:srgbClr val="221013"/>
        </a:dk2>
        <a:lt2>
          <a:srgbClr val="FFFFFF"/>
        </a:lt2>
        <a:accent1>
          <a:srgbClr val="CC3300"/>
        </a:accent1>
        <a:accent2>
          <a:srgbClr val="CC9900"/>
        </a:accent2>
        <a:accent3>
          <a:srgbClr val="ABAAAA"/>
        </a:accent3>
        <a:accent4>
          <a:srgbClr val="DADADA"/>
        </a:accent4>
        <a:accent5>
          <a:srgbClr val="E2ADAA"/>
        </a:accent5>
        <a:accent6>
          <a:srgbClr val="B98A00"/>
        </a:accent6>
        <a:hlink>
          <a:srgbClr val="808080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4">
        <a:dk1>
          <a:srgbClr val="11054B"/>
        </a:dk1>
        <a:lt1>
          <a:srgbClr val="FFFFFF"/>
        </a:lt1>
        <a:dk2>
          <a:srgbClr val="0000CC"/>
        </a:dk2>
        <a:lt2>
          <a:srgbClr val="FFFFFF"/>
        </a:lt2>
        <a:accent1>
          <a:srgbClr val="FF6600"/>
        </a:accent1>
        <a:accent2>
          <a:srgbClr val="FF3300"/>
        </a:accent2>
        <a:accent3>
          <a:srgbClr val="AAAAE2"/>
        </a:accent3>
        <a:accent4>
          <a:srgbClr val="DADADA"/>
        </a:accent4>
        <a:accent5>
          <a:srgbClr val="FFB8AA"/>
        </a:accent5>
        <a:accent6>
          <a:srgbClr val="E72D00"/>
        </a:accent6>
        <a:hlink>
          <a:srgbClr val="CC9900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5">
        <a:dk1>
          <a:srgbClr val="9B8D65"/>
        </a:dk1>
        <a:lt1>
          <a:srgbClr val="F8F8F8"/>
        </a:lt1>
        <a:dk2>
          <a:srgbClr val="002600"/>
        </a:dk2>
        <a:lt2>
          <a:srgbClr val="FAFACC"/>
        </a:lt2>
        <a:accent1>
          <a:srgbClr val="CC9933"/>
        </a:accent1>
        <a:accent2>
          <a:srgbClr val="8F9967"/>
        </a:accent2>
        <a:accent3>
          <a:srgbClr val="AAACAA"/>
        </a:accent3>
        <a:accent4>
          <a:srgbClr val="D4D4D4"/>
        </a:accent4>
        <a:accent5>
          <a:srgbClr val="E2CAAD"/>
        </a:accent5>
        <a:accent6>
          <a:srgbClr val="818A5D"/>
        </a:accent6>
        <a:hlink>
          <a:srgbClr val="3366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6">
        <a:dk1>
          <a:srgbClr val="333333"/>
        </a:dk1>
        <a:lt1>
          <a:srgbClr val="FFFFFF"/>
        </a:lt1>
        <a:dk2>
          <a:srgbClr val="006699"/>
        </a:dk2>
        <a:lt2>
          <a:srgbClr val="FFFFFF"/>
        </a:lt2>
        <a:accent1>
          <a:srgbClr val="CC9900"/>
        </a:accent1>
        <a:accent2>
          <a:srgbClr val="FF9900"/>
        </a:accent2>
        <a:accent3>
          <a:srgbClr val="AAB8CA"/>
        </a:accent3>
        <a:accent4>
          <a:srgbClr val="DADADA"/>
        </a:accent4>
        <a:accent5>
          <a:srgbClr val="E2CAAA"/>
        </a:accent5>
        <a:accent6>
          <a:srgbClr val="E78A00"/>
        </a:accent6>
        <a:hlink>
          <a:srgbClr val="FFCC00"/>
        </a:hlink>
        <a:folHlink>
          <a:srgbClr val="706F3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Edge 7">
        <a:dk1>
          <a:srgbClr val="000000"/>
        </a:dk1>
        <a:lt1>
          <a:srgbClr val="FFFFFF"/>
        </a:lt1>
        <a:dk2>
          <a:srgbClr val="006633"/>
        </a:dk2>
        <a:lt2>
          <a:srgbClr val="5F5F5F"/>
        </a:lt2>
        <a:accent1>
          <a:srgbClr val="CC9900"/>
        </a:accent1>
        <a:accent2>
          <a:srgbClr val="3B812F"/>
        </a:accent2>
        <a:accent3>
          <a:srgbClr val="FFFFFF"/>
        </a:accent3>
        <a:accent4>
          <a:srgbClr val="000000"/>
        </a:accent4>
        <a:accent5>
          <a:srgbClr val="E2CAAA"/>
        </a:accent5>
        <a:accent6>
          <a:srgbClr val="35742A"/>
        </a:accent6>
        <a:hlink>
          <a:srgbClr val="996600"/>
        </a:hlink>
        <a:folHlink>
          <a:srgbClr val="AFBF3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8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808080"/>
        </a:accent1>
        <a:accent2>
          <a:srgbClr val="999933"/>
        </a:accent2>
        <a:accent3>
          <a:srgbClr val="FFFFFF"/>
        </a:accent3>
        <a:accent4>
          <a:srgbClr val="000000"/>
        </a:accent4>
        <a:accent5>
          <a:srgbClr val="C0C0C0"/>
        </a:accent5>
        <a:accent6>
          <a:srgbClr val="8A8A2D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Edge 9">
        <a:dk1>
          <a:srgbClr val="000000"/>
        </a:dk1>
        <a:lt1>
          <a:srgbClr val="FFFFFF"/>
        </a:lt1>
        <a:dk2>
          <a:srgbClr val="003399"/>
        </a:dk2>
        <a:lt2>
          <a:srgbClr val="666699"/>
        </a:lt2>
        <a:accent1>
          <a:srgbClr val="009999"/>
        </a:accent1>
        <a:accent2>
          <a:srgbClr val="4C6D4E"/>
        </a:accent2>
        <a:accent3>
          <a:srgbClr val="FFFFFF"/>
        </a:accent3>
        <a:accent4>
          <a:srgbClr val="000000"/>
        </a:accent4>
        <a:accent5>
          <a:srgbClr val="AACACA"/>
        </a:accent5>
        <a:accent6>
          <a:srgbClr val="446246"/>
        </a:accent6>
        <a:hlink>
          <a:srgbClr val="4C6D80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6698</TotalTime>
  <Words>2141</Words>
  <Application>Microsoft Macintosh PowerPoint</Application>
  <PresentationFormat>On-screen Show (4:3)</PresentationFormat>
  <Paragraphs>378</Paragraphs>
  <Slides>37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Cambria Math</vt:lpstr>
      <vt:lpstr>Garamond</vt:lpstr>
      <vt:lpstr>Times New Roman</vt:lpstr>
      <vt:lpstr>Wingdings</vt:lpstr>
      <vt:lpstr>Edge</vt:lpstr>
      <vt:lpstr>CSE 3400 - Introduction to Computer &amp; Network Security  (aka: Introduction to Cybersecurity)  Lecture 12 Public Key Infrastructure – Part I </vt:lpstr>
      <vt:lpstr>Outline</vt:lpstr>
      <vt:lpstr>Public keys are very useful…</vt:lpstr>
      <vt:lpstr>Public Key Certificates &amp; Authorities</vt:lpstr>
      <vt:lpstr>Main application: Web-PKI</vt:lpstr>
      <vt:lpstr>Certificates are all about Trust </vt:lpstr>
      <vt:lpstr>Rogue Certificates</vt:lpstr>
      <vt:lpstr>PKI Failures</vt:lpstr>
      <vt:lpstr>Some Infamous PKI Failures</vt:lpstr>
      <vt:lpstr>PKI Goals/Requirements</vt:lpstr>
      <vt:lpstr>   X.509 Certificates  Part of the X.500 Global Directory Standard  </vt:lpstr>
      <vt:lpstr>The X.500 Global Directory Standard</vt:lpstr>
      <vt:lpstr>Distinguished Names or Identifiers in Certificates</vt:lpstr>
      <vt:lpstr>The Identifiers Trilemma</vt:lpstr>
      <vt:lpstr>X.500 Distinguished Names (DN)</vt:lpstr>
      <vt:lpstr>Distinguished Name (DN) Hierarchy </vt:lpstr>
      <vt:lpstr>Distinguished Names - Evaluation</vt:lpstr>
      <vt:lpstr>Distinguished Names – More Problems</vt:lpstr>
      <vt:lpstr>X.509 public key certificates</vt:lpstr>
      <vt:lpstr>Original (V1) X.509 Certs Format</vt:lpstr>
      <vt:lpstr>X.509 Certs &amp; Subject Identifiers</vt:lpstr>
      <vt:lpstr>X.509 Public Key Certificates </vt:lpstr>
      <vt:lpstr>X.509 V3 Extensions Mechanism</vt:lpstr>
      <vt:lpstr>Key Usage, Identifier Extensions</vt:lpstr>
      <vt:lpstr>X.509 Certificate Validation (simplified)</vt:lpstr>
      <vt:lpstr>SubjectAltName (ESN) Extension</vt:lpstr>
      <vt:lpstr>   Intermediate CAs and Path Verification  </vt:lpstr>
      <vt:lpstr>Why Intermediate CAs?</vt:lpstr>
      <vt:lpstr>Certificate paths in different PKIs</vt:lpstr>
      <vt:lpstr>Web of Trust PKI</vt:lpstr>
      <vt:lpstr>Certificate-Path Constraints Extensions</vt:lpstr>
      <vt:lpstr>Certificate-Path Constraints - Example</vt:lpstr>
      <vt:lpstr>Certificate-Path Constraints - Example</vt:lpstr>
      <vt:lpstr>Name constraints on DN</vt:lpstr>
      <vt:lpstr>Name constraints on dNSName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Lecture set 8:  Public Key Infrastructure (PKI)</dc:title>
  <dc:creator>Herzberg, Amir</dc:creator>
  <cp:lastModifiedBy>Ghada Almashaqbeh</cp:lastModifiedBy>
  <cp:revision>52</cp:revision>
  <cp:lastPrinted>2021-04-06T00:15:55Z</cp:lastPrinted>
  <dcterms:created xsi:type="dcterms:W3CDTF">2020-11-10T11:59:27Z</dcterms:created>
  <dcterms:modified xsi:type="dcterms:W3CDTF">2021-04-08T13:17:15Z</dcterms:modified>
</cp:coreProperties>
</file>