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7"/>
  </p:notesMasterIdLst>
  <p:handoutMasterIdLst>
    <p:handoutMasterId r:id="rId58"/>
  </p:handoutMasterIdLst>
  <p:sldIdLst>
    <p:sldId id="1009" r:id="rId2"/>
    <p:sldId id="591" r:id="rId3"/>
    <p:sldId id="1014" r:id="rId4"/>
    <p:sldId id="1077" r:id="rId5"/>
    <p:sldId id="1078" r:id="rId6"/>
    <p:sldId id="1079" r:id="rId7"/>
    <p:sldId id="1083" r:id="rId8"/>
    <p:sldId id="1247" r:id="rId9"/>
    <p:sldId id="1248" r:id="rId10"/>
    <p:sldId id="1249" r:id="rId11"/>
    <p:sldId id="1244" r:id="rId12"/>
    <p:sldId id="1196" r:id="rId13"/>
    <p:sldId id="1246" r:id="rId14"/>
    <p:sldId id="1250" r:id="rId15"/>
    <p:sldId id="1251" r:id="rId16"/>
    <p:sldId id="1252" r:id="rId17"/>
    <p:sldId id="1253" r:id="rId18"/>
    <p:sldId id="1255" r:id="rId19"/>
    <p:sldId id="1286" r:id="rId20"/>
    <p:sldId id="1257" r:id="rId21"/>
    <p:sldId id="1258" r:id="rId22"/>
    <p:sldId id="1259" r:id="rId23"/>
    <p:sldId id="1260" r:id="rId24"/>
    <p:sldId id="1261" r:id="rId25"/>
    <p:sldId id="1287" r:id="rId26"/>
    <p:sldId id="1289" r:id="rId27"/>
    <p:sldId id="1285" r:id="rId28"/>
    <p:sldId id="1212" r:id="rId29"/>
    <p:sldId id="981" r:id="rId30"/>
    <p:sldId id="1219" r:id="rId31"/>
    <p:sldId id="1294" r:id="rId32"/>
    <p:sldId id="1237" r:id="rId33"/>
    <p:sldId id="947" r:id="rId34"/>
    <p:sldId id="1264" r:id="rId35"/>
    <p:sldId id="1265" r:id="rId36"/>
    <p:sldId id="1222" r:id="rId37"/>
    <p:sldId id="1238" r:id="rId38"/>
    <p:sldId id="1239" r:id="rId39"/>
    <p:sldId id="1293" r:id="rId40"/>
    <p:sldId id="1243" r:id="rId41"/>
    <p:sldId id="1297" r:id="rId42"/>
    <p:sldId id="1298" r:id="rId43"/>
    <p:sldId id="1299" r:id="rId44"/>
    <p:sldId id="1300" r:id="rId45"/>
    <p:sldId id="1301" r:id="rId46"/>
    <p:sldId id="1291" r:id="rId47"/>
    <p:sldId id="1233" r:id="rId48"/>
    <p:sldId id="1292" r:id="rId49"/>
    <p:sldId id="1241" r:id="rId50"/>
    <p:sldId id="1295" r:id="rId51"/>
    <p:sldId id="1296" r:id="rId52"/>
    <p:sldId id="1302" r:id="rId53"/>
    <p:sldId id="1224" r:id="rId54"/>
    <p:sldId id="601" r:id="rId55"/>
    <p:sldId id="592" r:id="rId5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 userDrawn="1">
          <p15:clr>
            <a:srgbClr val="A4A3A4"/>
          </p15:clr>
        </p15:guide>
        <p15:guide id="2" pos="3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zberg, Amir" initials="HA" lastIdx="1" clrIdx="0">
    <p:extLst>
      <p:ext uri="{19B8F6BF-5375-455C-9EA6-DF929625EA0E}">
        <p15:presenceInfo xmlns:p15="http://schemas.microsoft.com/office/powerpoint/2012/main" userId="Herzberg, A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ED"/>
    <a:srgbClr val="F2BE10"/>
    <a:srgbClr val="0000FF"/>
    <a:srgbClr val="FFCCFF"/>
    <a:srgbClr val="F6FEAE"/>
    <a:srgbClr val="FFF0C2"/>
    <a:srgbClr val="FFFFCC"/>
    <a:srgbClr val="CC00CC"/>
    <a:srgbClr val="FFFF00"/>
    <a:srgbClr val="EC9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CA879-B2B9-4610-A3AA-F7BB8C7B8B4A}" v="13513" dt="2020-11-16T04:21:00.705"/>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סגנון ערכת נושא 2 - הדגשה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4" autoAdjust="0"/>
    <p:restoredTop sz="93239" autoAdjust="0"/>
  </p:normalViewPr>
  <p:slideViewPr>
    <p:cSldViewPr snapToGrid="0">
      <p:cViewPr varScale="1">
        <p:scale>
          <a:sx n="115" d="100"/>
          <a:sy n="115" d="100"/>
        </p:scale>
        <p:origin x="1560" y="192"/>
      </p:cViewPr>
      <p:guideLst>
        <p:guide orient="horz" pos="1152"/>
        <p:guide pos="3672"/>
      </p:guideLst>
    </p:cSldViewPr>
  </p:slideViewPr>
  <p:outlineViewPr>
    <p:cViewPr>
      <p:scale>
        <a:sx n="33" d="100"/>
        <a:sy n="33" d="100"/>
      </p:scale>
      <p:origin x="0" y="-54324"/>
    </p:cViewPr>
  </p:outlineViewPr>
  <p:notesTextViewPr>
    <p:cViewPr>
      <p:scale>
        <a:sx n="3" d="2"/>
        <a:sy n="3" d="2"/>
      </p:scale>
      <p:origin x="0" y="0"/>
    </p:cViewPr>
  </p:notesTextViewPr>
  <p:sorterViewPr>
    <p:cViewPr>
      <p:scale>
        <a:sx n="47" d="100"/>
        <a:sy n="47" d="100"/>
      </p:scale>
      <p:origin x="0" y="-7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benko, Anna" userId="S::anna.gorbenko@uconn.edu::16013850-ee8d-4048-a3a9-b6deafe46f11" providerId="AD" clId="Web-{889FDE32-9248-AD6F-5813-756AB4497E19}"/>
    <pc:docChg chg="modSld">
      <pc:chgData name="Gorbenko, Anna" userId="S::anna.gorbenko@uconn.edu::16013850-ee8d-4048-a3a9-b6deafe46f11" providerId="AD" clId="Web-{889FDE32-9248-AD6F-5813-756AB4497E19}" dt="2020-05-03T16:53:59.231" v="2" actId="20577"/>
      <pc:docMkLst>
        <pc:docMk/>
      </pc:docMkLst>
      <pc:sldChg chg="modSp">
        <pc:chgData name="Gorbenko, Anna" userId="S::anna.gorbenko@uconn.edu::16013850-ee8d-4048-a3a9-b6deafe46f11" providerId="AD" clId="Web-{889FDE32-9248-AD6F-5813-756AB4497E19}" dt="2020-05-03T16:53:56.856" v="0" actId="20577"/>
        <pc:sldMkLst>
          <pc:docMk/>
          <pc:sldMk cId="2077851015" sldId="1183"/>
        </pc:sldMkLst>
        <pc:spChg chg="mod">
          <ac:chgData name="Gorbenko, Anna" userId="S::anna.gorbenko@uconn.edu::16013850-ee8d-4048-a3a9-b6deafe46f11" providerId="AD" clId="Web-{889FDE32-9248-AD6F-5813-756AB4497E19}" dt="2020-05-03T16:53:56.856" v="0" actId="20577"/>
          <ac:spMkLst>
            <pc:docMk/>
            <pc:sldMk cId="2077851015" sldId="1183"/>
            <ac:spMk id="90" creationId="{00000000-0000-0000-0000-000000000000}"/>
          </ac:spMkLst>
        </pc:spChg>
      </pc:sldChg>
    </pc:docChg>
  </pc:docChgLst>
  <pc:docChgLst>
    <pc:chgData name="Herzberg, Amir" userId="065951d4-4781-441f-ab30-2019f0b03826" providerId="ADAL" clId="{E3525105-AC70-4A50-B75F-CF2FE9D54642}"/>
    <pc:docChg chg="addSld modSld">
      <pc:chgData name="Herzberg, Amir" userId="065951d4-4781-441f-ab30-2019f0b03826" providerId="ADAL" clId="{E3525105-AC70-4A50-B75F-CF2FE9D54642}" dt="2020-09-06T17:11:04.099" v="37" actId="1036"/>
      <pc:docMkLst>
        <pc:docMk/>
      </pc:docMkLst>
      <pc:sldChg chg="delSp modSp add">
        <pc:chgData name="Herzberg, Amir" userId="065951d4-4781-441f-ab30-2019f0b03826" providerId="ADAL" clId="{E3525105-AC70-4A50-B75F-CF2FE9D54642}" dt="2020-09-06T17:11:04.099" v="37" actId="1036"/>
        <pc:sldMkLst>
          <pc:docMk/>
          <pc:sldMk cId="1046290591" sldId="1266"/>
        </pc:sldMkLst>
        <pc:spChg chg="mod">
          <ac:chgData name="Herzberg, Amir" userId="065951d4-4781-441f-ab30-2019f0b03826" providerId="ADAL" clId="{E3525105-AC70-4A50-B75F-CF2FE9D54642}" dt="2020-09-06T17:11:04.099" v="37" actId="1036"/>
          <ac:spMkLst>
            <pc:docMk/>
            <pc:sldMk cId="1046290591" sldId="1266"/>
            <ac:spMk id="7"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4"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6"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7"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3"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3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3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6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6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6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3"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8" creationId="{00000000-0000-0000-0000-000000000000}"/>
          </ac:spMkLst>
        </pc:spChg>
        <pc:spChg chg="del">
          <ac:chgData name="Herzberg, Amir" userId="065951d4-4781-441f-ab30-2019f0b03826" providerId="ADAL" clId="{E3525105-AC70-4A50-B75F-CF2FE9D54642}" dt="2020-09-06T17:10:53.439" v="1" actId="478"/>
          <ac:spMkLst>
            <pc:docMk/>
            <pc:sldMk cId="1046290591" sldId="1266"/>
            <ac:spMk id="7987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6"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7"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8"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3"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4"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6"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7" creationId="{00000000-0000-0000-0000-000000000000}"/>
          </ac:spMkLst>
        </pc:spChg>
        <pc:grpChg chg="mod">
          <ac:chgData name="Herzberg, Amir" userId="065951d4-4781-441f-ab30-2019f0b03826" providerId="ADAL" clId="{E3525105-AC70-4A50-B75F-CF2FE9D54642}" dt="2020-09-06T17:11:04.099" v="37" actId="1036"/>
          <ac:grpSpMkLst>
            <pc:docMk/>
            <pc:sldMk cId="1046290591" sldId="1266"/>
            <ac:grpSpMk id="6"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8"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13"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18"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24"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26"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28" creationId="{00000000-0000-0000-0000-000000000000}"/>
          </ac:grpSpMkLst>
        </pc:grpChg>
        <pc:cxnChg chg="mod">
          <ac:chgData name="Herzberg, Amir" userId="065951d4-4781-441f-ab30-2019f0b03826" providerId="ADAL" clId="{E3525105-AC70-4A50-B75F-CF2FE9D54642}" dt="2020-09-06T17:11:04.099" v="37" actId="1036"/>
          <ac:cxnSpMkLst>
            <pc:docMk/>
            <pc:sldMk cId="1046290591" sldId="1266"/>
            <ac:cxnSpMk id="79899" creationId="{00000000-0000-0000-0000-000000000000}"/>
          </ac:cxnSpMkLst>
        </pc:cxnChg>
      </pc:sldChg>
    </pc:docChg>
  </pc:docChgLst>
  <pc:docChgLst>
    <pc:chgData name="Herzberg, Amir" userId="065951d4-4781-441f-ab30-2019f0b03826" providerId="ADAL" clId="{9E42CF53-9D90-43D9-820A-79CE3E3ADB00}"/>
    <pc:docChg chg="undo custSel addSld delSld modSld sldOrd">
      <pc:chgData name="Herzberg, Amir" userId="065951d4-4781-441f-ab30-2019f0b03826" providerId="ADAL" clId="{9E42CF53-9D90-43D9-820A-79CE3E3ADB00}" dt="2020-04-11T16:47:49.229" v="4740"/>
      <pc:docMkLst>
        <pc:docMk/>
      </pc:docMkLst>
      <pc:sldChg chg="modSp mod ord">
        <pc:chgData name="Herzberg, Amir" userId="065951d4-4781-441f-ab30-2019f0b03826" providerId="ADAL" clId="{9E42CF53-9D90-43D9-820A-79CE3E3ADB00}" dt="2020-04-11T15:42:36.962" v="2025"/>
        <pc:sldMkLst>
          <pc:docMk/>
          <pc:sldMk cId="2316497020" sldId="947"/>
        </pc:sldMkLst>
        <pc:spChg chg="mod">
          <ac:chgData name="Herzberg, Amir" userId="065951d4-4781-441f-ab30-2019f0b03826" providerId="ADAL" clId="{9E42CF53-9D90-43D9-820A-79CE3E3ADB00}" dt="2020-04-03T16:14:35.576" v="274" actId="20577"/>
          <ac:spMkLst>
            <pc:docMk/>
            <pc:sldMk cId="2316497020" sldId="947"/>
            <ac:spMk id="3" creationId="{00000000-0000-0000-0000-000000000000}"/>
          </ac:spMkLst>
        </pc:spChg>
      </pc:sldChg>
      <pc:sldChg chg="modSp mod">
        <pc:chgData name="Herzberg, Amir" userId="065951d4-4781-441f-ab30-2019f0b03826" providerId="ADAL" clId="{9E42CF53-9D90-43D9-820A-79CE3E3ADB00}" dt="2020-04-03T16:12:37.649" v="249" actId="113"/>
        <pc:sldMkLst>
          <pc:docMk/>
          <pc:sldMk cId="1745670543" sldId="1077"/>
        </pc:sldMkLst>
        <pc:spChg chg="mod">
          <ac:chgData name="Herzberg, Amir" userId="065951d4-4781-441f-ab30-2019f0b03826" providerId="ADAL" clId="{9E42CF53-9D90-43D9-820A-79CE3E3ADB00}" dt="2020-04-03T16:12:37.649" v="249" actId="113"/>
          <ac:spMkLst>
            <pc:docMk/>
            <pc:sldMk cId="1745670543" sldId="1077"/>
            <ac:spMk id="89094" creationId="{00000000-0000-0000-0000-000000000000}"/>
          </ac:spMkLst>
        </pc:spChg>
      </pc:sldChg>
      <pc:sldChg chg="addSp delSp modSp mod">
        <pc:chgData name="Herzberg, Amir" userId="065951d4-4781-441f-ab30-2019f0b03826" providerId="ADAL" clId="{9E42CF53-9D90-43D9-820A-79CE3E3ADB00}" dt="2020-04-03T16:23:20.779" v="356" actId="166"/>
        <pc:sldMkLst>
          <pc:docMk/>
          <pc:sldMk cId="2199904149" sldId="1196"/>
        </pc:sldMkLst>
        <pc:spChg chg="mod">
          <ac:chgData name="Herzberg, Amir" userId="065951d4-4781-441f-ab30-2019f0b03826" providerId="ADAL" clId="{9E42CF53-9D90-43D9-820A-79CE3E3ADB00}" dt="2020-04-03T16:17:15.749" v="283" actId="166"/>
          <ac:spMkLst>
            <pc:docMk/>
            <pc:sldMk cId="2199904149" sldId="1196"/>
            <ac:spMk id="3" creationId="{00000000-0000-0000-0000-000000000000}"/>
          </ac:spMkLst>
        </pc:spChg>
        <pc:spChg chg="ord">
          <ac:chgData name="Herzberg, Amir" userId="065951d4-4781-441f-ab30-2019f0b03826" providerId="ADAL" clId="{9E42CF53-9D90-43D9-820A-79CE3E3ADB00}" dt="2020-04-03T16:23:20.779" v="356" actId="166"/>
          <ac:spMkLst>
            <pc:docMk/>
            <pc:sldMk cId="2199904149" sldId="1196"/>
            <ac:spMk id="7" creationId="{00000000-0000-0000-0000-000000000000}"/>
          </ac:spMkLst>
        </pc:spChg>
        <pc:spChg chg="add mod">
          <ac:chgData name="Herzberg, Amir" userId="065951d4-4781-441f-ab30-2019f0b03826" providerId="ADAL" clId="{9E42CF53-9D90-43D9-820A-79CE3E3ADB00}" dt="2020-04-03T16:18:01.286" v="286" actId="207"/>
          <ac:spMkLst>
            <pc:docMk/>
            <pc:sldMk cId="2199904149" sldId="1196"/>
            <ac:spMk id="8" creationId="{6D05C202-78D6-43E8-93C6-8F9409B088B4}"/>
          </ac:spMkLst>
        </pc:spChg>
        <pc:spChg chg="add del mod">
          <ac:chgData name="Herzberg, Amir" userId="065951d4-4781-441f-ab30-2019f0b03826" providerId="ADAL" clId="{9E42CF53-9D90-43D9-820A-79CE3E3ADB00}" dt="2020-04-03T16:21:18.973" v="326" actId="478"/>
          <ac:spMkLst>
            <pc:docMk/>
            <pc:sldMk cId="2199904149" sldId="1196"/>
            <ac:spMk id="11" creationId="{9642EAB7-D8C0-44F2-B99A-2B34389CBBB6}"/>
          </ac:spMkLst>
        </pc:spChg>
        <pc:spChg chg="add mod">
          <ac:chgData name="Herzberg, Amir" userId="065951d4-4781-441f-ab30-2019f0b03826" providerId="ADAL" clId="{9E42CF53-9D90-43D9-820A-79CE3E3ADB00}" dt="2020-04-03T16:22:11.137" v="346" actId="14100"/>
          <ac:spMkLst>
            <pc:docMk/>
            <pc:sldMk cId="2199904149" sldId="1196"/>
            <ac:spMk id="12" creationId="{08219DF5-0E15-45D3-818B-6190569D3121}"/>
          </ac:spMkLst>
        </pc:spChg>
        <pc:picChg chg="mod ord">
          <ac:chgData name="Herzberg, Amir" userId="065951d4-4781-441f-ab30-2019f0b03826" providerId="ADAL" clId="{9E42CF53-9D90-43D9-820A-79CE3E3ADB00}" dt="2020-04-03T16:22:17.751" v="347" actId="166"/>
          <ac:picMkLst>
            <pc:docMk/>
            <pc:sldMk cId="2199904149" sldId="1196"/>
            <ac:picMk id="6" creationId="{00000000-0000-0000-0000-000000000000}"/>
          </ac:picMkLst>
        </pc:picChg>
        <pc:picChg chg="add mod ord">
          <ac:chgData name="Herzberg, Amir" userId="065951d4-4781-441f-ab30-2019f0b03826" providerId="ADAL" clId="{9E42CF53-9D90-43D9-820A-79CE3E3ADB00}" dt="2020-04-03T16:23:07.711" v="355" actId="1036"/>
          <ac:picMkLst>
            <pc:docMk/>
            <pc:sldMk cId="2199904149" sldId="1196"/>
            <ac:picMk id="10" creationId="{CE2C4612-8A74-45F6-AF03-DE2BDAF06BCD}"/>
          </ac:picMkLst>
        </pc:picChg>
      </pc:sldChg>
      <pc:sldChg chg="modSp mod">
        <pc:chgData name="Herzberg, Amir" userId="065951d4-4781-441f-ab30-2019f0b03826" providerId="ADAL" clId="{9E42CF53-9D90-43D9-820A-79CE3E3ADB00}" dt="2020-04-03T16:10:13.761" v="235" actId="20577"/>
        <pc:sldMkLst>
          <pc:docMk/>
          <pc:sldMk cId="463611407" sldId="1200"/>
        </pc:sldMkLst>
        <pc:spChg chg="mod">
          <ac:chgData name="Herzberg, Amir" userId="065951d4-4781-441f-ab30-2019f0b03826" providerId="ADAL" clId="{9E42CF53-9D90-43D9-820A-79CE3E3ADB00}" dt="2020-04-03T16:10:13.761" v="235" actId="20577"/>
          <ac:spMkLst>
            <pc:docMk/>
            <pc:sldMk cId="463611407" sldId="1200"/>
            <ac:spMk id="3" creationId="{00000000-0000-0000-0000-000000000000}"/>
          </ac:spMkLst>
        </pc:spChg>
      </pc:sldChg>
      <pc:sldChg chg="modSp mod">
        <pc:chgData name="Herzberg, Amir" userId="065951d4-4781-441f-ab30-2019f0b03826" providerId="ADAL" clId="{9E42CF53-9D90-43D9-820A-79CE3E3ADB00}" dt="2020-04-03T16:12:12.985" v="247" actId="20577"/>
        <pc:sldMkLst>
          <pc:docMk/>
          <pc:sldMk cId="1220482966" sldId="1211"/>
        </pc:sldMkLst>
        <pc:spChg chg="mod">
          <ac:chgData name="Herzberg, Amir" userId="065951d4-4781-441f-ab30-2019f0b03826" providerId="ADAL" clId="{9E42CF53-9D90-43D9-820A-79CE3E3ADB00}" dt="2020-04-03T16:12:12.985" v="247" actId="20577"/>
          <ac:spMkLst>
            <pc:docMk/>
            <pc:sldMk cId="1220482966" sldId="1211"/>
            <ac:spMk id="3" creationId="{00000000-0000-0000-0000-000000000000}"/>
          </ac:spMkLst>
        </pc:spChg>
      </pc:sldChg>
      <pc:sldChg chg="modSp mod">
        <pc:chgData name="Herzberg, Amir" userId="065951d4-4781-441f-ab30-2019f0b03826" providerId="ADAL" clId="{9E42CF53-9D90-43D9-820A-79CE3E3ADB00}" dt="2020-04-03T16:11:36.385" v="242" actId="14100"/>
        <pc:sldMkLst>
          <pc:docMk/>
          <pc:sldMk cId="147436315" sldId="1213"/>
        </pc:sldMkLst>
        <pc:spChg chg="mod">
          <ac:chgData name="Herzberg, Amir" userId="065951d4-4781-441f-ab30-2019f0b03826" providerId="ADAL" clId="{9E42CF53-9D90-43D9-820A-79CE3E3ADB00}" dt="2020-04-03T16:11:36.385" v="242" actId="14100"/>
          <ac:spMkLst>
            <pc:docMk/>
            <pc:sldMk cId="147436315" sldId="1213"/>
            <ac:spMk id="3" creationId="{00000000-0000-0000-0000-000000000000}"/>
          </ac:spMkLst>
        </pc:spChg>
      </pc:sldChg>
      <pc:sldChg chg="ord">
        <pc:chgData name="Herzberg, Amir" userId="065951d4-4781-441f-ab30-2019f0b03826" providerId="ADAL" clId="{9E42CF53-9D90-43D9-820A-79CE3E3ADB00}" dt="2020-04-11T16:43:27.040" v="4430"/>
        <pc:sldMkLst>
          <pc:docMk/>
          <pc:sldMk cId="3196333164" sldId="1215"/>
        </pc:sldMkLst>
      </pc:sldChg>
      <pc:sldChg chg="addSp delSp modSp mod modNotesTx">
        <pc:chgData name="Herzberg, Amir" userId="065951d4-4781-441f-ab30-2019f0b03826" providerId="ADAL" clId="{9E42CF53-9D90-43D9-820A-79CE3E3ADB00}" dt="2020-04-03T16:07:18.739" v="195" actId="20577"/>
        <pc:sldMkLst>
          <pc:docMk/>
          <pc:sldMk cId="528208495" sldId="1217"/>
        </pc:sldMkLst>
        <pc:spChg chg="add">
          <ac:chgData name="Herzberg, Amir" userId="065951d4-4781-441f-ab30-2019f0b03826" providerId="ADAL" clId="{9E42CF53-9D90-43D9-820A-79CE3E3ADB00}" dt="2020-04-03T16:05:25.339" v="32"/>
          <ac:spMkLst>
            <pc:docMk/>
            <pc:sldMk cId="528208495" sldId="1217"/>
            <ac:spMk id="22" creationId="{8AF321AC-F28E-4D3C-9508-1D38DF51DDEB}"/>
          </ac:spMkLst>
        </pc:spChg>
        <pc:spChg chg="add">
          <ac:chgData name="Herzberg, Amir" userId="065951d4-4781-441f-ab30-2019f0b03826" providerId="ADAL" clId="{9E42CF53-9D90-43D9-820A-79CE3E3ADB00}" dt="2020-04-03T16:05:25.339" v="32"/>
          <ac:spMkLst>
            <pc:docMk/>
            <pc:sldMk cId="528208495" sldId="1217"/>
            <ac:spMk id="23" creationId="{3E76A7A1-EBE3-46FD-BDCB-BB49DB12F399}"/>
          </ac:spMkLst>
        </pc:spChg>
        <pc:spChg chg="add">
          <ac:chgData name="Herzberg, Amir" userId="065951d4-4781-441f-ab30-2019f0b03826" providerId="ADAL" clId="{9E42CF53-9D90-43D9-820A-79CE3E3ADB00}" dt="2020-04-03T16:05:25.339" v="32"/>
          <ac:spMkLst>
            <pc:docMk/>
            <pc:sldMk cId="528208495" sldId="1217"/>
            <ac:spMk id="24" creationId="{33F9DCF0-D455-44F6-A33F-B6D5F7FDAE84}"/>
          </ac:spMkLst>
        </pc:spChg>
        <pc:spChg chg="add">
          <ac:chgData name="Herzberg, Amir" userId="065951d4-4781-441f-ab30-2019f0b03826" providerId="ADAL" clId="{9E42CF53-9D90-43D9-820A-79CE3E3ADB00}" dt="2020-04-03T16:05:25.339" v="32"/>
          <ac:spMkLst>
            <pc:docMk/>
            <pc:sldMk cId="528208495" sldId="1217"/>
            <ac:spMk id="25" creationId="{11963F12-92BF-4222-BC49-C3E2AF0FEB87}"/>
          </ac:spMkLst>
        </pc:spChg>
        <pc:spChg chg="del">
          <ac:chgData name="Herzberg, Amir" userId="065951d4-4781-441f-ab30-2019f0b03826" providerId="ADAL" clId="{9E42CF53-9D90-43D9-820A-79CE3E3ADB00}" dt="2020-04-03T16:05:10.906" v="29" actId="478"/>
          <ac:spMkLst>
            <pc:docMk/>
            <pc:sldMk cId="528208495" sldId="1217"/>
            <ac:spMk id="38920" creationId="{00000000-0000-0000-0000-000000000000}"/>
          </ac:spMkLst>
        </pc:spChg>
        <pc:spChg chg="del mod">
          <ac:chgData name="Herzberg, Amir" userId="065951d4-4781-441f-ab30-2019f0b03826" providerId="ADAL" clId="{9E42CF53-9D90-43D9-820A-79CE3E3ADB00}" dt="2020-04-03T16:05:16.423" v="31" actId="478"/>
          <ac:spMkLst>
            <pc:docMk/>
            <pc:sldMk cId="528208495" sldId="1217"/>
            <ac:spMk id="38929" creationId="{00000000-0000-0000-0000-000000000000}"/>
          </ac:spMkLst>
        </pc:spChg>
      </pc:sldChg>
      <pc:sldChg chg="modSp mod">
        <pc:chgData name="Herzberg, Amir" userId="065951d4-4781-441f-ab30-2019f0b03826" providerId="ADAL" clId="{9E42CF53-9D90-43D9-820A-79CE3E3ADB00}" dt="2020-04-03T16:04:55.361" v="28" actId="166"/>
        <pc:sldMkLst>
          <pc:docMk/>
          <pc:sldMk cId="671084195" sldId="1218"/>
        </pc:sldMkLst>
        <pc:spChg chg="mod">
          <ac:chgData name="Herzberg, Amir" userId="065951d4-4781-441f-ab30-2019f0b03826" providerId="ADAL" clId="{9E42CF53-9D90-43D9-820A-79CE3E3ADB00}" dt="2020-04-03T16:04:13.861" v="10" actId="14100"/>
          <ac:spMkLst>
            <pc:docMk/>
            <pc:sldMk cId="671084195" sldId="1218"/>
            <ac:spMk id="38920" creationId="{00000000-0000-0000-0000-000000000000}"/>
          </ac:spMkLst>
        </pc:spChg>
        <pc:spChg chg="mod">
          <ac:chgData name="Herzberg, Amir" userId="065951d4-4781-441f-ab30-2019f0b03826" providerId="ADAL" clId="{9E42CF53-9D90-43D9-820A-79CE3E3ADB00}" dt="2020-04-03T16:04:55.361" v="28" actId="166"/>
          <ac:spMkLst>
            <pc:docMk/>
            <pc:sldMk cId="671084195" sldId="1218"/>
            <ac:spMk id="38929" creationId="{00000000-0000-0000-0000-000000000000}"/>
          </ac:spMkLst>
        </pc:spChg>
      </pc:sldChg>
      <pc:sldChg chg="delSp modSp mod modAnim">
        <pc:chgData name="Herzberg, Amir" userId="065951d4-4781-441f-ab30-2019f0b03826" providerId="ADAL" clId="{9E42CF53-9D90-43D9-820A-79CE3E3ADB00}" dt="2020-04-11T16:22:04.188" v="3961" actId="20577"/>
        <pc:sldMkLst>
          <pc:docMk/>
          <pc:sldMk cId="317156719" sldId="1219"/>
        </pc:sldMkLst>
        <pc:spChg chg="del">
          <ac:chgData name="Herzberg, Amir" userId="065951d4-4781-441f-ab30-2019f0b03826" providerId="ADAL" clId="{9E42CF53-9D90-43D9-820A-79CE3E3ADB00}" dt="2020-04-11T15:23:08.919" v="515" actId="478"/>
          <ac:spMkLst>
            <pc:docMk/>
            <pc:sldMk cId="317156719" sldId="1219"/>
            <ac:spMk id="4" creationId="{00000000-0000-0000-0000-000000000000}"/>
          </ac:spMkLst>
        </pc:spChg>
        <pc:spChg chg="mod">
          <ac:chgData name="Herzberg, Amir" userId="065951d4-4781-441f-ab30-2019f0b03826" providerId="ADAL" clId="{9E42CF53-9D90-43D9-820A-79CE3E3ADB00}" dt="2020-04-11T16:20:17.581" v="3865" actId="20577"/>
          <ac:spMkLst>
            <pc:docMk/>
            <pc:sldMk cId="317156719" sldId="1219"/>
            <ac:spMk id="50178" creationId="{00000000-0000-0000-0000-000000000000}"/>
          </ac:spMkLst>
        </pc:spChg>
        <pc:spChg chg="mod">
          <ac:chgData name="Herzberg, Amir" userId="065951d4-4781-441f-ab30-2019f0b03826" providerId="ADAL" clId="{9E42CF53-9D90-43D9-820A-79CE3E3ADB00}" dt="2020-04-11T16:22:04.188" v="3961" actId="20577"/>
          <ac:spMkLst>
            <pc:docMk/>
            <pc:sldMk cId="317156719" sldId="1219"/>
            <ac:spMk id="50180" creationId="{00000000-0000-0000-0000-000000000000}"/>
          </ac:spMkLst>
        </pc:spChg>
        <pc:picChg chg="del mod">
          <ac:chgData name="Herzberg, Amir" userId="065951d4-4781-441f-ab30-2019f0b03826" providerId="ADAL" clId="{9E42CF53-9D90-43D9-820A-79CE3E3ADB00}" dt="2020-04-11T15:31:24.865" v="1341" actId="478"/>
          <ac:picMkLst>
            <pc:docMk/>
            <pc:sldMk cId="317156719" sldId="1219"/>
            <ac:picMk id="50181" creationId="{00000000-0000-0000-0000-000000000000}"/>
          </ac:picMkLst>
        </pc:picChg>
        <pc:picChg chg="del">
          <ac:chgData name="Herzberg, Amir" userId="065951d4-4781-441f-ab30-2019f0b03826" providerId="ADAL" clId="{9E42CF53-9D90-43D9-820A-79CE3E3ADB00}" dt="2020-04-11T15:22:30.740" v="498" actId="478"/>
          <ac:picMkLst>
            <pc:docMk/>
            <pc:sldMk cId="317156719" sldId="1219"/>
            <ac:picMk id="50182" creationId="{00000000-0000-0000-0000-000000000000}"/>
          </ac:picMkLst>
        </pc:picChg>
      </pc:sldChg>
      <pc:sldChg chg="modSp mod ord modShow">
        <pc:chgData name="Herzberg, Amir" userId="065951d4-4781-441f-ab30-2019f0b03826" providerId="ADAL" clId="{9E42CF53-9D90-43D9-820A-79CE3E3ADB00}" dt="2020-04-11T15:42:02.966" v="2023" actId="729"/>
        <pc:sldMkLst>
          <pc:docMk/>
          <pc:sldMk cId="2592026569" sldId="1220"/>
        </pc:sldMkLst>
        <pc:spChg chg="mod">
          <ac:chgData name="Herzberg, Amir" userId="065951d4-4781-441f-ab30-2019f0b03826" providerId="ADAL" clId="{9E42CF53-9D90-43D9-820A-79CE3E3ADB00}" dt="2020-04-10T16:04:07.688" v="358" actId="20577"/>
          <ac:spMkLst>
            <pc:docMk/>
            <pc:sldMk cId="2592026569" sldId="1220"/>
            <ac:spMk id="50180" creationId="{00000000-0000-0000-0000-000000000000}"/>
          </ac:spMkLst>
        </pc:spChg>
      </pc:sldChg>
      <pc:sldChg chg="modSp mod">
        <pc:chgData name="Herzberg, Amir" userId="065951d4-4781-441f-ab30-2019f0b03826" providerId="ADAL" clId="{9E42CF53-9D90-43D9-820A-79CE3E3ADB00}" dt="2020-04-11T15:45:27.488" v="2088" actId="20577"/>
        <pc:sldMkLst>
          <pc:docMk/>
          <pc:sldMk cId="1225151775" sldId="1221"/>
        </pc:sldMkLst>
        <pc:spChg chg="mod">
          <ac:chgData name="Herzberg, Amir" userId="065951d4-4781-441f-ab30-2019f0b03826" providerId="ADAL" clId="{9E42CF53-9D90-43D9-820A-79CE3E3ADB00}" dt="2020-04-11T15:45:27.488" v="2088" actId="20577"/>
          <ac:spMkLst>
            <pc:docMk/>
            <pc:sldMk cId="1225151775" sldId="1221"/>
            <ac:spMk id="5" creationId="{00000000-0000-0000-0000-000000000000}"/>
          </ac:spMkLst>
        </pc:spChg>
      </pc:sldChg>
      <pc:sldChg chg="modSp ord">
        <pc:chgData name="Herzberg, Amir" userId="065951d4-4781-441f-ab30-2019f0b03826" providerId="ADAL" clId="{9E42CF53-9D90-43D9-820A-79CE3E3ADB00}" dt="2020-04-11T16:41:58.755" v="4428"/>
        <pc:sldMkLst>
          <pc:docMk/>
          <pc:sldMk cId="3239035379" sldId="1222"/>
        </pc:sldMkLst>
        <pc:spChg chg="mod">
          <ac:chgData name="Herzberg, Amir" userId="065951d4-4781-441f-ab30-2019f0b03826" providerId="ADAL" clId="{9E42CF53-9D90-43D9-820A-79CE3E3ADB00}" dt="2020-04-11T16:41:29.200" v="4426" actId="20577"/>
          <ac:spMkLst>
            <pc:docMk/>
            <pc:sldMk cId="3239035379" sldId="1222"/>
            <ac:spMk id="22" creationId="{00000000-0000-0000-0000-000000000000}"/>
          </ac:spMkLst>
        </pc:spChg>
      </pc:sldChg>
      <pc:sldChg chg="modSp mod modAnim">
        <pc:chgData name="Herzberg, Amir" userId="065951d4-4781-441f-ab30-2019f0b03826" providerId="ADAL" clId="{9E42CF53-9D90-43D9-820A-79CE3E3ADB00}" dt="2020-04-11T16:47:49.229" v="4740"/>
        <pc:sldMkLst>
          <pc:docMk/>
          <pc:sldMk cId="204329291" sldId="1224"/>
        </pc:sldMkLst>
        <pc:spChg chg="mod">
          <ac:chgData name="Herzberg, Amir" userId="065951d4-4781-441f-ab30-2019f0b03826" providerId="ADAL" clId="{9E42CF53-9D90-43D9-820A-79CE3E3ADB00}" dt="2020-04-11T16:47:27.330" v="4737" actId="20577"/>
          <ac:spMkLst>
            <pc:docMk/>
            <pc:sldMk cId="204329291" sldId="1224"/>
            <ac:spMk id="3" creationId="{00000000-0000-0000-0000-000000000000}"/>
          </ac:spMkLst>
        </pc:spChg>
      </pc:sldChg>
      <pc:sldChg chg="del ord">
        <pc:chgData name="Herzberg, Amir" userId="065951d4-4781-441f-ab30-2019f0b03826" providerId="ADAL" clId="{9E42CF53-9D90-43D9-820A-79CE3E3ADB00}" dt="2020-04-11T15:45:53.983" v="2089" actId="47"/>
        <pc:sldMkLst>
          <pc:docMk/>
          <pc:sldMk cId="1928643260" sldId="1227"/>
        </pc:sldMkLst>
      </pc:sldChg>
      <pc:sldChg chg="addSp delSp modSp mod delAnim modAnim modShow">
        <pc:chgData name="Herzberg, Amir" userId="065951d4-4781-441f-ab30-2019f0b03826" providerId="ADAL" clId="{9E42CF53-9D90-43D9-820A-79CE3E3ADB00}" dt="2020-04-11T16:39:37.114" v="4422" actId="1076"/>
        <pc:sldMkLst>
          <pc:docMk/>
          <pc:sldMk cId="445857120" sldId="1234"/>
        </pc:sldMkLst>
        <pc:spChg chg="mod">
          <ac:chgData name="Herzberg, Amir" userId="065951d4-4781-441f-ab30-2019f0b03826" providerId="ADAL" clId="{9E42CF53-9D90-43D9-820A-79CE3E3ADB00}" dt="2020-04-11T16:37:08.749" v="4405" actId="207"/>
          <ac:spMkLst>
            <pc:docMk/>
            <pc:sldMk cId="445857120" sldId="1234"/>
            <ac:spMk id="19" creationId="{00000000-0000-0000-0000-000000000000}"/>
          </ac:spMkLst>
        </pc:spChg>
        <pc:spChg chg="mod">
          <ac:chgData name="Herzberg, Amir" userId="065951d4-4781-441f-ab30-2019f0b03826" providerId="ADAL" clId="{9E42CF53-9D90-43D9-820A-79CE3E3ADB00}" dt="2020-04-11T16:37:35.506" v="4411" actId="20577"/>
          <ac:spMkLst>
            <pc:docMk/>
            <pc:sldMk cId="445857120" sldId="1234"/>
            <ac:spMk id="24" creationId="{00000000-0000-0000-0000-000000000000}"/>
          </ac:spMkLst>
        </pc:spChg>
        <pc:spChg chg="add mod ord">
          <ac:chgData name="Herzberg, Amir" userId="065951d4-4781-441f-ab30-2019f0b03826" providerId="ADAL" clId="{9E42CF53-9D90-43D9-820A-79CE3E3ADB00}" dt="2020-04-11T16:38:56.293" v="4420" actId="167"/>
          <ac:spMkLst>
            <pc:docMk/>
            <pc:sldMk cId="445857120" sldId="1234"/>
            <ac:spMk id="32" creationId="{2FE712CA-8272-49B7-A171-16BC63BC17DB}"/>
          </ac:spMkLst>
        </pc:spChg>
        <pc:spChg chg="mod">
          <ac:chgData name="Herzberg, Amir" userId="065951d4-4781-441f-ab30-2019f0b03826" providerId="ADAL" clId="{9E42CF53-9D90-43D9-820A-79CE3E3ADB00}" dt="2020-04-11T16:34:33.805" v="4339" actId="20577"/>
          <ac:spMkLst>
            <pc:docMk/>
            <pc:sldMk cId="445857120" sldId="1234"/>
            <ac:spMk id="39" creationId="{00000000-0000-0000-0000-000000000000}"/>
          </ac:spMkLst>
        </pc:spChg>
        <pc:spChg chg="mod">
          <ac:chgData name="Herzberg, Amir" userId="065951d4-4781-441f-ab30-2019f0b03826" providerId="ADAL" clId="{9E42CF53-9D90-43D9-820A-79CE3E3ADB00}" dt="2020-04-11T16:36:36.739" v="4396" actId="14100"/>
          <ac:spMkLst>
            <pc:docMk/>
            <pc:sldMk cId="445857120" sldId="1234"/>
            <ac:spMk id="40" creationId="{00000000-0000-0000-0000-000000000000}"/>
          </ac:spMkLst>
        </pc:spChg>
        <pc:spChg chg="mod">
          <ac:chgData name="Herzberg, Amir" userId="065951d4-4781-441f-ab30-2019f0b03826" providerId="ADAL" clId="{9E42CF53-9D90-43D9-820A-79CE3E3ADB00}" dt="2020-04-11T16:31:48.523" v="4330" actId="20577"/>
          <ac:spMkLst>
            <pc:docMk/>
            <pc:sldMk cId="445857120" sldId="1234"/>
            <ac:spMk id="41" creationId="{00000000-0000-0000-0000-000000000000}"/>
          </ac:spMkLst>
        </pc:spChg>
        <pc:spChg chg="del">
          <ac:chgData name="Herzberg, Amir" userId="065951d4-4781-441f-ab30-2019f0b03826" providerId="ADAL" clId="{9E42CF53-9D90-43D9-820A-79CE3E3ADB00}" dt="2020-04-11T16:34:37.086" v="4340" actId="478"/>
          <ac:spMkLst>
            <pc:docMk/>
            <pc:sldMk cId="445857120" sldId="1234"/>
            <ac:spMk id="42" creationId="{00000000-0000-0000-0000-000000000000}"/>
          </ac:spMkLst>
        </pc:spChg>
        <pc:spChg chg="mod">
          <ac:chgData name="Herzberg, Amir" userId="065951d4-4781-441f-ab30-2019f0b03826" providerId="ADAL" clId="{9E42CF53-9D90-43D9-820A-79CE3E3ADB00}" dt="2020-04-11T16:39:37.114" v="4422" actId="1076"/>
          <ac:spMkLst>
            <pc:docMk/>
            <pc:sldMk cId="445857120" sldId="1234"/>
            <ac:spMk id="44" creationId="{00000000-0000-0000-0000-000000000000}"/>
          </ac:spMkLst>
        </pc:spChg>
      </pc:sldChg>
      <pc:sldChg chg="addSp modSp mod">
        <pc:chgData name="Herzberg, Amir" userId="065951d4-4781-441f-ab30-2019f0b03826" providerId="ADAL" clId="{9E42CF53-9D90-43D9-820A-79CE3E3ADB00}" dt="2020-04-11T15:41:52.673" v="2021" actId="20577"/>
        <pc:sldMkLst>
          <pc:docMk/>
          <pc:sldMk cId="539780242" sldId="1237"/>
        </pc:sldMkLst>
        <pc:spChg chg="mod">
          <ac:chgData name="Herzberg, Amir" userId="065951d4-4781-441f-ab30-2019f0b03826" providerId="ADAL" clId="{9E42CF53-9D90-43D9-820A-79CE3E3ADB00}" dt="2020-04-11T15:39:58.878" v="1857" actId="14100"/>
          <ac:spMkLst>
            <pc:docMk/>
            <pc:sldMk cId="539780242" sldId="1237"/>
            <ac:spMk id="2" creationId="{00000000-0000-0000-0000-000000000000}"/>
          </ac:spMkLst>
        </pc:spChg>
        <pc:spChg chg="mod">
          <ac:chgData name="Herzberg, Amir" userId="065951d4-4781-441f-ab30-2019f0b03826" providerId="ADAL" clId="{9E42CF53-9D90-43D9-820A-79CE3E3ADB00}" dt="2020-04-11T15:41:52.673" v="2021" actId="20577"/>
          <ac:spMkLst>
            <pc:docMk/>
            <pc:sldMk cId="539780242" sldId="1237"/>
            <ac:spMk id="3" creationId="{00000000-0000-0000-0000-000000000000}"/>
          </ac:spMkLst>
        </pc:spChg>
        <pc:spChg chg="add mod">
          <ac:chgData name="Herzberg, Amir" userId="065951d4-4781-441f-ab30-2019f0b03826" providerId="ADAL" clId="{9E42CF53-9D90-43D9-820A-79CE3E3ADB00}" dt="2020-04-10T16:26:06.047" v="420" actId="6549"/>
          <ac:spMkLst>
            <pc:docMk/>
            <pc:sldMk cId="539780242" sldId="1237"/>
            <ac:spMk id="6" creationId="{1D77E18A-6BDF-44FB-B24E-5C1E3FD6C3AF}"/>
          </ac:spMkLst>
        </pc:spChg>
        <pc:picChg chg="ord">
          <ac:chgData name="Herzberg, Amir" userId="065951d4-4781-441f-ab30-2019f0b03826" providerId="ADAL" clId="{9E42CF53-9D90-43D9-820A-79CE3E3ADB00}" dt="2020-04-11T15:37:57.475" v="1708" actId="167"/>
          <ac:picMkLst>
            <pc:docMk/>
            <pc:sldMk cId="539780242" sldId="1237"/>
            <ac:picMk id="7" creationId="{00000000-0000-0000-0000-000000000000}"/>
          </ac:picMkLst>
        </pc:picChg>
      </pc:sldChg>
      <pc:sldChg chg="modSp mod modNotesTx">
        <pc:chgData name="Herzberg, Amir" userId="065951d4-4781-441f-ab30-2019f0b03826" providerId="ADAL" clId="{9E42CF53-9D90-43D9-820A-79CE3E3ADB00}" dt="2020-04-11T16:05:19.354" v="3431" actId="20577"/>
        <pc:sldMkLst>
          <pc:docMk/>
          <pc:sldMk cId="1661973934" sldId="1238"/>
        </pc:sldMkLst>
        <pc:spChg chg="mod">
          <ac:chgData name="Herzberg, Amir" userId="065951d4-4781-441f-ab30-2019f0b03826" providerId="ADAL" clId="{9E42CF53-9D90-43D9-820A-79CE3E3ADB00}" dt="2020-04-11T16:05:19.354" v="3431" actId="20577"/>
          <ac:spMkLst>
            <pc:docMk/>
            <pc:sldMk cId="1661973934" sldId="1238"/>
            <ac:spMk id="7" creationId="{00000000-0000-0000-0000-000000000000}"/>
          </ac:spMkLst>
        </pc:spChg>
      </pc:sldChg>
      <pc:sldChg chg="addSp delSp modSp mod">
        <pc:chgData name="Herzberg, Amir" userId="065951d4-4781-441f-ab30-2019f0b03826" providerId="ADAL" clId="{9E42CF53-9D90-43D9-820A-79CE3E3ADB00}" dt="2020-04-11T16:12:37.130" v="3441" actId="1076"/>
        <pc:sldMkLst>
          <pc:docMk/>
          <pc:sldMk cId="2472743926" sldId="1239"/>
        </pc:sldMkLst>
        <pc:spChg chg="mod">
          <ac:chgData name="Herzberg, Amir" userId="065951d4-4781-441f-ab30-2019f0b03826" providerId="ADAL" clId="{9E42CF53-9D90-43D9-820A-79CE3E3ADB00}" dt="2020-04-11T16:12:37.130" v="3441" actId="1076"/>
          <ac:spMkLst>
            <pc:docMk/>
            <pc:sldMk cId="2472743926" sldId="1239"/>
            <ac:spMk id="8" creationId="{00000000-0000-0000-0000-000000000000}"/>
          </ac:spMkLst>
        </pc:spChg>
        <pc:spChg chg="add mod">
          <ac:chgData name="Herzberg, Amir" userId="065951d4-4781-441f-ab30-2019f0b03826" providerId="ADAL" clId="{9E42CF53-9D90-43D9-820A-79CE3E3ADB00}" dt="2020-04-10T16:30:19.625" v="453" actId="1076"/>
          <ac:spMkLst>
            <pc:docMk/>
            <pc:sldMk cId="2472743926" sldId="1239"/>
            <ac:spMk id="12" creationId="{6CF3F581-892B-4E78-A0AD-2C4FA5925B9D}"/>
          </ac:spMkLst>
        </pc:spChg>
        <pc:picChg chg="del mod">
          <ac:chgData name="Herzberg, Amir" userId="065951d4-4781-441f-ab30-2019f0b03826" providerId="ADAL" clId="{9E42CF53-9D90-43D9-820A-79CE3E3ADB00}" dt="2020-04-11T16:11:45.223" v="3432" actId="478"/>
          <ac:picMkLst>
            <pc:docMk/>
            <pc:sldMk cId="2472743926" sldId="1239"/>
            <ac:picMk id="2" creationId="{00000000-0000-0000-0000-000000000000}"/>
          </ac:picMkLst>
        </pc:picChg>
        <pc:picChg chg="add mod ord">
          <ac:chgData name="Herzberg, Amir" userId="065951d4-4781-441f-ab30-2019f0b03826" providerId="ADAL" clId="{9E42CF53-9D90-43D9-820A-79CE3E3ADB00}" dt="2020-04-11T16:12:17.123" v="3439" actId="167"/>
          <ac:picMkLst>
            <pc:docMk/>
            <pc:sldMk cId="2472743926" sldId="1239"/>
            <ac:picMk id="3" creationId="{3F87508D-0528-4870-8338-1E37950DE584}"/>
          </ac:picMkLst>
        </pc:picChg>
        <pc:cxnChg chg="add del mod">
          <ac:chgData name="Herzberg, Amir" userId="065951d4-4781-441f-ab30-2019f0b03826" providerId="ADAL" clId="{9E42CF53-9D90-43D9-820A-79CE3E3ADB00}" dt="2020-04-11T16:11:49.540" v="3434" actId="478"/>
          <ac:cxnSpMkLst>
            <pc:docMk/>
            <pc:sldMk cId="2472743926" sldId="1239"/>
            <ac:cxnSpMk id="6" creationId="{6A509384-1FBC-4EF7-BBA5-12EC67B06A98}"/>
          </ac:cxnSpMkLst>
        </pc:cxnChg>
      </pc:sldChg>
      <pc:sldChg chg="modSp mod">
        <pc:chgData name="Herzberg, Amir" userId="065951d4-4781-441f-ab30-2019f0b03826" providerId="ADAL" clId="{9E42CF53-9D90-43D9-820A-79CE3E3ADB00}" dt="2020-04-11T16:40:41.023" v="4423" actId="167"/>
        <pc:sldMkLst>
          <pc:docMk/>
          <pc:sldMk cId="422517988" sldId="1241"/>
        </pc:sldMkLst>
        <pc:picChg chg="ord">
          <ac:chgData name="Herzberg, Amir" userId="065951d4-4781-441f-ab30-2019f0b03826" providerId="ADAL" clId="{9E42CF53-9D90-43D9-820A-79CE3E3ADB00}" dt="2020-04-11T16:40:41.023" v="4423" actId="167"/>
          <ac:picMkLst>
            <pc:docMk/>
            <pc:sldMk cId="422517988" sldId="1241"/>
            <ac:picMk id="5" creationId="{00000000-0000-0000-0000-000000000000}"/>
          </ac:picMkLst>
        </pc:picChg>
      </pc:sldChg>
      <pc:sldChg chg="modSp mod modAnim modNotesTx">
        <pc:chgData name="Herzberg, Amir" userId="065951d4-4781-441f-ab30-2019f0b03826" providerId="ADAL" clId="{9E42CF53-9D90-43D9-820A-79CE3E3ADB00}" dt="2020-04-11T16:28:39.396" v="4267" actId="20577"/>
        <pc:sldMkLst>
          <pc:docMk/>
          <pc:sldMk cId="114721209" sldId="1243"/>
        </pc:sldMkLst>
        <pc:spChg chg="mod">
          <ac:chgData name="Herzberg, Amir" userId="065951d4-4781-441f-ab30-2019f0b03826" providerId="ADAL" clId="{9E42CF53-9D90-43D9-820A-79CE3E3ADB00}" dt="2020-04-11T16:14:38.671" v="3538" actId="20577"/>
          <ac:spMkLst>
            <pc:docMk/>
            <pc:sldMk cId="114721209" sldId="1243"/>
            <ac:spMk id="4" creationId="{00000000-0000-0000-0000-000000000000}"/>
          </ac:spMkLst>
        </pc:spChg>
        <pc:spChg chg="mod">
          <ac:chgData name="Herzberg, Amir" userId="065951d4-4781-441f-ab30-2019f0b03826" providerId="ADAL" clId="{9E42CF53-9D90-43D9-820A-79CE3E3ADB00}" dt="2020-04-11T16:28:39.396" v="4267" actId="20577"/>
          <ac:spMkLst>
            <pc:docMk/>
            <pc:sldMk cId="114721209" sldId="1243"/>
            <ac:spMk id="5" creationId="{00000000-0000-0000-0000-000000000000}"/>
          </ac:spMkLst>
        </pc:spChg>
      </pc:sldChg>
      <pc:sldChg chg="modSp mod">
        <pc:chgData name="Herzberg, Amir" userId="065951d4-4781-441f-ab30-2019f0b03826" providerId="ADAL" clId="{9E42CF53-9D90-43D9-820A-79CE3E3ADB00}" dt="2020-04-03T16:14:56.306" v="275" actId="6549"/>
        <pc:sldMkLst>
          <pc:docMk/>
          <pc:sldMk cId="3165554576" sldId="1246"/>
        </pc:sldMkLst>
        <pc:spChg chg="mod">
          <ac:chgData name="Herzberg, Amir" userId="065951d4-4781-441f-ab30-2019f0b03826" providerId="ADAL" clId="{9E42CF53-9D90-43D9-820A-79CE3E3ADB00}" dt="2020-04-03T16:14:56.306" v="275" actId="6549"/>
          <ac:spMkLst>
            <pc:docMk/>
            <pc:sldMk cId="3165554576" sldId="1246"/>
            <ac:spMk id="3" creationId="{00000000-0000-0000-0000-000000000000}"/>
          </ac:spMkLst>
        </pc:spChg>
      </pc:sldChg>
      <pc:sldChg chg="add mod ord modShow">
        <pc:chgData name="Herzberg, Amir" userId="065951d4-4781-441f-ab30-2019f0b03826" providerId="ADAL" clId="{9E42CF53-9D90-43D9-820A-79CE3E3ADB00}" dt="2020-04-11T15:42:00.514" v="2022" actId="729"/>
        <pc:sldMkLst>
          <pc:docMk/>
          <pc:sldMk cId="1892805560" sldId="1262"/>
        </pc:sldMkLst>
      </pc:sldChg>
      <pc:sldChg chg="add del">
        <pc:chgData name="Herzberg, Amir" userId="065951d4-4781-441f-ab30-2019f0b03826" providerId="ADAL" clId="{9E42CF53-9D90-43D9-820A-79CE3E3ADB00}" dt="2020-04-11T16:03:55.228" v="3395" actId="47"/>
        <pc:sldMkLst>
          <pc:docMk/>
          <pc:sldMk cId="3430786954" sldId="1263"/>
        </pc:sldMkLst>
      </pc:sldChg>
      <pc:sldChg chg="add del">
        <pc:chgData name="Herzberg, Amir" userId="065951d4-4781-441f-ab30-2019f0b03826" providerId="ADAL" clId="{9E42CF53-9D90-43D9-820A-79CE3E3ADB00}" dt="2020-04-11T15:45:58.793" v="2091" actId="2696"/>
        <pc:sldMkLst>
          <pc:docMk/>
          <pc:sldMk cId="3798019359" sldId="1264"/>
        </pc:sldMkLst>
      </pc:sldChg>
      <pc:sldChg chg="modSp add mod">
        <pc:chgData name="Herzberg, Amir" userId="065951d4-4781-441f-ab30-2019f0b03826" providerId="ADAL" clId="{9E42CF53-9D90-43D9-820A-79CE3E3ADB00}" dt="2020-04-11T15:46:41.163" v="2141" actId="20577"/>
        <pc:sldMkLst>
          <pc:docMk/>
          <pc:sldMk cId="3865950679" sldId="1264"/>
        </pc:sldMkLst>
        <pc:spChg chg="mod">
          <ac:chgData name="Herzberg, Amir" userId="065951d4-4781-441f-ab30-2019f0b03826" providerId="ADAL" clId="{9E42CF53-9D90-43D9-820A-79CE3E3ADB00}" dt="2020-04-11T15:46:41.163" v="2141" actId="20577"/>
          <ac:spMkLst>
            <pc:docMk/>
            <pc:sldMk cId="3865950679" sldId="1264"/>
            <ac:spMk id="5" creationId="{00000000-0000-0000-0000-000000000000}"/>
          </ac:spMkLst>
        </pc:spChg>
      </pc:sldChg>
      <pc:sldChg chg="modSp add mod">
        <pc:chgData name="Herzberg, Amir" userId="065951d4-4781-441f-ab30-2019f0b03826" providerId="ADAL" clId="{9E42CF53-9D90-43D9-820A-79CE3E3ADB00}" dt="2020-04-11T16:03:42.430" v="3394" actId="20577"/>
        <pc:sldMkLst>
          <pc:docMk/>
          <pc:sldMk cId="3895355746" sldId="1265"/>
        </pc:sldMkLst>
        <pc:spChg chg="mod">
          <ac:chgData name="Herzberg, Amir" userId="065951d4-4781-441f-ab30-2019f0b03826" providerId="ADAL" clId="{9E42CF53-9D90-43D9-820A-79CE3E3ADB00}" dt="2020-04-11T15:47:36.919" v="2195" actId="20577"/>
          <ac:spMkLst>
            <pc:docMk/>
            <pc:sldMk cId="3895355746" sldId="1265"/>
            <ac:spMk id="4" creationId="{00000000-0000-0000-0000-000000000000}"/>
          </ac:spMkLst>
        </pc:spChg>
        <pc:spChg chg="mod">
          <ac:chgData name="Herzberg, Amir" userId="065951d4-4781-441f-ab30-2019f0b03826" providerId="ADAL" clId="{9E42CF53-9D90-43D9-820A-79CE3E3ADB00}" dt="2020-04-11T16:03:42.430" v="3394" actId="20577"/>
          <ac:spMkLst>
            <pc:docMk/>
            <pc:sldMk cId="3895355746" sldId="1265"/>
            <ac:spMk id="5" creationId="{00000000-0000-0000-0000-000000000000}"/>
          </ac:spMkLst>
        </pc:spChg>
      </pc:sldChg>
    </pc:docChg>
  </pc:docChgLst>
  <pc:docChgLst>
    <pc:chgData name="Gorbenko, Anna" userId="S::anna.gorbenko@uconn.edu::16013850-ee8d-4048-a3a9-b6deafe46f11" providerId="AD" clId="Web-{030FDBEC-4D0F-CC68-D072-651DDA808EB3}"/>
    <pc:docChg chg="modSld">
      <pc:chgData name="Gorbenko, Anna" userId="S::anna.gorbenko@uconn.edu::16013850-ee8d-4048-a3a9-b6deafe46f11" providerId="AD" clId="Web-{030FDBEC-4D0F-CC68-D072-651DDA808EB3}" dt="2020-04-03T15:54:01.240" v="1" actId="1076"/>
      <pc:docMkLst>
        <pc:docMk/>
      </pc:docMkLst>
      <pc:sldChg chg="modSp">
        <pc:chgData name="Gorbenko, Anna" userId="S::anna.gorbenko@uconn.edu::16013850-ee8d-4048-a3a9-b6deafe46f11" providerId="AD" clId="Web-{030FDBEC-4D0F-CC68-D072-651DDA808EB3}" dt="2020-04-03T15:54:01.240" v="1" actId="1076"/>
        <pc:sldMkLst>
          <pc:docMk/>
          <pc:sldMk cId="528208495" sldId="1217"/>
        </pc:sldMkLst>
        <pc:picChg chg="mod">
          <ac:chgData name="Gorbenko, Anna" userId="S::anna.gorbenko@uconn.edu::16013850-ee8d-4048-a3a9-b6deafe46f11" providerId="AD" clId="Web-{030FDBEC-4D0F-CC68-D072-651DDA808EB3}" dt="2020-04-03T15:54:01.240" v="1" actId="1076"/>
          <ac:picMkLst>
            <pc:docMk/>
            <pc:sldMk cId="528208495" sldId="1217"/>
            <ac:picMk id="2" creationId="{00000000-0000-0000-0000-000000000000}"/>
          </ac:picMkLst>
        </pc:picChg>
      </pc:sldChg>
    </pc:docChg>
  </pc:docChgLst>
  <pc:docChgLst>
    <pc:chgData name="Gorbenko, Anna" userId="S::anna.gorbenko@uconn.edu::16013850-ee8d-4048-a3a9-b6deafe46f11" providerId="AD" clId="Web-{C870C05B-57B3-621B-18A4-45A7036592F4}"/>
    <pc:docChg chg="sldOrd">
      <pc:chgData name="Gorbenko, Anna" userId="S::anna.gorbenko@uconn.edu::16013850-ee8d-4048-a3a9-b6deafe46f11" providerId="AD" clId="Web-{C870C05B-57B3-621B-18A4-45A7036592F4}" dt="2020-04-10T16:11:44.791" v="0"/>
      <pc:docMkLst>
        <pc:docMk/>
      </pc:docMkLst>
      <pc:sldChg chg="ord">
        <pc:chgData name="Gorbenko, Anna" userId="S::anna.gorbenko@uconn.edu::16013850-ee8d-4048-a3a9-b6deafe46f11" providerId="AD" clId="Web-{C870C05B-57B3-621B-18A4-45A7036592F4}" dt="2020-04-10T16:11:44.791" v="0"/>
        <pc:sldMkLst>
          <pc:docMk/>
          <pc:sldMk cId="2316497020" sldId="947"/>
        </pc:sldMkLst>
      </pc:sldChg>
    </pc:docChg>
  </pc:docChgLst>
  <pc:docChgLst>
    <pc:chgData name="Herzberg, Amir" userId="065951d4-4781-441f-ab30-2019f0b03826" providerId="ADAL" clId="{308CA879-B2B9-4610-A3AA-F7BB8C7B8B4A}"/>
    <pc:docChg chg="undo redo custSel mod addSld delSld modSld sldOrd">
      <pc:chgData name="Herzberg, Amir" userId="065951d4-4781-441f-ab30-2019f0b03826" providerId="ADAL" clId="{308CA879-B2B9-4610-A3AA-F7BB8C7B8B4A}" dt="2020-11-16T04:22:33.793" v="34090" actId="20577"/>
      <pc:docMkLst>
        <pc:docMk/>
      </pc:docMkLst>
      <pc:sldChg chg="del">
        <pc:chgData name="Herzberg, Amir" userId="065951d4-4781-441f-ab30-2019f0b03826" providerId="ADAL" clId="{308CA879-B2B9-4610-A3AA-F7BB8C7B8B4A}" dt="2020-11-11T05:26:36.528" v="24071" actId="47"/>
        <pc:sldMkLst>
          <pc:docMk/>
          <pc:sldMk cId="2249280062" sldId="946"/>
        </pc:sldMkLst>
      </pc:sldChg>
      <pc:sldChg chg="addSp delSp modSp mod ord modClrScheme chgLayout">
        <pc:chgData name="Herzberg, Amir" userId="065951d4-4781-441f-ab30-2019f0b03826" providerId="ADAL" clId="{308CA879-B2B9-4610-A3AA-F7BB8C7B8B4A}" dt="2020-11-13T03:58:23.792" v="26457" actId="20577"/>
        <pc:sldMkLst>
          <pc:docMk/>
          <pc:sldMk cId="2316497020" sldId="947"/>
        </pc:sldMkLst>
        <pc:spChg chg="mod ord">
          <ac:chgData name="Herzberg, Amir" userId="065951d4-4781-441f-ab30-2019f0b03826" providerId="ADAL" clId="{308CA879-B2B9-4610-A3AA-F7BB8C7B8B4A}" dt="2020-11-09T19:04:09.302" v="17561" actId="700"/>
          <ac:spMkLst>
            <pc:docMk/>
            <pc:sldMk cId="2316497020" sldId="947"/>
            <ac:spMk id="2" creationId="{00000000-0000-0000-0000-000000000000}"/>
          </ac:spMkLst>
        </pc:spChg>
        <pc:spChg chg="mod">
          <ac:chgData name="Herzberg, Amir" userId="065951d4-4781-441f-ab30-2019f0b03826" providerId="ADAL" clId="{308CA879-B2B9-4610-A3AA-F7BB8C7B8B4A}" dt="2020-11-09T19:08:58.865" v="17672" actId="1076"/>
          <ac:spMkLst>
            <pc:docMk/>
            <pc:sldMk cId="2316497020" sldId="947"/>
            <ac:spMk id="3" creationId="{00000000-0000-0000-0000-000000000000}"/>
          </ac:spMkLst>
        </pc:spChg>
        <pc:spChg chg="mod ord">
          <ac:chgData name="Herzberg, Amir" userId="065951d4-4781-441f-ab30-2019f0b03826" providerId="ADAL" clId="{308CA879-B2B9-4610-A3AA-F7BB8C7B8B4A}" dt="2020-11-09T19:04:09.302" v="17561" actId="700"/>
          <ac:spMkLst>
            <pc:docMk/>
            <pc:sldMk cId="2316497020" sldId="947"/>
            <ac:spMk id="4" creationId="{00000000-0000-0000-0000-000000000000}"/>
          </ac:spMkLst>
        </pc:spChg>
        <pc:spChg chg="add del mod ord">
          <ac:chgData name="Herzberg, Amir" userId="065951d4-4781-441f-ab30-2019f0b03826" providerId="ADAL" clId="{308CA879-B2B9-4610-A3AA-F7BB8C7B8B4A}" dt="2020-11-09T19:04:09.302" v="17561" actId="700"/>
          <ac:spMkLst>
            <pc:docMk/>
            <pc:sldMk cId="2316497020" sldId="947"/>
            <ac:spMk id="5" creationId="{D464A6AB-D40C-487D-A6EF-CC524B319DA2}"/>
          </ac:spMkLst>
        </pc:spChg>
        <pc:spChg chg="add mod">
          <ac:chgData name="Herzberg, Amir" userId="065951d4-4781-441f-ab30-2019f0b03826" providerId="ADAL" clId="{308CA879-B2B9-4610-A3AA-F7BB8C7B8B4A}" dt="2020-11-13T03:58:23.792" v="26457" actId="20577"/>
          <ac:spMkLst>
            <pc:docMk/>
            <pc:sldMk cId="2316497020" sldId="947"/>
            <ac:spMk id="7" creationId="{C11E6300-CD7E-4D1A-BFC9-A28633941C4E}"/>
          </ac:spMkLst>
        </pc:spChg>
        <pc:picChg chg="add mod">
          <ac:chgData name="Herzberg, Amir" userId="065951d4-4781-441f-ab30-2019f0b03826" providerId="ADAL" clId="{308CA879-B2B9-4610-A3AA-F7BB8C7B8B4A}" dt="2020-11-09T19:08:42.536" v="17670" actId="1076"/>
          <ac:picMkLst>
            <pc:docMk/>
            <pc:sldMk cId="2316497020" sldId="947"/>
            <ac:picMk id="8" creationId="{5F6931A4-63E1-4CDB-BBA7-3D2FE215E7FB}"/>
          </ac:picMkLst>
        </pc:picChg>
        <pc:picChg chg="mod ord">
          <ac:chgData name="Herzberg, Amir" userId="065951d4-4781-441f-ab30-2019f0b03826" providerId="ADAL" clId="{308CA879-B2B9-4610-A3AA-F7BB8C7B8B4A}" dt="2020-11-09T19:07:59.902" v="17627" actId="1076"/>
          <ac:picMkLst>
            <pc:docMk/>
            <pc:sldMk cId="2316497020" sldId="947"/>
            <ac:picMk id="51203" creationId="{00000000-0000-0000-0000-000000000000}"/>
          </ac:picMkLst>
        </pc:picChg>
      </pc:sldChg>
      <pc:sldChg chg="add del">
        <pc:chgData name="Herzberg, Amir" userId="065951d4-4781-441f-ab30-2019f0b03826" providerId="ADAL" clId="{308CA879-B2B9-4610-A3AA-F7BB8C7B8B4A}" dt="2020-11-09T23:59:15.335" v="19021" actId="2696"/>
        <pc:sldMkLst>
          <pc:docMk/>
          <pc:sldMk cId="2280398269" sldId="948"/>
        </pc:sldMkLst>
      </pc:sldChg>
      <pc:sldChg chg="del">
        <pc:chgData name="Herzberg, Amir" userId="065951d4-4781-441f-ab30-2019f0b03826" providerId="ADAL" clId="{308CA879-B2B9-4610-A3AA-F7BB8C7B8B4A}" dt="2020-11-09T23:57:07.639" v="19019" actId="2696"/>
        <pc:sldMkLst>
          <pc:docMk/>
          <pc:sldMk cId="4098944776" sldId="948"/>
        </pc:sldMkLst>
      </pc:sldChg>
      <pc:sldChg chg="modSp modAnim modNotesTx">
        <pc:chgData name="Herzberg, Amir" userId="065951d4-4781-441f-ab30-2019f0b03826" providerId="ADAL" clId="{308CA879-B2B9-4610-A3AA-F7BB8C7B8B4A}" dt="2020-11-11T11:57:04.752" v="24174" actId="20577"/>
        <pc:sldMkLst>
          <pc:docMk/>
          <pc:sldMk cId="3215753162" sldId="981"/>
        </pc:sldMkLst>
        <pc:spChg chg="mod">
          <ac:chgData name="Herzberg, Amir" userId="065951d4-4781-441f-ab30-2019f0b03826" providerId="ADAL" clId="{308CA879-B2B9-4610-A3AA-F7BB8C7B8B4A}" dt="2020-11-11T11:57:04.752" v="24174" actId="20577"/>
          <ac:spMkLst>
            <pc:docMk/>
            <pc:sldMk cId="3215753162" sldId="981"/>
            <ac:spMk id="3" creationId="{00000000-0000-0000-0000-000000000000}"/>
          </ac:spMkLst>
        </pc:spChg>
      </pc:sldChg>
      <pc:sldChg chg="modSp mod">
        <pc:chgData name="Herzberg, Amir" userId="065951d4-4781-441f-ab30-2019f0b03826" providerId="ADAL" clId="{308CA879-B2B9-4610-A3AA-F7BB8C7B8B4A}" dt="2020-11-05T02:49:12.273" v="8800" actId="20577"/>
        <pc:sldMkLst>
          <pc:docMk/>
          <pc:sldMk cId="1745670543" sldId="1077"/>
        </pc:sldMkLst>
        <pc:spChg chg="mod">
          <ac:chgData name="Herzberg, Amir" userId="065951d4-4781-441f-ab30-2019f0b03826" providerId="ADAL" clId="{308CA879-B2B9-4610-A3AA-F7BB8C7B8B4A}" dt="2020-11-05T02:49:12.273" v="8800" actId="20577"/>
          <ac:spMkLst>
            <pc:docMk/>
            <pc:sldMk cId="1745670543" sldId="1077"/>
            <ac:spMk id="89094" creationId="{00000000-0000-0000-0000-000000000000}"/>
          </ac:spMkLst>
        </pc:spChg>
      </pc:sldChg>
      <pc:sldChg chg="modSp mod">
        <pc:chgData name="Herzberg, Amir" userId="065951d4-4781-441f-ab30-2019f0b03826" providerId="ADAL" clId="{308CA879-B2B9-4610-A3AA-F7BB8C7B8B4A}" dt="2020-11-05T14:09:01.920" v="10339" actId="20577"/>
        <pc:sldMkLst>
          <pc:docMk/>
          <pc:sldMk cId="2497862490" sldId="1079"/>
        </pc:sldMkLst>
        <pc:spChg chg="mod">
          <ac:chgData name="Herzberg, Amir" userId="065951d4-4781-441f-ab30-2019f0b03826" providerId="ADAL" clId="{308CA879-B2B9-4610-A3AA-F7BB8C7B8B4A}" dt="2020-11-05T14:09:01.920" v="10339" actId="20577"/>
          <ac:spMkLst>
            <pc:docMk/>
            <pc:sldMk cId="2497862490" sldId="1079"/>
            <ac:spMk id="91142" creationId="{00000000-0000-0000-0000-000000000000}"/>
          </ac:spMkLst>
        </pc:spChg>
      </pc:sldChg>
      <pc:sldChg chg="modSp mod modShow">
        <pc:chgData name="Herzberg, Amir" userId="065951d4-4781-441f-ab30-2019f0b03826" providerId="ADAL" clId="{308CA879-B2B9-4610-A3AA-F7BB8C7B8B4A}" dt="2020-11-05T03:01:34.427" v="9264" actId="20577"/>
        <pc:sldMkLst>
          <pc:docMk/>
          <pc:sldMk cId="2735141457" sldId="1083"/>
        </pc:sldMkLst>
        <pc:spChg chg="mod">
          <ac:chgData name="Herzberg, Amir" userId="065951d4-4781-441f-ab30-2019f0b03826" providerId="ADAL" clId="{308CA879-B2B9-4610-A3AA-F7BB8C7B8B4A}" dt="2020-11-05T03:01:34.427" v="9264" actId="20577"/>
          <ac:spMkLst>
            <pc:docMk/>
            <pc:sldMk cId="2735141457" sldId="1083"/>
            <ac:spMk id="95238" creationId="{00000000-0000-0000-0000-000000000000}"/>
          </ac:spMkLst>
        </pc:spChg>
      </pc:sldChg>
      <pc:sldChg chg="del">
        <pc:chgData name="Herzberg, Amir" userId="065951d4-4781-441f-ab30-2019f0b03826" providerId="ADAL" clId="{308CA879-B2B9-4610-A3AA-F7BB8C7B8B4A}" dt="2020-11-11T05:21:53.792" v="23792" actId="47"/>
        <pc:sldMkLst>
          <pc:docMk/>
          <pc:sldMk cId="3684314553" sldId="1093"/>
        </pc:sldMkLst>
      </pc:sldChg>
      <pc:sldChg chg="addSp delSp modSp mod">
        <pc:chgData name="Herzberg, Amir" userId="065951d4-4781-441f-ab30-2019f0b03826" providerId="ADAL" clId="{308CA879-B2B9-4610-A3AA-F7BB8C7B8B4A}" dt="2020-11-02T02:53:38.122" v="1262" actId="21"/>
        <pc:sldMkLst>
          <pc:docMk/>
          <pc:sldMk cId="542649127" sldId="1167"/>
        </pc:sldMkLst>
        <pc:picChg chg="del">
          <ac:chgData name="Herzberg, Amir" userId="065951d4-4781-441f-ab30-2019f0b03826" providerId="ADAL" clId="{308CA879-B2B9-4610-A3AA-F7BB8C7B8B4A}" dt="2020-11-01T00:35:44.553" v="2" actId="478"/>
          <ac:picMkLst>
            <pc:docMk/>
            <pc:sldMk cId="542649127" sldId="1167"/>
            <ac:picMk id="2" creationId="{00000000-0000-0000-0000-000000000000}"/>
          </ac:picMkLst>
        </pc:picChg>
        <pc:picChg chg="add mod">
          <ac:chgData name="Herzberg, Amir" userId="065951d4-4781-441f-ab30-2019f0b03826" providerId="ADAL" clId="{308CA879-B2B9-4610-A3AA-F7BB8C7B8B4A}" dt="2020-11-01T00:36:21.455" v="7" actId="14100"/>
          <ac:picMkLst>
            <pc:docMk/>
            <pc:sldMk cId="542649127" sldId="1167"/>
            <ac:picMk id="4" creationId="{6F6570CA-4C46-426F-9375-48130E6E4A6C}"/>
          </ac:picMkLst>
        </pc:picChg>
        <pc:picChg chg="add del mod">
          <ac:chgData name="Herzberg, Amir" userId="065951d4-4781-441f-ab30-2019f0b03826" providerId="ADAL" clId="{308CA879-B2B9-4610-A3AA-F7BB8C7B8B4A}" dt="2020-11-02T02:53:38.122" v="1262" actId="21"/>
          <ac:picMkLst>
            <pc:docMk/>
            <pc:sldMk cId="542649127" sldId="1167"/>
            <ac:picMk id="1026" creationId="{7292A72F-1FCF-4E9E-9DB6-05E0A987871C}"/>
          </ac:picMkLst>
        </pc:picChg>
      </pc:sldChg>
      <pc:sldChg chg="modSp mod ord">
        <pc:chgData name="Herzberg, Amir" userId="065951d4-4781-441f-ab30-2019f0b03826" providerId="ADAL" clId="{308CA879-B2B9-4610-A3AA-F7BB8C7B8B4A}" dt="2020-11-04T19:22:13.478" v="5449" actId="207"/>
        <pc:sldMkLst>
          <pc:docMk/>
          <pc:sldMk cId="2777089311" sldId="1175"/>
        </pc:sldMkLst>
        <pc:spChg chg="mod">
          <ac:chgData name="Herzberg, Amir" userId="065951d4-4781-441f-ab30-2019f0b03826" providerId="ADAL" clId="{308CA879-B2B9-4610-A3AA-F7BB8C7B8B4A}" dt="2020-11-04T19:22:13.478" v="5449" actId="207"/>
          <ac:spMkLst>
            <pc:docMk/>
            <pc:sldMk cId="2777089311" sldId="1175"/>
            <ac:spMk id="23558" creationId="{00000000-0000-0000-0000-000000000000}"/>
          </ac:spMkLst>
        </pc:spChg>
      </pc:sldChg>
      <pc:sldChg chg="ord">
        <pc:chgData name="Herzberg, Amir" userId="065951d4-4781-441f-ab30-2019f0b03826" providerId="ADAL" clId="{308CA879-B2B9-4610-A3AA-F7BB8C7B8B4A}" dt="2020-11-04T19:20:44.364" v="5338"/>
        <pc:sldMkLst>
          <pc:docMk/>
          <pc:sldMk cId="585045182" sldId="1176"/>
        </pc:sldMkLst>
      </pc:sldChg>
      <pc:sldChg chg="modSp mod">
        <pc:chgData name="Herzberg, Amir" userId="065951d4-4781-441f-ab30-2019f0b03826" providerId="ADAL" clId="{308CA879-B2B9-4610-A3AA-F7BB8C7B8B4A}" dt="2020-11-05T02:04:09.979" v="8442" actId="6549"/>
        <pc:sldMkLst>
          <pc:docMk/>
          <pc:sldMk cId="2583728908" sldId="1179"/>
        </pc:sldMkLst>
        <pc:spChg chg="mod">
          <ac:chgData name="Herzberg, Amir" userId="065951d4-4781-441f-ab30-2019f0b03826" providerId="ADAL" clId="{308CA879-B2B9-4610-A3AA-F7BB8C7B8B4A}" dt="2020-11-05T02:04:09.979" v="8442" actId="6549"/>
          <ac:spMkLst>
            <pc:docMk/>
            <pc:sldMk cId="2583728908" sldId="1179"/>
            <ac:spMk id="3" creationId="{00000000-0000-0000-0000-000000000000}"/>
          </ac:spMkLst>
        </pc:spChg>
      </pc:sldChg>
      <pc:sldChg chg="modSp modAnim">
        <pc:chgData name="Herzberg, Amir" userId="065951d4-4781-441f-ab30-2019f0b03826" providerId="ADAL" clId="{308CA879-B2B9-4610-A3AA-F7BB8C7B8B4A}" dt="2020-11-07T22:49:43.008" v="11687" actId="20577"/>
        <pc:sldMkLst>
          <pc:docMk/>
          <pc:sldMk cId="589350335" sldId="1181"/>
        </pc:sldMkLst>
        <pc:spChg chg="mod">
          <ac:chgData name="Herzberg, Amir" userId="065951d4-4781-441f-ab30-2019f0b03826" providerId="ADAL" clId="{308CA879-B2B9-4610-A3AA-F7BB8C7B8B4A}" dt="2020-11-07T22:49:43.008" v="11687" actId="20577"/>
          <ac:spMkLst>
            <pc:docMk/>
            <pc:sldMk cId="589350335" sldId="1181"/>
            <ac:spMk id="32774" creationId="{00000000-0000-0000-0000-000000000000}"/>
          </ac:spMkLst>
        </pc:spChg>
      </pc:sldChg>
      <pc:sldChg chg="del">
        <pc:chgData name="Herzberg, Amir" userId="065951d4-4781-441f-ab30-2019f0b03826" providerId="ADAL" clId="{308CA879-B2B9-4610-A3AA-F7BB8C7B8B4A}" dt="2020-11-04T21:07:08.248" v="7357" actId="47"/>
        <pc:sldMkLst>
          <pc:docMk/>
          <pc:sldMk cId="2077851015" sldId="1183"/>
        </pc:sldMkLst>
      </pc:sldChg>
      <pc:sldChg chg="modSp mod">
        <pc:chgData name="Herzberg, Amir" userId="065951d4-4781-441f-ab30-2019f0b03826" providerId="ADAL" clId="{308CA879-B2B9-4610-A3AA-F7BB8C7B8B4A}" dt="2020-11-04T21:14:32.957" v="7490" actId="313"/>
        <pc:sldMkLst>
          <pc:docMk/>
          <pc:sldMk cId="3333860272" sldId="1184"/>
        </pc:sldMkLst>
        <pc:spChg chg="mod">
          <ac:chgData name="Herzberg, Amir" userId="065951d4-4781-441f-ab30-2019f0b03826" providerId="ADAL" clId="{308CA879-B2B9-4610-A3AA-F7BB8C7B8B4A}" dt="2020-11-04T21:14:32.957" v="7490" actId="313"/>
          <ac:spMkLst>
            <pc:docMk/>
            <pc:sldMk cId="3333860272" sldId="1184"/>
            <ac:spMk id="79877" creationId="{00000000-0000-0000-0000-000000000000}"/>
          </ac:spMkLst>
        </pc:spChg>
      </pc:sldChg>
      <pc:sldChg chg="modSp">
        <pc:chgData name="Herzberg, Amir" userId="065951d4-4781-441f-ab30-2019f0b03826" providerId="ADAL" clId="{308CA879-B2B9-4610-A3AA-F7BB8C7B8B4A}" dt="2020-11-04T21:14:59.234" v="7496" actId="313"/>
        <pc:sldMkLst>
          <pc:docMk/>
          <pc:sldMk cId="4096830103" sldId="1185"/>
        </pc:sldMkLst>
        <pc:spChg chg="mod">
          <ac:chgData name="Herzberg, Amir" userId="065951d4-4781-441f-ab30-2019f0b03826" providerId="ADAL" clId="{308CA879-B2B9-4610-A3AA-F7BB8C7B8B4A}" dt="2020-11-04T21:14:59.234" v="7496" actId="313"/>
          <ac:spMkLst>
            <pc:docMk/>
            <pc:sldMk cId="4096830103" sldId="1185"/>
            <ac:spMk id="5" creationId="{00000000-0000-0000-0000-000000000000}"/>
          </ac:spMkLst>
        </pc:spChg>
      </pc:sldChg>
      <pc:sldChg chg="modSp">
        <pc:chgData name="Herzberg, Amir" userId="065951d4-4781-441f-ab30-2019f0b03826" providerId="ADAL" clId="{308CA879-B2B9-4610-A3AA-F7BB8C7B8B4A}" dt="2020-11-04T21:14:44.333" v="7494" actId="313"/>
        <pc:sldMkLst>
          <pc:docMk/>
          <pc:sldMk cId="2493202583" sldId="1187"/>
        </pc:sldMkLst>
        <pc:spChg chg="mod">
          <ac:chgData name="Herzberg, Amir" userId="065951d4-4781-441f-ab30-2019f0b03826" providerId="ADAL" clId="{308CA879-B2B9-4610-A3AA-F7BB8C7B8B4A}" dt="2020-11-04T21:14:44.333" v="7494" actId="313"/>
          <ac:spMkLst>
            <pc:docMk/>
            <pc:sldMk cId="2493202583" sldId="1187"/>
            <ac:spMk id="39942" creationId="{00000000-0000-0000-0000-000000000000}"/>
          </ac:spMkLst>
        </pc:spChg>
      </pc:sldChg>
      <pc:sldChg chg="delSp modSp del mod">
        <pc:chgData name="Herzberg, Amir" userId="065951d4-4781-441f-ab30-2019f0b03826" providerId="ADAL" clId="{308CA879-B2B9-4610-A3AA-F7BB8C7B8B4A}" dt="2020-11-05T02:25:01.696" v="8733" actId="47"/>
        <pc:sldMkLst>
          <pc:docMk/>
          <pc:sldMk cId="1459979952" sldId="1191"/>
        </pc:sldMkLst>
        <pc:spChg chg="mod">
          <ac:chgData name="Herzberg, Amir" userId="065951d4-4781-441f-ab30-2019f0b03826" providerId="ADAL" clId="{308CA879-B2B9-4610-A3AA-F7BB8C7B8B4A}" dt="2020-11-04T19:55:11.166" v="7011" actId="20577"/>
          <ac:spMkLst>
            <pc:docMk/>
            <pc:sldMk cId="1459979952" sldId="1191"/>
            <ac:spMk id="3" creationId="{00000000-0000-0000-0000-000000000000}"/>
          </ac:spMkLst>
        </pc:spChg>
        <pc:spChg chg="del mod">
          <ac:chgData name="Herzberg, Amir" userId="065951d4-4781-441f-ab30-2019f0b03826" providerId="ADAL" clId="{308CA879-B2B9-4610-A3AA-F7BB8C7B8B4A}" dt="2020-11-04T19:56:01.203" v="7014" actId="478"/>
          <ac:spMkLst>
            <pc:docMk/>
            <pc:sldMk cId="1459979952" sldId="1191"/>
            <ac:spMk id="6" creationId="{00000000-0000-0000-0000-000000000000}"/>
          </ac:spMkLst>
        </pc:spChg>
      </pc:sldChg>
      <pc:sldChg chg="modSp mod ord">
        <pc:chgData name="Herzberg, Amir" userId="065951d4-4781-441f-ab30-2019f0b03826" providerId="ADAL" clId="{308CA879-B2B9-4610-A3AA-F7BB8C7B8B4A}" dt="2020-11-04T21:12:34.915" v="7489" actId="20577"/>
        <pc:sldMkLst>
          <pc:docMk/>
          <pc:sldMk cId="68304046" sldId="1192"/>
        </pc:sldMkLst>
        <pc:spChg chg="mod">
          <ac:chgData name="Herzberg, Amir" userId="065951d4-4781-441f-ab30-2019f0b03826" providerId="ADAL" clId="{308CA879-B2B9-4610-A3AA-F7BB8C7B8B4A}" dt="2020-11-04T20:59:39.628" v="7297" actId="20577"/>
          <ac:spMkLst>
            <pc:docMk/>
            <pc:sldMk cId="68304046" sldId="1192"/>
            <ac:spMk id="33797" creationId="{00000000-0000-0000-0000-000000000000}"/>
          </ac:spMkLst>
        </pc:spChg>
        <pc:spChg chg="mod">
          <ac:chgData name="Herzberg, Amir" userId="065951d4-4781-441f-ab30-2019f0b03826" providerId="ADAL" clId="{308CA879-B2B9-4610-A3AA-F7BB8C7B8B4A}" dt="2020-11-04T21:12:34.915" v="7489" actId="20577"/>
          <ac:spMkLst>
            <pc:docMk/>
            <pc:sldMk cId="68304046" sldId="1192"/>
            <ac:spMk id="33798" creationId="{00000000-0000-0000-0000-000000000000}"/>
          </ac:spMkLst>
        </pc:spChg>
      </pc:sldChg>
      <pc:sldChg chg="modSp mod">
        <pc:chgData name="Herzberg, Amir" userId="065951d4-4781-441f-ab30-2019f0b03826" providerId="ADAL" clId="{308CA879-B2B9-4610-A3AA-F7BB8C7B8B4A}" dt="2020-11-16T00:42:02.685" v="33958"/>
        <pc:sldMkLst>
          <pc:docMk/>
          <pc:sldMk cId="1068717747" sldId="1193"/>
        </pc:sldMkLst>
        <pc:spChg chg="mod">
          <ac:chgData name="Herzberg, Amir" userId="065951d4-4781-441f-ab30-2019f0b03826" providerId="ADAL" clId="{308CA879-B2B9-4610-A3AA-F7BB8C7B8B4A}" dt="2020-11-16T00:42:02.685" v="33958"/>
          <ac:spMkLst>
            <pc:docMk/>
            <pc:sldMk cId="1068717747" sldId="1193"/>
            <ac:spMk id="2" creationId="{00000000-0000-0000-0000-000000000000}"/>
          </ac:spMkLst>
        </pc:spChg>
        <pc:spChg chg="mod">
          <ac:chgData name="Herzberg, Amir" userId="065951d4-4781-441f-ab30-2019f0b03826" providerId="ADAL" clId="{308CA879-B2B9-4610-A3AA-F7BB8C7B8B4A}" dt="2020-11-04T21:14:34.998" v="7492" actId="313"/>
          <ac:spMkLst>
            <pc:docMk/>
            <pc:sldMk cId="1068717747" sldId="1193"/>
            <ac:spMk id="79877" creationId="{00000000-0000-0000-0000-000000000000}"/>
          </ac:spMkLst>
        </pc:spChg>
      </pc:sldChg>
      <pc:sldChg chg="modSp mod">
        <pc:chgData name="Herzberg, Amir" userId="065951d4-4781-441f-ab30-2019f0b03826" providerId="ADAL" clId="{308CA879-B2B9-4610-A3AA-F7BB8C7B8B4A}" dt="2020-11-05T03:02:31.657" v="9265" actId="6549"/>
        <pc:sldMkLst>
          <pc:docMk/>
          <pc:sldMk cId="2199904149" sldId="1196"/>
        </pc:sldMkLst>
        <pc:spChg chg="mod">
          <ac:chgData name="Herzberg, Amir" userId="065951d4-4781-441f-ab30-2019f0b03826" providerId="ADAL" clId="{308CA879-B2B9-4610-A3AA-F7BB8C7B8B4A}" dt="2020-11-05T03:02:31.657" v="9265" actId="6549"/>
          <ac:spMkLst>
            <pc:docMk/>
            <pc:sldMk cId="2199904149" sldId="1196"/>
            <ac:spMk id="2" creationId="{00000000-0000-0000-0000-000000000000}"/>
          </ac:spMkLst>
        </pc:spChg>
      </pc:sldChg>
      <pc:sldChg chg="del">
        <pc:chgData name="Herzberg, Amir" userId="065951d4-4781-441f-ab30-2019f0b03826" providerId="ADAL" clId="{308CA879-B2B9-4610-A3AA-F7BB8C7B8B4A}" dt="2020-11-05T02:47:36.662" v="8795" actId="47"/>
        <pc:sldMkLst>
          <pc:docMk/>
          <pc:sldMk cId="2787673973" sldId="1197"/>
        </pc:sldMkLst>
      </pc:sldChg>
      <pc:sldChg chg="del ord">
        <pc:chgData name="Herzberg, Amir" userId="065951d4-4781-441f-ab30-2019f0b03826" providerId="ADAL" clId="{308CA879-B2B9-4610-A3AA-F7BB8C7B8B4A}" dt="2020-11-04T14:28:08.385" v="1932" actId="47"/>
        <pc:sldMkLst>
          <pc:docMk/>
          <pc:sldMk cId="1708901410" sldId="1198"/>
        </pc:sldMkLst>
      </pc:sldChg>
      <pc:sldChg chg="modSp modAnim">
        <pc:chgData name="Herzberg, Amir" userId="065951d4-4781-441f-ab30-2019f0b03826" providerId="ADAL" clId="{308CA879-B2B9-4610-A3AA-F7BB8C7B8B4A}" dt="2020-11-03T14:14:59.802" v="1696" actId="6549"/>
        <pc:sldMkLst>
          <pc:docMk/>
          <pc:sldMk cId="4089745926" sldId="1199"/>
        </pc:sldMkLst>
        <pc:spChg chg="mod">
          <ac:chgData name="Herzberg, Amir" userId="065951d4-4781-441f-ab30-2019f0b03826" providerId="ADAL" clId="{308CA879-B2B9-4610-A3AA-F7BB8C7B8B4A}" dt="2020-11-03T14:14:58.077" v="1695" actId="6549"/>
          <ac:spMkLst>
            <pc:docMk/>
            <pc:sldMk cId="4089745926" sldId="1199"/>
            <ac:spMk id="3" creationId="{00000000-0000-0000-0000-000000000000}"/>
          </ac:spMkLst>
        </pc:spChg>
      </pc:sldChg>
      <pc:sldChg chg="modSp mod">
        <pc:chgData name="Herzberg, Amir" userId="065951d4-4781-441f-ab30-2019f0b03826" providerId="ADAL" clId="{308CA879-B2B9-4610-A3AA-F7BB8C7B8B4A}" dt="2020-11-05T13:07:34.584" v="9417"/>
        <pc:sldMkLst>
          <pc:docMk/>
          <pc:sldMk cId="463611407" sldId="1200"/>
        </pc:sldMkLst>
        <pc:spChg chg="mod">
          <ac:chgData name="Herzberg, Amir" userId="065951d4-4781-441f-ab30-2019f0b03826" providerId="ADAL" clId="{308CA879-B2B9-4610-A3AA-F7BB8C7B8B4A}" dt="2020-11-05T13:07:34.584" v="9417"/>
          <ac:spMkLst>
            <pc:docMk/>
            <pc:sldMk cId="463611407" sldId="1200"/>
            <ac:spMk id="3" creationId="{00000000-0000-0000-0000-000000000000}"/>
          </ac:spMkLst>
        </pc:spChg>
      </pc:sldChg>
      <pc:sldChg chg="modSp mod ord">
        <pc:chgData name="Herzberg, Amir" userId="065951d4-4781-441f-ab30-2019f0b03826" providerId="ADAL" clId="{308CA879-B2B9-4610-A3AA-F7BB8C7B8B4A}" dt="2020-11-15T17:32:42.273" v="33816"/>
        <pc:sldMkLst>
          <pc:docMk/>
          <pc:sldMk cId="4050772062" sldId="1203"/>
        </pc:sldMkLst>
        <pc:spChg chg="mod">
          <ac:chgData name="Herzberg, Amir" userId="065951d4-4781-441f-ab30-2019f0b03826" providerId="ADAL" clId="{308CA879-B2B9-4610-A3AA-F7BB8C7B8B4A}" dt="2020-11-15T17:32:42.273" v="33816"/>
          <ac:spMkLst>
            <pc:docMk/>
            <pc:sldMk cId="4050772062" sldId="1203"/>
            <ac:spMk id="2" creationId="{00000000-0000-0000-0000-000000000000}"/>
          </ac:spMkLst>
        </pc:spChg>
        <pc:spChg chg="mod">
          <ac:chgData name="Herzberg, Amir" userId="065951d4-4781-441f-ab30-2019f0b03826" providerId="ADAL" clId="{308CA879-B2B9-4610-A3AA-F7BB8C7B8B4A}" dt="2020-11-15T17:32:42.273" v="33816"/>
          <ac:spMkLst>
            <pc:docMk/>
            <pc:sldMk cId="4050772062" sldId="1203"/>
            <ac:spMk id="3" creationId="{00000000-0000-0000-0000-000000000000}"/>
          </ac:spMkLst>
        </pc:spChg>
      </pc:sldChg>
      <pc:sldChg chg="del ord">
        <pc:chgData name="Herzberg, Amir" userId="065951d4-4781-441f-ab30-2019f0b03826" providerId="ADAL" clId="{308CA879-B2B9-4610-A3AA-F7BB8C7B8B4A}" dt="2020-11-05T01:58:26.116" v="8328" actId="47"/>
        <pc:sldMkLst>
          <pc:docMk/>
          <pc:sldMk cId="4251090888" sldId="1204"/>
        </pc:sldMkLst>
      </pc:sldChg>
      <pc:sldChg chg="del">
        <pc:chgData name="Herzberg, Amir" userId="065951d4-4781-441f-ab30-2019f0b03826" providerId="ADAL" clId="{308CA879-B2B9-4610-A3AA-F7BB8C7B8B4A}" dt="2020-11-04T19:56:10.678" v="7016" actId="47"/>
        <pc:sldMkLst>
          <pc:docMk/>
          <pc:sldMk cId="3186325799" sldId="1206"/>
        </pc:sldMkLst>
      </pc:sldChg>
      <pc:sldChg chg="del">
        <pc:chgData name="Herzberg, Amir" userId="065951d4-4781-441f-ab30-2019f0b03826" providerId="ADAL" clId="{308CA879-B2B9-4610-A3AA-F7BB8C7B8B4A}" dt="2020-11-05T02:40:10.545" v="8735" actId="47"/>
        <pc:sldMkLst>
          <pc:docMk/>
          <pc:sldMk cId="3264113904" sldId="1207"/>
        </pc:sldMkLst>
      </pc:sldChg>
      <pc:sldChg chg="modSp mod">
        <pc:chgData name="Herzberg, Amir" userId="065951d4-4781-441f-ab30-2019f0b03826" providerId="ADAL" clId="{308CA879-B2B9-4610-A3AA-F7BB8C7B8B4A}" dt="2020-11-05T02:41:16.816" v="8794" actId="20577"/>
        <pc:sldMkLst>
          <pc:docMk/>
          <pc:sldMk cId="2927964331" sldId="1208"/>
        </pc:sldMkLst>
        <pc:spChg chg="mod">
          <ac:chgData name="Herzberg, Amir" userId="065951d4-4781-441f-ab30-2019f0b03826" providerId="ADAL" clId="{308CA879-B2B9-4610-A3AA-F7BB8C7B8B4A}" dt="2020-11-05T02:40:38.573" v="8784" actId="20577"/>
          <ac:spMkLst>
            <pc:docMk/>
            <pc:sldMk cId="2927964331" sldId="1208"/>
            <ac:spMk id="2" creationId="{00000000-0000-0000-0000-000000000000}"/>
          </ac:spMkLst>
        </pc:spChg>
        <pc:spChg chg="mod">
          <ac:chgData name="Herzberg, Amir" userId="065951d4-4781-441f-ab30-2019f0b03826" providerId="ADAL" clId="{308CA879-B2B9-4610-A3AA-F7BB8C7B8B4A}" dt="2020-11-05T02:41:16.816" v="8794" actId="20577"/>
          <ac:spMkLst>
            <pc:docMk/>
            <pc:sldMk cId="2927964331" sldId="1208"/>
            <ac:spMk id="3" creationId="{00000000-0000-0000-0000-000000000000}"/>
          </ac:spMkLst>
        </pc:spChg>
      </pc:sldChg>
      <pc:sldChg chg="modSp mod modShow">
        <pc:chgData name="Herzberg, Amir" userId="065951d4-4781-441f-ab30-2019f0b03826" providerId="ADAL" clId="{308CA879-B2B9-4610-A3AA-F7BB8C7B8B4A}" dt="2020-11-04T21:15:45.618" v="7499" actId="313"/>
        <pc:sldMkLst>
          <pc:docMk/>
          <pc:sldMk cId="1267685605" sldId="1209"/>
        </pc:sldMkLst>
        <pc:spChg chg="mod">
          <ac:chgData name="Herzberg, Amir" userId="065951d4-4781-441f-ab30-2019f0b03826" providerId="ADAL" clId="{308CA879-B2B9-4610-A3AA-F7BB8C7B8B4A}" dt="2020-11-04T20:52:24.067" v="7151" actId="20577"/>
          <ac:spMkLst>
            <pc:docMk/>
            <pc:sldMk cId="1267685605" sldId="1209"/>
            <ac:spMk id="2" creationId="{00000000-0000-0000-0000-000000000000}"/>
          </ac:spMkLst>
        </pc:spChg>
        <pc:spChg chg="mod">
          <ac:chgData name="Herzberg, Amir" userId="065951d4-4781-441f-ab30-2019f0b03826" providerId="ADAL" clId="{308CA879-B2B9-4610-A3AA-F7BB8C7B8B4A}" dt="2020-11-04T21:15:45.618" v="7499" actId="313"/>
          <ac:spMkLst>
            <pc:docMk/>
            <pc:sldMk cId="1267685605" sldId="1209"/>
            <ac:spMk id="3" creationId="{00000000-0000-0000-0000-000000000000}"/>
          </ac:spMkLst>
        </pc:spChg>
      </pc:sldChg>
      <pc:sldChg chg="del ord">
        <pc:chgData name="Herzberg, Amir" userId="065951d4-4781-441f-ab30-2019f0b03826" providerId="ADAL" clId="{308CA879-B2B9-4610-A3AA-F7BB8C7B8B4A}" dt="2020-11-04T21:06:29.585" v="7355" actId="47"/>
        <pc:sldMkLst>
          <pc:docMk/>
          <pc:sldMk cId="4023795179" sldId="1210"/>
        </pc:sldMkLst>
      </pc:sldChg>
      <pc:sldChg chg="del">
        <pc:chgData name="Herzberg, Amir" userId="065951d4-4781-441f-ab30-2019f0b03826" providerId="ADAL" clId="{308CA879-B2B9-4610-A3AA-F7BB8C7B8B4A}" dt="2020-11-05T02:48:32.661" v="8799" actId="47"/>
        <pc:sldMkLst>
          <pc:docMk/>
          <pc:sldMk cId="1220482966" sldId="1211"/>
        </pc:sldMkLst>
      </pc:sldChg>
      <pc:sldChg chg="modSp mod modAnim">
        <pc:chgData name="Herzberg, Amir" userId="065951d4-4781-441f-ab30-2019f0b03826" providerId="ADAL" clId="{308CA879-B2B9-4610-A3AA-F7BB8C7B8B4A}" dt="2020-11-11T05:26:16.147" v="24070" actId="20577"/>
        <pc:sldMkLst>
          <pc:docMk/>
          <pc:sldMk cId="345945483" sldId="1212"/>
        </pc:sldMkLst>
        <pc:spChg chg="mod">
          <ac:chgData name="Herzberg, Amir" userId="065951d4-4781-441f-ab30-2019f0b03826" providerId="ADAL" clId="{308CA879-B2B9-4610-A3AA-F7BB8C7B8B4A}" dt="2020-11-11T05:26:16.147" v="24070" actId="20577"/>
          <ac:spMkLst>
            <pc:docMk/>
            <pc:sldMk cId="345945483" sldId="1212"/>
            <ac:spMk id="44035" creationId="{00000000-0000-0000-0000-000000000000}"/>
          </ac:spMkLst>
        </pc:spChg>
      </pc:sldChg>
      <pc:sldChg chg="del">
        <pc:chgData name="Herzberg, Amir" userId="065951d4-4781-441f-ab30-2019f0b03826" providerId="ADAL" clId="{308CA879-B2B9-4610-A3AA-F7BB8C7B8B4A}" dt="2020-11-05T12:55:18.227" v="9410" actId="47"/>
        <pc:sldMkLst>
          <pc:docMk/>
          <pc:sldMk cId="147436315" sldId="1213"/>
        </pc:sldMkLst>
      </pc:sldChg>
      <pc:sldChg chg="del">
        <pc:chgData name="Herzberg, Amir" userId="065951d4-4781-441f-ab30-2019f0b03826" providerId="ADAL" clId="{308CA879-B2B9-4610-A3AA-F7BB8C7B8B4A}" dt="2020-11-11T05:21:35.415" v="23791" actId="47"/>
        <pc:sldMkLst>
          <pc:docMk/>
          <pc:sldMk cId="3831104822" sldId="1214"/>
        </pc:sldMkLst>
      </pc:sldChg>
      <pc:sldChg chg="del">
        <pc:chgData name="Herzberg, Amir" userId="065951d4-4781-441f-ab30-2019f0b03826" providerId="ADAL" clId="{308CA879-B2B9-4610-A3AA-F7BB8C7B8B4A}" dt="2020-11-10T02:17:40.531" v="19212" actId="47"/>
        <pc:sldMkLst>
          <pc:docMk/>
          <pc:sldMk cId="3196333164" sldId="1215"/>
        </pc:sldMkLst>
      </pc:sldChg>
      <pc:sldChg chg="del mod modShow">
        <pc:chgData name="Herzberg, Amir" userId="065951d4-4781-441f-ab30-2019f0b03826" providerId="ADAL" clId="{308CA879-B2B9-4610-A3AA-F7BB8C7B8B4A}" dt="2020-11-04T19:53:48.345" v="6922" actId="47"/>
        <pc:sldMkLst>
          <pc:docMk/>
          <pc:sldMk cId="528208495" sldId="1217"/>
        </pc:sldMkLst>
      </pc:sldChg>
      <pc:sldChg chg="modSp mod">
        <pc:chgData name="Herzberg, Amir" userId="065951d4-4781-441f-ab30-2019f0b03826" providerId="ADAL" clId="{308CA879-B2B9-4610-A3AA-F7BB8C7B8B4A}" dt="2020-11-05T02:06:59.386" v="8475" actId="14100"/>
        <pc:sldMkLst>
          <pc:docMk/>
          <pc:sldMk cId="671084195" sldId="1218"/>
        </pc:sldMkLst>
        <pc:spChg chg="mod">
          <ac:chgData name="Herzberg, Amir" userId="065951d4-4781-441f-ab30-2019f0b03826" providerId="ADAL" clId="{308CA879-B2B9-4610-A3AA-F7BB8C7B8B4A}" dt="2020-11-04T19:53:37.014" v="6912" actId="20577"/>
          <ac:spMkLst>
            <pc:docMk/>
            <pc:sldMk cId="671084195" sldId="1218"/>
            <ac:spMk id="38922" creationId="{00000000-0000-0000-0000-000000000000}"/>
          </ac:spMkLst>
        </pc:spChg>
        <pc:spChg chg="mod">
          <ac:chgData name="Herzberg, Amir" userId="065951d4-4781-441f-ab30-2019f0b03826" providerId="ADAL" clId="{308CA879-B2B9-4610-A3AA-F7BB8C7B8B4A}" dt="2020-11-05T02:06:59.386" v="8475" actId="14100"/>
          <ac:spMkLst>
            <pc:docMk/>
            <pc:sldMk cId="671084195" sldId="1218"/>
            <ac:spMk id="38924" creationId="{00000000-0000-0000-0000-000000000000}"/>
          </ac:spMkLst>
        </pc:spChg>
        <pc:spChg chg="mod">
          <ac:chgData name="Herzberg, Amir" userId="065951d4-4781-441f-ab30-2019f0b03826" providerId="ADAL" clId="{308CA879-B2B9-4610-A3AA-F7BB8C7B8B4A}" dt="2020-11-04T19:53:43.315" v="6921" actId="20577"/>
          <ac:spMkLst>
            <pc:docMk/>
            <pc:sldMk cId="671084195" sldId="1218"/>
            <ac:spMk id="38926" creationId="{00000000-0000-0000-0000-000000000000}"/>
          </ac:spMkLst>
        </pc:spChg>
        <pc:spChg chg="mod">
          <ac:chgData name="Herzberg, Amir" userId="065951d4-4781-441f-ab30-2019f0b03826" providerId="ADAL" clId="{308CA879-B2B9-4610-A3AA-F7BB8C7B8B4A}" dt="2020-11-05T02:00:04.461" v="8364" actId="14100"/>
          <ac:spMkLst>
            <pc:docMk/>
            <pc:sldMk cId="671084195" sldId="1218"/>
            <ac:spMk id="38927" creationId="{00000000-0000-0000-0000-000000000000}"/>
          </ac:spMkLst>
        </pc:spChg>
      </pc:sldChg>
      <pc:sldChg chg="addSp delSp modSp mod modClrScheme modAnim chgLayout">
        <pc:chgData name="Herzberg, Amir" userId="065951d4-4781-441f-ab30-2019f0b03826" providerId="ADAL" clId="{308CA879-B2B9-4610-A3AA-F7BB8C7B8B4A}" dt="2020-11-13T01:54:54.498" v="26172" actId="14100"/>
        <pc:sldMkLst>
          <pc:docMk/>
          <pc:sldMk cId="317156719" sldId="1219"/>
        </pc:sldMkLst>
        <pc:spChg chg="mod">
          <ac:chgData name="Herzberg, Amir" userId="065951d4-4781-441f-ab30-2019f0b03826" providerId="ADAL" clId="{308CA879-B2B9-4610-A3AA-F7BB8C7B8B4A}" dt="2020-11-10T11:59:27.138" v="20039" actId="26606"/>
          <ac:spMkLst>
            <pc:docMk/>
            <pc:sldMk cId="317156719" sldId="1219"/>
            <ac:spMk id="2" creationId="{00000000-0000-0000-0000-000000000000}"/>
          </ac:spMkLst>
        </pc:spChg>
        <pc:spChg chg="add del mod">
          <ac:chgData name="Herzberg, Amir" userId="065951d4-4781-441f-ab30-2019f0b03826" providerId="ADAL" clId="{308CA879-B2B9-4610-A3AA-F7BB8C7B8B4A}" dt="2020-11-10T11:54:54.049" v="19899" actId="478"/>
          <ac:spMkLst>
            <pc:docMk/>
            <pc:sldMk cId="317156719" sldId="1219"/>
            <ac:spMk id="3" creationId="{8E2F5813-0FB8-4085-BDB1-26EC031C1CF5}"/>
          </ac:spMkLst>
        </pc:spChg>
        <pc:spChg chg="add mod ord">
          <ac:chgData name="Herzberg, Amir" userId="065951d4-4781-441f-ab30-2019f0b03826" providerId="ADAL" clId="{308CA879-B2B9-4610-A3AA-F7BB8C7B8B4A}" dt="2020-11-13T01:54:13.828" v="26166" actId="14100"/>
          <ac:spMkLst>
            <pc:docMk/>
            <pc:sldMk cId="317156719" sldId="1219"/>
            <ac:spMk id="4" creationId="{42F361BF-BFBD-4AAB-95B4-01951A5C0B1B}"/>
          </ac:spMkLst>
        </pc:spChg>
        <pc:spChg chg="add mod">
          <ac:chgData name="Herzberg, Amir" userId="065951d4-4781-441f-ab30-2019f0b03826" providerId="ADAL" clId="{308CA879-B2B9-4610-A3AA-F7BB8C7B8B4A}" dt="2020-11-13T01:54:28.820" v="26169" actId="1076"/>
          <ac:spMkLst>
            <pc:docMk/>
            <pc:sldMk cId="317156719" sldId="1219"/>
            <ac:spMk id="5" creationId="{08935028-1238-4B7C-9A50-34F7749ECFA7}"/>
          </ac:spMkLst>
        </pc:spChg>
        <pc:spChg chg="add mod">
          <ac:chgData name="Herzberg, Amir" userId="065951d4-4781-441f-ab30-2019f0b03826" providerId="ADAL" clId="{308CA879-B2B9-4610-A3AA-F7BB8C7B8B4A}" dt="2020-11-13T01:54:01.719" v="26164" actId="14100"/>
          <ac:spMkLst>
            <pc:docMk/>
            <pc:sldMk cId="317156719" sldId="1219"/>
            <ac:spMk id="6" creationId="{D1442B1C-0090-4ECB-8524-B47BFE1BFC29}"/>
          </ac:spMkLst>
        </pc:spChg>
        <pc:spChg chg="mod">
          <ac:chgData name="Herzberg, Amir" userId="065951d4-4781-441f-ab30-2019f0b03826" providerId="ADAL" clId="{308CA879-B2B9-4610-A3AA-F7BB8C7B8B4A}" dt="2020-11-10T11:59:27.138" v="20039" actId="26606"/>
          <ac:spMkLst>
            <pc:docMk/>
            <pc:sldMk cId="317156719" sldId="1219"/>
            <ac:spMk id="7" creationId="{00000000-0000-0000-0000-000000000000}"/>
          </ac:spMkLst>
        </pc:spChg>
        <pc:spChg chg="add mod">
          <ac:chgData name="Herzberg, Amir" userId="065951d4-4781-441f-ab30-2019f0b03826" providerId="ADAL" clId="{308CA879-B2B9-4610-A3AA-F7BB8C7B8B4A}" dt="2020-11-13T01:54:54.498" v="26172" actId="14100"/>
          <ac:spMkLst>
            <pc:docMk/>
            <pc:sldMk cId="317156719" sldId="1219"/>
            <ac:spMk id="9" creationId="{630CF2C4-4ED3-449B-ABA9-FC8EA31F92BD}"/>
          </ac:spMkLst>
        </pc:spChg>
        <pc:spChg chg="add mod ord">
          <ac:chgData name="Herzberg, Amir" userId="065951d4-4781-441f-ab30-2019f0b03826" providerId="ADAL" clId="{308CA879-B2B9-4610-A3AA-F7BB8C7B8B4A}" dt="2020-11-13T01:54:18.061" v="26167" actId="14100"/>
          <ac:spMkLst>
            <pc:docMk/>
            <pc:sldMk cId="317156719" sldId="1219"/>
            <ac:spMk id="10" creationId="{95E0269C-B9D4-4A69-86A7-826ED1294122}"/>
          </ac:spMkLst>
        </pc:spChg>
        <pc:spChg chg="add mod">
          <ac:chgData name="Herzberg, Amir" userId="065951d4-4781-441f-ab30-2019f0b03826" providerId="ADAL" clId="{308CA879-B2B9-4610-A3AA-F7BB8C7B8B4A}" dt="2020-11-11T12:11:30.634" v="24323" actId="1076"/>
          <ac:spMkLst>
            <pc:docMk/>
            <pc:sldMk cId="317156719" sldId="1219"/>
            <ac:spMk id="11" creationId="{1F0A371B-401D-4BDF-808F-596331C7E1CE}"/>
          </ac:spMkLst>
        </pc:spChg>
        <pc:spChg chg="add mod">
          <ac:chgData name="Herzberg, Amir" userId="065951d4-4781-441f-ab30-2019f0b03826" providerId="ADAL" clId="{308CA879-B2B9-4610-A3AA-F7BB8C7B8B4A}" dt="2020-11-13T01:53:08.924" v="26134" actId="20577"/>
          <ac:spMkLst>
            <pc:docMk/>
            <pc:sldMk cId="317156719" sldId="1219"/>
            <ac:spMk id="73" creationId="{286DFA88-3480-49A9-AE31-6B1FE6DF8806}"/>
          </ac:spMkLst>
        </pc:spChg>
        <pc:spChg chg="mod">
          <ac:chgData name="Herzberg, Amir" userId="065951d4-4781-441f-ab30-2019f0b03826" providerId="ADAL" clId="{308CA879-B2B9-4610-A3AA-F7BB8C7B8B4A}" dt="2020-11-10T11:59:27.138" v="20039" actId="26606"/>
          <ac:spMkLst>
            <pc:docMk/>
            <pc:sldMk cId="317156719" sldId="1219"/>
            <ac:spMk id="50178" creationId="{00000000-0000-0000-0000-000000000000}"/>
          </ac:spMkLst>
        </pc:spChg>
        <pc:spChg chg="mod">
          <ac:chgData name="Herzberg, Amir" userId="065951d4-4781-441f-ab30-2019f0b03826" providerId="ADAL" clId="{308CA879-B2B9-4610-A3AA-F7BB8C7B8B4A}" dt="2020-11-13T01:52:08.756" v="26095" actId="20577"/>
          <ac:spMkLst>
            <pc:docMk/>
            <pc:sldMk cId="317156719" sldId="1219"/>
            <ac:spMk id="50180" creationId="{00000000-0000-0000-0000-000000000000}"/>
          </ac:spMkLst>
        </pc:spChg>
        <pc:picChg chg="add mod ord">
          <ac:chgData name="Herzberg, Amir" userId="065951d4-4781-441f-ab30-2019f0b03826" providerId="ADAL" clId="{308CA879-B2B9-4610-A3AA-F7BB8C7B8B4A}" dt="2020-11-13T01:54:25.568" v="26168" actId="1076"/>
          <ac:picMkLst>
            <pc:docMk/>
            <pc:sldMk cId="317156719" sldId="1219"/>
            <ac:picMk id="8" creationId="{A76A458D-01E5-4F19-8035-50ADD8EAE809}"/>
          </ac:picMkLst>
        </pc:picChg>
      </pc:sldChg>
      <pc:sldChg chg="add del">
        <pc:chgData name="Herzberg, Amir" userId="065951d4-4781-441f-ab30-2019f0b03826" providerId="ADAL" clId="{308CA879-B2B9-4610-A3AA-F7BB8C7B8B4A}" dt="2020-11-10T14:14:23.740" v="21650" actId="47"/>
        <pc:sldMkLst>
          <pc:docMk/>
          <pc:sldMk cId="2592026569" sldId="1220"/>
        </pc:sldMkLst>
      </pc:sldChg>
      <pc:sldChg chg="modSp mod ord modNotesTx">
        <pc:chgData name="Herzberg, Amir" userId="065951d4-4781-441f-ab30-2019f0b03826" providerId="ADAL" clId="{308CA879-B2B9-4610-A3AA-F7BB8C7B8B4A}" dt="2020-11-12T11:58:15.663" v="25737" actId="20577"/>
        <pc:sldMkLst>
          <pc:docMk/>
          <pc:sldMk cId="1225151775" sldId="1221"/>
        </pc:sldMkLst>
        <pc:spChg chg="mod">
          <ac:chgData name="Herzberg, Amir" userId="065951d4-4781-441f-ab30-2019f0b03826" providerId="ADAL" clId="{308CA879-B2B9-4610-A3AA-F7BB8C7B8B4A}" dt="2020-11-09T16:29:38.852" v="16228" actId="20577"/>
          <ac:spMkLst>
            <pc:docMk/>
            <pc:sldMk cId="1225151775" sldId="1221"/>
            <ac:spMk id="4" creationId="{00000000-0000-0000-0000-000000000000}"/>
          </ac:spMkLst>
        </pc:spChg>
        <pc:spChg chg="mod">
          <ac:chgData name="Herzberg, Amir" userId="065951d4-4781-441f-ab30-2019f0b03826" providerId="ADAL" clId="{308CA879-B2B9-4610-A3AA-F7BB8C7B8B4A}" dt="2020-11-12T11:58:15.663" v="25737" actId="20577"/>
          <ac:spMkLst>
            <pc:docMk/>
            <pc:sldMk cId="1225151775" sldId="1221"/>
            <ac:spMk id="5" creationId="{00000000-0000-0000-0000-000000000000}"/>
          </ac:spMkLst>
        </pc:spChg>
      </pc:sldChg>
      <pc:sldChg chg="delSp modSp mod ord delAnim modShow">
        <pc:chgData name="Herzberg, Amir" userId="065951d4-4781-441f-ab30-2019f0b03826" providerId="ADAL" clId="{308CA879-B2B9-4610-A3AA-F7BB8C7B8B4A}" dt="2020-11-11T12:31:34.315" v="24925" actId="5793"/>
        <pc:sldMkLst>
          <pc:docMk/>
          <pc:sldMk cId="3239035379" sldId="1222"/>
        </pc:sldMkLst>
        <pc:spChg chg="mod">
          <ac:chgData name="Herzberg, Amir" userId="065951d4-4781-441f-ab30-2019f0b03826" providerId="ADAL" clId="{308CA879-B2B9-4610-A3AA-F7BB8C7B8B4A}" dt="2020-11-11T12:17:57.611" v="24399" actId="20577"/>
          <ac:spMkLst>
            <pc:docMk/>
            <pc:sldMk cId="3239035379" sldId="1222"/>
            <ac:spMk id="2" creationId="{00000000-0000-0000-0000-000000000000}"/>
          </ac:spMkLst>
        </pc:spChg>
        <pc:spChg chg="mod">
          <ac:chgData name="Herzberg, Amir" userId="065951d4-4781-441f-ab30-2019f0b03826" providerId="ADAL" clId="{308CA879-B2B9-4610-A3AA-F7BB8C7B8B4A}" dt="2020-11-11T12:31:34.315" v="24925" actId="5793"/>
          <ac:spMkLst>
            <pc:docMk/>
            <pc:sldMk cId="3239035379" sldId="1222"/>
            <ac:spMk id="3" creationId="{00000000-0000-0000-0000-000000000000}"/>
          </ac:spMkLst>
        </pc:spChg>
        <pc:spChg chg="del mod">
          <ac:chgData name="Herzberg, Amir" userId="065951d4-4781-441f-ab30-2019f0b03826" providerId="ADAL" clId="{308CA879-B2B9-4610-A3AA-F7BB8C7B8B4A}" dt="2020-11-10T14:18:06.152" v="21685" actId="478"/>
          <ac:spMkLst>
            <pc:docMk/>
            <pc:sldMk cId="3239035379" sldId="1222"/>
            <ac:spMk id="22" creationId="{00000000-0000-0000-0000-000000000000}"/>
          </ac:spMkLst>
        </pc:spChg>
        <pc:spChg chg="mod">
          <ac:chgData name="Herzberg, Amir" userId="065951d4-4781-441f-ab30-2019f0b03826" providerId="ADAL" clId="{308CA879-B2B9-4610-A3AA-F7BB8C7B8B4A}" dt="2020-11-11T12:18:52.724" v="24425" actId="1076"/>
          <ac:spMkLst>
            <pc:docMk/>
            <pc:sldMk cId="3239035379" sldId="1222"/>
            <ac:spMk id="35" creationId="{00000000-0000-0000-0000-000000000000}"/>
          </ac:spMkLst>
        </pc:spChg>
        <pc:spChg chg="del mod">
          <ac:chgData name="Herzberg, Amir" userId="065951d4-4781-441f-ab30-2019f0b03826" providerId="ADAL" clId="{308CA879-B2B9-4610-A3AA-F7BB8C7B8B4A}" dt="2020-11-09T23:51:54.604" v="18959" actId="478"/>
          <ac:spMkLst>
            <pc:docMk/>
            <pc:sldMk cId="3239035379" sldId="1222"/>
            <ac:spMk id="38" creationId="{00000000-0000-0000-0000-000000000000}"/>
          </ac:spMkLst>
        </pc:spChg>
      </pc:sldChg>
      <pc:sldChg chg="addSp delSp modSp mod addAnim delAnim modAnim">
        <pc:chgData name="Herzberg, Amir" userId="065951d4-4781-441f-ab30-2019f0b03826" providerId="ADAL" clId="{308CA879-B2B9-4610-A3AA-F7BB8C7B8B4A}" dt="2020-11-04T19:58:54.525" v="7119" actId="478"/>
        <pc:sldMkLst>
          <pc:docMk/>
          <pc:sldMk cId="518436556" sldId="1223"/>
        </pc:sldMkLst>
        <pc:spChg chg="mod">
          <ac:chgData name="Herzberg, Amir" userId="065951d4-4781-441f-ab30-2019f0b03826" providerId="ADAL" clId="{308CA879-B2B9-4610-A3AA-F7BB8C7B8B4A}" dt="2020-11-04T19:58:39.039" v="7116" actId="20577"/>
          <ac:spMkLst>
            <pc:docMk/>
            <pc:sldMk cId="518436556" sldId="1223"/>
            <ac:spMk id="3" creationId="{00000000-0000-0000-0000-000000000000}"/>
          </ac:spMkLst>
        </pc:spChg>
        <pc:picChg chg="add del">
          <ac:chgData name="Herzberg, Amir" userId="065951d4-4781-441f-ab30-2019f0b03826" providerId="ADAL" clId="{308CA879-B2B9-4610-A3AA-F7BB8C7B8B4A}" dt="2020-11-04T19:58:54.525" v="7119" actId="478"/>
          <ac:picMkLst>
            <pc:docMk/>
            <pc:sldMk cId="518436556" sldId="1223"/>
            <ac:picMk id="6" creationId="{00000000-0000-0000-0000-000000000000}"/>
          </ac:picMkLst>
        </pc:picChg>
      </pc:sldChg>
      <pc:sldChg chg="modSp mod modAnim">
        <pc:chgData name="Herzberg, Amir" userId="065951d4-4781-441f-ab30-2019f0b03826" providerId="ADAL" clId="{308CA879-B2B9-4610-A3AA-F7BB8C7B8B4A}" dt="2020-11-16T04:22:33.793" v="34090" actId="20577"/>
        <pc:sldMkLst>
          <pc:docMk/>
          <pc:sldMk cId="204329291" sldId="1224"/>
        </pc:sldMkLst>
        <pc:spChg chg="mod">
          <ac:chgData name="Herzberg, Amir" userId="065951d4-4781-441f-ab30-2019f0b03826" providerId="ADAL" clId="{308CA879-B2B9-4610-A3AA-F7BB8C7B8B4A}" dt="2020-11-16T04:22:33.793" v="34090" actId="20577"/>
          <ac:spMkLst>
            <pc:docMk/>
            <pc:sldMk cId="204329291" sldId="1224"/>
            <ac:spMk id="2" creationId="{00000000-0000-0000-0000-000000000000}"/>
          </ac:spMkLst>
        </pc:spChg>
        <pc:spChg chg="mod">
          <ac:chgData name="Herzberg, Amir" userId="065951d4-4781-441f-ab30-2019f0b03826" providerId="ADAL" clId="{308CA879-B2B9-4610-A3AA-F7BB8C7B8B4A}" dt="2020-11-16T00:42:02.685" v="33958"/>
          <ac:spMkLst>
            <pc:docMk/>
            <pc:sldMk cId="204329291" sldId="1224"/>
            <ac:spMk id="3" creationId="{00000000-0000-0000-0000-000000000000}"/>
          </ac:spMkLst>
        </pc:spChg>
      </pc:sldChg>
      <pc:sldChg chg="del">
        <pc:chgData name="Herzberg, Amir" userId="065951d4-4781-441f-ab30-2019f0b03826" providerId="ADAL" clId="{308CA879-B2B9-4610-A3AA-F7BB8C7B8B4A}" dt="2020-11-11T05:14:03.437" v="23363" actId="47"/>
        <pc:sldMkLst>
          <pc:docMk/>
          <pc:sldMk cId="2735497165" sldId="1228"/>
        </pc:sldMkLst>
      </pc:sldChg>
      <pc:sldChg chg="addSp delSp modSp mod">
        <pc:chgData name="Herzberg, Amir" userId="065951d4-4781-441f-ab30-2019f0b03826" providerId="ADAL" clId="{308CA879-B2B9-4610-A3AA-F7BB8C7B8B4A}" dt="2020-11-16T00:42:02.685" v="33958"/>
        <pc:sldMkLst>
          <pc:docMk/>
          <pc:sldMk cId="4238530133" sldId="1233"/>
        </pc:sldMkLst>
        <pc:spChg chg="mod">
          <ac:chgData name="Herzberg, Amir" userId="065951d4-4781-441f-ab30-2019f0b03826" providerId="ADAL" clId="{308CA879-B2B9-4610-A3AA-F7BB8C7B8B4A}" dt="2020-11-11T12:41:12.622" v="25098" actId="403"/>
          <ac:spMkLst>
            <pc:docMk/>
            <pc:sldMk cId="4238530133" sldId="1233"/>
            <ac:spMk id="6" creationId="{00000000-0000-0000-0000-000000000000}"/>
          </ac:spMkLst>
        </pc:spChg>
        <pc:spChg chg="mod">
          <ac:chgData name="Herzberg, Amir" userId="065951d4-4781-441f-ab30-2019f0b03826" providerId="ADAL" clId="{308CA879-B2B9-4610-A3AA-F7BB8C7B8B4A}" dt="2020-11-11T12:41:12.622" v="25098" actId="403"/>
          <ac:spMkLst>
            <pc:docMk/>
            <pc:sldMk cId="4238530133" sldId="1233"/>
            <ac:spMk id="7" creationId="{00000000-0000-0000-0000-000000000000}"/>
          </ac:spMkLst>
        </pc:spChg>
        <pc:spChg chg="mod">
          <ac:chgData name="Herzberg, Amir" userId="065951d4-4781-441f-ab30-2019f0b03826" providerId="ADAL" clId="{308CA879-B2B9-4610-A3AA-F7BB8C7B8B4A}" dt="2020-11-11T12:41:12.622" v="25098" actId="403"/>
          <ac:spMkLst>
            <pc:docMk/>
            <pc:sldMk cId="4238530133" sldId="1233"/>
            <ac:spMk id="8" creationId="{00000000-0000-0000-0000-000000000000}"/>
          </ac:spMkLst>
        </pc:spChg>
        <pc:spChg chg="mod">
          <ac:chgData name="Herzberg, Amir" userId="065951d4-4781-441f-ab30-2019f0b03826" providerId="ADAL" clId="{308CA879-B2B9-4610-A3AA-F7BB8C7B8B4A}" dt="2020-11-09T23:48:02.940" v="18944" actId="1036"/>
          <ac:spMkLst>
            <pc:docMk/>
            <pc:sldMk cId="4238530133" sldId="1233"/>
            <ac:spMk id="9"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15"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16"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17" creationId="{00000000-0000-0000-0000-000000000000}"/>
          </ac:spMkLst>
        </pc:spChg>
        <pc:spChg chg="mod">
          <ac:chgData name="Herzberg, Amir" userId="065951d4-4781-441f-ab30-2019f0b03826" providerId="ADAL" clId="{308CA879-B2B9-4610-A3AA-F7BB8C7B8B4A}" dt="2020-11-09T21:12:33.465" v="18445" actId="1076"/>
          <ac:spMkLst>
            <pc:docMk/>
            <pc:sldMk cId="4238530133" sldId="1233"/>
            <ac:spMk id="18" creationId="{00000000-0000-0000-0000-000000000000}"/>
          </ac:spMkLst>
        </pc:spChg>
        <pc:spChg chg="del mod">
          <ac:chgData name="Herzberg, Amir" userId="065951d4-4781-441f-ab30-2019f0b03826" providerId="ADAL" clId="{308CA879-B2B9-4610-A3AA-F7BB8C7B8B4A}" dt="2020-11-09T21:09:30.213" v="18270" actId="478"/>
          <ac:spMkLst>
            <pc:docMk/>
            <pc:sldMk cId="4238530133" sldId="1233"/>
            <ac:spMk id="21"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25" creationId="{00000000-0000-0000-0000-000000000000}"/>
          </ac:spMkLst>
        </pc:spChg>
        <pc:spChg chg="add mod">
          <ac:chgData name="Herzberg, Amir" userId="065951d4-4781-441f-ab30-2019f0b03826" providerId="ADAL" clId="{308CA879-B2B9-4610-A3AA-F7BB8C7B8B4A}" dt="2020-11-10T02:16:15.333" v="19147" actId="1076"/>
          <ac:spMkLst>
            <pc:docMk/>
            <pc:sldMk cId="4238530133" sldId="1233"/>
            <ac:spMk id="26" creationId="{FDF854EC-373B-404C-BA76-8438FBAE3FB1}"/>
          </ac:spMkLst>
        </pc:spChg>
        <pc:spChg chg="del">
          <ac:chgData name="Herzberg, Amir" userId="065951d4-4781-441f-ab30-2019f0b03826" providerId="ADAL" clId="{308CA879-B2B9-4610-A3AA-F7BB8C7B8B4A}" dt="2020-11-09T21:08:21.607" v="18252" actId="478"/>
          <ac:spMkLst>
            <pc:docMk/>
            <pc:sldMk cId="4238530133" sldId="1233"/>
            <ac:spMk id="31" creationId="{00000000-0000-0000-0000-000000000000}"/>
          </ac:spMkLst>
        </pc:spChg>
        <pc:spChg chg="del">
          <ac:chgData name="Herzberg, Amir" userId="065951d4-4781-441f-ab30-2019f0b03826" providerId="ADAL" clId="{308CA879-B2B9-4610-A3AA-F7BB8C7B8B4A}" dt="2020-11-09T21:08:40.436" v="18255" actId="478"/>
          <ac:spMkLst>
            <pc:docMk/>
            <pc:sldMk cId="4238530133" sldId="1233"/>
            <ac:spMk id="32" creationId="{00000000-0000-0000-0000-000000000000}"/>
          </ac:spMkLst>
        </pc:spChg>
        <pc:spChg chg="del">
          <ac:chgData name="Herzberg, Amir" userId="065951d4-4781-441f-ab30-2019f0b03826" providerId="ADAL" clId="{308CA879-B2B9-4610-A3AA-F7BB8C7B8B4A}" dt="2020-11-09T21:08:28.373" v="18253" actId="478"/>
          <ac:spMkLst>
            <pc:docMk/>
            <pc:sldMk cId="4238530133" sldId="1233"/>
            <ac:spMk id="33" creationId="{00000000-0000-0000-0000-000000000000}"/>
          </ac:spMkLst>
        </pc:spChg>
        <pc:spChg chg="add mod">
          <ac:chgData name="Herzberg, Amir" userId="065951d4-4781-441f-ab30-2019f0b03826" providerId="ADAL" clId="{308CA879-B2B9-4610-A3AA-F7BB8C7B8B4A}" dt="2020-11-14T15:26:47.556" v="28047"/>
          <ac:spMkLst>
            <pc:docMk/>
            <pc:sldMk cId="4238530133" sldId="1233"/>
            <ac:spMk id="34" creationId="{2E4AB6C5-D1F0-4AF7-B1F6-2B2A4A71AB81}"/>
          </ac:spMkLst>
        </pc:spChg>
        <pc:spChg chg="add mod">
          <ac:chgData name="Herzberg, Amir" userId="065951d4-4781-441f-ab30-2019f0b03826" providerId="ADAL" clId="{308CA879-B2B9-4610-A3AA-F7BB8C7B8B4A}" dt="2020-11-09T23:48:02.940" v="18944" actId="1036"/>
          <ac:spMkLst>
            <pc:docMk/>
            <pc:sldMk cId="4238530133" sldId="1233"/>
            <ac:spMk id="37" creationId="{1365E932-9A9E-4991-A843-E9E53B1ED563}"/>
          </ac:spMkLst>
        </pc:spChg>
        <pc:spChg chg="add del mod">
          <ac:chgData name="Herzberg, Amir" userId="065951d4-4781-441f-ab30-2019f0b03826" providerId="ADAL" clId="{308CA879-B2B9-4610-A3AA-F7BB8C7B8B4A}" dt="2020-11-09T23:48:39.349" v="18949" actId="478"/>
          <ac:spMkLst>
            <pc:docMk/>
            <pc:sldMk cId="4238530133" sldId="1233"/>
            <ac:spMk id="38" creationId="{3FE7CA2E-8112-4EFA-AE2A-5B545A1B1B3F}"/>
          </ac:spMkLst>
        </pc:spChg>
        <pc:spChg chg="add mod">
          <ac:chgData name="Herzberg, Amir" userId="065951d4-4781-441f-ab30-2019f0b03826" providerId="ADAL" clId="{308CA879-B2B9-4610-A3AA-F7BB8C7B8B4A}" dt="2020-11-14T15:26:47.556" v="28047"/>
          <ac:spMkLst>
            <pc:docMk/>
            <pc:sldMk cId="4238530133" sldId="1233"/>
            <ac:spMk id="42" creationId="{06229045-8005-46C2-9FA6-50544FDC39D4}"/>
          </ac:spMkLst>
        </pc:spChg>
        <pc:spChg chg="add mod">
          <ac:chgData name="Herzberg, Amir" userId="065951d4-4781-441f-ab30-2019f0b03826" providerId="ADAL" clId="{308CA879-B2B9-4610-A3AA-F7BB8C7B8B4A}" dt="2020-11-11T12:41:23.186" v="25100" actId="313"/>
          <ac:spMkLst>
            <pc:docMk/>
            <pc:sldMk cId="4238530133" sldId="1233"/>
            <ac:spMk id="44" creationId="{CFE194EB-46E5-450E-BA58-276929E88901}"/>
          </ac:spMkLst>
        </pc:spChg>
        <pc:spChg chg="del mod">
          <ac:chgData name="Herzberg, Amir" userId="065951d4-4781-441f-ab30-2019f0b03826" providerId="ADAL" clId="{308CA879-B2B9-4610-A3AA-F7BB8C7B8B4A}" dt="2020-11-10T02:17:21.790" v="19210" actId="478"/>
          <ac:spMkLst>
            <pc:docMk/>
            <pc:sldMk cId="4238530133" sldId="1233"/>
            <ac:spMk id="48" creationId="{00000000-0000-0000-0000-000000000000}"/>
          </ac:spMkLst>
        </pc:spChg>
        <pc:spChg chg="del">
          <ac:chgData name="Herzberg, Amir" userId="065951d4-4781-441f-ab30-2019f0b03826" providerId="ADAL" clId="{308CA879-B2B9-4610-A3AA-F7BB8C7B8B4A}" dt="2020-11-09T21:08:40.436" v="18255" actId="478"/>
          <ac:spMkLst>
            <pc:docMk/>
            <pc:sldMk cId="4238530133" sldId="1233"/>
            <ac:spMk id="49" creationId="{00000000-0000-0000-0000-000000000000}"/>
          </ac:spMkLst>
        </pc:spChg>
        <pc:spChg chg="del">
          <ac:chgData name="Herzberg, Amir" userId="065951d4-4781-441f-ab30-2019f0b03826" providerId="ADAL" clId="{308CA879-B2B9-4610-A3AA-F7BB8C7B8B4A}" dt="2020-11-09T21:08:40.436" v="18255" actId="478"/>
          <ac:spMkLst>
            <pc:docMk/>
            <pc:sldMk cId="4238530133" sldId="1233"/>
            <ac:spMk id="50" creationId="{00000000-0000-0000-0000-000000000000}"/>
          </ac:spMkLst>
        </pc:spChg>
        <pc:spChg chg="mod">
          <ac:chgData name="Herzberg, Amir" userId="065951d4-4781-441f-ab30-2019f0b03826" providerId="ADAL" clId="{308CA879-B2B9-4610-A3AA-F7BB8C7B8B4A}" dt="2020-11-16T00:42:02.685" v="33958"/>
          <ac:spMkLst>
            <pc:docMk/>
            <pc:sldMk cId="4238530133" sldId="1233"/>
            <ac:spMk id="55" creationId="{00000000-0000-0000-0000-000000000000}"/>
          </ac:spMkLst>
        </pc:spChg>
        <pc:cxnChg chg="mod">
          <ac:chgData name="Herzberg, Amir" userId="065951d4-4781-441f-ab30-2019f0b03826" providerId="ADAL" clId="{308CA879-B2B9-4610-A3AA-F7BB8C7B8B4A}" dt="2020-11-09T23:48:02.940" v="18944" actId="1036"/>
          <ac:cxnSpMkLst>
            <pc:docMk/>
            <pc:sldMk cId="4238530133" sldId="1233"/>
            <ac:cxnSpMk id="3" creationId="{00000000-0000-0000-0000-000000000000}"/>
          </ac:cxnSpMkLst>
        </pc:cxnChg>
        <pc:cxnChg chg="mod">
          <ac:chgData name="Herzberg, Amir" userId="065951d4-4781-441f-ab30-2019f0b03826" providerId="ADAL" clId="{308CA879-B2B9-4610-A3AA-F7BB8C7B8B4A}" dt="2020-11-09T23:48:02.940" v="18944" actId="1036"/>
          <ac:cxnSpMkLst>
            <pc:docMk/>
            <pc:sldMk cId="4238530133" sldId="1233"/>
            <ac:cxnSpMk id="11" creationId="{00000000-0000-0000-0000-000000000000}"/>
          </ac:cxnSpMkLst>
        </pc:cxnChg>
        <pc:cxnChg chg="mod">
          <ac:chgData name="Herzberg, Amir" userId="065951d4-4781-441f-ab30-2019f0b03826" providerId="ADAL" clId="{308CA879-B2B9-4610-A3AA-F7BB8C7B8B4A}" dt="2020-11-09T23:48:02.940" v="18944" actId="1036"/>
          <ac:cxnSpMkLst>
            <pc:docMk/>
            <pc:sldMk cId="4238530133" sldId="1233"/>
            <ac:cxnSpMk id="12" creationId="{00000000-0000-0000-0000-000000000000}"/>
          </ac:cxnSpMkLst>
        </pc:cxnChg>
        <pc:cxnChg chg="mod">
          <ac:chgData name="Herzberg, Amir" userId="065951d4-4781-441f-ab30-2019f0b03826" providerId="ADAL" clId="{308CA879-B2B9-4610-A3AA-F7BB8C7B8B4A}" dt="2020-11-09T23:48:02.940" v="18944" actId="1036"/>
          <ac:cxnSpMkLst>
            <pc:docMk/>
            <pc:sldMk cId="4238530133" sldId="1233"/>
            <ac:cxnSpMk id="13" creationId="{00000000-0000-0000-0000-000000000000}"/>
          </ac:cxnSpMkLst>
        </pc:cxnChg>
        <pc:cxnChg chg="del mod">
          <ac:chgData name="Herzberg, Amir" userId="065951d4-4781-441f-ab30-2019f0b03826" providerId="ADAL" clId="{308CA879-B2B9-4610-A3AA-F7BB8C7B8B4A}" dt="2020-11-09T21:08:29.685" v="18254" actId="478"/>
          <ac:cxnSpMkLst>
            <pc:docMk/>
            <pc:sldMk cId="4238530133" sldId="1233"/>
            <ac:cxnSpMk id="14" creationId="{00000000-0000-0000-0000-000000000000}"/>
          </ac:cxnSpMkLst>
        </pc:cxnChg>
        <pc:cxnChg chg="del">
          <ac:chgData name="Herzberg, Amir" userId="065951d4-4781-441f-ab30-2019f0b03826" providerId="ADAL" clId="{308CA879-B2B9-4610-A3AA-F7BB8C7B8B4A}" dt="2020-11-09T21:09:32.098" v="18271" actId="478"/>
          <ac:cxnSpMkLst>
            <pc:docMk/>
            <pc:sldMk cId="4238530133" sldId="1233"/>
            <ac:cxnSpMk id="20" creationId="{00000000-0000-0000-0000-000000000000}"/>
          </ac:cxnSpMkLst>
        </pc:cxnChg>
        <pc:cxnChg chg="del mod">
          <ac:chgData name="Herzberg, Amir" userId="065951d4-4781-441f-ab30-2019f0b03826" providerId="ADAL" clId="{308CA879-B2B9-4610-A3AA-F7BB8C7B8B4A}" dt="2020-11-09T21:08:40.436" v="18255" actId="478"/>
          <ac:cxnSpMkLst>
            <pc:docMk/>
            <pc:sldMk cId="4238530133" sldId="1233"/>
            <ac:cxnSpMk id="22" creationId="{00000000-0000-0000-0000-000000000000}"/>
          </ac:cxnSpMkLst>
        </pc:cxnChg>
        <pc:cxnChg chg="mod">
          <ac:chgData name="Herzberg, Amir" userId="065951d4-4781-441f-ab30-2019f0b03826" providerId="ADAL" clId="{308CA879-B2B9-4610-A3AA-F7BB8C7B8B4A}" dt="2020-11-09T21:12:33.465" v="18445" actId="1076"/>
          <ac:cxnSpMkLst>
            <pc:docMk/>
            <pc:sldMk cId="4238530133" sldId="1233"/>
            <ac:cxnSpMk id="23" creationId="{00000000-0000-0000-0000-000000000000}"/>
          </ac:cxnSpMkLst>
        </pc:cxnChg>
        <pc:cxnChg chg="add mod">
          <ac:chgData name="Herzberg, Amir" userId="065951d4-4781-441f-ab30-2019f0b03826" providerId="ADAL" clId="{308CA879-B2B9-4610-A3AA-F7BB8C7B8B4A}" dt="2020-11-09T23:48:25.626" v="18946" actId="14100"/>
          <ac:cxnSpMkLst>
            <pc:docMk/>
            <pc:sldMk cId="4238530133" sldId="1233"/>
            <ac:cxnSpMk id="30" creationId="{42BC46BE-9DFF-46B7-AAEC-5D8A169B02AD}"/>
          </ac:cxnSpMkLst>
        </pc:cxnChg>
        <pc:cxnChg chg="del mod">
          <ac:chgData name="Herzberg, Amir" userId="065951d4-4781-441f-ab30-2019f0b03826" providerId="ADAL" clId="{308CA879-B2B9-4610-A3AA-F7BB8C7B8B4A}" dt="2020-11-09T21:08:40.436" v="18255" actId="478"/>
          <ac:cxnSpMkLst>
            <pc:docMk/>
            <pc:sldMk cId="4238530133" sldId="1233"/>
            <ac:cxnSpMk id="35" creationId="{00000000-0000-0000-0000-000000000000}"/>
          </ac:cxnSpMkLst>
        </pc:cxnChg>
        <pc:cxnChg chg="add mod">
          <ac:chgData name="Herzberg, Amir" userId="065951d4-4781-441f-ab30-2019f0b03826" providerId="ADAL" clId="{308CA879-B2B9-4610-A3AA-F7BB8C7B8B4A}" dt="2020-11-09T23:48:12.736" v="18945" actId="14100"/>
          <ac:cxnSpMkLst>
            <pc:docMk/>
            <pc:sldMk cId="4238530133" sldId="1233"/>
            <ac:cxnSpMk id="43" creationId="{AB8AB3D2-E503-4E37-9B9B-DE441773B348}"/>
          </ac:cxnSpMkLst>
        </pc:cxnChg>
        <pc:cxnChg chg="add mod">
          <ac:chgData name="Herzberg, Amir" userId="065951d4-4781-441f-ab30-2019f0b03826" providerId="ADAL" clId="{308CA879-B2B9-4610-A3AA-F7BB8C7B8B4A}" dt="2020-11-09T23:48:02.940" v="18944" actId="1036"/>
          <ac:cxnSpMkLst>
            <pc:docMk/>
            <pc:sldMk cId="4238530133" sldId="1233"/>
            <ac:cxnSpMk id="45" creationId="{0AC6F769-3FE9-438B-94C8-8C6D834BADB8}"/>
          </ac:cxnSpMkLst>
        </pc:cxnChg>
        <pc:cxnChg chg="del mod">
          <ac:chgData name="Herzberg, Amir" userId="065951d4-4781-441f-ab30-2019f0b03826" providerId="ADAL" clId="{308CA879-B2B9-4610-A3AA-F7BB8C7B8B4A}" dt="2020-11-09T21:08:40.436" v="18255" actId="478"/>
          <ac:cxnSpMkLst>
            <pc:docMk/>
            <pc:sldMk cId="4238530133" sldId="1233"/>
            <ac:cxnSpMk id="52" creationId="{00000000-0000-0000-0000-000000000000}"/>
          </ac:cxnSpMkLst>
        </pc:cxnChg>
      </pc:sldChg>
      <pc:sldChg chg="del mod modShow">
        <pc:chgData name="Herzberg, Amir" userId="065951d4-4781-441f-ab30-2019f0b03826" providerId="ADAL" clId="{308CA879-B2B9-4610-A3AA-F7BB8C7B8B4A}" dt="2020-11-10T02:13:09.907" v="19028" actId="47"/>
        <pc:sldMkLst>
          <pc:docMk/>
          <pc:sldMk cId="445857120" sldId="1234"/>
        </pc:sldMkLst>
      </pc:sldChg>
      <pc:sldChg chg="del">
        <pc:chgData name="Herzberg, Amir" userId="065951d4-4781-441f-ab30-2019f0b03826" providerId="ADAL" clId="{308CA879-B2B9-4610-A3AA-F7BB8C7B8B4A}" dt="2020-11-09T21:18:22.707" v="18716" actId="47"/>
        <pc:sldMkLst>
          <pc:docMk/>
          <pc:sldMk cId="1492731853" sldId="1235"/>
        </pc:sldMkLst>
      </pc:sldChg>
      <pc:sldChg chg="del">
        <pc:chgData name="Herzberg, Amir" userId="065951d4-4781-441f-ab30-2019f0b03826" providerId="ADAL" clId="{308CA879-B2B9-4610-A3AA-F7BB8C7B8B4A}" dt="2020-11-11T05:13:47.063" v="23362" actId="47"/>
        <pc:sldMkLst>
          <pc:docMk/>
          <pc:sldMk cId="2103039271" sldId="1236"/>
        </pc:sldMkLst>
      </pc:sldChg>
      <pc:sldChg chg="modSp mod ord">
        <pc:chgData name="Herzberg, Amir" userId="065951d4-4781-441f-ab30-2019f0b03826" providerId="ADAL" clId="{308CA879-B2B9-4610-A3AA-F7BB8C7B8B4A}" dt="2020-11-13T03:58:34.841" v="26463" actId="20577"/>
        <pc:sldMkLst>
          <pc:docMk/>
          <pc:sldMk cId="539780242" sldId="1237"/>
        </pc:sldMkLst>
        <pc:spChg chg="mod">
          <ac:chgData name="Herzberg, Amir" userId="065951d4-4781-441f-ab30-2019f0b03826" providerId="ADAL" clId="{308CA879-B2B9-4610-A3AA-F7BB8C7B8B4A}" dt="2020-11-13T03:58:34.841" v="26463" actId="20577"/>
          <ac:spMkLst>
            <pc:docMk/>
            <pc:sldMk cId="539780242" sldId="1237"/>
            <ac:spMk id="2" creationId="{00000000-0000-0000-0000-000000000000}"/>
          </ac:spMkLst>
        </pc:spChg>
        <pc:spChg chg="mod">
          <ac:chgData name="Herzberg, Amir" userId="065951d4-4781-441f-ab30-2019f0b03826" providerId="ADAL" clId="{308CA879-B2B9-4610-A3AA-F7BB8C7B8B4A}" dt="2020-11-09T20:43:15.831" v="17722" actId="14100"/>
          <ac:spMkLst>
            <pc:docMk/>
            <pc:sldMk cId="539780242" sldId="1237"/>
            <ac:spMk id="3" creationId="{00000000-0000-0000-0000-000000000000}"/>
          </ac:spMkLst>
        </pc:spChg>
      </pc:sldChg>
      <pc:sldChg chg="addSp delSp modSp mod ord modShow">
        <pc:chgData name="Herzberg, Amir" userId="065951d4-4781-441f-ab30-2019f0b03826" providerId="ADAL" clId="{308CA879-B2B9-4610-A3AA-F7BB8C7B8B4A}" dt="2020-11-14T00:55:32.978" v="26603" actId="14100"/>
        <pc:sldMkLst>
          <pc:docMk/>
          <pc:sldMk cId="1661973934" sldId="1238"/>
        </pc:sldMkLst>
        <pc:spChg chg="mod">
          <ac:chgData name="Herzberg, Amir" userId="065951d4-4781-441f-ab30-2019f0b03826" providerId="ADAL" clId="{308CA879-B2B9-4610-A3AA-F7BB8C7B8B4A}" dt="2020-11-14T00:52:16.645" v="26482" actId="20577"/>
          <ac:spMkLst>
            <pc:docMk/>
            <pc:sldMk cId="1661973934" sldId="1238"/>
            <ac:spMk id="7" creationId="{00000000-0000-0000-0000-000000000000}"/>
          </ac:spMkLst>
        </pc:spChg>
        <pc:picChg chg="add mod">
          <ac:chgData name="Herzberg, Amir" userId="065951d4-4781-441f-ab30-2019f0b03826" providerId="ADAL" clId="{308CA879-B2B9-4610-A3AA-F7BB8C7B8B4A}" dt="2020-11-14T00:55:32.978" v="26603" actId="14100"/>
          <ac:picMkLst>
            <pc:docMk/>
            <pc:sldMk cId="1661973934" sldId="1238"/>
            <ac:picMk id="3" creationId="{DDC99733-E115-46A4-9E2E-55D81349089F}"/>
          </ac:picMkLst>
        </pc:picChg>
        <pc:picChg chg="del">
          <ac:chgData name="Herzberg, Amir" userId="065951d4-4781-441f-ab30-2019f0b03826" providerId="ADAL" clId="{308CA879-B2B9-4610-A3AA-F7BB8C7B8B4A}" dt="2020-11-14T00:55:20.618" v="26600" actId="478"/>
          <ac:picMkLst>
            <pc:docMk/>
            <pc:sldMk cId="1661973934" sldId="1238"/>
            <ac:picMk id="6" creationId="{00000000-0000-0000-0000-000000000000}"/>
          </ac:picMkLst>
        </pc:picChg>
      </pc:sldChg>
      <pc:sldChg chg="addSp delSp modSp mod">
        <pc:chgData name="Herzberg, Amir" userId="065951d4-4781-441f-ab30-2019f0b03826" providerId="ADAL" clId="{308CA879-B2B9-4610-A3AA-F7BB8C7B8B4A}" dt="2020-11-14T00:54:40.832" v="26599" actId="14100"/>
        <pc:sldMkLst>
          <pc:docMk/>
          <pc:sldMk cId="2472743926" sldId="1239"/>
        </pc:sldMkLst>
        <pc:spChg chg="mod">
          <ac:chgData name="Herzberg, Amir" userId="065951d4-4781-441f-ab30-2019f0b03826" providerId="ADAL" clId="{308CA879-B2B9-4610-A3AA-F7BB8C7B8B4A}" dt="2020-11-14T00:52:28.851" v="26483" actId="20577"/>
          <ac:spMkLst>
            <pc:docMk/>
            <pc:sldMk cId="2472743926" sldId="1239"/>
            <ac:spMk id="7" creationId="{00000000-0000-0000-0000-000000000000}"/>
          </ac:spMkLst>
        </pc:spChg>
        <pc:spChg chg="mod">
          <ac:chgData name="Herzberg, Amir" userId="065951d4-4781-441f-ab30-2019f0b03826" providerId="ADAL" clId="{308CA879-B2B9-4610-A3AA-F7BB8C7B8B4A}" dt="2020-11-14T00:54:40.832" v="26599" actId="14100"/>
          <ac:spMkLst>
            <pc:docMk/>
            <pc:sldMk cId="2472743926" sldId="1239"/>
            <ac:spMk id="8" creationId="{00000000-0000-0000-0000-000000000000}"/>
          </ac:spMkLst>
        </pc:spChg>
        <pc:picChg chg="del">
          <ac:chgData name="Herzberg, Amir" userId="065951d4-4781-441f-ab30-2019f0b03826" providerId="ADAL" clId="{308CA879-B2B9-4610-A3AA-F7BB8C7B8B4A}" dt="2020-11-14T00:52:34.955" v="26484" actId="478"/>
          <ac:picMkLst>
            <pc:docMk/>
            <pc:sldMk cId="2472743926" sldId="1239"/>
            <ac:picMk id="3" creationId="{3F87508D-0528-4870-8338-1E37950DE584}"/>
          </ac:picMkLst>
        </pc:picChg>
        <pc:picChg chg="add mod ord">
          <ac:chgData name="Herzberg, Amir" userId="065951d4-4781-441f-ab30-2019f0b03826" providerId="ADAL" clId="{308CA879-B2B9-4610-A3AA-F7BB8C7B8B4A}" dt="2020-11-14T00:53:00.100" v="26491" actId="1076"/>
          <ac:picMkLst>
            <pc:docMk/>
            <pc:sldMk cId="2472743926" sldId="1239"/>
            <ac:picMk id="6" creationId="{730E336C-07DB-481E-824B-153F0327D5C9}"/>
          </ac:picMkLst>
        </pc:picChg>
      </pc:sldChg>
      <pc:sldChg chg="del">
        <pc:chgData name="Herzberg, Amir" userId="065951d4-4781-441f-ab30-2019f0b03826" providerId="ADAL" clId="{308CA879-B2B9-4610-A3AA-F7BB8C7B8B4A}" dt="2020-11-09T23:50:44.233" v="18954" actId="47"/>
        <pc:sldMkLst>
          <pc:docMk/>
          <pc:sldMk cId="4179221166" sldId="1240"/>
        </pc:sldMkLst>
      </pc:sldChg>
      <pc:sldChg chg="addSp delSp modSp mod">
        <pc:chgData name="Herzberg, Amir" userId="065951d4-4781-441f-ab30-2019f0b03826" providerId="ADAL" clId="{308CA879-B2B9-4610-A3AA-F7BB8C7B8B4A}" dt="2020-11-11T05:12:13.895" v="23305" actId="20577"/>
        <pc:sldMkLst>
          <pc:docMk/>
          <pc:sldMk cId="422517988" sldId="1241"/>
        </pc:sldMkLst>
        <pc:spChg chg="mod">
          <ac:chgData name="Herzberg, Amir" userId="065951d4-4781-441f-ab30-2019f0b03826" providerId="ADAL" clId="{308CA879-B2B9-4610-A3AA-F7BB8C7B8B4A}" dt="2020-11-11T05:12:13.895" v="23305" actId="20577"/>
          <ac:spMkLst>
            <pc:docMk/>
            <pc:sldMk cId="422517988" sldId="1241"/>
            <ac:spMk id="2" creationId="{00000000-0000-0000-0000-000000000000}"/>
          </ac:spMkLst>
        </pc:spChg>
        <pc:picChg chg="del">
          <ac:chgData name="Herzberg, Amir" userId="065951d4-4781-441f-ab30-2019f0b03826" providerId="ADAL" clId="{308CA879-B2B9-4610-A3AA-F7BB8C7B8B4A}" dt="2020-11-10T02:45:18.519" v="19219" actId="478"/>
          <ac:picMkLst>
            <pc:docMk/>
            <pc:sldMk cId="422517988" sldId="1241"/>
            <ac:picMk id="5" creationId="{00000000-0000-0000-0000-000000000000}"/>
          </ac:picMkLst>
        </pc:picChg>
        <pc:picChg chg="add mod">
          <ac:chgData name="Herzberg, Amir" userId="065951d4-4781-441f-ab30-2019f0b03826" providerId="ADAL" clId="{308CA879-B2B9-4610-A3AA-F7BB8C7B8B4A}" dt="2020-11-10T02:45:51.063" v="19275" actId="14100"/>
          <ac:picMkLst>
            <pc:docMk/>
            <pc:sldMk cId="422517988" sldId="1241"/>
            <ac:picMk id="7" creationId="{E1945919-9707-4BF9-A69B-78111C9D7A22}"/>
          </ac:picMkLst>
        </pc:picChg>
      </pc:sldChg>
      <pc:sldChg chg="del">
        <pc:chgData name="Herzberg, Amir" userId="065951d4-4781-441f-ab30-2019f0b03826" providerId="ADAL" clId="{308CA879-B2B9-4610-A3AA-F7BB8C7B8B4A}" dt="2020-11-09T23:57:07.639" v="19019" actId="2696"/>
        <pc:sldMkLst>
          <pc:docMk/>
          <pc:sldMk cId="1035434401" sldId="1242"/>
        </pc:sldMkLst>
      </pc:sldChg>
      <pc:sldChg chg="add del">
        <pc:chgData name="Herzberg, Amir" userId="065951d4-4781-441f-ab30-2019f0b03826" providerId="ADAL" clId="{308CA879-B2B9-4610-A3AA-F7BB8C7B8B4A}" dt="2020-11-09T23:59:15.335" v="19021" actId="2696"/>
        <pc:sldMkLst>
          <pc:docMk/>
          <pc:sldMk cId="3454399758" sldId="1242"/>
        </pc:sldMkLst>
      </pc:sldChg>
      <pc:sldChg chg="modSp add del mod modAnim modNotesTx">
        <pc:chgData name="Herzberg, Amir" userId="065951d4-4781-441f-ab30-2019f0b03826" providerId="ADAL" clId="{308CA879-B2B9-4610-A3AA-F7BB8C7B8B4A}" dt="2020-11-16T00:42:02.685" v="33958"/>
        <pc:sldMkLst>
          <pc:docMk/>
          <pc:sldMk cId="114721209" sldId="1243"/>
        </pc:sldMkLst>
        <pc:spChg chg="mod">
          <ac:chgData name="Herzberg, Amir" userId="065951d4-4781-441f-ab30-2019f0b03826" providerId="ADAL" clId="{308CA879-B2B9-4610-A3AA-F7BB8C7B8B4A}" dt="2020-11-14T16:52:56.058" v="28056" actId="20577"/>
          <ac:spMkLst>
            <pc:docMk/>
            <pc:sldMk cId="114721209" sldId="1243"/>
            <ac:spMk id="4" creationId="{00000000-0000-0000-0000-000000000000}"/>
          </ac:spMkLst>
        </pc:spChg>
        <pc:spChg chg="mod">
          <ac:chgData name="Herzberg, Amir" userId="065951d4-4781-441f-ab30-2019f0b03826" providerId="ADAL" clId="{308CA879-B2B9-4610-A3AA-F7BB8C7B8B4A}" dt="2020-11-16T00:42:02.685" v="33958"/>
          <ac:spMkLst>
            <pc:docMk/>
            <pc:sldMk cId="114721209" sldId="1243"/>
            <ac:spMk id="5" creationId="{00000000-0000-0000-0000-000000000000}"/>
          </ac:spMkLst>
        </pc:spChg>
      </pc:sldChg>
      <pc:sldChg chg="addSp delSp modSp mod modClrScheme chgLayout">
        <pc:chgData name="Herzberg, Amir" userId="065951d4-4781-441f-ab30-2019f0b03826" providerId="ADAL" clId="{308CA879-B2B9-4610-A3AA-F7BB8C7B8B4A}" dt="2020-11-05T13:12:38.697" v="9521" actId="404"/>
        <pc:sldMkLst>
          <pc:docMk/>
          <pc:sldMk cId="2909307171" sldId="1252"/>
        </pc:sldMkLst>
        <pc:spChg chg="add mod ord">
          <ac:chgData name="Herzberg, Amir" userId="065951d4-4781-441f-ab30-2019f0b03826" providerId="ADAL" clId="{308CA879-B2B9-4610-A3AA-F7BB8C7B8B4A}" dt="2020-11-05T13:12:38.697" v="9521" actId="404"/>
          <ac:spMkLst>
            <pc:docMk/>
            <pc:sldMk cId="2909307171" sldId="1252"/>
            <ac:spMk id="5" creationId="{0334D774-1007-484B-9584-8C88C8F305F7}"/>
          </ac:spMkLst>
        </pc:spChg>
        <pc:picChg chg="add mod">
          <ac:chgData name="Herzberg, Amir" userId="065951d4-4781-441f-ab30-2019f0b03826" providerId="ADAL" clId="{308CA879-B2B9-4610-A3AA-F7BB8C7B8B4A}" dt="2020-11-05T13:11:46.948" v="9423" actId="1076"/>
          <ac:picMkLst>
            <pc:docMk/>
            <pc:sldMk cId="2909307171" sldId="1252"/>
            <ac:picMk id="3" creationId="{E04E9520-3772-42FF-ACF4-C93DB55FBCF0}"/>
          </ac:picMkLst>
        </pc:picChg>
        <pc:picChg chg="del">
          <ac:chgData name="Herzberg, Amir" userId="065951d4-4781-441f-ab30-2019f0b03826" providerId="ADAL" clId="{308CA879-B2B9-4610-A3AA-F7BB8C7B8B4A}" dt="2020-11-05T13:10:49.003" v="9418" actId="478"/>
          <ac:picMkLst>
            <pc:docMk/>
            <pc:sldMk cId="2909307171" sldId="1252"/>
            <ac:picMk id="4" creationId="{00000000-0000-0000-0000-000000000000}"/>
          </ac:picMkLst>
        </pc:picChg>
      </pc:sldChg>
      <pc:sldChg chg="modSp mod">
        <pc:chgData name="Herzberg, Amir" userId="065951d4-4781-441f-ab30-2019f0b03826" providerId="ADAL" clId="{308CA879-B2B9-4610-A3AA-F7BB8C7B8B4A}" dt="2020-11-05T03:05:19.369" v="9306" actId="20577"/>
        <pc:sldMkLst>
          <pc:docMk/>
          <pc:sldMk cId="412377385" sldId="1253"/>
        </pc:sldMkLst>
        <pc:spChg chg="mod">
          <ac:chgData name="Herzberg, Amir" userId="065951d4-4781-441f-ab30-2019f0b03826" providerId="ADAL" clId="{308CA879-B2B9-4610-A3AA-F7BB8C7B8B4A}" dt="2020-11-05T03:05:19.369" v="9306" actId="20577"/>
          <ac:spMkLst>
            <pc:docMk/>
            <pc:sldMk cId="412377385" sldId="1253"/>
            <ac:spMk id="3" creationId="{00000000-0000-0000-0000-000000000000}"/>
          </ac:spMkLst>
        </pc:spChg>
      </pc:sldChg>
      <pc:sldChg chg="modSp mod">
        <pc:chgData name="Herzberg, Amir" userId="065951d4-4781-441f-ab30-2019f0b03826" providerId="ADAL" clId="{308CA879-B2B9-4610-A3AA-F7BB8C7B8B4A}" dt="2020-11-05T13:13:56.567" v="9549" actId="313"/>
        <pc:sldMkLst>
          <pc:docMk/>
          <pc:sldMk cId="157098247" sldId="1255"/>
        </pc:sldMkLst>
        <pc:spChg chg="mod">
          <ac:chgData name="Herzberg, Amir" userId="065951d4-4781-441f-ab30-2019f0b03826" providerId="ADAL" clId="{308CA879-B2B9-4610-A3AA-F7BB8C7B8B4A}" dt="2020-11-05T13:13:56.567" v="9549" actId="313"/>
          <ac:spMkLst>
            <pc:docMk/>
            <pc:sldMk cId="157098247" sldId="1255"/>
            <ac:spMk id="5" creationId="{00000000-0000-0000-0000-000000000000}"/>
          </ac:spMkLst>
        </pc:spChg>
      </pc:sldChg>
      <pc:sldChg chg="del">
        <pc:chgData name="Herzberg, Amir" userId="065951d4-4781-441f-ab30-2019f0b03826" providerId="ADAL" clId="{308CA879-B2B9-4610-A3AA-F7BB8C7B8B4A}" dt="2020-11-05T03:03:49.710" v="9266" actId="47"/>
        <pc:sldMkLst>
          <pc:docMk/>
          <pc:sldMk cId="3388154414" sldId="1256"/>
        </pc:sldMkLst>
      </pc:sldChg>
      <pc:sldChg chg="modSp mod">
        <pc:chgData name="Herzberg, Amir" userId="065951d4-4781-441f-ab30-2019f0b03826" providerId="ADAL" clId="{308CA879-B2B9-4610-A3AA-F7BB8C7B8B4A}" dt="2020-11-05T13:21:17.403" v="10284" actId="1076"/>
        <pc:sldMkLst>
          <pc:docMk/>
          <pc:sldMk cId="1405328898" sldId="1257"/>
        </pc:sldMkLst>
        <pc:spChg chg="mod">
          <ac:chgData name="Herzberg, Amir" userId="065951d4-4781-441f-ab30-2019f0b03826" providerId="ADAL" clId="{308CA879-B2B9-4610-A3AA-F7BB8C7B8B4A}" dt="2020-11-05T13:21:17.403" v="10284" actId="1076"/>
          <ac:spMkLst>
            <pc:docMk/>
            <pc:sldMk cId="1405328898" sldId="1257"/>
            <ac:spMk id="7" creationId="{00000000-0000-0000-0000-000000000000}"/>
          </ac:spMkLst>
        </pc:spChg>
      </pc:sldChg>
      <pc:sldChg chg="modSp mod">
        <pc:chgData name="Herzberg, Amir" userId="065951d4-4781-441f-ab30-2019f0b03826" providerId="ADAL" clId="{308CA879-B2B9-4610-A3AA-F7BB8C7B8B4A}" dt="2020-11-05T13:21:34.844" v="10285" actId="20577"/>
        <pc:sldMkLst>
          <pc:docMk/>
          <pc:sldMk cId="1200423309" sldId="1258"/>
        </pc:sldMkLst>
        <pc:spChg chg="mod">
          <ac:chgData name="Herzberg, Amir" userId="065951d4-4781-441f-ab30-2019f0b03826" providerId="ADAL" clId="{308CA879-B2B9-4610-A3AA-F7BB8C7B8B4A}" dt="2020-11-05T13:21:34.844" v="10285" actId="20577"/>
          <ac:spMkLst>
            <pc:docMk/>
            <pc:sldMk cId="1200423309" sldId="1258"/>
            <ac:spMk id="3" creationId="{00000000-0000-0000-0000-000000000000}"/>
          </ac:spMkLst>
        </pc:spChg>
      </pc:sldChg>
      <pc:sldChg chg="modSp mod">
        <pc:chgData name="Herzberg, Amir" userId="065951d4-4781-441f-ab30-2019f0b03826" providerId="ADAL" clId="{308CA879-B2B9-4610-A3AA-F7BB8C7B8B4A}" dt="2020-11-05T03:07:02.179" v="9370" actId="6549"/>
        <pc:sldMkLst>
          <pc:docMk/>
          <pc:sldMk cId="980025626" sldId="1259"/>
        </pc:sldMkLst>
        <pc:spChg chg="mod">
          <ac:chgData name="Herzberg, Amir" userId="065951d4-4781-441f-ab30-2019f0b03826" providerId="ADAL" clId="{308CA879-B2B9-4610-A3AA-F7BB8C7B8B4A}" dt="2020-11-05T03:07:02.179" v="9370" actId="6549"/>
          <ac:spMkLst>
            <pc:docMk/>
            <pc:sldMk cId="980025626" sldId="1259"/>
            <ac:spMk id="4" creationId="{00000000-0000-0000-0000-000000000000}"/>
          </ac:spMkLst>
        </pc:spChg>
      </pc:sldChg>
      <pc:sldChg chg="addSp delSp modSp mod modAnim">
        <pc:chgData name="Herzberg, Amir" userId="065951d4-4781-441f-ab30-2019f0b03826" providerId="ADAL" clId="{308CA879-B2B9-4610-A3AA-F7BB8C7B8B4A}" dt="2020-11-05T13:53:55.458" v="10323" actId="20577"/>
        <pc:sldMkLst>
          <pc:docMk/>
          <pc:sldMk cId="3398784766" sldId="1261"/>
        </pc:sldMkLst>
        <pc:spChg chg="add del mod">
          <ac:chgData name="Herzberg, Amir" userId="065951d4-4781-441f-ab30-2019f0b03826" providerId="ADAL" clId="{308CA879-B2B9-4610-A3AA-F7BB8C7B8B4A}" dt="2020-11-05T13:22:45.402" v="10287" actId="478"/>
          <ac:spMkLst>
            <pc:docMk/>
            <pc:sldMk cId="3398784766" sldId="1261"/>
            <ac:spMk id="2" creationId="{AAC34AC6-2A50-4ACB-A4CE-88BC5321F04E}"/>
          </ac:spMkLst>
        </pc:spChg>
        <pc:spChg chg="add mod">
          <ac:chgData name="Herzberg, Amir" userId="065951d4-4781-441f-ab30-2019f0b03826" providerId="ADAL" clId="{308CA879-B2B9-4610-A3AA-F7BB8C7B8B4A}" dt="2020-11-05T13:53:55.458" v="10323" actId="20577"/>
          <ac:spMkLst>
            <pc:docMk/>
            <pc:sldMk cId="3398784766" sldId="1261"/>
            <ac:spMk id="3" creationId="{DF7222C4-BFFF-4425-81E2-20BB4E8BEEBD}"/>
          </ac:spMkLst>
        </pc:spChg>
      </pc:sldChg>
      <pc:sldChg chg="del">
        <pc:chgData name="Herzberg, Amir" userId="065951d4-4781-441f-ab30-2019f0b03826" providerId="ADAL" clId="{308CA879-B2B9-4610-A3AA-F7BB8C7B8B4A}" dt="2020-11-10T14:14:09.914" v="21647" actId="47"/>
        <pc:sldMkLst>
          <pc:docMk/>
          <pc:sldMk cId="1892805560" sldId="1262"/>
        </pc:sldMkLst>
      </pc:sldChg>
      <pc:sldChg chg="addSp modSp mod">
        <pc:chgData name="Herzberg, Amir" userId="065951d4-4781-441f-ab30-2019f0b03826" providerId="ADAL" clId="{308CA879-B2B9-4610-A3AA-F7BB8C7B8B4A}" dt="2020-11-13T03:58:17.128" v="26456" actId="20577"/>
        <pc:sldMkLst>
          <pc:docMk/>
          <pc:sldMk cId="3865950679" sldId="1264"/>
        </pc:sldMkLst>
        <pc:spChg chg="mod">
          <ac:chgData name="Herzberg, Amir" userId="065951d4-4781-441f-ab30-2019f0b03826" providerId="ADAL" clId="{308CA879-B2B9-4610-A3AA-F7BB8C7B8B4A}" dt="2020-11-13T03:58:17.128" v="26456" actId="20577"/>
          <ac:spMkLst>
            <pc:docMk/>
            <pc:sldMk cId="3865950679" sldId="1264"/>
            <ac:spMk id="4" creationId="{00000000-0000-0000-0000-000000000000}"/>
          </ac:spMkLst>
        </pc:spChg>
        <pc:spChg chg="mod">
          <ac:chgData name="Herzberg, Amir" userId="065951d4-4781-441f-ab30-2019f0b03826" providerId="ADAL" clId="{308CA879-B2B9-4610-A3AA-F7BB8C7B8B4A}" dt="2020-11-10T14:15:36.840" v="21652" actId="207"/>
          <ac:spMkLst>
            <pc:docMk/>
            <pc:sldMk cId="3865950679" sldId="1264"/>
            <ac:spMk id="5" creationId="{00000000-0000-0000-0000-000000000000}"/>
          </ac:spMkLst>
        </pc:spChg>
        <pc:picChg chg="add mod">
          <ac:chgData name="Herzberg, Amir" userId="065951d4-4781-441f-ab30-2019f0b03826" providerId="ADAL" clId="{308CA879-B2B9-4610-A3AA-F7BB8C7B8B4A}" dt="2020-11-09T20:43:53.458" v="17725" actId="1076"/>
          <ac:picMkLst>
            <pc:docMk/>
            <pc:sldMk cId="3865950679" sldId="1264"/>
            <ac:picMk id="7" creationId="{B4AA67E4-0663-47F8-8691-3648EA1CBBCE}"/>
          </ac:picMkLst>
        </pc:picChg>
      </pc:sldChg>
      <pc:sldChg chg="addSp delSp modSp mod">
        <pc:chgData name="Herzberg, Amir" userId="065951d4-4781-441f-ab30-2019f0b03826" providerId="ADAL" clId="{308CA879-B2B9-4610-A3AA-F7BB8C7B8B4A}" dt="2020-11-09T20:46:18.199" v="17727" actId="26606"/>
        <pc:sldMkLst>
          <pc:docMk/>
          <pc:sldMk cId="3895355746" sldId="1265"/>
        </pc:sldMkLst>
        <pc:spChg chg="mod">
          <ac:chgData name="Herzberg, Amir" userId="065951d4-4781-441f-ab30-2019f0b03826" providerId="ADAL" clId="{308CA879-B2B9-4610-A3AA-F7BB8C7B8B4A}" dt="2020-11-09T20:46:18.199" v="17727" actId="26606"/>
          <ac:spMkLst>
            <pc:docMk/>
            <pc:sldMk cId="3895355746" sldId="1265"/>
            <ac:spMk id="2" creationId="{00000000-0000-0000-0000-000000000000}"/>
          </ac:spMkLst>
        </pc:spChg>
        <pc:spChg chg="mod">
          <ac:chgData name="Herzberg, Amir" userId="065951d4-4781-441f-ab30-2019f0b03826" providerId="ADAL" clId="{308CA879-B2B9-4610-A3AA-F7BB8C7B8B4A}" dt="2020-11-09T20:46:18.199" v="17727" actId="26606"/>
          <ac:spMkLst>
            <pc:docMk/>
            <pc:sldMk cId="3895355746" sldId="1265"/>
            <ac:spMk id="3" creationId="{00000000-0000-0000-0000-000000000000}"/>
          </ac:spMkLst>
        </pc:spChg>
        <pc:spChg chg="mod">
          <ac:chgData name="Herzberg, Amir" userId="065951d4-4781-441f-ab30-2019f0b03826" providerId="ADAL" clId="{308CA879-B2B9-4610-A3AA-F7BB8C7B8B4A}" dt="2020-11-09T20:46:18.199" v="17727" actId="26606"/>
          <ac:spMkLst>
            <pc:docMk/>
            <pc:sldMk cId="3895355746" sldId="1265"/>
            <ac:spMk id="4" creationId="{00000000-0000-0000-0000-000000000000}"/>
          </ac:spMkLst>
        </pc:spChg>
        <pc:spChg chg="del mod">
          <ac:chgData name="Herzberg, Amir" userId="065951d4-4781-441f-ab30-2019f0b03826" providerId="ADAL" clId="{308CA879-B2B9-4610-A3AA-F7BB8C7B8B4A}" dt="2020-11-09T20:46:18.199" v="17727" actId="26606"/>
          <ac:spMkLst>
            <pc:docMk/>
            <pc:sldMk cId="3895355746" sldId="1265"/>
            <ac:spMk id="5" creationId="{00000000-0000-0000-0000-000000000000}"/>
          </ac:spMkLst>
        </pc:spChg>
        <pc:graphicFrameChg chg="add">
          <ac:chgData name="Herzberg, Amir" userId="065951d4-4781-441f-ab30-2019f0b03826" providerId="ADAL" clId="{308CA879-B2B9-4610-A3AA-F7BB8C7B8B4A}" dt="2020-11-09T20:46:18.199" v="17727" actId="26606"/>
          <ac:graphicFrameMkLst>
            <pc:docMk/>
            <pc:sldMk cId="3895355746" sldId="1265"/>
            <ac:graphicFrameMk id="7" creationId="{BB65BBC2-0A18-452A-BE19-D66030EA2B92}"/>
          </ac:graphicFrameMkLst>
        </pc:graphicFrameChg>
      </pc:sldChg>
      <pc:sldChg chg="modSp mod">
        <pc:chgData name="Herzberg, Amir" userId="065951d4-4781-441f-ab30-2019f0b03826" providerId="ADAL" clId="{308CA879-B2B9-4610-A3AA-F7BB8C7B8B4A}" dt="2020-11-04T21:14:34.083" v="7491" actId="313"/>
        <pc:sldMkLst>
          <pc:docMk/>
          <pc:sldMk cId="1046290591" sldId="1266"/>
        </pc:sldMkLst>
        <pc:spChg chg="mod">
          <ac:chgData name="Herzberg, Amir" userId="065951d4-4781-441f-ab30-2019f0b03826" providerId="ADAL" clId="{308CA879-B2B9-4610-A3AA-F7BB8C7B8B4A}" dt="2020-11-04T21:14:34.083" v="7491" actId="313"/>
          <ac:spMkLst>
            <pc:docMk/>
            <pc:sldMk cId="1046290591" sldId="1266"/>
            <ac:spMk id="79877" creationId="{00000000-0000-0000-0000-000000000000}"/>
          </ac:spMkLst>
        </pc:spChg>
      </pc:sldChg>
      <pc:sldChg chg="add mod ord modShow">
        <pc:chgData name="Herzberg, Amir" userId="065951d4-4781-441f-ab30-2019f0b03826" providerId="ADAL" clId="{308CA879-B2B9-4610-A3AA-F7BB8C7B8B4A}" dt="2020-11-03T14:23:23.056" v="1790"/>
        <pc:sldMkLst>
          <pc:docMk/>
          <pc:sldMk cId="3605553015" sldId="1267"/>
        </pc:sldMkLst>
      </pc:sldChg>
      <pc:sldChg chg="addSp delSp modSp new mod modAnim">
        <pc:chgData name="Herzberg, Amir" userId="065951d4-4781-441f-ab30-2019f0b03826" providerId="ADAL" clId="{308CA879-B2B9-4610-A3AA-F7BB8C7B8B4A}" dt="2020-11-03T16:24:11.579" v="1835" actId="1076"/>
        <pc:sldMkLst>
          <pc:docMk/>
          <pc:sldMk cId="2344355532" sldId="1268"/>
        </pc:sldMkLst>
        <pc:spChg chg="mod">
          <ac:chgData name="Herzberg, Amir" userId="065951d4-4781-441f-ab30-2019f0b03826" providerId="ADAL" clId="{308CA879-B2B9-4610-A3AA-F7BB8C7B8B4A}" dt="2020-11-03T16:24:11.579" v="1835" actId="1076"/>
          <ac:spMkLst>
            <pc:docMk/>
            <pc:sldMk cId="2344355532" sldId="1268"/>
            <ac:spMk id="2" creationId="{A21089FD-2BD7-4024-AE24-FFECC03891E3}"/>
          </ac:spMkLst>
        </pc:spChg>
        <pc:spChg chg="add del mod">
          <ac:chgData name="Herzberg, Amir" userId="065951d4-4781-441f-ab30-2019f0b03826" providerId="ADAL" clId="{308CA879-B2B9-4610-A3AA-F7BB8C7B8B4A}" dt="2020-11-02T02:03:41.110" v="66" actId="478"/>
          <ac:spMkLst>
            <pc:docMk/>
            <pc:sldMk cId="2344355532" sldId="1268"/>
            <ac:spMk id="9" creationId="{29F9E27A-4ECB-43B4-B2F7-6399E57C1443}"/>
          </ac:spMkLst>
        </pc:spChg>
        <pc:picChg chg="add mod">
          <ac:chgData name="Herzberg, Amir" userId="065951d4-4781-441f-ab30-2019f0b03826" providerId="ADAL" clId="{308CA879-B2B9-4610-A3AA-F7BB8C7B8B4A}" dt="2020-11-02T02:02:44.063" v="58" actId="1076"/>
          <ac:picMkLst>
            <pc:docMk/>
            <pc:sldMk cId="2344355532" sldId="1268"/>
            <ac:picMk id="6" creationId="{FE7A623B-3E23-47DD-A1FE-6DF68F687D80}"/>
          </ac:picMkLst>
        </pc:picChg>
        <pc:picChg chg="add mod">
          <ac:chgData name="Herzberg, Amir" userId="065951d4-4781-441f-ab30-2019f0b03826" providerId="ADAL" clId="{308CA879-B2B9-4610-A3AA-F7BB8C7B8B4A}" dt="2020-11-02T02:03:53.737" v="68" actId="1076"/>
          <ac:picMkLst>
            <pc:docMk/>
            <pc:sldMk cId="2344355532" sldId="1268"/>
            <ac:picMk id="8" creationId="{B2C1FA1E-FFE7-4A42-AEEE-3E0E4F2B126F}"/>
          </ac:picMkLst>
        </pc:picChg>
      </pc:sldChg>
      <pc:sldChg chg="addSp delSp modSp add mod modClrScheme delAnim modAnim chgLayout modNotesTx">
        <pc:chgData name="Herzberg, Amir" userId="065951d4-4781-441f-ab30-2019f0b03826" providerId="ADAL" clId="{308CA879-B2B9-4610-A3AA-F7BB8C7B8B4A}" dt="2020-11-03T14:21:24.615" v="1783" actId="20577"/>
        <pc:sldMkLst>
          <pc:docMk/>
          <pc:sldMk cId="3008553446" sldId="1269"/>
        </pc:sldMkLst>
        <pc:spChg chg="mod ord">
          <ac:chgData name="Herzberg, Amir" userId="065951d4-4781-441f-ab30-2019f0b03826" providerId="ADAL" clId="{308CA879-B2B9-4610-A3AA-F7BB8C7B8B4A}" dt="2020-11-03T14:20:05.758" v="1782" actId="1076"/>
          <ac:spMkLst>
            <pc:docMk/>
            <pc:sldMk cId="3008553446" sldId="1269"/>
            <ac:spMk id="2" creationId="{A21089FD-2BD7-4024-AE24-FFECC03891E3}"/>
          </ac:spMkLst>
        </pc:spChg>
        <pc:spChg chg="mod ord">
          <ac:chgData name="Herzberg, Amir" userId="065951d4-4781-441f-ab30-2019f0b03826" providerId="ADAL" clId="{308CA879-B2B9-4610-A3AA-F7BB8C7B8B4A}" dt="2020-11-02T02:06:00.895" v="113" actId="700"/>
          <ac:spMkLst>
            <pc:docMk/>
            <pc:sldMk cId="3008553446" sldId="1269"/>
            <ac:spMk id="3" creationId="{74028EFF-CAC6-4CFE-A2F7-C4036B93ABA9}"/>
          </ac:spMkLst>
        </pc:spChg>
        <pc:spChg chg="mod ord">
          <ac:chgData name="Herzberg, Amir" userId="065951d4-4781-441f-ab30-2019f0b03826" providerId="ADAL" clId="{308CA879-B2B9-4610-A3AA-F7BB8C7B8B4A}" dt="2020-11-02T02:06:00.895" v="113" actId="700"/>
          <ac:spMkLst>
            <pc:docMk/>
            <pc:sldMk cId="3008553446" sldId="1269"/>
            <ac:spMk id="4" creationId="{5E2CA2C9-7027-4173-910E-6D04F0C1DCE2}"/>
          </ac:spMkLst>
        </pc:spChg>
        <pc:spChg chg="add mod ord">
          <ac:chgData name="Herzberg, Amir" userId="065951d4-4781-441f-ab30-2019f0b03826" providerId="ADAL" clId="{308CA879-B2B9-4610-A3AA-F7BB8C7B8B4A}" dt="2020-11-03T14:21:24.615" v="1783" actId="20577"/>
          <ac:spMkLst>
            <pc:docMk/>
            <pc:sldMk cId="3008553446" sldId="1269"/>
            <ac:spMk id="5" creationId="{09554255-68D7-4E84-9A6E-A7FC6EE949CC}"/>
          </ac:spMkLst>
        </pc:spChg>
        <pc:spChg chg="add del mod">
          <ac:chgData name="Herzberg, Amir" userId="065951d4-4781-441f-ab30-2019f0b03826" providerId="ADAL" clId="{308CA879-B2B9-4610-A3AA-F7BB8C7B8B4A}" dt="2020-11-02T02:17:46.447" v="150" actId="478"/>
          <ac:spMkLst>
            <pc:docMk/>
            <pc:sldMk cId="3008553446" sldId="1269"/>
            <ac:spMk id="10" creationId="{5065406D-E564-49FD-980D-8F80E6C2B5BD}"/>
          </ac:spMkLst>
        </pc:spChg>
        <pc:picChg chg="del mod modCrop">
          <ac:chgData name="Herzberg, Amir" userId="065951d4-4781-441f-ab30-2019f0b03826" providerId="ADAL" clId="{308CA879-B2B9-4610-A3AA-F7BB8C7B8B4A}" dt="2020-11-02T02:06:03.886" v="114" actId="478"/>
          <ac:picMkLst>
            <pc:docMk/>
            <pc:sldMk cId="3008553446" sldId="1269"/>
            <ac:picMk id="6" creationId="{FE7A623B-3E23-47DD-A1FE-6DF68F687D80}"/>
          </ac:picMkLst>
        </pc:picChg>
        <pc:picChg chg="del mod">
          <ac:chgData name="Herzberg, Amir" userId="065951d4-4781-441f-ab30-2019f0b03826" providerId="ADAL" clId="{308CA879-B2B9-4610-A3AA-F7BB8C7B8B4A}" dt="2020-11-02T02:04:38.295" v="72" actId="478"/>
          <ac:picMkLst>
            <pc:docMk/>
            <pc:sldMk cId="3008553446" sldId="1269"/>
            <ac:picMk id="8" creationId="{B2C1FA1E-FFE7-4A42-AEEE-3E0E4F2B126F}"/>
          </ac:picMkLst>
        </pc:picChg>
        <pc:picChg chg="add del mod">
          <ac:chgData name="Herzberg, Amir" userId="065951d4-4781-441f-ab30-2019f0b03826" providerId="ADAL" clId="{308CA879-B2B9-4610-A3AA-F7BB8C7B8B4A}" dt="2020-11-02T02:17:46.447" v="150" actId="478"/>
          <ac:picMkLst>
            <pc:docMk/>
            <pc:sldMk cId="3008553446" sldId="1269"/>
            <ac:picMk id="9" creationId="{8F992AE3-D854-4ABC-8E21-5AA38B147549}"/>
          </ac:picMkLst>
        </pc:picChg>
        <pc:picChg chg="add mod">
          <ac:chgData name="Herzberg, Amir" userId="065951d4-4781-441f-ab30-2019f0b03826" providerId="ADAL" clId="{308CA879-B2B9-4610-A3AA-F7BB8C7B8B4A}" dt="2020-11-03T14:19:58.534" v="1781"/>
          <ac:picMkLst>
            <pc:docMk/>
            <pc:sldMk cId="3008553446" sldId="1269"/>
            <ac:picMk id="11" creationId="{1CA85352-0BDD-45E1-A33C-BF34709D9B31}"/>
          </ac:picMkLst>
        </pc:picChg>
      </pc:sldChg>
      <pc:sldChg chg="addSp modSp add mod ord modAnim">
        <pc:chgData name="Herzberg, Amir" userId="065951d4-4781-441f-ab30-2019f0b03826" providerId="ADAL" clId="{308CA879-B2B9-4610-A3AA-F7BB8C7B8B4A}" dt="2020-11-03T14:19:52.360" v="1780" actId="1076"/>
        <pc:sldMkLst>
          <pc:docMk/>
          <pc:sldMk cId="1110099804" sldId="1270"/>
        </pc:sldMkLst>
        <pc:spChg chg="mod">
          <ac:chgData name="Herzberg, Amir" userId="065951d4-4781-441f-ab30-2019f0b03826" providerId="ADAL" clId="{308CA879-B2B9-4610-A3AA-F7BB8C7B8B4A}" dt="2020-11-03T14:19:50.001" v="1779" actId="14100"/>
          <ac:spMkLst>
            <pc:docMk/>
            <pc:sldMk cId="1110099804" sldId="1270"/>
            <ac:spMk id="2" creationId="{A21089FD-2BD7-4024-AE24-FFECC03891E3}"/>
          </ac:spMkLst>
        </pc:spChg>
        <pc:spChg chg="mod">
          <ac:chgData name="Herzberg, Amir" userId="065951d4-4781-441f-ab30-2019f0b03826" providerId="ADAL" clId="{308CA879-B2B9-4610-A3AA-F7BB8C7B8B4A}" dt="2020-11-03T14:18:34.273" v="1776" actId="20577"/>
          <ac:spMkLst>
            <pc:docMk/>
            <pc:sldMk cId="1110099804" sldId="1270"/>
            <ac:spMk id="5" creationId="{09554255-68D7-4E84-9A6E-A7FC6EE949CC}"/>
          </ac:spMkLst>
        </pc:spChg>
        <pc:picChg chg="add mod">
          <ac:chgData name="Herzberg, Amir" userId="065951d4-4781-441f-ab30-2019f0b03826" providerId="ADAL" clId="{308CA879-B2B9-4610-A3AA-F7BB8C7B8B4A}" dt="2020-11-02T02:53:53.828" v="1265" actId="14100"/>
          <ac:picMkLst>
            <pc:docMk/>
            <pc:sldMk cId="1110099804" sldId="1270"/>
            <ac:picMk id="7" creationId="{9AF1BA45-C0B5-4631-90EF-90AE38474A95}"/>
          </ac:picMkLst>
        </pc:picChg>
        <pc:picChg chg="add mod">
          <ac:chgData name="Herzberg, Amir" userId="065951d4-4781-441f-ab30-2019f0b03826" providerId="ADAL" clId="{308CA879-B2B9-4610-A3AA-F7BB8C7B8B4A}" dt="2020-11-03T14:19:52.360" v="1780" actId="1076"/>
          <ac:picMkLst>
            <pc:docMk/>
            <pc:sldMk cId="1110099804" sldId="1270"/>
            <ac:picMk id="8" creationId="{9D33B312-52FE-4083-A05B-96347270568B}"/>
          </ac:picMkLst>
        </pc:picChg>
      </pc:sldChg>
      <pc:sldChg chg="delSp add del mod">
        <pc:chgData name="Herzberg, Amir" userId="065951d4-4781-441f-ab30-2019f0b03826" providerId="ADAL" clId="{308CA879-B2B9-4610-A3AA-F7BB8C7B8B4A}" dt="2020-11-03T14:15:49.782" v="1697" actId="47"/>
        <pc:sldMkLst>
          <pc:docMk/>
          <pc:sldMk cId="3314723289" sldId="1271"/>
        </pc:sldMkLst>
        <pc:picChg chg="del">
          <ac:chgData name="Herzberg, Amir" userId="065951d4-4781-441f-ab30-2019f0b03826" providerId="ADAL" clId="{308CA879-B2B9-4610-A3AA-F7BB8C7B8B4A}" dt="2020-11-02T02:57:08.840" v="1302" actId="478"/>
          <ac:picMkLst>
            <pc:docMk/>
            <pc:sldMk cId="3314723289" sldId="1271"/>
            <ac:picMk id="4" creationId="{6F6570CA-4C46-426F-9375-48130E6E4A6C}"/>
          </ac:picMkLst>
        </pc:picChg>
      </pc:sldChg>
      <pc:sldChg chg="addSp delSp modSp add mod addCm delCm chgLayout">
        <pc:chgData name="Herzberg, Amir" userId="065951d4-4781-441f-ab30-2019f0b03826" providerId="ADAL" clId="{308CA879-B2B9-4610-A3AA-F7BB8C7B8B4A}" dt="2020-11-12T16:34:12.533" v="25775" actId="20577"/>
        <pc:sldMkLst>
          <pc:docMk/>
          <pc:sldMk cId="1428394441" sldId="1272"/>
        </pc:sldMkLst>
        <pc:spChg chg="mod ord">
          <ac:chgData name="Herzberg, Amir" userId="065951d4-4781-441f-ab30-2019f0b03826" providerId="ADAL" clId="{308CA879-B2B9-4610-A3AA-F7BB8C7B8B4A}" dt="2020-11-03T14:22:20.565" v="1787" actId="26606"/>
          <ac:spMkLst>
            <pc:docMk/>
            <pc:sldMk cId="1428394441" sldId="1272"/>
            <ac:spMk id="5" creationId="{00000000-0000-0000-0000-000000000000}"/>
          </ac:spMkLst>
        </pc:spChg>
        <pc:spChg chg="mod ord">
          <ac:chgData name="Herzberg, Amir" userId="065951d4-4781-441f-ab30-2019f0b03826" providerId="ADAL" clId="{308CA879-B2B9-4610-A3AA-F7BB8C7B8B4A}" dt="2020-11-03T14:22:20.565" v="1787" actId="26606"/>
          <ac:spMkLst>
            <pc:docMk/>
            <pc:sldMk cId="1428394441" sldId="1272"/>
            <ac:spMk id="6" creationId="{00000000-0000-0000-0000-000000000000}"/>
          </ac:spMkLst>
        </pc:spChg>
        <pc:spChg chg="mod ord">
          <ac:chgData name="Herzberg, Amir" userId="065951d4-4781-441f-ab30-2019f0b03826" providerId="ADAL" clId="{308CA879-B2B9-4610-A3AA-F7BB8C7B8B4A}" dt="2020-11-03T14:22:20.565" v="1787" actId="26606"/>
          <ac:spMkLst>
            <pc:docMk/>
            <pc:sldMk cId="1428394441" sldId="1272"/>
            <ac:spMk id="7" creationId="{00000000-0000-0000-0000-000000000000}"/>
          </ac:spMkLst>
        </pc:spChg>
        <pc:spChg chg="mod ord">
          <ac:chgData name="Herzberg, Amir" userId="065951d4-4781-441f-ab30-2019f0b03826" providerId="ADAL" clId="{308CA879-B2B9-4610-A3AA-F7BB8C7B8B4A}" dt="2020-11-12T16:34:12.533" v="25775" actId="20577"/>
          <ac:spMkLst>
            <pc:docMk/>
            <pc:sldMk cId="1428394441" sldId="1272"/>
            <ac:spMk id="21509" creationId="{00000000-0000-0000-0000-000000000000}"/>
          </ac:spMkLst>
        </pc:spChg>
        <pc:spChg chg="del mod ord">
          <ac:chgData name="Herzberg, Amir" userId="065951d4-4781-441f-ab30-2019f0b03826" providerId="ADAL" clId="{308CA879-B2B9-4610-A3AA-F7BB8C7B8B4A}" dt="2020-11-03T14:22:20.565" v="1787" actId="26606"/>
          <ac:spMkLst>
            <pc:docMk/>
            <pc:sldMk cId="1428394441" sldId="1272"/>
            <ac:spMk id="21510" creationId="{00000000-0000-0000-0000-000000000000}"/>
          </ac:spMkLst>
        </pc:spChg>
        <pc:graphicFrameChg chg="add mod">
          <ac:chgData name="Herzberg, Amir" userId="065951d4-4781-441f-ab30-2019f0b03826" providerId="ADAL" clId="{308CA879-B2B9-4610-A3AA-F7BB8C7B8B4A}" dt="2020-11-05T01:36:12.208" v="7584" actId="113"/>
          <ac:graphicFrameMkLst>
            <pc:docMk/>
            <pc:sldMk cId="1428394441" sldId="1272"/>
            <ac:graphicFrameMk id="21512" creationId="{C487749F-279F-48EF-8FD4-EEB46517C11F}"/>
          </ac:graphicFrameMkLst>
        </pc:graphicFrameChg>
        <pc:picChg chg="add del mod">
          <ac:chgData name="Herzberg, Amir" userId="065951d4-4781-441f-ab30-2019f0b03826" providerId="ADAL" clId="{308CA879-B2B9-4610-A3AA-F7BB8C7B8B4A}" dt="2020-11-02T03:58:02.236" v="1404" actId="478"/>
          <ac:picMkLst>
            <pc:docMk/>
            <pc:sldMk cId="1428394441" sldId="1272"/>
            <ac:picMk id="3" creationId="{75F69802-569D-4B12-8547-A92B168EFC8A}"/>
          </ac:picMkLst>
        </pc:picChg>
        <pc:picChg chg="del mod">
          <ac:chgData name="Herzberg, Amir" userId="065951d4-4781-441f-ab30-2019f0b03826" providerId="ADAL" clId="{308CA879-B2B9-4610-A3AA-F7BB8C7B8B4A}" dt="2020-11-02T02:57:29.447" v="1308" actId="478"/>
          <ac:picMkLst>
            <pc:docMk/>
            <pc:sldMk cId="1428394441" sldId="1272"/>
            <ac:picMk id="4" creationId="{6F6570CA-4C46-426F-9375-48130E6E4A6C}"/>
          </ac:picMkLst>
        </pc:picChg>
        <pc:picChg chg="add del mod">
          <ac:chgData name="Herzberg, Amir" userId="065951d4-4781-441f-ab30-2019f0b03826" providerId="ADAL" clId="{308CA879-B2B9-4610-A3AA-F7BB8C7B8B4A}" dt="2020-11-03T14:21:52.398" v="1785" actId="478"/>
          <ac:picMkLst>
            <pc:docMk/>
            <pc:sldMk cId="1428394441" sldId="1272"/>
            <ac:picMk id="9" creationId="{8820BF34-A52D-43CD-BEB8-330A1C5BBC8C}"/>
          </ac:picMkLst>
        </pc:picChg>
      </pc:sldChg>
      <pc:sldChg chg="modSp add mod">
        <pc:chgData name="Herzberg, Amir" userId="065951d4-4781-441f-ab30-2019f0b03826" providerId="ADAL" clId="{308CA879-B2B9-4610-A3AA-F7BB8C7B8B4A}" dt="2020-11-03T16:23:47.291" v="1833" actId="1076"/>
        <pc:sldMkLst>
          <pc:docMk/>
          <pc:sldMk cId="3481537675" sldId="1273"/>
        </pc:sldMkLst>
        <pc:spChg chg="mod">
          <ac:chgData name="Herzberg, Amir" userId="065951d4-4781-441f-ab30-2019f0b03826" providerId="ADAL" clId="{308CA879-B2B9-4610-A3AA-F7BB8C7B8B4A}" dt="2020-11-03T16:23:26.182" v="1828" actId="1076"/>
          <ac:spMkLst>
            <pc:docMk/>
            <pc:sldMk cId="3481537675" sldId="1273"/>
            <ac:spMk id="21510" creationId="{00000000-0000-0000-0000-000000000000}"/>
          </ac:spMkLst>
        </pc:spChg>
        <pc:picChg chg="mod">
          <ac:chgData name="Herzberg, Amir" userId="065951d4-4781-441f-ab30-2019f0b03826" providerId="ADAL" clId="{308CA879-B2B9-4610-A3AA-F7BB8C7B8B4A}" dt="2020-11-03T16:23:47.291" v="1833" actId="1076"/>
          <ac:picMkLst>
            <pc:docMk/>
            <pc:sldMk cId="3481537675" sldId="1273"/>
            <ac:picMk id="9" creationId="{8820BF34-A52D-43CD-BEB8-330A1C5BBC8C}"/>
          </ac:picMkLst>
        </pc:picChg>
      </pc:sldChg>
      <pc:sldChg chg="addSp delSp modSp new mod ord chgLayout">
        <pc:chgData name="Herzberg, Amir" userId="065951d4-4781-441f-ab30-2019f0b03826" providerId="ADAL" clId="{308CA879-B2B9-4610-A3AA-F7BB8C7B8B4A}" dt="2020-11-05T02:14:49.413" v="8729" actId="20577"/>
        <pc:sldMkLst>
          <pc:docMk/>
          <pc:sldMk cId="1033987396" sldId="1274"/>
        </pc:sldMkLst>
        <pc:spChg chg="mod ord">
          <ac:chgData name="Herzberg, Amir" userId="065951d4-4781-441f-ab30-2019f0b03826" providerId="ADAL" clId="{308CA879-B2B9-4610-A3AA-F7BB8C7B8B4A}" dt="2020-11-04T19:13:10.641" v="5079" actId="26606"/>
          <ac:spMkLst>
            <pc:docMk/>
            <pc:sldMk cId="1033987396" sldId="1274"/>
            <ac:spMk id="2" creationId="{6B8B9196-0FED-45B1-8031-1136035CF75D}"/>
          </ac:spMkLst>
        </pc:spChg>
        <pc:spChg chg="del mod ord">
          <ac:chgData name="Herzberg, Amir" userId="065951d4-4781-441f-ab30-2019f0b03826" providerId="ADAL" clId="{308CA879-B2B9-4610-A3AA-F7BB8C7B8B4A}" dt="2020-11-04T19:13:10.641" v="5079" actId="26606"/>
          <ac:spMkLst>
            <pc:docMk/>
            <pc:sldMk cId="1033987396" sldId="1274"/>
            <ac:spMk id="3" creationId="{89EE8F33-FAE3-42AB-B3C8-FF01E2AF4D42}"/>
          </ac:spMkLst>
        </pc:spChg>
        <pc:spChg chg="mod ord">
          <ac:chgData name="Herzberg, Amir" userId="065951d4-4781-441f-ab30-2019f0b03826" providerId="ADAL" clId="{308CA879-B2B9-4610-A3AA-F7BB8C7B8B4A}" dt="2020-11-04T19:13:10.641" v="5079" actId="26606"/>
          <ac:spMkLst>
            <pc:docMk/>
            <pc:sldMk cId="1033987396" sldId="1274"/>
            <ac:spMk id="4" creationId="{F3C31027-1E06-46D1-BD55-1623A31E385D}"/>
          </ac:spMkLst>
        </pc:spChg>
        <pc:spChg chg="mod ord">
          <ac:chgData name="Herzberg, Amir" userId="065951d4-4781-441f-ab30-2019f0b03826" providerId="ADAL" clId="{308CA879-B2B9-4610-A3AA-F7BB8C7B8B4A}" dt="2020-11-04T19:13:10.641" v="5079" actId="26606"/>
          <ac:spMkLst>
            <pc:docMk/>
            <pc:sldMk cId="1033987396" sldId="1274"/>
            <ac:spMk id="5" creationId="{CA36678A-7209-4A4C-8E26-5835826DAC53}"/>
          </ac:spMkLst>
        </pc:spChg>
        <pc:graphicFrameChg chg="add mod">
          <ac:chgData name="Herzberg, Amir" userId="065951d4-4781-441f-ab30-2019f0b03826" providerId="ADAL" clId="{308CA879-B2B9-4610-A3AA-F7BB8C7B8B4A}" dt="2020-11-05T02:14:49.413" v="8729" actId="20577"/>
          <ac:graphicFrameMkLst>
            <pc:docMk/>
            <pc:sldMk cId="1033987396" sldId="1274"/>
            <ac:graphicFrameMk id="7" creationId="{3B4BEF3E-A1AF-45E5-8982-AD8484819CED}"/>
          </ac:graphicFrameMkLst>
        </pc:graphicFrameChg>
      </pc:sldChg>
      <pc:sldChg chg="modSp new mod">
        <pc:chgData name="Herzberg, Amir" userId="065951d4-4781-441f-ab30-2019f0b03826" providerId="ADAL" clId="{308CA879-B2B9-4610-A3AA-F7BB8C7B8B4A}" dt="2020-11-04T17:47:40.585" v="4602" actId="20577"/>
        <pc:sldMkLst>
          <pc:docMk/>
          <pc:sldMk cId="1947904391" sldId="1275"/>
        </pc:sldMkLst>
        <pc:spChg chg="mod">
          <ac:chgData name="Herzberg, Amir" userId="065951d4-4781-441f-ab30-2019f0b03826" providerId="ADAL" clId="{308CA879-B2B9-4610-A3AA-F7BB8C7B8B4A}" dt="2020-11-04T14:33:07.616" v="2110" actId="113"/>
          <ac:spMkLst>
            <pc:docMk/>
            <pc:sldMk cId="1947904391" sldId="1275"/>
            <ac:spMk id="2" creationId="{7B1D9276-E515-4815-853D-C6C3D8CCAB83}"/>
          </ac:spMkLst>
        </pc:spChg>
        <pc:spChg chg="mod">
          <ac:chgData name="Herzberg, Amir" userId="065951d4-4781-441f-ab30-2019f0b03826" providerId="ADAL" clId="{308CA879-B2B9-4610-A3AA-F7BB8C7B8B4A}" dt="2020-11-04T17:47:40.585" v="4602" actId="20577"/>
          <ac:spMkLst>
            <pc:docMk/>
            <pc:sldMk cId="1947904391" sldId="1275"/>
            <ac:spMk id="3" creationId="{B57D707D-A545-41D5-8A04-8253A9E7EEA5}"/>
          </ac:spMkLst>
        </pc:spChg>
      </pc:sldChg>
      <pc:sldChg chg="addSp delSp modSp new mod">
        <pc:chgData name="Herzberg, Amir" userId="065951d4-4781-441f-ab30-2019f0b03826" providerId="ADAL" clId="{308CA879-B2B9-4610-A3AA-F7BB8C7B8B4A}" dt="2020-11-05T01:40:31.397" v="7596" actId="20577"/>
        <pc:sldMkLst>
          <pc:docMk/>
          <pc:sldMk cId="567318741" sldId="1276"/>
        </pc:sldMkLst>
        <pc:spChg chg="mod">
          <ac:chgData name="Herzberg, Amir" userId="065951d4-4781-441f-ab30-2019f0b03826" providerId="ADAL" clId="{308CA879-B2B9-4610-A3AA-F7BB8C7B8B4A}" dt="2020-11-04T17:12:20.957" v="3464" actId="20577"/>
          <ac:spMkLst>
            <pc:docMk/>
            <pc:sldMk cId="567318741" sldId="1276"/>
            <ac:spMk id="2" creationId="{3EBFFB82-7FE4-4B24-A146-AA2DBA4CE73A}"/>
          </ac:spMkLst>
        </pc:spChg>
        <pc:spChg chg="del">
          <ac:chgData name="Herzberg, Amir" userId="065951d4-4781-441f-ab30-2019f0b03826" providerId="ADAL" clId="{308CA879-B2B9-4610-A3AA-F7BB8C7B8B4A}" dt="2020-11-04T17:11:16.049" v="3406" actId="3680"/>
          <ac:spMkLst>
            <pc:docMk/>
            <pc:sldMk cId="567318741" sldId="1276"/>
            <ac:spMk id="3" creationId="{FE9807D4-CEC5-4BEE-946E-849E55084D7C}"/>
          </ac:spMkLst>
        </pc:spChg>
        <pc:graphicFrameChg chg="add mod ord modGraphic">
          <ac:chgData name="Herzberg, Amir" userId="065951d4-4781-441f-ab30-2019f0b03826" providerId="ADAL" clId="{308CA879-B2B9-4610-A3AA-F7BB8C7B8B4A}" dt="2020-11-05T01:40:31.397" v="7596" actId="20577"/>
          <ac:graphicFrameMkLst>
            <pc:docMk/>
            <pc:sldMk cId="567318741" sldId="1276"/>
            <ac:graphicFrameMk id="6" creationId="{CD815F41-D3FE-48D0-8BA2-258831414109}"/>
          </ac:graphicFrameMkLst>
        </pc:graphicFrameChg>
      </pc:sldChg>
      <pc:sldChg chg="modSp new mod modAnim">
        <pc:chgData name="Herzberg, Amir" userId="065951d4-4781-441f-ab30-2019f0b03826" providerId="ADAL" clId="{308CA879-B2B9-4610-A3AA-F7BB8C7B8B4A}" dt="2020-11-08T00:15:54.537" v="12714"/>
        <pc:sldMkLst>
          <pc:docMk/>
          <pc:sldMk cId="1258365548" sldId="1277"/>
        </pc:sldMkLst>
        <pc:spChg chg="mod">
          <ac:chgData name="Herzberg, Amir" userId="065951d4-4781-441f-ab30-2019f0b03826" providerId="ADAL" clId="{308CA879-B2B9-4610-A3AA-F7BB8C7B8B4A}" dt="2020-11-08T00:14:24.578" v="12679" actId="20577"/>
          <ac:spMkLst>
            <pc:docMk/>
            <pc:sldMk cId="1258365548" sldId="1277"/>
            <ac:spMk id="2" creationId="{18A9160B-0C4C-4CF8-B2FD-9EBAAEE78789}"/>
          </ac:spMkLst>
        </pc:spChg>
        <pc:spChg chg="mod">
          <ac:chgData name="Herzberg, Amir" userId="065951d4-4781-441f-ab30-2019f0b03826" providerId="ADAL" clId="{308CA879-B2B9-4610-A3AA-F7BB8C7B8B4A}" dt="2020-11-08T00:15:49.433" v="12713" actId="14"/>
          <ac:spMkLst>
            <pc:docMk/>
            <pc:sldMk cId="1258365548" sldId="1277"/>
            <ac:spMk id="3" creationId="{3331DA8A-4E48-41C6-8609-7EBDE7996EC5}"/>
          </ac:spMkLst>
        </pc:spChg>
      </pc:sldChg>
      <pc:sldChg chg="modSp add del mod ord">
        <pc:chgData name="Herzberg, Amir" userId="065951d4-4781-441f-ab30-2019f0b03826" providerId="ADAL" clId="{308CA879-B2B9-4610-A3AA-F7BB8C7B8B4A}" dt="2020-11-04T18:50:57.327" v="4616" actId="47"/>
        <pc:sldMkLst>
          <pc:docMk/>
          <pc:sldMk cId="4001915969" sldId="1277"/>
        </pc:sldMkLst>
        <pc:spChg chg="mod">
          <ac:chgData name="Herzberg, Amir" userId="065951d4-4781-441f-ab30-2019f0b03826" providerId="ADAL" clId="{308CA879-B2B9-4610-A3AA-F7BB8C7B8B4A}" dt="2020-11-04T18:50:25.030" v="4611" actId="21"/>
          <ac:spMkLst>
            <pc:docMk/>
            <pc:sldMk cId="4001915969" sldId="1277"/>
            <ac:spMk id="3" creationId="{B57D707D-A545-41D5-8A04-8253A9E7EEA5}"/>
          </ac:spMkLst>
        </pc:spChg>
      </pc:sldChg>
      <pc:sldChg chg="modSp add del mod">
        <pc:chgData name="Herzberg, Amir" userId="065951d4-4781-441f-ab30-2019f0b03826" providerId="ADAL" clId="{308CA879-B2B9-4610-A3AA-F7BB8C7B8B4A}" dt="2020-11-08T00:14:47.164" v="12680" actId="47"/>
        <pc:sldMkLst>
          <pc:docMk/>
          <pc:sldMk cId="231433014" sldId="1278"/>
        </pc:sldMkLst>
        <pc:spChg chg="mod">
          <ac:chgData name="Herzberg, Amir" userId="065951d4-4781-441f-ab30-2019f0b03826" providerId="ADAL" clId="{308CA879-B2B9-4610-A3AA-F7BB8C7B8B4A}" dt="2020-11-07T22:47:50.870" v="11550" actId="21"/>
          <ac:spMkLst>
            <pc:docMk/>
            <pc:sldMk cId="231433014" sldId="1278"/>
            <ac:spMk id="3" creationId="{3331DA8A-4E48-41C6-8609-7EBDE7996EC5}"/>
          </ac:spMkLst>
        </pc:spChg>
      </pc:sldChg>
      <pc:sldChg chg="modSp add del mod">
        <pc:chgData name="Herzberg, Amir" userId="065951d4-4781-441f-ab30-2019f0b03826" providerId="ADAL" clId="{308CA879-B2B9-4610-A3AA-F7BB8C7B8B4A}" dt="2020-11-05T02:39:45.711" v="8734" actId="47"/>
        <pc:sldMkLst>
          <pc:docMk/>
          <pc:sldMk cId="1258532393" sldId="1279"/>
        </pc:sldMkLst>
        <pc:spChg chg="mod">
          <ac:chgData name="Herzberg, Amir" userId="065951d4-4781-441f-ab30-2019f0b03826" providerId="ADAL" clId="{308CA879-B2B9-4610-A3AA-F7BB8C7B8B4A}" dt="2020-11-04T19:56:21.114" v="7018" actId="113"/>
          <ac:spMkLst>
            <pc:docMk/>
            <pc:sldMk cId="1258532393" sldId="1279"/>
            <ac:spMk id="3" creationId="{00000000-0000-0000-0000-000000000000}"/>
          </ac:spMkLst>
        </pc:spChg>
      </pc:sldChg>
      <pc:sldChg chg="modSp new del mod ord">
        <pc:chgData name="Herzberg, Amir" userId="065951d4-4781-441f-ab30-2019f0b03826" providerId="ADAL" clId="{308CA879-B2B9-4610-A3AA-F7BB8C7B8B4A}" dt="2020-11-04T20:59:48.180" v="7298" actId="47"/>
        <pc:sldMkLst>
          <pc:docMk/>
          <pc:sldMk cId="590193186" sldId="1280"/>
        </pc:sldMkLst>
        <pc:spChg chg="mod">
          <ac:chgData name="Herzberg, Amir" userId="065951d4-4781-441f-ab30-2019f0b03826" providerId="ADAL" clId="{308CA879-B2B9-4610-A3AA-F7BB8C7B8B4A}" dt="2020-11-04T20:55:36.690" v="7207" actId="20577"/>
          <ac:spMkLst>
            <pc:docMk/>
            <pc:sldMk cId="590193186" sldId="1280"/>
            <ac:spMk id="2" creationId="{9FA5FFF9-471A-44A1-AD40-74947A817DE5}"/>
          </ac:spMkLst>
        </pc:spChg>
        <pc:spChg chg="mod">
          <ac:chgData name="Herzberg, Amir" userId="065951d4-4781-441f-ab30-2019f0b03826" providerId="ADAL" clId="{308CA879-B2B9-4610-A3AA-F7BB8C7B8B4A}" dt="2020-11-04T20:59:04.908" v="7278" actId="20577"/>
          <ac:spMkLst>
            <pc:docMk/>
            <pc:sldMk cId="590193186" sldId="1280"/>
            <ac:spMk id="3" creationId="{34B3AE17-C346-4396-9975-695413955F16}"/>
          </ac:spMkLst>
        </pc:spChg>
      </pc:sldChg>
      <pc:sldChg chg="addSp modSp new mod ord">
        <pc:chgData name="Herzberg, Amir" userId="065951d4-4781-441f-ab30-2019f0b03826" providerId="ADAL" clId="{308CA879-B2B9-4610-A3AA-F7BB8C7B8B4A}" dt="2020-11-04T20:56:42.106" v="7216"/>
        <pc:sldMkLst>
          <pc:docMk/>
          <pc:sldMk cId="4180666037" sldId="1281"/>
        </pc:sldMkLst>
        <pc:spChg chg="mod">
          <ac:chgData name="Herzberg, Amir" userId="065951d4-4781-441f-ab30-2019f0b03826" providerId="ADAL" clId="{308CA879-B2B9-4610-A3AA-F7BB8C7B8B4A}" dt="2020-11-04T20:56:26.999" v="7214"/>
          <ac:spMkLst>
            <pc:docMk/>
            <pc:sldMk cId="4180666037" sldId="1281"/>
            <ac:spMk id="2" creationId="{A8392317-5077-493B-9C45-AFD65A7C59FE}"/>
          </ac:spMkLst>
        </pc:spChg>
        <pc:picChg chg="add mod">
          <ac:chgData name="Herzberg, Amir" userId="065951d4-4781-441f-ab30-2019f0b03826" providerId="ADAL" clId="{308CA879-B2B9-4610-A3AA-F7BB8C7B8B4A}" dt="2020-11-04T20:56:16.333" v="7213" actId="14100"/>
          <ac:picMkLst>
            <pc:docMk/>
            <pc:sldMk cId="4180666037" sldId="1281"/>
            <ac:picMk id="6" creationId="{0E644677-C8D3-4C86-9F68-E8D7E740E711}"/>
          </ac:picMkLst>
        </pc:picChg>
      </pc:sldChg>
      <pc:sldChg chg="addSp modSp new mod">
        <pc:chgData name="Herzberg, Amir" userId="065951d4-4781-441f-ab30-2019f0b03826" providerId="ADAL" clId="{308CA879-B2B9-4610-A3AA-F7BB8C7B8B4A}" dt="2020-11-04T20:58:24.934" v="7239" actId="14100"/>
        <pc:sldMkLst>
          <pc:docMk/>
          <pc:sldMk cId="3363645264" sldId="1282"/>
        </pc:sldMkLst>
        <pc:spChg chg="mod">
          <ac:chgData name="Herzberg, Amir" userId="065951d4-4781-441f-ab30-2019f0b03826" providerId="ADAL" clId="{308CA879-B2B9-4610-A3AA-F7BB8C7B8B4A}" dt="2020-11-04T20:58:13.946" v="7237" actId="20577"/>
          <ac:spMkLst>
            <pc:docMk/>
            <pc:sldMk cId="3363645264" sldId="1282"/>
            <ac:spMk id="2" creationId="{6972A1FF-EA61-4548-BF01-B8E679CD3540}"/>
          </ac:spMkLst>
        </pc:spChg>
        <pc:picChg chg="add mod">
          <ac:chgData name="Herzberg, Amir" userId="065951d4-4781-441f-ab30-2019f0b03826" providerId="ADAL" clId="{308CA879-B2B9-4610-A3AA-F7BB8C7B8B4A}" dt="2020-11-04T20:58:24.934" v="7239" actId="14100"/>
          <ac:picMkLst>
            <pc:docMk/>
            <pc:sldMk cId="3363645264" sldId="1282"/>
            <ac:picMk id="6" creationId="{5D6A768A-F4B6-47ED-8E3F-B7E3CD47C8CD}"/>
          </ac:picMkLst>
        </pc:picChg>
      </pc:sldChg>
      <pc:sldChg chg="modSp add mod">
        <pc:chgData name="Herzberg, Amir" userId="065951d4-4781-441f-ab30-2019f0b03826" providerId="ADAL" clId="{308CA879-B2B9-4610-A3AA-F7BB8C7B8B4A}" dt="2020-11-05T13:07:34.584" v="9417"/>
        <pc:sldMkLst>
          <pc:docMk/>
          <pc:sldMk cId="1797465976" sldId="1283"/>
        </pc:sldMkLst>
        <pc:spChg chg="mod">
          <ac:chgData name="Herzberg, Amir" userId="065951d4-4781-441f-ab30-2019f0b03826" providerId="ADAL" clId="{308CA879-B2B9-4610-A3AA-F7BB8C7B8B4A}" dt="2020-11-05T13:07:34.584" v="9417"/>
          <ac:spMkLst>
            <pc:docMk/>
            <pc:sldMk cId="1797465976" sldId="1283"/>
            <ac:spMk id="3" creationId="{00000000-0000-0000-0000-000000000000}"/>
          </ac:spMkLst>
        </pc:spChg>
      </pc:sldChg>
      <pc:sldChg chg="modSp add mod">
        <pc:chgData name="Herzberg, Amir" userId="065951d4-4781-441f-ab30-2019f0b03826" providerId="ADAL" clId="{308CA879-B2B9-4610-A3AA-F7BB8C7B8B4A}" dt="2020-11-05T13:07:34.584" v="9417"/>
        <pc:sldMkLst>
          <pc:docMk/>
          <pc:sldMk cId="3672170433" sldId="1284"/>
        </pc:sldMkLst>
        <pc:spChg chg="mod">
          <ac:chgData name="Herzberg, Amir" userId="065951d4-4781-441f-ab30-2019f0b03826" providerId="ADAL" clId="{308CA879-B2B9-4610-A3AA-F7BB8C7B8B4A}" dt="2020-11-05T13:07:34.584" v="9417"/>
          <ac:spMkLst>
            <pc:docMk/>
            <pc:sldMk cId="3672170433" sldId="1284"/>
            <ac:spMk id="3" creationId="{00000000-0000-0000-0000-000000000000}"/>
          </ac:spMkLst>
        </pc:spChg>
      </pc:sldChg>
      <pc:sldChg chg="modSp add mod">
        <pc:chgData name="Herzberg, Amir" userId="065951d4-4781-441f-ab30-2019f0b03826" providerId="ADAL" clId="{308CA879-B2B9-4610-A3AA-F7BB8C7B8B4A}" dt="2020-11-05T13:07:34.584" v="9417"/>
        <pc:sldMkLst>
          <pc:docMk/>
          <pc:sldMk cId="932550686" sldId="1285"/>
        </pc:sldMkLst>
        <pc:spChg chg="mod">
          <ac:chgData name="Herzberg, Amir" userId="065951d4-4781-441f-ab30-2019f0b03826" providerId="ADAL" clId="{308CA879-B2B9-4610-A3AA-F7BB8C7B8B4A}" dt="2020-11-05T13:07:34.584" v="9417"/>
          <ac:spMkLst>
            <pc:docMk/>
            <pc:sldMk cId="932550686" sldId="1285"/>
            <ac:spMk id="3" creationId="{00000000-0000-0000-0000-000000000000}"/>
          </ac:spMkLst>
        </pc:spChg>
      </pc:sldChg>
      <pc:sldChg chg="modSp new mod ord">
        <pc:chgData name="Herzberg, Amir" userId="065951d4-4781-441f-ab30-2019f0b03826" providerId="ADAL" clId="{308CA879-B2B9-4610-A3AA-F7BB8C7B8B4A}" dt="2020-11-05T13:20:16.311" v="10271" actId="313"/>
        <pc:sldMkLst>
          <pc:docMk/>
          <pc:sldMk cId="252914018" sldId="1286"/>
        </pc:sldMkLst>
        <pc:spChg chg="mod">
          <ac:chgData name="Herzberg, Amir" userId="065951d4-4781-441f-ab30-2019f0b03826" providerId="ADAL" clId="{308CA879-B2B9-4610-A3AA-F7BB8C7B8B4A}" dt="2020-11-05T13:15:30.112" v="9600" actId="20577"/>
          <ac:spMkLst>
            <pc:docMk/>
            <pc:sldMk cId="252914018" sldId="1286"/>
            <ac:spMk id="2" creationId="{BD350786-197E-4D47-9FA8-4DAF5D50E9DE}"/>
          </ac:spMkLst>
        </pc:spChg>
        <pc:spChg chg="mod">
          <ac:chgData name="Herzberg, Amir" userId="065951d4-4781-441f-ab30-2019f0b03826" providerId="ADAL" clId="{308CA879-B2B9-4610-A3AA-F7BB8C7B8B4A}" dt="2020-11-05T13:20:16.311" v="10271" actId="313"/>
          <ac:spMkLst>
            <pc:docMk/>
            <pc:sldMk cId="252914018" sldId="1286"/>
            <ac:spMk id="3" creationId="{7EFD7C0B-103D-4B37-99CB-CDF8C890BE24}"/>
          </ac:spMkLst>
        </pc:spChg>
      </pc:sldChg>
      <pc:sldChg chg="addSp modSp new mod modClrScheme chgLayout">
        <pc:chgData name="Herzberg, Amir" userId="065951d4-4781-441f-ab30-2019f0b03826" providerId="ADAL" clId="{308CA879-B2B9-4610-A3AA-F7BB8C7B8B4A}" dt="2020-11-06T01:34:30.481" v="10778" actId="20577"/>
        <pc:sldMkLst>
          <pc:docMk/>
          <pc:sldMk cId="1185617154" sldId="1287"/>
        </pc:sldMkLst>
        <pc:spChg chg="mod ord">
          <ac:chgData name="Herzberg, Amir" userId="065951d4-4781-441f-ab30-2019f0b03826" providerId="ADAL" clId="{308CA879-B2B9-4610-A3AA-F7BB8C7B8B4A}" dt="2020-11-05T23:22:51.286" v="10665" actId="20577"/>
          <ac:spMkLst>
            <pc:docMk/>
            <pc:sldMk cId="1185617154" sldId="1287"/>
            <ac:spMk id="2" creationId="{A1ACEFEC-A530-40B6-89C6-F9E41BD3F2F8}"/>
          </ac:spMkLst>
        </pc:spChg>
        <pc:spChg chg="mod ord">
          <ac:chgData name="Herzberg, Amir" userId="065951d4-4781-441f-ab30-2019f0b03826" providerId="ADAL" clId="{308CA879-B2B9-4610-A3AA-F7BB8C7B8B4A}" dt="2020-11-05T14:09:55.060" v="10386" actId="700"/>
          <ac:spMkLst>
            <pc:docMk/>
            <pc:sldMk cId="1185617154" sldId="1287"/>
            <ac:spMk id="3" creationId="{FE1F6D45-720F-44A5-B37A-44BB26DB7B04}"/>
          </ac:spMkLst>
        </pc:spChg>
        <pc:spChg chg="mod ord">
          <ac:chgData name="Herzberg, Amir" userId="065951d4-4781-441f-ab30-2019f0b03826" providerId="ADAL" clId="{308CA879-B2B9-4610-A3AA-F7BB8C7B8B4A}" dt="2020-11-05T14:09:55.060" v="10386" actId="700"/>
          <ac:spMkLst>
            <pc:docMk/>
            <pc:sldMk cId="1185617154" sldId="1287"/>
            <ac:spMk id="4" creationId="{A66F427D-6A1B-4A4D-AD89-66B000216074}"/>
          </ac:spMkLst>
        </pc:spChg>
        <pc:spChg chg="add mod ord">
          <ac:chgData name="Herzberg, Amir" userId="065951d4-4781-441f-ab30-2019f0b03826" providerId="ADAL" clId="{308CA879-B2B9-4610-A3AA-F7BB8C7B8B4A}" dt="2020-11-06T01:34:30.481" v="10778" actId="20577"/>
          <ac:spMkLst>
            <pc:docMk/>
            <pc:sldMk cId="1185617154" sldId="1287"/>
            <ac:spMk id="5" creationId="{A115D9A4-4B2F-4B2C-87EE-475BBF3DAE6B}"/>
          </ac:spMkLst>
        </pc:spChg>
        <pc:picChg chg="add mod">
          <ac:chgData name="Herzberg, Amir" userId="065951d4-4781-441f-ab30-2019f0b03826" providerId="ADAL" clId="{308CA879-B2B9-4610-A3AA-F7BB8C7B8B4A}" dt="2020-11-05T14:27:24.911" v="10659" actId="14100"/>
          <ac:picMkLst>
            <pc:docMk/>
            <pc:sldMk cId="1185617154" sldId="1287"/>
            <ac:picMk id="7" creationId="{FA98C5EF-7172-4044-8E36-645F4D5B2501}"/>
          </ac:picMkLst>
        </pc:picChg>
      </pc:sldChg>
      <pc:sldChg chg="new del">
        <pc:chgData name="Herzberg, Amir" userId="065951d4-4781-441f-ab30-2019f0b03826" providerId="ADAL" clId="{308CA879-B2B9-4610-A3AA-F7BB8C7B8B4A}" dt="2020-11-05T23:23:01.792" v="10667" actId="47"/>
        <pc:sldMkLst>
          <pc:docMk/>
          <pc:sldMk cId="843100928" sldId="1288"/>
        </pc:sldMkLst>
      </pc:sldChg>
      <pc:sldChg chg="addSp delSp modSp add mod">
        <pc:chgData name="Herzberg, Amir" userId="065951d4-4781-441f-ab30-2019f0b03826" providerId="ADAL" clId="{308CA879-B2B9-4610-A3AA-F7BB8C7B8B4A}" dt="2020-11-07T17:29:28.812" v="10898" actId="6549"/>
        <pc:sldMkLst>
          <pc:docMk/>
          <pc:sldMk cId="898967078" sldId="1289"/>
        </pc:sldMkLst>
        <pc:spChg chg="mod">
          <ac:chgData name="Herzberg, Amir" userId="065951d4-4781-441f-ab30-2019f0b03826" providerId="ADAL" clId="{308CA879-B2B9-4610-A3AA-F7BB8C7B8B4A}" dt="2020-11-07T17:29:13.983" v="10883" actId="404"/>
          <ac:spMkLst>
            <pc:docMk/>
            <pc:sldMk cId="898967078" sldId="1289"/>
            <ac:spMk id="2" creationId="{A1ACEFEC-A530-40B6-89C6-F9E41BD3F2F8}"/>
          </ac:spMkLst>
        </pc:spChg>
        <pc:spChg chg="mod">
          <ac:chgData name="Herzberg, Amir" userId="065951d4-4781-441f-ab30-2019f0b03826" providerId="ADAL" clId="{308CA879-B2B9-4610-A3AA-F7BB8C7B8B4A}" dt="2020-11-07T17:29:28.812" v="10898" actId="6549"/>
          <ac:spMkLst>
            <pc:docMk/>
            <pc:sldMk cId="898967078" sldId="1289"/>
            <ac:spMk id="5" creationId="{A115D9A4-4B2F-4B2C-87EE-475BBF3DAE6B}"/>
          </ac:spMkLst>
        </pc:spChg>
        <pc:picChg chg="del">
          <ac:chgData name="Herzberg, Amir" userId="065951d4-4781-441f-ab30-2019f0b03826" providerId="ADAL" clId="{308CA879-B2B9-4610-A3AA-F7BB8C7B8B4A}" dt="2020-11-06T01:32:36.851" v="10669" actId="478"/>
          <ac:picMkLst>
            <pc:docMk/>
            <pc:sldMk cId="898967078" sldId="1289"/>
            <ac:picMk id="7" creationId="{FA98C5EF-7172-4044-8E36-645F4D5B2501}"/>
          </ac:picMkLst>
        </pc:picChg>
        <pc:picChg chg="add mod">
          <ac:chgData name="Herzberg, Amir" userId="065951d4-4781-441f-ab30-2019f0b03826" providerId="ADAL" clId="{308CA879-B2B9-4610-A3AA-F7BB8C7B8B4A}" dt="2020-11-06T01:36:03.424" v="10870" actId="1076"/>
          <ac:picMkLst>
            <pc:docMk/>
            <pc:sldMk cId="898967078" sldId="1289"/>
            <ac:picMk id="8" creationId="{154B33C9-B9C5-41A3-9E9D-31F201A3227A}"/>
          </ac:picMkLst>
        </pc:picChg>
      </pc:sldChg>
      <pc:sldChg chg="modSp new mod">
        <pc:chgData name="Herzberg, Amir" userId="065951d4-4781-441f-ab30-2019f0b03826" providerId="ADAL" clId="{308CA879-B2B9-4610-A3AA-F7BB8C7B8B4A}" dt="2020-11-07T22:55:47.213" v="12092" actId="5793"/>
        <pc:sldMkLst>
          <pc:docMk/>
          <pc:sldMk cId="2965730845" sldId="1290"/>
        </pc:sldMkLst>
        <pc:spChg chg="mod">
          <ac:chgData name="Herzberg, Amir" userId="065951d4-4781-441f-ab30-2019f0b03826" providerId="ADAL" clId="{308CA879-B2B9-4610-A3AA-F7BB8C7B8B4A}" dt="2020-11-07T22:52:48.168" v="11816" actId="20577"/>
          <ac:spMkLst>
            <pc:docMk/>
            <pc:sldMk cId="2965730845" sldId="1290"/>
            <ac:spMk id="2" creationId="{4AD366A0-3233-44DD-B729-AA53EC77F4AE}"/>
          </ac:spMkLst>
        </pc:spChg>
        <pc:spChg chg="mod">
          <ac:chgData name="Herzberg, Amir" userId="065951d4-4781-441f-ab30-2019f0b03826" providerId="ADAL" clId="{308CA879-B2B9-4610-A3AA-F7BB8C7B8B4A}" dt="2020-11-07T22:55:47.213" v="12092" actId="5793"/>
          <ac:spMkLst>
            <pc:docMk/>
            <pc:sldMk cId="2965730845" sldId="1290"/>
            <ac:spMk id="3" creationId="{54A6952D-9511-4949-89C2-61C051457258}"/>
          </ac:spMkLst>
        </pc:spChg>
      </pc:sldChg>
      <pc:sldChg chg="modSp add del mod modAnim chgLayout">
        <pc:chgData name="Herzberg, Amir" userId="065951d4-4781-441f-ab30-2019f0b03826" providerId="ADAL" clId="{308CA879-B2B9-4610-A3AA-F7BB8C7B8B4A}" dt="2020-11-09T17:46:52.798" v="17497" actId="47"/>
        <pc:sldMkLst>
          <pc:docMk/>
          <pc:sldMk cId="912459926" sldId="1291"/>
        </pc:sldMkLst>
        <pc:spChg chg="mod ord">
          <ac:chgData name="Herzberg, Amir" userId="065951d4-4781-441f-ab30-2019f0b03826" providerId="ADAL" clId="{308CA879-B2B9-4610-A3AA-F7BB8C7B8B4A}" dt="2020-11-09T16:28:50.234" v="16203" actId="700"/>
          <ac:spMkLst>
            <pc:docMk/>
            <pc:sldMk cId="912459926" sldId="1291"/>
            <ac:spMk id="2" creationId="{00000000-0000-0000-0000-000000000000}"/>
          </ac:spMkLst>
        </pc:spChg>
        <pc:spChg chg="mod ord">
          <ac:chgData name="Herzberg, Amir" userId="065951d4-4781-441f-ab30-2019f0b03826" providerId="ADAL" clId="{308CA879-B2B9-4610-A3AA-F7BB8C7B8B4A}" dt="2020-11-09T16:28:50.234" v="16203" actId="700"/>
          <ac:spMkLst>
            <pc:docMk/>
            <pc:sldMk cId="912459926" sldId="1291"/>
            <ac:spMk id="7" creationId="{00000000-0000-0000-0000-000000000000}"/>
          </ac:spMkLst>
        </pc:spChg>
        <pc:spChg chg="mod ord">
          <ac:chgData name="Herzberg, Amir" userId="065951d4-4781-441f-ab30-2019f0b03826" providerId="ADAL" clId="{308CA879-B2B9-4610-A3AA-F7BB8C7B8B4A}" dt="2020-11-09T16:28:50.234" v="16203" actId="700"/>
          <ac:spMkLst>
            <pc:docMk/>
            <pc:sldMk cId="912459926" sldId="1291"/>
            <ac:spMk id="50178" creationId="{00000000-0000-0000-0000-000000000000}"/>
          </ac:spMkLst>
        </pc:spChg>
        <pc:spChg chg="mod ord">
          <ac:chgData name="Herzberg, Amir" userId="065951d4-4781-441f-ab30-2019f0b03826" providerId="ADAL" clId="{308CA879-B2B9-4610-A3AA-F7BB8C7B8B4A}" dt="2020-11-09T16:28:50.234" v="16203" actId="700"/>
          <ac:spMkLst>
            <pc:docMk/>
            <pc:sldMk cId="912459926" sldId="1291"/>
            <ac:spMk id="50180" creationId="{00000000-0000-0000-0000-000000000000}"/>
          </ac:spMkLst>
        </pc:spChg>
      </pc:sldChg>
      <pc:sldChg chg="addSp delSp modSp new mod">
        <pc:chgData name="Herzberg, Amir" userId="065951d4-4781-441f-ab30-2019f0b03826" providerId="ADAL" clId="{308CA879-B2B9-4610-A3AA-F7BB8C7B8B4A}" dt="2020-11-16T04:21:13.508" v="34071" actId="1076"/>
        <pc:sldMkLst>
          <pc:docMk/>
          <pc:sldMk cId="1559166472" sldId="1291"/>
        </pc:sldMkLst>
        <pc:spChg chg="mod">
          <ac:chgData name="Herzberg, Amir" userId="065951d4-4781-441f-ab30-2019f0b03826" providerId="ADAL" clId="{308CA879-B2B9-4610-A3AA-F7BB8C7B8B4A}" dt="2020-11-16T00:41:31.243" v="33957"/>
          <ac:spMkLst>
            <pc:docMk/>
            <pc:sldMk cId="1559166472" sldId="1291"/>
            <ac:spMk id="2" creationId="{923617BB-B97B-4922-841A-9F35CCBCFCC2}"/>
          </ac:spMkLst>
        </pc:spChg>
        <pc:spChg chg="del mod">
          <ac:chgData name="Herzberg, Amir" userId="065951d4-4781-441f-ab30-2019f0b03826" providerId="ADAL" clId="{308CA879-B2B9-4610-A3AA-F7BB8C7B8B4A}" dt="2020-11-16T04:21:00.705" v="34066" actId="478"/>
          <ac:spMkLst>
            <pc:docMk/>
            <pc:sldMk cId="1559166472" sldId="1291"/>
            <ac:spMk id="3" creationId="{8A74D99F-BCE7-4A90-BDE0-92C662207DF5}"/>
          </ac:spMkLst>
        </pc:spChg>
        <pc:picChg chg="add del mod">
          <ac:chgData name="Herzberg, Amir" userId="065951d4-4781-441f-ab30-2019f0b03826" providerId="ADAL" clId="{308CA879-B2B9-4610-A3AA-F7BB8C7B8B4A}" dt="2020-11-10T02:42:45.872" v="19213" actId="478"/>
          <ac:picMkLst>
            <pc:docMk/>
            <pc:sldMk cId="1559166472" sldId="1291"/>
            <ac:picMk id="7" creationId="{C2C099A4-2C31-435B-9FA1-B5F53ACFDC9B}"/>
          </ac:picMkLst>
        </pc:picChg>
        <pc:picChg chg="add mod">
          <ac:chgData name="Herzberg, Amir" userId="065951d4-4781-441f-ab30-2019f0b03826" providerId="ADAL" clId="{308CA879-B2B9-4610-A3AA-F7BB8C7B8B4A}" dt="2020-11-16T04:21:13.508" v="34071" actId="1076"/>
          <ac:picMkLst>
            <pc:docMk/>
            <pc:sldMk cId="1559166472" sldId="1291"/>
            <ac:picMk id="9" creationId="{56624A1A-F6B1-4160-A45D-C01E2C3DDEF1}"/>
          </ac:picMkLst>
        </pc:picChg>
      </pc:sldChg>
      <pc:sldChg chg="modSp add del mod ord">
        <pc:chgData name="Herzberg, Amir" userId="065951d4-4781-441f-ab30-2019f0b03826" providerId="ADAL" clId="{308CA879-B2B9-4610-A3AA-F7BB8C7B8B4A}" dt="2020-11-09T20:41:24.641" v="17687" actId="47"/>
        <pc:sldMkLst>
          <pc:docMk/>
          <pc:sldMk cId="1619919697" sldId="1292"/>
        </pc:sldMkLst>
        <pc:spChg chg="mod">
          <ac:chgData name="Herzberg, Amir" userId="065951d4-4781-441f-ab30-2019f0b03826" providerId="ADAL" clId="{308CA879-B2B9-4610-A3AA-F7BB8C7B8B4A}" dt="2020-11-09T19:00:47.707" v="17501" actId="14"/>
          <ac:spMkLst>
            <pc:docMk/>
            <pc:sldMk cId="1619919697" sldId="1292"/>
            <ac:spMk id="5" creationId="{00000000-0000-0000-0000-000000000000}"/>
          </ac:spMkLst>
        </pc:spChg>
      </pc:sldChg>
      <pc:sldChg chg="addSp delSp modSp new mod">
        <pc:chgData name="Herzberg, Amir" userId="065951d4-4781-441f-ab30-2019f0b03826" providerId="ADAL" clId="{308CA879-B2B9-4610-A3AA-F7BB8C7B8B4A}" dt="2020-11-16T00:42:02.685" v="33958"/>
        <pc:sldMkLst>
          <pc:docMk/>
          <pc:sldMk cId="4273554432" sldId="1292"/>
        </pc:sldMkLst>
        <pc:spChg chg="mod">
          <ac:chgData name="Herzberg, Amir" userId="065951d4-4781-441f-ab30-2019f0b03826" providerId="ADAL" clId="{308CA879-B2B9-4610-A3AA-F7BB8C7B8B4A}" dt="2020-11-16T00:42:02.685" v="33958"/>
          <ac:spMkLst>
            <pc:docMk/>
            <pc:sldMk cId="4273554432" sldId="1292"/>
            <ac:spMk id="2" creationId="{D80B60BB-990C-4847-8948-E3A282F3FA7D}"/>
          </ac:spMkLst>
        </pc:spChg>
        <pc:picChg chg="add del mod">
          <ac:chgData name="Herzberg, Amir" userId="065951d4-4781-441f-ab30-2019f0b03826" providerId="ADAL" clId="{308CA879-B2B9-4610-A3AA-F7BB8C7B8B4A}" dt="2020-11-10T02:12:24.429" v="19022" actId="478"/>
          <ac:picMkLst>
            <pc:docMk/>
            <pc:sldMk cId="4273554432" sldId="1292"/>
            <ac:picMk id="6" creationId="{EECD880A-A282-4797-8CA6-EEACE15D9B9E}"/>
          </ac:picMkLst>
        </pc:picChg>
        <pc:picChg chg="add mod">
          <ac:chgData name="Herzberg, Amir" userId="065951d4-4781-441f-ab30-2019f0b03826" providerId="ADAL" clId="{308CA879-B2B9-4610-A3AA-F7BB8C7B8B4A}" dt="2020-11-10T02:12:44.396" v="19026" actId="1076"/>
          <ac:picMkLst>
            <pc:docMk/>
            <pc:sldMk cId="4273554432" sldId="1292"/>
            <ac:picMk id="8" creationId="{3A0101E4-8A96-4758-8D9C-2A32A31F4AEC}"/>
          </ac:picMkLst>
        </pc:picChg>
      </pc:sldChg>
      <pc:sldChg chg="addSp delSp modSp add del mod ord modClrScheme modAnim chgLayout">
        <pc:chgData name="Herzberg, Amir" userId="065951d4-4781-441f-ab30-2019f0b03826" providerId="ADAL" clId="{308CA879-B2B9-4610-A3AA-F7BB8C7B8B4A}" dt="2020-11-15T01:45:36.691" v="31734" actId="47"/>
        <pc:sldMkLst>
          <pc:docMk/>
          <pc:sldMk cId="1403895259" sldId="1293"/>
        </pc:sldMkLst>
        <pc:spChg chg="mod ord">
          <ac:chgData name="Herzberg, Amir" userId="065951d4-4781-441f-ab30-2019f0b03826" providerId="ADAL" clId="{308CA879-B2B9-4610-A3AA-F7BB8C7B8B4A}" dt="2020-11-10T11:45:03.152" v="19554" actId="26606"/>
          <ac:spMkLst>
            <pc:docMk/>
            <pc:sldMk cId="1403895259" sldId="1293"/>
            <ac:spMk id="2" creationId="{00000000-0000-0000-0000-000000000000}"/>
          </ac:spMkLst>
        </pc:spChg>
        <pc:spChg chg="mod ord">
          <ac:chgData name="Herzberg, Amir" userId="065951d4-4781-441f-ab30-2019f0b03826" providerId="ADAL" clId="{308CA879-B2B9-4610-A3AA-F7BB8C7B8B4A}" dt="2020-11-10T11:45:03.152" v="19554" actId="26606"/>
          <ac:spMkLst>
            <pc:docMk/>
            <pc:sldMk cId="1403895259" sldId="1293"/>
            <ac:spMk id="3" creationId="{00000000-0000-0000-0000-000000000000}"/>
          </ac:spMkLst>
        </pc:spChg>
        <pc:spChg chg="mod ord">
          <ac:chgData name="Herzberg, Amir" userId="065951d4-4781-441f-ab30-2019f0b03826" providerId="ADAL" clId="{308CA879-B2B9-4610-A3AA-F7BB8C7B8B4A}" dt="2020-11-14T16:51:55.264" v="28053"/>
          <ac:spMkLst>
            <pc:docMk/>
            <pc:sldMk cId="1403895259" sldId="1293"/>
            <ac:spMk id="4" creationId="{00000000-0000-0000-0000-000000000000}"/>
          </ac:spMkLst>
        </pc:spChg>
        <pc:spChg chg="mod ord">
          <ac:chgData name="Herzberg, Amir" userId="065951d4-4781-441f-ab30-2019f0b03826" providerId="ADAL" clId="{308CA879-B2B9-4610-A3AA-F7BB8C7B8B4A}" dt="2020-11-11T12:34:31.290" v="25000" actId="1076"/>
          <ac:spMkLst>
            <pc:docMk/>
            <pc:sldMk cId="1403895259" sldId="1293"/>
            <ac:spMk id="5" creationId="{00000000-0000-0000-0000-000000000000}"/>
          </ac:spMkLst>
        </pc:spChg>
        <pc:spChg chg="add del mod">
          <ac:chgData name="Herzberg, Amir" userId="065951d4-4781-441f-ab30-2019f0b03826" providerId="ADAL" clId="{308CA879-B2B9-4610-A3AA-F7BB8C7B8B4A}" dt="2020-11-10T11:45:13.081" v="19555" actId="478"/>
          <ac:spMkLst>
            <pc:docMk/>
            <pc:sldMk cId="1403895259" sldId="1293"/>
            <ac:spMk id="10" creationId="{DF777E7A-BE10-43DF-AE55-A59B317268BD}"/>
          </ac:spMkLst>
        </pc:spChg>
        <pc:picChg chg="add del mod">
          <ac:chgData name="Herzberg, Amir" userId="065951d4-4781-441f-ab30-2019f0b03826" providerId="ADAL" clId="{308CA879-B2B9-4610-A3AA-F7BB8C7B8B4A}" dt="2020-11-14T02:43:20.136" v="26604" actId="478"/>
          <ac:picMkLst>
            <pc:docMk/>
            <pc:sldMk cId="1403895259" sldId="1293"/>
            <ac:picMk id="7" creationId="{9BFCC284-2A25-4052-8578-23DDEECADBA6}"/>
          </ac:picMkLst>
        </pc:picChg>
        <pc:picChg chg="add mod">
          <ac:chgData name="Herzberg, Amir" userId="065951d4-4781-441f-ab30-2019f0b03826" providerId="ADAL" clId="{308CA879-B2B9-4610-A3AA-F7BB8C7B8B4A}" dt="2020-11-14T02:43:36.042" v="26609" actId="1076"/>
          <ac:picMkLst>
            <pc:docMk/>
            <pc:sldMk cId="1403895259" sldId="1293"/>
            <ac:picMk id="8" creationId="{C7F9AA01-9489-45F1-AFCF-E2DA596F1975}"/>
          </ac:picMkLst>
        </pc:picChg>
      </pc:sldChg>
      <pc:sldChg chg="delSp modSp add mod modAnim">
        <pc:chgData name="Herzberg, Amir" userId="065951d4-4781-441f-ab30-2019f0b03826" providerId="ADAL" clId="{308CA879-B2B9-4610-A3AA-F7BB8C7B8B4A}" dt="2020-11-16T00:42:02.685" v="33958"/>
        <pc:sldMkLst>
          <pc:docMk/>
          <pc:sldMk cId="1196687707" sldId="1294"/>
        </pc:sldMkLst>
        <pc:spChg chg="del">
          <ac:chgData name="Herzberg, Amir" userId="065951d4-4781-441f-ab30-2019f0b03826" providerId="ADAL" clId="{308CA879-B2B9-4610-A3AA-F7BB8C7B8B4A}" dt="2020-11-10T12:53:39.315" v="21006" actId="478"/>
          <ac:spMkLst>
            <pc:docMk/>
            <pc:sldMk cId="1196687707" sldId="1294"/>
            <ac:spMk id="3" creationId="{8E2F5813-0FB8-4085-BDB1-26EC031C1CF5}"/>
          </ac:spMkLst>
        </pc:spChg>
        <pc:spChg chg="mod">
          <ac:chgData name="Herzberg, Amir" userId="065951d4-4781-441f-ab30-2019f0b03826" providerId="ADAL" clId="{308CA879-B2B9-4610-A3AA-F7BB8C7B8B4A}" dt="2020-11-10T12:05:57.795" v="20208" actId="20577"/>
          <ac:spMkLst>
            <pc:docMk/>
            <pc:sldMk cId="1196687707" sldId="1294"/>
            <ac:spMk id="50178" creationId="{00000000-0000-0000-0000-000000000000}"/>
          </ac:spMkLst>
        </pc:spChg>
        <pc:spChg chg="mod">
          <ac:chgData name="Herzberg, Amir" userId="065951d4-4781-441f-ab30-2019f0b03826" providerId="ADAL" clId="{308CA879-B2B9-4610-A3AA-F7BB8C7B8B4A}" dt="2020-11-16T00:42:02.685" v="33958"/>
          <ac:spMkLst>
            <pc:docMk/>
            <pc:sldMk cId="1196687707" sldId="1294"/>
            <ac:spMk id="50180" creationId="{00000000-0000-0000-0000-000000000000}"/>
          </ac:spMkLst>
        </pc:spChg>
      </pc:sldChg>
      <pc:sldChg chg="addSp modSp new mod">
        <pc:chgData name="Herzberg, Amir" userId="065951d4-4781-441f-ab30-2019f0b03826" providerId="ADAL" clId="{308CA879-B2B9-4610-A3AA-F7BB8C7B8B4A}" dt="2020-11-16T00:42:02.685" v="33958"/>
        <pc:sldMkLst>
          <pc:docMk/>
          <pc:sldMk cId="2564530936" sldId="1295"/>
        </pc:sldMkLst>
        <pc:spChg chg="mod">
          <ac:chgData name="Herzberg, Amir" userId="065951d4-4781-441f-ab30-2019f0b03826" providerId="ADAL" clId="{308CA879-B2B9-4610-A3AA-F7BB8C7B8B4A}" dt="2020-11-16T00:42:02.685" v="33958"/>
          <ac:spMkLst>
            <pc:docMk/>
            <pc:sldMk cId="2564530936" sldId="1295"/>
            <ac:spMk id="2" creationId="{2347EFEE-7868-479A-B9C7-1D130ACC84D0}"/>
          </ac:spMkLst>
        </pc:spChg>
        <pc:picChg chg="add mod">
          <ac:chgData name="Herzberg, Amir" userId="065951d4-4781-441f-ab30-2019f0b03826" providerId="ADAL" clId="{308CA879-B2B9-4610-A3AA-F7BB8C7B8B4A}" dt="2020-11-11T05:13:20.451" v="23361" actId="1076"/>
          <ac:picMkLst>
            <pc:docMk/>
            <pc:sldMk cId="2564530936" sldId="1295"/>
            <ac:picMk id="6" creationId="{4146AFA8-1E06-49DD-8D7D-4E57C3AC6EBC}"/>
          </ac:picMkLst>
        </pc:picChg>
      </pc:sldChg>
      <pc:sldChg chg="addSp modSp new mod">
        <pc:chgData name="Herzberg, Amir" userId="065951d4-4781-441f-ab30-2019f0b03826" providerId="ADAL" clId="{308CA879-B2B9-4610-A3AA-F7BB8C7B8B4A}" dt="2020-11-11T14:59:31.066" v="25240" actId="1076"/>
        <pc:sldMkLst>
          <pc:docMk/>
          <pc:sldMk cId="1206634095" sldId="1296"/>
        </pc:sldMkLst>
        <pc:spChg chg="mod">
          <ac:chgData name="Herzberg, Amir" userId="065951d4-4781-441f-ab30-2019f0b03826" providerId="ADAL" clId="{308CA879-B2B9-4610-A3AA-F7BB8C7B8B4A}" dt="2020-11-11T14:59:18.543" v="25235" actId="14100"/>
          <ac:spMkLst>
            <pc:docMk/>
            <pc:sldMk cId="1206634095" sldId="1296"/>
            <ac:spMk id="2" creationId="{F46B1237-8DC1-42DC-90C6-0AF67FF3E0F5}"/>
          </ac:spMkLst>
        </pc:spChg>
        <pc:picChg chg="add mod">
          <ac:chgData name="Herzberg, Amir" userId="065951d4-4781-441f-ab30-2019f0b03826" providerId="ADAL" clId="{308CA879-B2B9-4610-A3AA-F7BB8C7B8B4A}" dt="2020-11-11T14:59:31.066" v="25240" actId="1076"/>
          <ac:picMkLst>
            <pc:docMk/>
            <pc:sldMk cId="1206634095" sldId="1296"/>
            <ac:picMk id="6" creationId="{3276878B-E0A8-4736-835E-F23CADED018A}"/>
          </ac:picMkLst>
        </pc:picChg>
      </pc:sldChg>
      <pc:sldChg chg="modSp add mod modAnim modShow">
        <pc:chgData name="Herzberg, Amir" userId="065951d4-4781-441f-ab30-2019f0b03826" providerId="ADAL" clId="{308CA879-B2B9-4610-A3AA-F7BB8C7B8B4A}" dt="2020-11-15T01:42:07.272" v="31730" actId="20577"/>
        <pc:sldMkLst>
          <pc:docMk/>
          <pc:sldMk cId="1533930590" sldId="1297"/>
        </pc:sldMkLst>
        <pc:spChg chg="mod">
          <ac:chgData name="Herzberg, Amir" userId="065951d4-4781-441f-ab30-2019f0b03826" providerId="ADAL" clId="{308CA879-B2B9-4610-A3AA-F7BB8C7B8B4A}" dt="2020-11-15T00:48:11.576" v="28754" actId="20577"/>
          <ac:spMkLst>
            <pc:docMk/>
            <pc:sldMk cId="1533930590" sldId="1297"/>
            <ac:spMk id="4" creationId="{00000000-0000-0000-0000-000000000000}"/>
          </ac:spMkLst>
        </pc:spChg>
        <pc:spChg chg="mod">
          <ac:chgData name="Herzberg, Amir" userId="065951d4-4781-441f-ab30-2019f0b03826" providerId="ADAL" clId="{308CA879-B2B9-4610-A3AA-F7BB8C7B8B4A}" dt="2020-11-15T01:42:07.272" v="31730" actId="20577"/>
          <ac:spMkLst>
            <pc:docMk/>
            <pc:sldMk cId="1533930590" sldId="1297"/>
            <ac:spMk id="5" creationId="{00000000-0000-0000-0000-000000000000}"/>
          </ac:spMkLst>
        </pc:spChg>
      </pc:sldChg>
      <pc:sldChg chg="addSp modSp new mod">
        <pc:chgData name="Herzberg, Amir" userId="065951d4-4781-441f-ab30-2019f0b03826" providerId="ADAL" clId="{308CA879-B2B9-4610-A3AA-F7BB8C7B8B4A}" dt="2020-11-15T01:20:46.582" v="30669" actId="404"/>
        <pc:sldMkLst>
          <pc:docMk/>
          <pc:sldMk cId="1728257512" sldId="1298"/>
        </pc:sldMkLst>
        <pc:spChg chg="mod">
          <ac:chgData name="Herzberg, Amir" userId="065951d4-4781-441f-ab30-2019f0b03826" providerId="ADAL" clId="{308CA879-B2B9-4610-A3AA-F7BB8C7B8B4A}" dt="2020-11-15T01:20:46.582" v="30669" actId="404"/>
          <ac:spMkLst>
            <pc:docMk/>
            <pc:sldMk cId="1728257512" sldId="1298"/>
            <ac:spMk id="2" creationId="{176705E3-499B-4E5D-B798-242F15CF39EC}"/>
          </ac:spMkLst>
        </pc:spChg>
        <pc:picChg chg="add mod">
          <ac:chgData name="Herzberg, Amir" userId="065951d4-4781-441f-ab30-2019f0b03826" providerId="ADAL" clId="{308CA879-B2B9-4610-A3AA-F7BB8C7B8B4A}" dt="2020-11-15T00:48:58.285" v="28759" actId="14100"/>
          <ac:picMkLst>
            <pc:docMk/>
            <pc:sldMk cId="1728257512" sldId="1298"/>
            <ac:picMk id="6" creationId="{A8872344-D4CC-4977-B574-20BB18A71F39}"/>
          </ac:picMkLst>
        </pc:picChg>
      </pc:sldChg>
      <pc:sldChg chg="modSp new mod modAnim">
        <pc:chgData name="Herzberg, Amir" userId="065951d4-4781-441f-ab30-2019f0b03826" providerId="ADAL" clId="{308CA879-B2B9-4610-A3AA-F7BB8C7B8B4A}" dt="2020-11-16T00:43:46.503" v="34063"/>
        <pc:sldMkLst>
          <pc:docMk/>
          <pc:sldMk cId="2361219836" sldId="1299"/>
        </pc:sldMkLst>
        <pc:spChg chg="mod">
          <ac:chgData name="Herzberg, Amir" userId="065951d4-4781-441f-ab30-2019f0b03826" providerId="ADAL" clId="{308CA879-B2B9-4610-A3AA-F7BB8C7B8B4A}" dt="2020-11-15T02:52:28.726" v="31792" actId="403"/>
          <ac:spMkLst>
            <pc:docMk/>
            <pc:sldMk cId="2361219836" sldId="1299"/>
            <ac:spMk id="2" creationId="{72C3643E-0A12-42F3-9E23-53BED079FD84}"/>
          </ac:spMkLst>
        </pc:spChg>
        <pc:spChg chg="mod">
          <ac:chgData name="Herzberg, Amir" userId="065951d4-4781-441f-ab30-2019f0b03826" providerId="ADAL" clId="{308CA879-B2B9-4610-A3AA-F7BB8C7B8B4A}" dt="2020-11-16T00:43:05.089" v="34061" actId="20577"/>
          <ac:spMkLst>
            <pc:docMk/>
            <pc:sldMk cId="2361219836" sldId="1299"/>
            <ac:spMk id="3" creationId="{9BD6FA01-EEB5-456A-ADBE-D3F2C6D75573}"/>
          </ac:spMkLst>
        </pc:spChg>
      </pc:sldChg>
      <pc:sldChg chg="modSp add mod">
        <pc:chgData name="Herzberg, Amir" userId="065951d4-4781-441f-ab30-2019f0b03826" providerId="ADAL" clId="{308CA879-B2B9-4610-A3AA-F7BB8C7B8B4A}" dt="2020-11-16T00:41:00.326" v="33956"/>
        <pc:sldMkLst>
          <pc:docMk/>
          <pc:sldMk cId="741727992" sldId="1300"/>
        </pc:sldMkLst>
        <pc:spChg chg="mod">
          <ac:chgData name="Herzberg, Amir" userId="065951d4-4781-441f-ab30-2019f0b03826" providerId="ADAL" clId="{308CA879-B2B9-4610-A3AA-F7BB8C7B8B4A}" dt="2020-11-16T00:41:00.326" v="33956"/>
          <ac:spMkLst>
            <pc:docMk/>
            <pc:sldMk cId="741727992" sldId="1300"/>
            <ac:spMk id="2" creationId="{72C3643E-0A12-42F3-9E23-53BED079FD84}"/>
          </ac:spMkLst>
        </pc:spChg>
        <pc:spChg chg="mod">
          <ac:chgData name="Herzberg, Amir" userId="065951d4-4781-441f-ab30-2019f0b03826" providerId="ADAL" clId="{308CA879-B2B9-4610-A3AA-F7BB8C7B8B4A}" dt="2020-11-15T21:56:34.428" v="33947" actId="6549"/>
          <ac:spMkLst>
            <pc:docMk/>
            <pc:sldMk cId="741727992" sldId="1300"/>
            <ac:spMk id="3" creationId="{9BD6FA01-EEB5-456A-ADBE-D3F2C6D75573}"/>
          </ac:spMkLst>
        </pc:spChg>
      </pc:sldChg>
      <pc:sldChg chg="addSp delSp modSp add mod">
        <pc:chgData name="Herzberg, Amir" userId="065951d4-4781-441f-ab30-2019f0b03826" providerId="ADAL" clId="{308CA879-B2B9-4610-A3AA-F7BB8C7B8B4A}" dt="2020-11-16T00:42:02.685" v="33958"/>
        <pc:sldMkLst>
          <pc:docMk/>
          <pc:sldMk cId="2826016624" sldId="1301"/>
        </pc:sldMkLst>
        <pc:spChg chg="mod">
          <ac:chgData name="Herzberg, Amir" userId="065951d4-4781-441f-ab30-2019f0b03826" providerId="ADAL" clId="{308CA879-B2B9-4610-A3AA-F7BB8C7B8B4A}" dt="2020-11-16T00:42:02.685" v="33958"/>
          <ac:spMkLst>
            <pc:docMk/>
            <pc:sldMk cId="2826016624" sldId="1301"/>
            <ac:spMk id="2" creationId="{72C3643E-0A12-42F3-9E23-53BED079FD84}"/>
          </ac:spMkLst>
        </pc:spChg>
        <pc:spChg chg="mod">
          <ac:chgData name="Herzberg, Amir" userId="065951d4-4781-441f-ab30-2019f0b03826" providerId="ADAL" clId="{308CA879-B2B9-4610-A3AA-F7BB8C7B8B4A}" dt="2020-11-15T18:17:14.907" v="33931" actId="1076"/>
          <ac:spMkLst>
            <pc:docMk/>
            <pc:sldMk cId="2826016624" sldId="1301"/>
            <ac:spMk id="3" creationId="{9BD6FA01-EEB5-456A-ADBE-D3F2C6D75573}"/>
          </ac:spMkLst>
        </pc:spChg>
        <pc:picChg chg="add del mod ord">
          <ac:chgData name="Herzberg, Amir" userId="065951d4-4781-441f-ab30-2019f0b03826" providerId="ADAL" clId="{308CA879-B2B9-4610-A3AA-F7BB8C7B8B4A}" dt="2020-11-16T00:14:59.965" v="33948" actId="478"/>
          <ac:picMkLst>
            <pc:docMk/>
            <pc:sldMk cId="2826016624" sldId="1301"/>
            <ac:picMk id="7" creationId="{BB74998F-9AB7-40A5-95DB-E150D7DE9E03}"/>
          </ac:picMkLst>
        </pc:picChg>
        <pc:picChg chg="add mod ord">
          <ac:chgData name="Herzberg, Amir" userId="065951d4-4781-441f-ab30-2019f0b03826" providerId="ADAL" clId="{308CA879-B2B9-4610-A3AA-F7BB8C7B8B4A}" dt="2020-11-16T00:15:29.192" v="33955" actId="167"/>
          <ac:picMkLst>
            <pc:docMk/>
            <pc:sldMk cId="2826016624" sldId="1301"/>
            <ac:picMk id="9" creationId="{87D9C48A-9A81-4AE6-A3D3-AF66DE2C426D}"/>
          </ac:picMkLst>
        </pc:picChg>
      </pc:sldChg>
      <pc:sldChg chg="addSp delSp modSp new mod modClrScheme chgLayout">
        <pc:chgData name="Herzberg, Amir" userId="065951d4-4781-441f-ab30-2019f0b03826" providerId="ADAL" clId="{308CA879-B2B9-4610-A3AA-F7BB8C7B8B4A}" dt="2020-11-16T04:22:16.908" v="34077" actId="1076"/>
        <pc:sldMkLst>
          <pc:docMk/>
          <pc:sldMk cId="1157684526" sldId="1302"/>
        </pc:sldMkLst>
        <pc:spChg chg="del">
          <ac:chgData name="Herzberg, Amir" userId="065951d4-4781-441f-ab30-2019f0b03826" providerId="ADAL" clId="{308CA879-B2B9-4610-A3AA-F7BB8C7B8B4A}" dt="2020-11-16T04:22:06.087" v="34075" actId="700"/>
          <ac:spMkLst>
            <pc:docMk/>
            <pc:sldMk cId="1157684526" sldId="1302"/>
            <ac:spMk id="2" creationId="{C63E93FB-F2DE-4124-B3D3-5195AE560E92}"/>
          </ac:spMkLst>
        </pc:spChg>
        <pc:spChg chg="mod ord">
          <ac:chgData name="Herzberg, Amir" userId="065951d4-4781-441f-ab30-2019f0b03826" providerId="ADAL" clId="{308CA879-B2B9-4610-A3AA-F7BB8C7B8B4A}" dt="2020-11-16T04:22:06.087" v="34075" actId="700"/>
          <ac:spMkLst>
            <pc:docMk/>
            <pc:sldMk cId="1157684526" sldId="1302"/>
            <ac:spMk id="3" creationId="{80EA73E2-1079-42BB-B9B3-D91994F46E9B}"/>
          </ac:spMkLst>
        </pc:spChg>
        <pc:spChg chg="mod ord">
          <ac:chgData name="Herzberg, Amir" userId="065951d4-4781-441f-ab30-2019f0b03826" providerId="ADAL" clId="{308CA879-B2B9-4610-A3AA-F7BB8C7B8B4A}" dt="2020-11-16T04:22:06.087" v="34075" actId="700"/>
          <ac:spMkLst>
            <pc:docMk/>
            <pc:sldMk cId="1157684526" sldId="1302"/>
            <ac:spMk id="4" creationId="{3FF63B0F-417B-4DB6-82FC-C11FC31E5979}"/>
          </ac:spMkLst>
        </pc:spChg>
        <pc:picChg chg="add mod">
          <ac:chgData name="Herzberg, Amir" userId="065951d4-4781-441f-ab30-2019f0b03826" providerId="ADAL" clId="{308CA879-B2B9-4610-A3AA-F7BB8C7B8B4A}" dt="2020-11-16T04:22:16.908" v="34077" actId="1076"/>
          <ac:picMkLst>
            <pc:docMk/>
            <pc:sldMk cId="1157684526" sldId="1302"/>
            <ac:picMk id="6" creationId="{0994538B-086E-4A2F-A774-B1C4C0736A6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479D2-6DE5-428D-9CA5-FDE1EDDA0CC7}"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30B9B0CE-D325-4E00-901E-B32AF2080D38}">
      <dgm:prSet/>
      <dgm:spPr/>
      <dgm:t>
        <a:bodyPr/>
        <a:lstStyle/>
        <a:p>
          <a:r>
            <a:rPr lang="en-US"/>
            <a:t>Goal: early detection of rogue certs </a:t>
          </a:r>
          <a:r>
            <a:rPr lang="en-US" b="1"/>
            <a:t>in log</a:t>
          </a:r>
          <a:endParaRPr lang="en-US"/>
        </a:p>
      </dgm:t>
    </dgm:pt>
    <dgm:pt modelId="{9D6D510E-CA82-4263-85AE-9D48FE6D2C60}" type="parTrans" cxnId="{BDBFC782-2685-406F-B4C8-2AA120E00BA1}">
      <dgm:prSet/>
      <dgm:spPr/>
      <dgm:t>
        <a:bodyPr/>
        <a:lstStyle/>
        <a:p>
          <a:endParaRPr lang="en-US"/>
        </a:p>
      </dgm:t>
    </dgm:pt>
    <dgm:pt modelId="{CE30CAF6-612E-47A9-B4AB-EE8C60C82322}" type="sibTrans" cxnId="{BDBFC782-2685-406F-B4C8-2AA120E00BA1}">
      <dgm:prSet/>
      <dgm:spPr/>
      <dgm:t>
        <a:bodyPr/>
        <a:lstStyle/>
        <a:p>
          <a:endParaRPr lang="en-US"/>
        </a:p>
      </dgm:t>
    </dgm:pt>
    <dgm:pt modelId="{FA4BBF70-59F4-43A9-85E9-269748445388}">
      <dgm:prSet/>
      <dgm:spPr/>
      <dgm:t>
        <a:bodyPr/>
        <a:lstStyle/>
        <a:p>
          <a:r>
            <a:rPr lang="en-US"/>
            <a:t>Logs should be publicly available</a:t>
          </a:r>
        </a:p>
      </dgm:t>
    </dgm:pt>
    <dgm:pt modelId="{BD3D44F5-7812-48A5-997D-BD87741A6A1A}" type="parTrans" cxnId="{80EEDE4C-0A33-42E2-B984-B453F0ECEA0C}">
      <dgm:prSet/>
      <dgm:spPr/>
      <dgm:t>
        <a:bodyPr/>
        <a:lstStyle/>
        <a:p>
          <a:endParaRPr lang="en-US"/>
        </a:p>
      </dgm:t>
    </dgm:pt>
    <dgm:pt modelId="{C4204A23-CB46-4BE2-A708-BB3B56B3B16B}" type="sibTrans" cxnId="{80EEDE4C-0A33-42E2-B984-B453F0ECEA0C}">
      <dgm:prSet/>
      <dgm:spPr/>
      <dgm:t>
        <a:bodyPr/>
        <a:lstStyle/>
        <a:p>
          <a:endParaRPr lang="en-US"/>
        </a:p>
      </dgm:t>
    </dgm:pt>
    <dgm:pt modelId="{1259C867-5073-4C4E-ADC6-0A765738CA06}">
      <dgm:prSet/>
      <dgm:spPr/>
      <dgm:t>
        <a:bodyPr/>
        <a:lstStyle/>
        <a:p>
          <a:r>
            <a:rPr lang="en-US"/>
            <a:t>Name-owners can </a:t>
          </a:r>
          <a:r>
            <a:rPr lang="en-US" u="sng"/>
            <a:t>monitor</a:t>
          </a:r>
          <a:r>
            <a:rPr lang="en-US"/>
            <a:t> the log</a:t>
          </a:r>
        </a:p>
      </dgm:t>
    </dgm:pt>
    <dgm:pt modelId="{A3D76091-A574-4560-8508-E338D42A6848}" type="parTrans" cxnId="{29921680-768C-44D4-9EFB-B90AD40BC46A}">
      <dgm:prSet/>
      <dgm:spPr/>
      <dgm:t>
        <a:bodyPr/>
        <a:lstStyle/>
        <a:p>
          <a:endParaRPr lang="en-US"/>
        </a:p>
      </dgm:t>
    </dgm:pt>
    <dgm:pt modelId="{3F75218E-7273-45E6-8EA0-3C890AE678FF}" type="sibTrans" cxnId="{29921680-768C-44D4-9EFB-B90AD40BC46A}">
      <dgm:prSet/>
      <dgm:spPr/>
      <dgm:t>
        <a:bodyPr/>
        <a:lstStyle/>
        <a:p>
          <a:endParaRPr lang="en-US"/>
        </a:p>
      </dgm:t>
    </dgm:pt>
    <dgm:pt modelId="{D85F4A2C-D038-4249-8DA0-42945D6544B3}">
      <dgm:prSet/>
      <dgm:spPr/>
      <dgm:t>
        <a:bodyPr/>
        <a:lstStyle/>
        <a:p>
          <a:r>
            <a:rPr lang="en-US"/>
            <a:t>Download, check log for relevant names</a:t>
          </a:r>
        </a:p>
      </dgm:t>
    </dgm:pt>
    <dgm:pt modelId="{4AA142EC-94C8-42CD-B3B9-1F7B8463E158}" type="parTrans" cxnId="{98FC9AED-C8DC-41FF-A52F-90767DF9AED1}">
      <dgm:prSet/>
      <dgm:spPr/>
      <dgm:t>
        <a:bodyPr/>
        <a:lstStyle/>
        <a:p>
          <a:endParaRPr lang="en-US"/>
        </a:p>
      </dgm:t>
    </dgm:pt>
    <dgm:pt modelId="{9B36772D-7E82-48A7-90CE-68BCB106D9DE}" type="sibTrans" cxnId="{98FC9AED-C8DC-41FF-A52F-90767DF9AED1}">
      <dgm:prSet/>
      <dgm:spPr/>
      <dgm:t>
        <a:bodyPr/>
        <a:lstStyle/>
        <a:p>
          <a:endParaRPr lang="en-US"/>
        </a:p>
      </dgm:t>
    </dgm:pt>
    <dgm:pt modelId="{75B7FBEF-A0C2-4DFC-B611-94A6A762703F}">
      <dgm:prSet/>
      <dgm:spPr/>
      <dgm:t>
        <a:bodyPr/>
        <a:lstStyle/>
        <a:p>
          <a:r>
            <a:rPr lang="en-US">
              <a:sym typeface="Wingdings" panose="05000000000000000000" pitchFamily="2" charset="2"/>
            </a:rPr>
            <a:t></a:t>
          </a:r>
          <a:r>
            <a:rPr lang="en-US"/>
            <a:t> high overhead to everyone!</a:t>
          </a:r>
        </a:p>
      </dgm:t>
    </dgm:pt>
    <dgm:pt modelId="{12C331FF-61F7-49B8-87DE-2C5D0B504E76}" type="parTrans" cxnId="{9A217E64-B9B0-4C6C-B656-283AD71A3136}">
      <dgm:prSet/>
      <dgm:spPr/>
      <dgm:t>
        <a:bodyPr/>
        <a:lstStyle/>
        <a:p>
          <a:endParaRPr lang="en-US"/>
        </a:p>
      </dgm:t>
    </dgm:pt>
    <dgm:pt modelId="{D53AEC01-7B9A-456A-86BD-D105B531B75D}" type="sibTrans" cxnId="{9A217E64-B9B0-4C6C-B656-283AD71A3136}">
      <dgm:prSet/>
      <dgm:spPr/>
      <dgm:t>
        <a:bodyPr/>
        <a:lstStyle/>
        <a:p>
          <a:endParaRPr lang="en-US"/>
        </a:p>
      </dgm:t>
    </dgm:pt>
    <dgm:pt modelId="{18DEB9DB-CB79-45EE-9CF9-90DDC6670606}">
      <dgm:prSet/>
      <dgm:spPr/>
      <dgm:t>
        <a:bodyPr/>
        <a:lstStyle/>
        <a:p>
          <a:r>
            <a:rPr lang="en-US"/>
            <a:t>Instead: </a:t>
          </a:r>
          <a:r>
            <a:rPr lang="en-US" b="1"/>
            <a:t>monitors</a:t>
          </a:r>
          <a:r>
            <a:rPr lang="en-US"/>
            <a:t> do this (for many names)</a:t>
          </a:r>
        </a:p>
      </dgm:t>
    </dgm:pt>
    <dgm:pt modelId="{81879D85-505B-436C-B878-C4E5B5DE78C0}" type="parTrans" cxnId="{7FB848D9-72CF-4D7D-AE83-69F813AED83A}">
      <dgm:prSet/>
      <dgm:spPr/>
      <dgm:t>
        <a:bodyPr/>
        <a:lstStyle/>
        <a:p>
          <a:endParaRPr lang="en-US"/>
        </a:p>
      </dgm:t>
    </dgm:pt>
    <dgm:pt modelId="{C0DFB520-7CC3-4F4F-BD00-40EC3C6DE7EE}" type="sibTrans" cxnId="{7FB848D9-72CF-4D7D-AE83-69F813AED83A}">
      <dgm:prSet/>
      <dgm:spPr/>
      <dgm:t>
        <a:bodyPr/>
        <a:lstStyle/>
        <a:p>
          <a:endParaRPr lang="en-US"/>
        </a:p>
      </dgm:t>
    </dgm:pt>
    <dgm:pt modelId="{BCE92600-2CF5-48E5-9E70-8F2906C0CBD4}">
      <dgm:prSet/>
      <dgm:spPr/>
      <dgm:t>
        <a:bodyPr/>
        <a:lstStyle/>
        <a:p>
          <a:r>
            <a:rPr lang="en-US"/>
            <a:t>Several such monitors, loggers already operate</a:t>
          </a:r>
        </a:p>
      </dgm:t>
    </dgm:pt>
    <dgm:pt modelId="{0290047F-895D-4B0D-8CB8-DED931B1A3D5}" type="parTrans" cxnId="{D2D227A0-CAE7-47E8-9594-73A723F8EA16}">
      <dgm:prSet/>
      <dgm:spPr/>
      <dgm:t>
        <a:bodyPr/>
        <a:lstStyle/>
        <a:p>
          <a:endParaRPr lang="en-US"/>
        </a:p>
      </dgm:t>
    </dgm:pt>
    <dgm:pt modelId="{6FD877A5-EE1A-4FD1-8C7F-89D89D513F31}" type="sibTrans" cxnId="{D2D227A0-CAE7-47E8-9594-73A723F8EA16}">
      <dgm:prSet/>
      <dgm:spPr/>
      <dgm:t>
        <a:bodyPr/>
        <a:lstStyle/>
        <a:p>
          <a:endParaRPr lang="en-US"/>
        </a:p>
      </dgm:t>
    </dgm:pt>
    <dgm:pt modelId="{5FE4A472-B7F3-4039-9B0F-269369CCB5D0}">
      <dgm:prSet/>
      <dgm:spPr/>
      <dgm:t>
        <a:bodyPr/>
        <a:lstStyle/>
        <a:p>
          <a:r>
            <a:rPr lang="en-US"/>
            <a:t>Download only </a:t>
          </a:r>
          <a:r>
            <a:rPr lang="en-US" u="sng"/>
            <a:t>new </a:t>
          </a:r>
          <a:r>
            <a:rPr lang="en-US"/>
            <a:t>certificates</a:t>
          </a:r>
        </a:p>
      </dgm:t>
    </dgm:pt>
    <dgm:pt modelId="{924A9294-DDF4-4FD2-94EB-304500E01845}" type="parTrans" cxnId="{6552A1A4-8928-4181-AAD6-D09702E9F727}">
      <dgm:prSet/>
      <dgm:spPr/>
      <dgm:t>
        <a:bodyPr/>
        <a:lstStyle/>
        <a:p>
          <a:endParaRPr lang="en-US"/>
        </a:p>
      </dgm:t>
    </dgm:pt>
    <dgm:pt modelId="{10937D73-BF7A-4E08-8B21-E40B3A7A7C08}" type="sibTrans" cxnId="{6552A1A4-8928-4181-AAD6-D09702E9F727}">
      <dgm:prSet/>
      <dgm:spPr/>
      <dgm:t>
        <a:bodyPr/>
        <a:lstStyle/>
        <a:p>
          <a:endParaRPr lang="en-US"/>
        </a:p>
      </dgm:t>
    </dgm:pt>
    <dgm:pt modelId="{47A947F8-BC6E-48ED-A9F9-B757547C58CB}">
      <dgm:prSet/>
      <dgm:spPr/>
      <dgm:t>
        <a:bodyPr/>
        <a:lstStyle/>
        <a:p>
          <a:r>
            <a:rPr lang="en-US"/>
            <a:t>And: ask log for seq# and/or date of last logged cert</a:t>
          </a:r>
        </a:p>
      </dgm:t>
    </dgm:pt>
    <dgm:pt modelId="{6C9C0420-5D79-4F5D-AF8C-BEEA13F16E13}" type="parTrans" cxnId="{3921745B-1BAB-48E5-BEE3-29A5666CB562}">
      <dgm:prSet/>
      <dgm:spPr/>
      <dgm:t>
        <a:bodyPr/>
        <a:lstStyle/>
        <a:p>
          <a:endParaRPr lang="en-US"/>
        </a:p>
      </dgm:t>
    </dgm:pt>
    <dgm:pt modelId="{7928BE3F-4A29-48AC-A0FA-8AE7E094415B}" type="sibTrans" cxnId="{3921745B-1BAB-48E5-BEE3-29A5666CB562}">
      <dgm:prSet/>
      <dgm:spPr/>
      <dgm:t>
        <a:bodyPr/>
        <a:lstStyle/>
        <a:p>
          <a:endParaRPr lang="en-US"/>
        </a:p>
      </dgm:t>
    </dgm:pt>
    <dgm:pt modelId="{2DDA590F-67F4-43EF-B75C-2B90020955D2}">
      <dgm:prSet/>
      <dgm:spPr/>
      <dgm:t>
        <a:bodyPr/>
        <a:lstStyle/>
        <a:p>
          <a:r>
            <a:rPr lang="en-US"/>
            <a:t>Ask log to send range of certs: &lt;from-to&gt;</a:t>
          </a:r>
        </a:p>
      </dgm:t>
    </dgm:pt>
    <dgm:pt modelId="{661A7D83-5700-431B-9142-2A704C5307F2}" type="parTrans" cxnId="{3549A749-9BDE-4079-9269-94186B5633C8}">
      <dgm:prSet/>
      <dgm:spPr/>
      <dgm:t>
        <a:bodyPr/>
        <a:lstStyle/>
        <a:p>
          <a:endParaRPr lang="en-US"/>
        </a:p>
      </dgm:t>
    </dgm:pt>
    <dgm:pt modelId="{B934F329-A6A0-470C-9382-6CA0E8C03584}" type="sibTrans" cxnId="{3549A749-9BDE-4079-9269-94186B5633C8}">
      <dgm:prSet/>
      <dgm:spPr/>
      <dgm:t>
        <a:bodyPr/>
        <a:lstStyle/>
        <a:p>
          <a:endParaRPr lang="en-US"/>
        </a:p>
      </dgm:t>
    </dgm:pt>
    <dgm:pt modelId="{B9C2BCE9-1E8F-49EA-9CDC-635453DD08A0}">
      <dgm:prSet/>
      <dgm:spPr/>
      <dgm:t>
        <a:bodyPr/>
        <a:lstStyle/>
        <a:p>
          <a:r>
            <a:rPr lang="en-US" dirty="0"/>
            <a:t>Optionally: maintain all certs (to check new names)</a:t>
          </a:r>
        </a:p>
      </dgm:t>
    </dgm:pt>
    <dgm:pt modelId="{8703E42D-E913-4622-B7DF-585A32B0164B}" type="parTrans" cxnId="{29214565-BD27-4A04-A30D-B48DAE6E4B9F}">
      <dgm:prSet/>
      <dgm:spPr/>
      <dgm:t>
        <a:bodyPr/>
        <a:lstStyle/>
        <a:p>
          <a:endParaRPr lang="en-US"/>
        </a:p>
      </dgm:t>
    </dgm:pt>
    <dgm:pt modelId="{9EE43B23-5392-45D3-AA67-73C88CF46B43}" type="sibTrans" cxnId="{29214565-BD27-4A04-A30D-B48DAE6E4B9F}">
      <dgm:prSet/>
      <dgm:spPr/>
      <dgm:t>
        <a:bodyPr/>
        <a:lstStyle/>
        <a:p>
          <a:endParaRPr lang="en-US"/>
        </a:p>
      </dgm:t>
    </dgm:pt>
    <dgm:pt modelId="{79875E6D-BF89-4865-B40E-7DCB19D47A6A}" type="pres">
      <dgm:prSet presAssocID="{274479D2-6DE5-428D-9CA5-FDE1EDDA0CC7}" presName="linear" presStyleCnt="0">
        <dgm:presLayoutVars>
          <dgm:dir/>
          <dgm:animLvl val="lvl"/>
          <dgm:resizeHandles val="exact"/>
        </dgm:presLayoutVars>
      </dgm:prSet>
      <dgm:spPr/>
    </dgm:pt>
    <dgm:pt modelId="{83411FD7-BBD0-4796-84A8-377A56B5B947}" type="pres">
      <dgm:prSet presAssocID="{30B9B0CE-D325-4E00-901E-B32AF2080D38}" presName="parentLin" presStyleCnt="0"/>
      <dgm:spPr/>
    </dgm:pt>
    <dgm:pt modelId="{000C764A-BB93-492F-8068-3FC844918D73}" type="pres">
      <dgm:prSet presAssocID="{30B9B0CE-D325-4E00-901E-B32AF2080D38}" presName="parentLeftMargin" presStyleLbl="node1" presStyleIdx="0" presStyleCnt="4"/>
      <dgm:spPr/>
    </dgm:pt>
    <dgm:pt modelId="{BE13E4CE-EF6F-4203-9570-02B668196794}" type="pres">
      <dgm:prSet presAssocID="{30B9B0CE-D325-4E00-901E-B32AF2080D38}" presName="parentText" presStyleLbl="node1" presStyleIdx="0" presStyleCnt="4">
        <dgm:presLayoutVars>
          <dgm:chMax val="0"/>
          <dgm:bulletEnabled val="1"/>
        </dgm:presLayoutVars>
      </dgm:prSet>
      <dgm:spPr/>
    </dgm:pt>
    <dgm:pt modelId="{D98F165F-9526-4762-BA8D-CC8838C5AFE9}" type="pres">
      <dgm:prSet presAssocID="{30B9B0CE-D325-4E00-901E-B32AF2080D38}" presName="negativeSpace" presStyleCnt="0"/>
      <dgm:spPr/>
    </dgm:pt>
    <dgm:pt modelId="{32D2CCA3-265A-4D41-B263-C924ADC3994B}" type="pres">
      <dgm:prSet presAssocID="{30B9B0CE-D325-4E00-901E-B32AF2080D38}" presName="childText" presStyleLbl="conFgAcc1" presStyleIdx="0" presStyleCnt="4">
        <dgm:presLayoutVars>
          <dgm:bulletEnabled val="1"/>
        </dgm:presLayoutVars>
      </dgm:prSet>
      <dgm:spPr/>
    </dgm:pt>
    <dgm:pt modelId="{E4BA58F8-EF01-4307-89EC-1C5A3E5FD0CD}" type="pres">
      <dgm:prSet presAssocID="{CE30CAF6-612E-47A9-B4AB-EE8C60C82322}" presName="spaceBetweenRectangles" presStyleCnt="0"/>
      <dgm:spPr/>
    </dgm:pt>
    <dgm:pt modelId="{78D90547-659C-4967-9DBC-C91BE417211C}" type="pres">
      <dgm:prSet presAssocID="{FA4BBF70-59F4-43A9-85E9-269748445388}" presName="parentLin" presStyleCnt="0"/>
      <dgm:spPr/>
    </dgm:pt>
    <dgm:pt modelId="{A8E73E8F-BDB4-4E37-9976-B39688BEC807}" type="pres">
      <dgm:prSet presAssocID="{FA4BBF70-59F4-43A9-85E9-269748445388}" presName="parentLeftMargin" presStyleLbl="node1" presStyleIdx="0" presStyleCnt="4"/>
      <dgm:spPr/>
    </dgm:pt>
    <dgm:pt modelId="{1D2EDBFB-8AB3-4982-86CC-6055DB1E505C}" type="pres">
      <dgm:prSet presAssocID="{FA4BBF70-59F4-43A9-85E9-269748445388}" presName="parentText" presStyleLbl="node1" presStyleIdx="1" presStyleCnt="4">
        <dgm:presLayoutVars>
          <dgm:chMax val="0"/>
          <dgm:bulletEnabled val="1"/>
        </dgm:presLayoutVars>
      </dgm:prSet>
      <dgm:spPr/>
    </dgm:pt>
    <dgm:pt modelId="{ABC8236E-2B3A-4D92-9A28-1174DF77FEB8}" type="pres">
      <dgm:prSet presAssocID="{FA4BBF70-59F4-43A9-85E9-269748445388}" presName="negativeSpace" presStyleCnt="0"/>
      <dgm:spPr/>
    </dgm:pt>
    <dgm:pt modelId="{E9DEDB66-8712-4692-8B38-E57DD21C2F80}" type="pres">
      <dgm:prSet presAssocID="{FA4BBF70-59F4-43A9-85E9-269748445388}" presName="childText" presStyleLbl="conFgAcc1" presStyleIdx="1" presStyleCnt="4">
        <dgm:presLayoutVars>
          <dgm:bulletEnabled val="1"/>
        </dgm:presLayoutVars>
      </dgm:prSet>
      <dgm:spPr/>
    </dgm:pt>
    <dgm:pt modelId="{B6B5B934-0D4C-4063-8FF0-90D1F76B5FCC}" type="pres">
      <dgm:prSet presAssocID="{C4204A23-CB46-4BE2-A708-BB3B56B3B16B}" presName="spaceBetweenRectangles" presStyleCnt="0"/>
      <dgm:spPr/>
    </dgm:pt>
    <dgm:pt modelId="{1BDB0E86-15A1-46EE-B57E-B20EBE0BE7AA}" type="pres">
      <dgm:prSet presAssocID="{1259C867-5073-4C4E-ADC6-0A765738CA06}" presName="parentLin" presStyleCnt="0"/>
      <dgm:spPr/>
    </dgm:pt>
    <dgm:pt modelId="{4D37C6CC-F203-4DFB-B57D-CC08877B1B9A}" type="pres">
      <dgm:prSet presAssocID="{1259C867-5073-4C4E-ADC6-0A765738CA06}" presName="parentLeftMargin" presStyleLbl="node1" presStyleIdx="1" presStyleCnt="4"/>
      <dgm:spPr/>
    </dgm:pt>
    <dgm:pt modelId="{1982D5AC-E86A-43BD-AAD1-253AB4324BAA}" type="pres">
      <dgm:prSet presAssocID="{1259C867-5073-4C4E-ADC6-0A765738CA06}" presName="parentText" presStyleLbl="node1" presStyleIdx="2" presStyleCnt="4">
        <dgm:presLayoutVars>
          <dgm:chMax val="0"/>
          <dgm:bulletEnabled val="1"/>
        </dgm:presLayoutVars>
      </dgm:prSet>
      <dgm:spPr/>
    </dgm:pt>
    <dgm:pt modelId="{D3E50764-163E-4A45-96EA-06E56673F48C}" type="pres">
      <dgm:prSet presAssocID="{1259C867-5073-4C4E-ADC6-0A765738CA06}" presName="negativeSpace" presStyleCnt="0"/>
      <dgm:spPr/>
    </dgm:pt>
    <dgm:pt modelId="{DD5CAA79-CB9C-4BB7-943C-8D1E055F50B6}" type="pres">
      <dgm:prSet presAssocID="{1259C867-5073-4C4E-ADC6-0A765738CA06}" presName="childText" presStyleLbl="conFgAcc1" presStyleIdx="2" presStyleCnt="4">
        <dgm:presLayoutVars>
          <dgm:bulletEnabled val="1"/>
        </dgm:presLayoutVars>
      </dgm:prSet>
      <dgm:spPr/>
    </dgm:pt>
    <dgm:pt modelId="{454D388F-3386-4369-8F2B-0C46DB6B817D}" type="pres">
      <dgm:prSet presAssocID="{3F75218E-7273-45E6-8EA0-3C890AE678FF}" presName="spaceBetweenRectangles" presStyleCnt="0"/>
      <dgm:spPr/>
    </dgm:pt>
    <dgm:pt modelId="{67D095EC-0327-4561-80B6-A4F16067BFD9}" type="pres">
      <dgm:prSet presAssocID="{18DEB9DB-CB79-45EE-9CF9-90DDC6670606}" presName="parentLin" presStyleCnt="0"/>
      <dgm:spPr/>
    </dgm:pt>
    <dgm:pt modelId="{F926425F-135E-4AFD-9E1B-DEDEB15E4883}" type="pres">
      <dgm:prSet presAssocID="{18DEB9DB-CB79-45EE-9CF9-90DDC6670606}" presName="parentLeftMargin" presStyleLbl="node1" presStyleIdx="2" presStyleCnt="4"/>
      <dgm:spPr/>
    </dgm:pt>
    <dgm:pt modelId="{C044A235-EAD1-493F-BF55-5C3AC2F85110}" type="pres">
      <dgm:prSet presAssocID="{18DEB9DB-CB79-45EE-9CF9-90DDC6670606}" presName="parentText" presStyleLbl="node1" presStyleIdx="3" presStyleCnt="4">
        <dgm:presLayoutVars>
          <dgm:chMax val="0"/>
          <dgm:bulletEnabled val="1"/>
        </dgm:presLayoutVars>
      </dgm:prSet>
      <dgm:spPr/>
    </dgm:pt>
    <dgm:pt modelId="{21C92729-188C-45F2-A37C-F1DEA3C2EDC0}" type="pres">
      <dgm:prSet presAssocID="{18DEB9DB-CB79-45EE-9CF9-90DDC6670606}" presName="negativeSpace" presStyleCnt="0"/>
      <dgm:spPr/>
    </dgm:pt>
    <dgm:pt modelId="{E48C0F1C-C62B-45F4-8FE9-918E08FABE6A}" type="pres">
      <dgm:prSet presAssocID="{18DEB9DB-CB79-45EE-9CF9-90DDC6670606}" presName="childText" presStyleLbl="conFgAcc1" presStyleIdx="3" presStyleCnt="4">
        <dgm:presLayoutVars>
          <dgm:bulletEnabled val="1"/>
        </dgm:presLayoutVars>
      </dgm:prSet>
      <dgm:spPr/>
    </dgm:pt>
  </dgm:ptLst>
  <dgm:cxnLst>
    <dgm:cxn modelId="{7C880A03-9E5C-418B-BAD7-B772D192FFDA}" type="presOf" srcId="{18DEB9DB-CB79-45EE-9CF9-90DDC6670606}" destId="{F926425F-135E-4AFD-9E1B-DEDEB15E4883}" srcOrd="0" destOrd="0" presId="urn:microsoft.com/office/officeart/2005/8/layout/list1"/>
    <dgm:cxn modelId="{B3653013-9462-4365-B6FC-D6DBE450B9A5}" type="presOf" srcId="{B9C2BCE9-1E8F-49EA-9CDC-635453DD08A0}" destId="{E48C0F1C-C62B-45F4-8FE9-918E08FABE6A}" srcOrd="0" destOrd="4" presId="urn:microsoft.com/office/officeart/2005/8/layout/list1"/>
    <dgm:cxn modelId="{E00D9117-AF0E-4868-942C-FE9D0F728BBB}" type="presOf" srcId="{2DDA590F-67F4-43EF-B75C-2B90020955D2}" destId="{E48C0F1C-C62B-45F4-8FE9-918E08FABE6A}" srcOrd="0" destOrd="3" presId="urn:microsoft.com/office/officeart/2005/8/layout/list1"/>
    <dgm:cxn modelId="{E408EF19-D2D8-4E2E-9C51-12A3D471FB41}" type="presOf" srcId="{1259C867-5073-4C4E-ADC6-0A765738CA06}" destId="{4D37C6CC-F203-4DFB-B57D-CC08877B1B9A}" srcOrd="0" destOrd="0" presId="urn:microsoft.com/office/officeart/2005/8/layout/list1"/>
    <dgm:cxn modelId="{4F6D2A1A-4726-4074-9F0E-5B0117E7C0DE}" type="presOf" srcId="{274479D2-6DE5-428D-9CA5-FDE1EDDA0CC7}" destId="{79875E6D-BF89-4865-B40E-7DCB19D47A6A}" srcOrd="0" destOrd="0" presId="urn:microsoft.com/office/officeart/2005/8/layout/list1"/>
    <dgm:cxn modelId="{2EA82D2D-015D-4975-9B15-8F46749CDBCD}" type="presOf" srcId="{30B9B0CE-D325-4E00-901E-B32AF2080D38}" destId="{000C764A-BB93-492F-8068-3FC844918D73}" srcOrd="0" destOrd="0" presId="urn:microsoft.com/office/officeart/2005/8/layout/list1"/>
    <dgm:cxn modelId="{684E9C3E-4286-4283-A8A7-5EAB9D1732E1}" type="presOf" srcId="{30B9B0CE-D325-4E00-901E-B32AF2080D38}" destId="{BE13E4CE-EF6F-4203-9570-02B668196794}" srcOrd="1" destOrd="0" presId="urn:microsoft.com/office/officeart/2005/8/layout/list1"/>
    <dgm:cxn modelId="{286AF047-6B00-458B-A44D-9FE5319D11DA}" type="presOf" srcId="{5FE4A472-B7F3-4039-9B0F-269369CCB5D0}" destId="{E48C0F1C-C62B-45F4-8FE9-918E08FABE6A}" srcOrd="0" destOrd="1" presId="urn:microsoft.com/office/officeart/2005/8/layout/list1"/>
    <dgm:cxn modelId="{3549A749-9BDE-4079-9269-94186B5633C8}" srcId="{5FE4A472-B7F3-4039-9B0F-269369CCB5D0}" destId="{2DDA590F-67F4-43EF-B75C-2B90020955D2}" srcOrd="1" destOrd="0" parTransId="{661A7D83-5700-431B-9142-2A704C5307F2}" sibTransId="{B934F329-A6A0-470C-9382-6CA0E8C03584}"/>
    <dgm:cxn modelId="{80EEDE4C-0A33-42E2-B984-B453F0ECEA0C}" srcId="{274479D2-6DE5-428D-9CA5-FDE1EDDA0CC7}" destId="{FA4BBF70-59F4-43A9-85E9-269748445388}" srcOrd="1" destOrd="0" parTransId="{BD3D44F5-7812-48A5-997D-BD87741A6A1A}" sibTransId="{C4204A23-CB46-4BE2-A708-BB3B56B3B16B}"/>
    <dgm:cxn modelId="{79C6B44F-516F-4743-A0FD-1797CB44249C}" type="presOf" srcId="{47A947F8-BC6E-48ED-A9F9-B757547C58CB}" destId="{E48C0F1C-C62B-45F4-8FE9-918E08FABE6A}" srcOrd="0" destOrd="2" presId="urn:microsoft.com/office/officeart/2005/8/layout/list1"/>
    <dgm:cxn modelId="{43F26F57-2B8D-4938-AD95-F2435B52E098}" type="presOf" srcId="{18DEB9DB-CB79-45EE-9CF9-90DDC6670606}" destId="{C044A235-EAD1-493F-BF55-5C3AC2F85110}" srcOrd="1" destOrd="0" presId="urn:microsoft.com/office/officeart/2005/8/layout/list1"/>
    <dgm:cxn modelId="{3921745B-1BAB-48E5-BEE3-29A5666CB562}" srcId="{5FE4A472-B7F3-4039-9B0F-269369CCB5D0}" destId="{47A947F8-BC6E-48ED-A9F9-B757547C58CB}" srcOrd="0" destOrd="0" parTransId="{6C9C0420-5D79-4F5D-AF8C-BEEA13F16E13}" sibTransId="{7928BE3F-4A29-48AC-A0FA-8AE7E094415B}"/>
    <dgm:cxn modelId="{9A217E64-B9B0-4C6C-B656-283AD71A3136}" srcId="{1259C867-5073-4C4E-ADC6-0A765738CA06}" destId="{75B7FBEF-A0C2-4DFC-B611-94A6A762703F}" srcOrd="1" destOrd="0" parTransId="{12C331FF-61F7-49B8-87DE-2C5D0B504E76}" sibTransId="{D53AEC01-7B9A-456A-86BD-D105B531B75D}"/>
    <dgm:cxn modelId="{29214565-BD27-4A04-A30D-B48DAE6E4B9F}" srcId="{5FE4A472-B7F3-4039-9B0F-269369CCB5D0}" destId="{B9C2BCE9-1E8F-49EA-9CDC-635453DD08A0}" srcOrd="2" destOrd="0" parTransId="{8703E42D-E913-4622-B7DF-585A32B0164B}" sibTransId="{9EE43B23-5392-45D3-AA67-73C88CF46B43}"/>
    <dgm:cxn modelId="{191C906B-3EC1-4AEE-979A-DD5305D4EDE1}" type="presOf" srcId="{75B7FBEF-A0C2-4DFC-B611-94A6A762703F}" destId="{DD5CAA79-CB9C-4BB7-943C-8D1E055F50B6}" srcOrd="0" destOrd="1" presId="urn:microsoft.com/office/officeart/2005/8/layout/list1"/>
    <dgm:cxn modelId="{29921680-768C-44D4-9EFB-B90AD40BC46A}" srcId="{274479D2-6DE5-428D-9CA5-FDE1EDDA0CC7}" destId="{1259C867-5073-4C4E-ADC6-0A765738CA06}" srcOrd="2" destOrd="0" parTransId="{A3D76091-A574-4560-8508-E338D42A6848}" sibTransId="{3F75218E-7273-45E6-8EA0-3C890AE678FF}"/>
    <dgm:cxn modelId="{BDBFC782-2685-406F-B4C8-2AA120E00BA1}" srcId="{274479D2-6DE5-428D-9CA5-FDE1EDDA0CC7}" destId="{30B9B0CE-D325-4E00-901E-B32AF2080D38}" srcOrd="0" destOrd="0" parTransId="{9D6D510E-CA82-4263-85AE-9D48FE6D2C60}" sibTransId="{CE30CAF6-612E-47A9-B4AB-EE8C60C82322}"/>
    <dgm:cxn modelId="{8F017A85-1724-419E-B974-95D1D7AB506B}" type="presOf" srcId="{1259C867-5073-4C4E-ADC6-0A765738CA06}" destId="{1982D5AC-E86A-43BD-AAD1-253AB4324BAA}" srcOrd="1" destOrd="0" presId="urn:microsoft.com/office/officeart/2005/8/layout/list1"/>
    <dgm:cxn modelId="{D2D227A0-CAE7-47E8-9594-73A723F8EA16}" srcId="{18DEB9DB-CB79-45EE-9CF9-90DDC6670606}" destId="{BCE92600-2CF5-48E5-9E70-8F2906C0CBD4}" srcOrd="0" destOrd="0" parTransId="{0290047F-895D-4B0D-8CB8-DED931B1A3D5}" sibTransId="{6FD877A5-EE1A-4FD1-8C7F-89D89D513F31}"/>
    <dgm:cxn modelId="{B2D2B2A2-9E86-4B6B-93F5-65B2E70C5B7B}" type="presOf" srcId="{FA4BBF70-59F4-43A9-85E9-269748445388}" destId="{A8E73E8F-BDB4-4E37-9976-B39688BEC807}" srcOrd="0" destOrd="0" presId="urn:microsoft.com/office/officeart/2005/8/layout/list1"/>
    <dgm:cxn modelId="{6552A1A4-8928-4181-AAD6-D09702E9F727}" srcId="{18DEB9DB-CB79-45EE-9CF9-90DDC6670606}" destId="{5FE4A472-B7F3-4039-9B0F-269369CCB5D0}" srcOrd="1" destOrd="0" parTransId="{924A9294-DDF4-4FD2-94EB-304500E01845}" sibTransId="{10937D73-BF7A-4E08-8B21-E40B3A7A7C08}"/>
    <dgm:cxn modelId="{7FB848D9-72CF-4D7D-AE83-69F813AED83A}" srcId="{274479D2-6DE5-428D-9CA5-FDE1EDDA0CC7}" destId="{18DEB9DB-CB79-45EE-9CF9-90DDC6670606}" srcOrd="3" destOrd="0" parTransId="{81879D85-505B-436C-B878-C4E5B5DE78C0}" sibTransId="{C0DFB520-7CC3-4F4F-BD00-40EC3C6DE7EE}"/>
    <dgm:cxn modelId="{007BCBD9-1C33-4C36-8FDC-517F4F620BC8}" type="presOf" srcId="{FA4BBF70-59F4-43A9-85E9-269748445388}" destId="{1D2EDBFB-8AB3-4982-86CC-6055DB1E505C}" srcOrd="1" destOrd="0" presId="urn:microsoft.com/office/officeart/2005/8/layout/list1"/>
    <dgm:cxn modelId="{D38DD4DD-D614-4870-B98D-B07B25A93EC3}" type="presOf" srcId="{D85F4A2C-D038-4249-8DA0-42945D6544B3}" destId="{DD5CAA79-CB9C-4BB7-943C-8D1E055F50B6}" srcOrd="0" destOrd="0" presId="urn:microsoft.com/office/officeart/2005/8/layout/list1"/>
    <dgm:cxn modelId="{BDF9B8E8-BBEA-4E32-89E9-CC6DA1E98E21}" type="presOf" srcId="{BCE92600-2CF5-48E5-9E70-8F2906C0CBD4}" destId="{E48C0F1C-C62B-45F4-8FE9-918E08FABE6A}" srcOrd="0" destOrd="0" presId="urn:microsoft.com/office/officeart/2005/8/layout/list1"/>
    <dgm:cxn modelId="{98FC9AED-C8DC-41FF-A52F-90767DF9AED1}" srcId="{1259C867-5073-4C4E-ADC6-0A765738CA06}" destId="{D85F4A2C-D038-4249-8DA0-42945D6544B3}" srcOrd="0" destOrd="0" parTransId="{4AA142EC-94C8-42CD-B3B9-1F7B8463E158}" sibTransId="{9B36772D-7E82-48A7-90CE-68BCB106D9DE}"/>
    <dgm:cxn modelId="{7F82EDB8-2F44-43AF-9C3F-D1E1FA35E512}" type="presParOf" srcId="{79875E6D-BF89-4865-B40E-7DCB19D47A6A}" destId="{83411FD7-BBD0-4796-84A8-377A56B5B947}" srcOrd="0" destOrd="0" presId="urn:microsoft.com/office/officeart/2005/8/layout/list1"/>
    <dgm:cxn modelId="{EA93B9EA-0437-41B3-99F2-72BAA446C5E4}" type="presParOf" srcId="{83411FD7-BBD0-4796-84A8-377A56B5B947}" destId="{000C764A-BB93-492F-8068-3FC844918D73}" srcOrd="0" destOrd="0" presId="urn:microsoft.com/office/officeart/2005/8/layout/list1"/>
    <dgm:cxn modelId="{FC28A759-5DB4-4827-BEEC-8A34E0B33716}" type="presParOf" srcId="{83411FD7-BBD0-4796-84A8-377A56B5B947}" destId="{BE13E4CE-EF6F-4203-9570-02B668196794}" srcOrd="1" destOrd="0" presId="urn:microsoft.com/office/officeart/2005/8/layout/list1"/>
    <dgm:cxn modelId="{DA62E4D3-3734-4EFD-B06D-16E17D240A4C}" type="presParOf" srcId="{79875E6D-BF89-4865-B40E-7DCB19D47A6A}" destId="{D98F165F-9526-4762-BA8D-CC8838C5AFE9}" srcOrd="1" destOrd="0" presId="urn:microsoft.com/office/officeart/2005/8/layout/list1"/>
    <dgm:cxn modelId="{8021D9F9-5CB8-4F28-9F90-0541DF72A265}" type="presParOf" srcId="{79875E6D-BF89-4865-B40E-7DCB19D47A6A}" destId="{32D2CCA3-265A-4D41-B263-C924ADC3994B}" srcOrd="2" destOrd="0" presId="urn:microsoft.com/office/officeart/2005/8/layout/list1"/>
    <dgm:cxn modelId="{027369AC-E0F7-4A8C-BBCA-D3CFA5370A17}" type="presParOf" srcId="{79875E6D-BF89-4865-B40E-7DCB19D47A6A}" destId="{E4BA58F8-EF01-4307-89EC-1C5A3E5FD0CD}" srcOrd="3" destOrd="0" presId="urn:microsoft.com/office/officeart/2005/8/layout/list1"/>
    <dgm:cxn modelId="{6204167A-7D33-4F4A-8720-CE0CEA693B66}" type="presParOf" srcId="{79875E6D-BF89-4865-B40E-7DCB19D47A6A}" destId="{78D90547-659C-4967-9DBC-C91BE417211C}" srcOrd="4" destOrd="0" presId="urn:microsoft.com/office/officeart/2005/8/layout/list1"/>
    <dgm:cxn modelId="{5376D290-8C48-4D1D-A9EB-A2B2867FB8AC}" type="presParOf" srcId="{78D90547-659C-4967-9DBC-C91BE417211C}" destId="{A8E73E8F-BDB4-4E37-9976-B39688BEC807}" srcOrd="0" destOrd="0" presId="urn:microsoft.com/office/officeart/2005/8/layout/list1"/>
    <dgm:cxn modelId="{1ED8DC50-65CF-4F32-9A76-F6E0A718FD25}" type="presParOf" srcId="{78D90547-659C-4967-9DBC-C91BE417211C}" destId="{1D2EDBFB-8AB3-4982-86CC-6055DB1E505C}" srcOrd="1" destOrd="0" presId="urn:microsoft.com/office/officeart/2005/8/layout/list1"/>
    <dgm:cxn modelId="{834C425C-7DA1-4F14-ACEF-608B316673D1}" type="presParOf" srcId="{79875E6D-BF89-4865-B40E-7DCB19D47A6A}" destId="{ABC8236E-2B3A-4D92-9A28-1174DF77FEB8}" srcOrd="5" destOrd="0" presId="urn:microsoft.com/office/officeart/2005/8/layout/list1"/>
    <dgm:cxn modelId="{C8C0665E-8D50-4CC8-9244-56F806D7014E}" type="presParOf" srcId="{79875E6D-BF89-4865-B40E-7DCB19D47A6A}" destId="{E9DEDB66-8712-4692-8B38-E57DD21C2F80}" srcOrd="6" destOrd="0" presId="urn:microsoft.com/office/officeart/2005/8/layout/list1"/>
    <dgm:cxn modelId="{058A956D-4354-4AF5-9757-F523B2A904EE}" type="presParOf" srcId="{79875E6D-BF89-4865-B40E-7DCB19D47A6A}" destId="{B6B5B934-0D4C-4063-8FF0-90D1F76B5FCC}" srcOrd="7" destOrd="0" presId="urn:microsoft.com/office/officeart/2005/8/layout/list1"/>
    <dgm:cxn modelId="{B76A45F8-1079-4A92-B074-34601AD2FF77}" type="presParOf" srcId="{79875E6D-BF89-4865-B40E-7DCB19D47A6A}" destId="{1BDB0E86-15A1-46EE-B57E-B20EBE0BE7AA}" srcOrd="8" destOrd="0" presId="urn:microsoft.com/office/officeart/2005/8/layout/list1"/>
    <dgm:cxn modelId="{0B99F865-B185-4149-9C1F-870249E3154A}" type="presParOf" srcId="{1BDB0E86-15A1-46EE-B57E-B20EBE0BE7AA}" destId="{4D37C6CC-F203-4DFB-B57D-CC08877B1B9A}" srcOrd="0" destOrd="0" presId="urn:microsoft.com/office/officeart/2005/8/layout/list1"/>
    <dgm:cxn modelId="{DCD43E81-0852-4C8A-9ECA-29654333B151}" type="presParOf" srcId="{1BDB0E86-15A1-46EE-B57E-B20EBE0BE7AA}" destId="{1982D5AC-E86A-43BD-AAD1-253AB4324BAA}" srcOrd="1" destOrd="0" presId="urn:microsoft.com/office/officeart/2005/8/layout/list1"/>
    <dgm:cxn modelId="{8537A2BE-BDFD-4B17-A960-0ADE885E4B30}" type="presParOf" srcId="{79875E6D-BF89-4865-B40E-7DCB19D47A6A}" destId="{D3E50764-163E-4A45-96EA-06E56673F48C}" srcOrd="9" destOrd="0" presId="urn:microsoft.com/office/officeart/2005/8/layout/list1"/>
    <dgm:cxn modelId="{0950BE81-F394-4D4A-97C6-BEB63CBC50AB}" type="presParOf" srcId="{79875E6D-BF89-4865-B40E-7DCB19D47A6A}" destId="{DD5CAA79-CB9C-4BB7-943C-8D1E055F50B6}" srcOrd="10" destOrd="0" presId="urn:microsoft.com/office/officeart/2005/8/layout/list1"/>
    <dgm:cxn modelId="{C810DD5E-B02A-4CCA-B3DB-889627CE343E}" type="presParOf" srcId="{79875E6D-BF89-4865-B40E-7DCB19D47A6A}" destId="{454D388F-3386-4369-8F2B-0C46DB6B817D}" srcOrd="11" destOrd="0" presId="urn:microsoft.com/office/officeart/2005/8/layout/list1"/>
    <dgm:cxn modelId="{560F4973-4598-467F-A561-8F3330D54E21}" type="presParOf" srcId="{79875E6D-BF89-4865-B40E-7DCB19D47A6A}" destId="{67D095EC-0327-4561-80B6-A4F16067BFD9}" srcOrd="12" destOrd="0" presId="urn:microsoft.com/office/officeart/2005/8/layout/list1"/>
    <dgm:cxn modelId="{29DED2D1-AF4C-43BA-B16A-2ADC6738ABF7}" type="presParOf" srcId="{67D095EC-0327-4561-80B6-A4F16067BFD9}" destId="{F926425F-135E-4AFD-9E1B-DEDEB15E4883}" srcOrd="0" destOrd="0" presId="urn:microsoft.com/office/officeart/2005/8/layout/list1"/>
    <dgm:cxn modelId="{B064B6B6-8698-4389-B25A-2B63F55AE19B}" type="presParOf" srcId="{67D095EC-0327-4561-80B6-A4F16067BFD9}" destId="{C044A235-EAD1-493F-BF55-5C3AC2F85110}" srcOrd="1" destOrd="0" presId="urn:microsoft.com/office/officeart/2005/8/layout/list1"/>
    <dgm:cxn modelId="{7DF58B1D-A473-4341-9EE4-5C3A2F7921B1}" type="presParOf" srcId="{79875E6D-BF89-4865-B40E-7DCB19D47A6A}" destId="{21C92729-188C-45F2-A37C-F1DEA3C2EDC0}" srcOrd="13" destOrd="0" presId="urn:microsoft.com/office/officeart/2005/8/layout/list1"/>
    <dgm:cxn modelId="{87893CE5-C3FE-4AF1-A0A5-8FD1744465B5}" type="presParOf" srcId="{79875E6D-BF89-4865-B40E-7DCB19D47A6A}" destId="{E48C0F1C-C62B-45F4-8FE9-918E08FABE6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2CCA3-265A-4D41-B263-C924ADC3994B}">
      <dsp:nvSpPr>
        <dsp:cNvPr id="0" name=""/>
        <dsp:cNvSpPr/>
      </dsp:nvSpPr>
      <dsp:spPr>
        <a:xfrm>
          <a:off x="0" y="308242"/>
          <a:ext cx="8229600" cy="428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13E4CE-EF6F-4203-9570-02B668196794}">
      <dsp:nvSpPr>
        <dsp:cNvPr id="0" name=""/>
        <dsp:cNvSpPr/>
      </dsp:nvSpPr>
      <dsp:spPr>
        <a:xfrm>
          <a:off x="411480" y="5732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Goal: early detection of rogue certs </a:t>
          </a:r>
          <a:r>
            <a:rPr lang="en-US" sz="1700" b="1" kern="1200"/>
            <a:t>in log</a:t>
          </a:r>
          <a:endParaRPr lang="en-US" sz="1700" kern="1200"/>
        </a:p>
      </dsp:txBody>
      <dsp:txXfrm>
        <a:off x="435978" y="81820"/>
        <a:ext cx="5711724" cy="452844"/>
      </dsp:txXfrm>
    </dsp:sp>
    <dsp:sp modelId="{E9DEDB66-8712-4692-8B38-E57DD21C2F80}">
      <dsp:nvSpPr>
        <dsp:cNvPr id="0" name=""/>
        <dsp:cNvSpPr/>
      </dsp:nvSpPr>
      <dsp:spPr>
        <a:xfrm>
          <a:off x="0" y="1079362"/>
          <a:ext cx="8229600" cy="428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2EDBFB-8AB3-4982-86CC-6055DB1E505C}">
      <dsp:nvSpPr>
        <dsp:cNvPr id="0" name=""/>
        <dsp:cNvSpPr/>
      </dsp:nvSpPr>
      <dsp:spPr>
        <a:xfrm>
          <a:off x="411480" y="82844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Logs should be publicly available</a:t>
          </a:r>
        </a:p>
      </dsp:txBody>
      <dsp:txXfrm>
        <a:off x="435978" y="852940"/>
        <a:ext cx="5711724" cy="452844"/>
      </dsp:txXfrm>
    </dsp:sp>
    <dsp:sp modelId="{DD5CAA79-CB9C-4BB7-943C-8D1E055F50B6}">
      <dsp:nvSpPr>
        <dsp:cNvPr id="0" name=""/>
        <dsp:cNvSpPr/>
      </dsp:nvSpPr>
      <dsp:spPr>
        <a:xfrm>
          <a:off x="0" y="1850482"/>
          <a:ext cx="8229600" cy="9639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Download, check log for relevant names</a:t>
          </a:r>
        </a:p>
        <a:p>
          <a:pPr marL="171450" lvl="1" indent="-171450" algn="l" defTabSz="755650">
            <a:lnSpc>
              <a:spcPct val="90000"/>
            </a:lnSpc>
            <a:spcBef>
              <a:spcPct val="0"/>
            </a:spcBef>
            <a:spcAft>
              <a:spcPct val="15000"/>
            </a:spcAft>
            <a:buChar char="•"/>
          </a:pPr>
          <a:r>
            <a:rPr lang="en-US" sz="1700" kern="1200">
              <a:sym typeface="Wingdings" panose="05000000000000000000" pitchFamily="2" charset="2"/>
            </a:rPr>
            <a:t></a:t>
          </a:r>
          <a:r>
            <a:rPr lang="en-US" sz="1700" kern="1200"/>
            <a:t> high overhead to everyone!</a:t>
          </a:r>
        </a:p>
      </dsp:txBody>
      <dsp:txXfrm>
        <a:off x="0" y="1850482"/>
        <a:ext cx="8229600" cy="963900"/>
      </dsp:txXfrm>
    </dsp:sp>
    <dsp:sp modelId="{1982D5AC-E86A-43BD-AAD1-253AB4324BAA}">
      <dsp:nvSpPr>
        <dsp:cNvPr id="0" name=""/>
        <dsp:cNvSpPr/>
      </dsp:nvSpPr>
      <dsp:spPr>
        <a:xfrm>
          <a:off x="411480" y="159956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Name-owners can </a:t>
          </a:r>
          <a:r>
            <a:rPr lang="en-US" sz="1700" u="sng" kern="1200"/>
            <a:t>monitor</a:t>
          </a:r>
          <a:r>
            <a:rPr lang="en-US" sz="1700" kern="1200"/>
            <a:t> the log</a:t>
          </a:r>
        </a:p>
      </dsp:txBody>
      <dsp:txXfrm>
        <a:off x="435978" y="1624060"/>
        <a:ext cx="5711724" cy="452844"/>
      </dsp:txXfrm>
    </dsp:sp>
    <dsp:sp modelId="{E48C0F1C-C62B-45F4-8FE9-918E08FABE6A}">
      <dsp:nvSpPr>
        <dsp:cNvPr id="0" name=""/>
        <dsp:cNvSpPr/>
      </dsp:nvSpPr>
      <dsp:spPr>
        <a:xfrm>
          <a:off x="0" y="3157102"/>
          <a:ext cx="8229600" cy="17671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Several such monitors, loggers already operate</a:t>
          </a:r>
        </a:p>
        <a:p>
          <a:pPr marL="171450" lvl="1" indent="-171450" algn="l" defTabSz="755650">
            <a:lnSpc>
              <a:spcPct val="90000"/>
            </a:lnSpc>
            <a:spcBef>
              <a:spcPct val="0"/>
            </a:spcBef>
            <a:spcAft>
              <a:spcPct val="15000"/>
            </a:spcAft>
            <a:buChar char="•"/>
          </a:pPr>
          <a:r>
            <a:rPr lang="en-US" sz="1700" kern="1200"/>
            <a:t>Download only </a:t>
          </a:r>
          <a:r>
            <a:rPr lang="en-US" sz="1700" u="sng" kern="1200"/>
            <a:t>new </a:t>
          </a:r>
          <a:r>
            <a:rPr lang="en-US" sz="1700" kern="1200"/>
            <a:t>certificates</a:t>
          </a:r>
        </a:p>
        <a:p>
          <a:pPr marL="342900" lvl="2" indent="-171450" algn="l" defTabSz="755650">
            <a:lnSpc>
              <a:spcPct val="90000"/>
            </a:lnSpc>
            <a:spcBef>
              <a:spcPct val="0"/>
            </a:spcBef>
            <a:spcAft>
              <a:spcPct val="15000"/>
            </a:spcAft>
            <a:buChar char="•"/>
          </a:pPr>
          <a:r>
            <a:rPr lang="en-US" sz="1700" kern="1200"/>
            <a:t>And: ask log for seq# and/or date of last logged cert</a:t>
          </a:r>
        </a:p>
        <a:p>
          <a:pPr marL="342900" lvl="2" indent="-171450" algn="l" defTabSz="755650">
            <a:lnSpc>
              <a:spcPct val="90000"/>
            </a:lnSpc>
            <a:spcBef>
              <a:spcPct val="0"/>
            </a:spcBef>
            <a:spcAft>
              <a:spcPct val="15000"/>
            </a:spcAft>
            <a:buChar char="•"/>
          </a:pPr>
          <a:r>
            <a:rPr lang="en-US" sz="1700" kern="1200"/>
            <a:t>Ask log to send range of certs: &lt;from-to&gt;</a:t>
          </a:r>
        </a:p>
        <a:p>
          <a:pPr marL="342900" lvl="2" indent="-171450" algn="l" defTabSz="755650">
            <a:lnSpc>
              <a:spcPct val="90000"/>
            </a:lnSpc>
            <a:spcBef>
              <a:spcPct val="0"/>
            </a:spcBef>
            <a:spcAft>
              <a:spcPct val="15000"/>
            </a:spcAft>
            <a:buChar char="•"/>
          </a:pPr>
          <a:r>
            <a:rPr lang="en-US" sz="1700" kern="1200" dirty="0"/>
            <a:t>Optionally: maintain all certs (to check new names)</a:t>
          </a:r>
        </a:p>
      </dsp:txBody>
      <dsp:txXfrm>
        <a:off x="0" y="3157102"/>
        <a:ext cx="8229600" cy="1767150"/>
      </dsp:txXfrm>
    </dsp:sp>
    <dsp:sp modelId="{C044A235-EAD1-493F-BF55-5C3AC2F85110}">
      <dsp:nvSpPr>
        <dsp:cNvPr id="0" name=""/>
        <dsp:cNvSpPr/>
      </dsp:nvSpPr>
      <dsp:spPr>
        <a:xfrm>
          <a:off x="411480" y="290618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Instead: </a:t>
          </a:r>
          <a:r>
            <a:rPr lang="en-US" sz="1700" b="1" kern="1200"/>
            <a:t>monitors</a:t>
          </a:r>
          <a:r>
            <a:rPr lang="en-US" sz="1700" kern="1200"/>
            <a:t> do this (for many names)</a:t>
          </a:r>
        </a:p>
      </dsp:txBody>
      <dsp:txXfrm>
        <a:off x="435978" y="2930680"/>
        <a:ext cx="57117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lvl1pPr>
          </a:lstStyle>
          <a:p>
            <a:pPr>
              <a:defRPr/>
            </a:pPr>
            <a:endParaRPr lang="en-US" altLang="en-US"/>
          </a:p>
        </p:txBody>
      </p:sp>
      <p:sp>
        <p:nvSpPr>
          <p:cNvPr id="247811" name="Rectangle 3"/>
          <p:cNvSpPr>
            <a:spLocks noGrp="1" noChangeArrowheads="1"/>
          </p:cNvSpPr>
          <p:nvPr>
            <p:ph type="dt" sz="quarter" idx="1"/>
          </p:nvPr>
        </p:nvSpPr>
        <p:spPr bwMode="auto">
          <a:xfrm>
            <a:off x="4022886"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lvl1pPr>
          </a:lstStyle>
          <a:p>
            <a:pPr>
              <a:defRPr/>
            </a:pPr>
            <a:endParaRPr lang="en-US" altLang="en-US"/>
          </a:p>
        </p:txBody>
      </p:sp>
      <p:sp>
        <p:nvSpPr>
          <p:cNvPr id="247812" name="Rectangle 4"/>
          <p:cNvSpPr>
            <a:spLocks noGrp="1" noChangeArrowheads="1"/>
          </p:cNvSpPr>
          <p:nvPr>
            <p:ph type="ftr" sz="quarter" idx="2"/>
          </p:nvPr>
        </p:nvSpPr>
        <p:spPr bwMode="auto">
          <a:xfrm>
            <a:off x="0"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lvl1pPr>
          </a:lstStyle>
          <a:p>
            <a:pPr>
              <a:defRPr/>
            </a:pPr>
            <a:endParaRPr lang="en-US" altLang="en-US"/>
          </a:p>
        </p:txBody>
      </p:sp>
      <p:sp>
        <p:nvSpPr>
          <p:cNvPr id="247813" name="Rectangle 5"/>
          <p:cNvSpPr>
            <a:spLocks noGrp="1" noChangeArrowheads="1"/>
          </p:cNvSpPr>
          <p:nvPr>
            <p:ph type="sldNum" sz="quarter" idx="3"/>
          </p:nvPr>
        </p:nvSpPr>
        <p:spPr bwMode="auto">
          <a:xfrm>
            <a:off x="4022886"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vl1pPr>
          </a:lstStyle>
          <a:p>
            <a:fld id="{87973F8C-3E24-4DAA-A3CC-F2787A116AA1}" type="slidenum">
              <a:rPr lang="he-IL" altLang="en-US"/>
              <a:pPr/>
              <a:t>‹#›</a:t>
            </a:fld>
            <a:endParaRPr lang="en-US" altLang="en-US"/>
          </a:p>
        </p:txBody>
      </p:sp>
    </p:spTree>
    <p:extLst>
      <p:ext uri="{BB962C8B-B14F-4D97-AF65-F5344CB8AC3E}">
        <p14:creationId xmlns:p14="http://schemas.microsoft.com/office/powerpoint/2010/main" val="1814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lvl1pPr>
          </a:lstStyle>
          <a:p>
            <a:pPr>
              <a:defRPr/>
            </a:pPr>
            <a:endParaRPr lang="en-US" altLang="en-US"/>
          </a:p>
        </p:txBody>
      </p:sp>
      <p:sp>
        <p:nvSpPr>
          <p:cNvPr id="246787" name="Rectangle 3"/>
          <p:cNvSpPr>
            <a:spLocks noGrp="1" noChangeArrowheads="1"/>
          </p:cNvSpPr>
          <p:nvPr>
            <p:ph type="dt" idx="1"/>
          </p:nvPr>
        </p:nvSpPr>
        <p:spPr bwMode="auto">
          <a:xfrm>
            <a:off x="4022886"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lvl1pPr>
          </a:lstStyle>
          <a:p>
            <a:pPr>
              <a:defRPr/>
            </a:pPr>
            <a:endParaRPr lang="en-US" altLang="en-US"/>
          </a:p>
        </p:txBody>
      </p:sp>
      <p:sp>
        <p:nvSpPr>
          <p:cNvPr id="118788" name="Rectangle 4"/>
          <p:cNvSpPr>
            <a:spLocks noGrp="1" noRot="1" noChangeAspect="1" noChangeArrowheads="1" noTextEdit="1"/>
          </p:cNvSpPr>
          <p:nvPr>
            <p:ph type="sldImg" idx="2"/>
          </p:nvPr>
        </p:nvSpPr>
        <p:spPr bwMode="auto">
          <a:xfrm>
            <a:off x="995363" y="768350"/>
            <a:ext cx="5111750"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9" name="Rectangle 5"/>
          <p:cNvSpPr>
            <a:spLocks noGrp="1" noChangeArrowheads="1"/>
          </p:cNvSpPr>
          <p:nvPr>
            <p:ph type="body" sz="quarter" idx="3"/>
          </p:nvPr>
        </p:nvSpPr>
        <p:spPr bwMode="auto">
          <a:xfrm>
            <a:off x="710557" y="4859334"/>
            <a:ext cx="5681363" cy="460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46790" name="Rectangle 6"/>
          <p:cNvSpPr>
            <a:spLocks noGrp="1" noChangeArrowheads="1"/>
          </p:cNvSpPr>
          <p:nvPr>
            <p:ph type="ftr" sz="quarter" idx="4"/>
          </p:nvPr>
        </p:nvSpPr>
        <p:spPr bwMode="auto">
          <a:xfrm>
            <a:off x="0"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lvl1pPr>
          </a:lstStyle>
          <a:p>
            <a:pPr>
              <a:defRPr/>
            </a:pPr>
            <a:endParaRPr lang="en-US" altLang="en-US"/>
          </a:p>
        </p:txBody>
      </p:sp>
      <p:sp>
        <p:nvSpPr>
          <p:cNvPr id="246791" name="Rectangle 7"/>
          <p:cNvSpPr>
            <a:spLocks noGrp="1" noChangeArrowheads="1"/>
          </p:cNvSpPr>
          <p:nvPr>
            <p:ph type="sldNum" sz="quarter" idx="5"/>
          </p:nvPr>
        </p:nvSpPr>
        <p:spPr bwMode="auto">
          <a:xfrm>
            <a:off x="4022886"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vl1pPr>
          </a:lstStyle>
          <a:p>
            <a:fld id="{B1CEBF4A-CA9D-417C-A2F3-4F6E4B4C6C48}" type="slidenum">
              <a:rPr lang="he-IL" altLang="en-US"/>
              <a:pPr/>
              <a:t>‹#›</a:t>
            </a:fld>
            <a:endParaRPr lang="en-US" altLang="en-US"/>
          </a:p>
        </p:txBody>
      </p:sp>
    </p:spTree>
    <p:extLst>
      <p:ext uri="{BB962C8B-B14F-4D97-AF65-F5344CB8AC3E}">
        <p14:creationId xmlns:p14="http://schemas.microsoft.com/office/powerpoint/2010/main" val="416036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p:txBody>
          <a:bodyPr/>
          <a:lstStyle/>
          <a:p>
            <a:pPr>
              <a:defRPr/>
            </a:pPr>
            <a:fld id="{7AF01017-ADF1-4404-92FB-B874094C14FE}" type="slidenum">
              <a:rPr lang="en-US" smtClean="0"/>
              <a:pPr>
                <a:defRPr/>
              </a:pPr>
              <a:t>1</a:t>
            </a:fld>
            <a:endParaRPr lang="en-US"/>
          </a:p>
        </p:txBody>
      </p:sp>
      <p:sp>
        <p:nvSpPr>
          <p:cNvPr id="12291" name="Rectangle 2"/>
          <p:cNvSpPr>
            <a:spLocks noGrp="1" noRot="1" noChangeAspect="1" noChangeArrowheads="1" noTextEdit="1"/>
          </p:cNvSpPr>
          <p:nvPr>
            <p:ph type="sldImg"/>
          </p:nvPr>
        </p:nvSpPr>
        <p:spPr>
          <a:xfrm>
            <a:off x="1258888" y="720725"/>
            <a:ext cx="4797425" cy="3598863"/>
          </a:xfrm>
          <a:ln/>
        </p:spPr>
      </p:sp>
      <p:sp>
        <p:nvSpPr>
          <p:cNvPr id="122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78389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Potentially mention/add: Origin-bound certificates,</a:t>
            </a:r>
            <a:r>
              <a:rPr lang="en-US" baseline="0" dirty="0"/>
              <a:t> threshold scheme</a:t>
            </a:r>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29</a:t>
            </a:fld>
            <a:endParaRPr lang="en-US" altLang="en-US"/>
          </a:p>
        </p:txBody>
      </p:sp>
    </p:spTree>
    <p:extLst>
      <p:ext uri="{BB962C8B-B14F-4D97-AF65-F5344CB8AC3E}">
        <p14:creationId xmlns:p14="http://schemas.microsoft.com/office/powerpoint/2010/main" val="356288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if site wants also report of certs issued _before_ time of sending monitor request, then monitor must maintain (or download again) all older certificates from logger.</a:t>
            </a:r>
          </a:p>
          <a:p>
            <a:r>
              <a:rPr lang="en-US" baseline="0" dirty="0"/>
              <a:t>TBS stands for To Be Signed  </a:t>
            </a:r>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37</a:t>
            </a:fld>
            <a:endParaRPr lang="en-US" altLang="en-US"/>
          </a:p>
        </p:txBody>
      </p:sp>
    </p:spTree>
    <p:extLst>
      <p:ext uri="{BB962C8B-B14F-4D97-AF65-F5344CB8AC3E}">
        <p14:creationId xmlns:p14="http://schemas.microsoft.com/office/powerpoint/2010/main" val="222404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39</a:t>
            </a:fld>
            <a:endParaRPr lang="en-US" altLang="en-US"/>
          </a:p>
        </p:txBody>
      </p:sp>
    </p:spTree>
    <p:extLst>
      <p:ext uri="{BB962C8B-B14F-4D97-AF65-F5344CB8AC3E}">
        <p14:creationId xmlns:p14="http://schemas.microsoft.com/office/powerpoint/2010/main" val="95818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50" dirty="0"/>
              <a:t>Note: many loggers are also CAs!</a:t>
            </a:r>
          </a:p>
          <a:p>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40</a:t>
            </a:fld>
            <a:endParaRPr lang="en-US" altLang="en-US"/>
          </a:p>
        </p:txBody>
      </p:sp>
    </p:spTree>
    <p:extLst>
      <p:ext uri="{BB962C8B-B14F-4D97-AF65-F5344CB8AC3E}">
        <p14:creationId xmlns:p14="http://schemas.microsoft.com/office/powerpoint/2010/main" val="221840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50" dirty="0"/>
              <a:t>Note: many loggers are also CAs!</a:t>
            </a:r>
          </a:p>
          <a:p>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41</a:t>
            </a:fld>
            <a:endParaRPr lang="en-US" altLang="en-US"/>
          </a:p>
        </p:txBody>
      </p:sp>
    </p:spTree>
    <p:extLst>
      <p:ext uri="{BB962C8B-B14F-4D97-AF65-F5344CB8AC3E}">
        <p14:creationId xmlns:p14="http://schemas.microsoft.com/office/powerpoint/2010/main" val="151100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pitchFamily="34" charset="0"/>
                <a:ea typeface="+mn-ea"/>
                <a:cs typeface="Arial" pitchFamily="34" charset="0"/>
              </a:rPr>
              <a:t>scenario assumes that the Monitor has the </a:t>
            </a:r>
            <a:r>
              <a:rPr lang="en-US" sz="1200" b="0" i="0" kern="1200" err="1">
                <a:solidFill>
                  <a:schemeClr val="tx1"/>
                </a:solidFill>
                <a:effectLst/>
                <a:latin typeface="Arial" pitchFamily="34" charset="0"/>
                <a:ea typeface="+mn-ea"/>
                <a:cs typeface="Arial" pitchFamily="34" charset="0"/>
              </a:rPr>
              <a:t>Merkle</a:t>
            </a:r>
            <a:r>
              <a:rPr lang="en-US" sz="1200" b="0" i="0" kern="1200">
                <a:solidFill>
                  <a:schemeClr val="tx1"/>
                </a:solidFill>
                <a:effectLst/>
                <a:latin typeface="Arial" pitchFamily="34" charset="0"/>
                <a:ea typeface="+mn-ea"/>
                <a:cs typeface="Arial" pitchFamily="34" charset="0"/>
              </a:rPr>
              <a:t> cert-tree for this logger, computed all certificates issued till time </a:t>
            </a:r>
            <a:r>
              <a:rPr lang="en-US" sz="1200" b="0" i="1" kern="1200">
                <a:solidFill>
                  <a:schemeClr val="tx1"/>
                </a:solidFill>
                <a:effectLst/>
                <a:latin typeface="Arial" pitchFamily="34" charset="0"/>
                <a:ea typeface="+mn-ea"/>
                <a:cs typeface="Arial" pitchFamily="34" charset="0"/>
              </a:rPr>
              <a:t>Tb </a:t>
            </a:r>
            <a:r>
              <a:rPr lang="en-US" sz="1200" b="0" i="0" kern="1200">
                <a:solidFill>
                  <a:schemeClr val="tx1"/>
                </a:solidFill>
                <a:effectLst/>
                <a:latin typeface="Arial" pitchFamily="34" charset="0"/>
                <a:ea typeface="+mn-ea"/>
                <a:cs typeface="Arial" pitchFamily="34" charset="0"/>
              </a:rPr>
              <a:t>(or later)</a:t>
            </a:r>
            <a:r>
              <a:rPr lang="en-US"/>
              <a:t> </a:t>
            </a:r>
            <a:br>
              <a:rPr lang="en-US"/>
            </a:b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49</a:t>
            </a:fld>
            <a:endParaRPr lang="en-US" altLang="en-US"/>
          </a:p>
        </p:txBody>
      </p:sp>
    </p:spTree>
    <p:extLst>
      <p:ext uri="{BB962C8B-B14F-4D97-AF65-F5344CB8AC3E}">
        <p14:creationId xmlns:p14="http://schemas.microsoft.com/office/powerpoint/2010/main" val="338549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p:cNvSpPr>
            <a:spLocks noGrp="1" noChangeArrowheads="1"/>
          </p:cNvSpPr>
          <p:nvPr>
            <p:ph type="dt" sz="quarter"/>
          </p:nvPr>
        </p:nvSpPr>
        <p:spPr>
          <a:noFill/>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SzPct val="45000"/>
              <a:buFontTx/>
              <a:buNone/>
            </a:pPr>
            <a:r>
              <a:rPr lang="en-US" altLang="he-IL" sz="1300"/>
              <a:t>10/30/11</a:t>
            </a:r>
          </a:p>
        </p:txBody>
      </p:sp>
      <p:sp>
        <p:nvSpPr>
          <p:cNvPr id="94211" name="Rectangle 10"/>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SzPct val="45000"/>
              <a:buFontTx/>
              <a:buNone/>
            </a:pPr>
            <a:fld id="{2117A42F-097C-4D32-9D97-9508A460FD9E}" type="slidenum">
              <a:rPr lang="he-IL" altLang="he-IL" sz="1300"/>
              <a:pPr>
                <a:spcBef>
                  <a:spcPct val="0"/>
                </a:spcBef>
                <a:buClrTx/>
                <a:buSzPct val="45000"/>
                <a:buFontTx/>
                <a:buNone/>
              </a:pPr>
              <a:t>54</a:t>
            </a:fld>
            <a:endParaRPr lang="en-US" altLang="he-IL" sz="1300"/>
          </a:p>
        </p:txBody>
      </p:sp>
      <p:sp>
        <p:nvSpPr>
          <p:cNvPr id="94212" name="Rectangle 1"/>
          <p:cNvSpPr>
            <a:spLocks noGrp="1" noRot="1" noChangeAspect="1" noChangeArrowheads="1" noTextEdit="1"/>
          </p:cNvSpPr>
          <p:nvPr>
            <p:ph type="sldImg"/>
          </p:nvPr>
        </p:nvSpPr>
        <p:spPr>
          <a:xfrm>
            <a:off x="995363" y="768350"/>
            <a:ext cx="5111750" cy="38354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Rectangle 2"/>
          <p:cNvSpPr>
            <a:spLocks noGrp="1" noChangeArrowheads="1"/>
          </p:cNvSpPr>
          <p:nvPr>
            <p:ph type="body" idx="1"/>
          </p:nvPr>
        </p:nvSpPr>
        <p:spPr>
          <a:xfrm>
            <a:off x="710557" y="4859334"/>
            <a:ext cx="5681363" cy="4605538"/>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Tree>
    <p:extLst>
      <p:ext uri="{BB962C8B-B14F-4D97-AF65-F5344CB8AC3E}">
        <p14:creationId xmlns:p14="http://schemas.microsoft.com/office/powerpoint/2010/main" val="372243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p:txBody>
          <a:bodyPr/>
          <a:lstStyle/>
          <a:p>
            <a:pPr>
              <a:defRPr/>
            </a:pPr>
            <a:fld id="{7AF01017-ADF1-4404-92FB-B874094C14FE}" type="slidenum">
              <a:rPr lang="en-US" smtClean="0"/>
              <a:pPr>
                <a:defRPr/>
              </a:pPr>
              <a:t>3</a:t>
            </a:fld>
            <a:endParaRPr lang="en-US"/>
          </a:p>
        </p:txBody>
      </p:sp>
      <p:sp>
        <p:nvSpPr>
          <p:cNvPr id="12291" name="Rectangle 2"/>
          <p:cNvSpPr>
            <a:spLocks noGrp="1" noRot="1" noChangeAspect="1" noChangeArrowheads="1" noTextEdit="1"/>
          </p:cNvSpPr>
          <p:nvPr>
            <p:ph type="sldImg"/>
          </p:nvPr>
        </p:nvSpPr>
        <p:spPr>
          <a:xfrm>
            <a:off x="1258888" y="720725"/>
            <a:ext cx="4797425" cy="3598863"/>
          </a:xfrm>
          <a:ln/>
        </p:spPr>
      </p:sp>
      <p:sp>
        <p:nvSpPr>
          <p:cNvPr id="122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1328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F45E9EE6-4E4E-4A39-A439-6689DD95AD86}" type="slidenum">
              <a:rPr lang="he-IL" altLang="en-US" b="0"/>
              <a:pPr eaLnBrk="1" hangingPunct="1"/>
              <a:t>4</a:t>
            </a:fld>
            <a:endParaRPr lang="en-US" altLang="en-US" b="0"/>
          </a:p>
        </p:txBody>
      </p:sp>
      <p:sp>
        <p:nvSpPr>
          <p:cNvPr id="175107" name="Rectangle 2"/>
          <p:cNvSpPr>
            <a:spLocks noGrp="1" noRot="1" noChangeAspect="1" noChangeArrowheads="1" noTextEdit="1"/>
          </p:cNvSpPr>
          <p:nvPr>
            <p:ph type="sldImg"/>
          </p:nvPr>
        </p:nvSpPr>
        <p:spPr>
          <a:xfrm>
            <a:off x="993775" y="768350"/>
            <a:ext cx="5114925" cy="3836988"/>
          </a:xfrm>
          <a:ln/>
        </p:spPr>
      </p:sp>
      <p:sp>
        <p:nvSpPr>
          <p:cNvPr id="175108"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221465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FEB7E4CE-8750-451C-A8F2-3C3718A51DDA}" type="slidenum">
              <a:rPr lang="he-IL" altLang="en-US" b="0"/>
              <a:pPr eaLnBrk="1" hangingPunct="1"/>
              <a:t>5</a:t>
            </a:fld>
            <a:endParaRPr lang="en-US" altLang="en-US" b="0"/>
          </a:p>
        </p:txBody>
      </p:sp>
      <p:sp>
        <p:nvSpPr>
          <p:cNvPr id="176131" name="Rectangle 2"/>
          <p:cNvSpPr>
            <a:spLocks noGrp="1" noRot="1" noChangeAspect="1" noChangeArrowheads="1" noTextEdit="1"/>
          </p:cNvSpPr>
          <p:nvPr>
            <p:ph type="sldImg"/>
          </p:nvPr>
        </p:nvSpPr>
        <p:spPr>
          <a:xfrm>
            <a:off x="993775" y="768350"/>
            <a:ext cx="5114925" cy="3836988"/>
          </a:xfrm>
          <a:ln/>
        </p:spPr>
      </p:sp>
      <p:sp>
        <p:nvSpPr>
          <p:cNvPr id="176132"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163764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3297E339-84FD-41C2-A20F-AD784F6AA6D0}" type="slidenum">
              <a:rPr lang="he-IL" altLang="en-US" b="0"/>
              <a:pPr eaLnBrk="1" hangingPunct="1"/>
              <a:t>6</a:t>
            </a:fld>
            <a:endParaRPr lang="en-US" altLang="en-US" b="0"/>
          </a:p>
        </p:txBody>
      </p:sp>
      <p:sp>
        <p:nvSpPr>
          <p:cNvPr id="177155" name="Rectangle 2"/>
          <p:cNvSpPr>
            <a:spLocks noGrp="1" noRot="1" noChangeAspect="1" noChangeArrowheads="1" noTextEdit="1"/>
          </p:cNvSpPr>
          <p:nvPr>
            <p:ph type="sldImg"/>
          </p:nvPr>
        </p:nvSpPr>
        <p:spPr>
          <a:xfrm>
            <a:off x="993775" y="768350"/>
            <a:ext cx="5114925" cy="3836988"/>
          </a:xfrm>
          <a:ln/>
        </p:spPr>
      </p:sp>
      <p:sp>
        <p:nvSpPr>
          <p:cNvPr id="177156"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154862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42191C01-7792-4677-891B-6D8520B43301}" type="slidenum">
              <a:rPr lang="he-IL" altLang="en-US" b="0"/>
              <a:pPr eaLnBrk="1" hangingPunct="1"/>
              <a:t>7</a:t>
            </a:fld>
            <a:endParaRPr lang="en-US" altLang="en-US" b="0"/>
          </a:p>
        </p:txBody>
      </p:sp>
      <p:sp>
        <p:nvSpPr>
          <p:cNvPr id="180227" name="Rectangle 2"/>
          <p:cNvSpPr>
            <a:spLocks noGrp="1" noRot="1" noChangeAspect="1" noChangeArrowheads="1" noTextEdit="1"/>
          </p:cNvSpPr>
          <p:nvPr>
            <p:ph type="sldImg"/>
          </p:nvPr>
        </p:nvSpPr>
        <p:spPr>
          <a:xfrm>
            <a:off x="993775" y="768350"/>
            <a:ext cx="5114925" cy="3836988"/>
          </a:xfrm>
          <a:ln/>
        </p:spPr>
      </p:sp>
      <p:sp>
        <p:nvSpPr>
          <p:cNvPr id="180228"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19967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web</a:t>
            </a:r>
            <a:r>
              <a:rPr lang="en-US" baseline="0"/>
              <a:t> servers, Nginx in particular, do `lazy OCSP queries’ and staple only when the already have the OCSP response. Others like Apache fail in other ways, e.g., if they get error or no response, they throw existing OCSP response (even if still valid). </a:t>
            </a: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12</a:t>
            </a:fld>
            <a:endParaRPr lang="en-US" altLang="en-US"/>
          </a:p>
        </p:txBody>
      </p:sp>
    </p:spTree>
    <p:extLst>
      <p:ext uri="{BB962C8B-B14F-4D97-AF65-F5344CB8AC3E}">
        <p14:creationId xmlns:p14="http://schemas.microsoft.com/office/powerpoint/2010/main" val="427677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web</a:t>
            </a:r>
            <a:r>
              <a:rPr lang="en-US" baseline="0"/>
              <a:t> servers, Nginx in particular, do `lazy OCSP queries’ and staple only when the already have the OCSP response. Others like Apache fail in other ways, e.g., if they get error or no response, they throw existing OCSP response (even if still valid). </a:t>
            </a: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13</a:t>
            </a:fld>
            <a:endParaRPr lang="en-US" altLang="en-US"/>
          </a:p>
        </p:txBody>
      </p:sp>
    </p:spTree>
    <p:extLst>
      <p:ext uri="{BB962C8B-B14F-4D97-AF65-F5344CB8AC3E}">
        <p14:creationId xmlns:p14="http://schemas.microsoft.com/office/powerpoint/2010/main" val="238659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web</a:t>
            </a:r>
            <a:r>
              <a:rPr lang="en-US" baseline="0"/>
              <a:t> servers, Nginx in particular, do `lazy OCSP queries’ and staple only when the already have the OCSP response. Others like Apache fail in other ways, e.g., if they get error or no response, they throw existing OCSP response (even if still valid). </a:t>
            </a: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20</a:t>
            </a:fld>
            <a:endParaRPr lang="en-US" altLang="en-US"/>
          </a:p>
        </p:txBody>
      </p:sp>
    </p:spTree>
    <p:extLst>
      <p:ext uri="{BB962C8B-B14F-4D97-AF65-F5344CB8AC3E}">
        <p14:creationId xmlns:p14="http://schemas.microsoft.com/office/powerpoint/2010/main" val="379843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pPr lvl="0"/>
            <a:r>
              <a:rPr lang="he-IL" altLang="en-US" noProof="0"/>
              <a:t>לחץ כדי לערוך סגנון כותרת של תבנית בסיס</a:t>
            </a:r>
            <a:endParaRPr lang="en-US" altLang="en-US" noProof="0"/>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he-IL" altLang="en-US" noProof="0"/>
              <a:t>לחץ כדי לערוך סגנון כותרת משנה של תבנית בסיס</a:t>
            </a:r>
            <a:endParaRPr lang="en-US" altLang="en-US" noProof="0"/>
          </a:p>
        </p:txBody>
      </p:sp>
      <p:sp>
        <p:nvSpPr>
          <p:cNvPr id="6" name="Rectangle 4"/>
          <p:cNvSpPr>
            <a:spLocks noGrp="1" noChangeArrowheads="1"/>
          </p:cNvSpPr>
          <p:nvPr>
            <p:ph type="dt" sz="half" idx="10"/>
          </p:nvPr>
        </p:nvSpPr>
        <p:spPr/>
        <p:txBody>
          <a:bodyPr/>
          <a:lstStyle>
            <a:lvl1pPr>
              <a:defRPr smtClean="0"/>
            </a:lvl1pPr>
          </a:lstStyle>
          <a:p>
            <a:pPr>
              <a:defRPr/>
            </a:pPr>
            <a:fld id="{8A676518-43F8-4A12-9732-8418D1659EC8}" type="datetime1">
              <a:rPr lang="en-US" altLang="en-US" smtClean="0"/>
              <a:t>4/5/21</a:t>
            </a:fld>
            <a:endParaRPr lang="en-US" altLang="en-US"/>
          </a:p>
        </p:txBody>
      </p:sp>
      <p:sp>
        <p:nvSpPr>
          <p:cNvPr id="7" name="Rectangle 6"/>
          <p:cNvSpPr>
            <a:spLocks noGrp="1" noChangeArrowheads="1"/>
          </p:cNvSpPr>
          <p:nvPr>
            <p:ph type="sldNum" sz="quarter" idx="11"/>
          </p:nvPr>
        </p:nvSpPr>
        <p:spPr/>
        <p:txBody>
          <a:bodyPr/>
          <a:lstStyle>
            <a:lvl1pPr>
              <a:defRPr/>
            </a:lvl1pPr>
          </a:lstStyle>
          <a:p>
            <a:fld id="{6B99D8BE-C573-4ABA-99D0-75039AD76CD9}" type="slidenum">
              <a:rPr lang="he-IL" altLang="en-US"/>
              <a:pPr/>
              <a:t>‹#›</a:t>
            </a:fld>
            <a:endParaRPr lang="en-US" altLang="en-US"/>
          </a:p>
        </p:txBody>
      </p:sp>
    </p:spTree>
    <p:extLst>
      <p:ext uri="{BB962C8B-B14F-4D97-AF65-F5344CB8AC3E}">
        <p14:creationId xmlns:p14="http://schemas.microsoft.com/office/powerpoint/2010/main" val="54465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0D46BCE8-642D-4DB2-AE40-EA6D61AD99CE}" type="datetime1">
              <a:rPr lang="en-US" altLang="en-US" smtClean="0"/>
              <a:t>4/5/21</a:t>
            </a:fld>
            <a:endParaRPr lang="en-US" altLang="en-US"/>
          </a:p>
        </p:txBody>
      </p:sp>
      <p:sp>
        <p:nvSpPr>
          <p:cNvPr id="5" name="Slide Number Placeholder 5"/>
          <p:cNvSpPr>
            <a:spLocks noGrp="1"/>
          </p:cNvSpPr>
          <p:nvPr>
            <p:ph type="sldNum" sz="quarter" idx="11"/>
          </p:nvPr>
        </p:nvSpPr>
        <p:spPr/>
        <p:txBody>
          <a:bodyPr/>
          <a:lstStyle>
            <a:lvl1pPr>
              <a:defRPr/>
            </a:lvl1pPr>
          </a:lstStyle>
          <a:p>
            <a:fld id="{CFD2501D-CEF1-463C-ACB3-678CECAD220D}" type="slidenum">
              <a:rPr lang="he-IL" altLang="en-US"/>
              <a:pPr/>
              <a:t>‹#›</a:t>
            </a:fld>
            <a:endParaRPr lang="en-US" altLang="en-US"/>
          </a:p>
        </p:txBody>
      </p:sp>
    </p:spTree>
    <p:extLst>
      <p:ext uri="{BB962C8B-B14F-4D97-AF65-F5344CB8AC3E}">
        <p14:creationId xmlns:p14="http://schemas.microsoft.com/office/powerpoint/2010/main" val="7425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3525" y="277813"/>
            <a:ext cx="2073275"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938" y="277813"/>
            <a:ext cx="6072187"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2B60F7D2-8903-4077-A5EE-6AF7C76A9830}" type="datetime1">
              <a:rPr lang="en-US" altLang="en-US" smtClean="0"/>
              <a:t>4/5/21</a:t>
            </a:fld>
            <a:endParaRPr lang="en-US" altLang="en-US"/>
          </a:p>
        </p:txBody>
      </p:sp>
      <p:sp>
        <p:nvSpPr>
          <p:cNvPr id="5" name="Slide Number Placeholder 5"/>
          <p:cNvSpPr>
            <a:spLocks noGrp="1"/>
          </p:cNvSpPr>
          <p:nvPr>
            <p:ph type="sldNum" sz="quarter" idx="11"/>
          </p:nvPr>
        </p:nvSpPr>
        <p:spPr/>
        <p:txBody>
          <a:bodyPr/>
          <a:lstStyle>
            <a:lvl1pPr>
              <a:defRPr/>
            </a:lvl1pPr>
          </a:lstStyle>
          <a:p>
            <a:fld id="{402EC352-7628-49AC-93DE-6F960EDBF004}" type="slidenum">
              <a:rPr lang="he-IL" altLang="en-US"/>
              <a:pPr/>
              <a:t>‹#›</a:t>
            </a:fld>
            <a:endParaRPr lang="en-US" altLang="en-US"/>
          </a:p>
        </p:txBody>
      </p:sp>
    </p:spTree>
    <p:extLst>
      <p:ext uri="{BB962C8B-B14F-4D97-AF65-F5344CB8AC3E}">
        <p14:creationId xmlns:p14="http://schemas.microsoft.com/office/powerpoint/2010/main" val="61771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p>
        </p:txBody>
      </p:sp>
      <p:sp>
        <p:nvSpPr>
          <p:cNvPr id="3" name="Content Placeholder 2"/>
          <p:cNvSpPr>
            <a:spLocks noGrp="1"/>
          </p:cNvSpPr>
          <p:nvPr>
            <p:ph sz="quarter" idx="1"/>
          </p:nvPr>
        </p:nvSpPr>
        <p:spPr>
          <a:xfrm>
            <a:off x="457200" y="1149350"/>
            <a:ext cx="4038600" cy="241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716338"/>
            <a:ext cx="4038600" cy="241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smtClean="0"/>
            </a:lvl1pPr>
          </a:lstStyle>
          <a:p>
            <a:pPr>
              <a:defRPr/>
            </a:pPr>
            <a:fld id="{4DACB151-F020-416F-90EA-15D825A8E5FC}" type="datetime1">
              <a:rPr lang="en-US" altLang="en-US" smtClean="0"/>
              <a:t>4/5/21</a:t>
            </a:fld>
            <a:endParaRPr lang="en-US" altLang="en-US"/>
          </a:p>
        </p:txBody>
      </p:sp>
      <p:sp>
        <p:nvSpPr>
          <p:cNvPr id="7" name="Slide Number Placeholder 7"/>
          <p:cNvSpPr>
            <a:spLocks noGrp="1"/>
          </p:cNvSpPr>
          <p:nvPr>
            <p:ph type="sldNum" sz="quarter" idx="11"/>
          </p:nvPr>
        </p:nvSpPr>
        <p:spPr/>
        <p:txBody>
          <a:bodyPr/>
          <a:lstStyle>
            <a:lvl1pPr>
              <a:defRPr/>
            </a:lvl1pPr>
          </a:lstStyle>
          <a:p>
            <a:fld id="{16F48110-6CB1-4331-B817-DDED2D396FE5}" type="slidenum">
              <a:rPr lang="he-IL" altLang="en-US"/>
              <a:pPr/>
              <a:t>‹#›</a:t>
            </a:fld>
            <a:endParaRPr lang="en-US" altLang="en-US"/>
          </a:p>
        </p:txBody>
      </p:sp>
    </p:spTree>
    <p:extLst>
      <p:ext uri="{BB962C8B-B14F-4D97-AF65-F5344CB8AC3E}">
        <p14:creationId xmlns:p14="http://schemas.microsoft.com/office/powerpoint/2010/main" val="4055577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p>
        </p:txBody>
      </p:sp>
      <p:sp>
        <p:nvSpPr>
          <p:cNvPr id="3" name="Text Placeholder 2"/>
          <p:cNvSpPr>
            <a:spLocks noGrp="1"/>
          </p:cNvSpPr>
          <p:nvPr>
            <p:ph type="body" sz="half" idx="1"/>
          </p:nvPr>
        </p:nvSpPr>
        <p:spPr>
          <a:xfrm>
            <a:off x="457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9350"/>
            <a:ext cx="4038600" cy="241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16338"/>
            <a:ext cx="4038600" cy="241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smtClean="0"/>
            </a:lvl1pPr>
          </a:lstStyle>
          <a:p>
            <a:pPr>
              <a:defRPr/>
            </a:pPr>
            <a:fld id="{B7BBB20B-89AC-4099-93AA-C6D7D8BDD69D}" type="datetime1">
              <a:rPr lang="en-US" altLang="en-US" smtClean="0"/>
              <a:t>4/5/21</a:t>
            </a:fld>
            <a:endParaRPr lang="en-US" altLang="en-US"/>
          </a:p>
        </p:txBody>
      </p:sp>
      <p:sp>
        <p:nvSpPr>
          <p:cNvPr id="7" name="Slide Number Placeholder 7"/>
          <p:cNvSpPr>
            <a:spLocks noGrp="1"/>
          </p:cNvSpPr>
          <p:nvPr>
            <p:ph type="sldNum" sz="quarter" idx="11"/>
          </p:nvPr>
        </p:nvSpPr>
        <p:spPr/>
        <p:txBody>
          <a:bodyPr/>
          <a:lstStyle>
            <a:lvl1pPr>
              <a:defRPr/>
            </a:lvl1pPr>
          </a:lstStyle>
          <a:p>
            <a:fld id="{EBADB4A2-BDEF-425B-B4A5-DA800E0D6279}" type="slidenum">
              <a:rPr lang="he-IL" altLang="en-US"/>
              <a:pPr/>
              <a:t>‹#›</a:t>
            </a:fld>
            <a:endParaRPr lang="en-US" altLang="en-US"/>
          </a:p>
        </p:txBody>
      </p:sp>
    </p:spTree>
    <p:extLst>
      <p:ext uri="{BB962C8B-B14F-4D97-AF65-F5344CB8AC3E}">
        <p14:creationId xmlns:p14="http://schemas.microsoft.com/office/powerpoint/2010/main" val="279223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p>
        </p:txBody>
      </p:sp>
      <p:sp>
        <p:nvSpPr>
          <p:cNvPr id="3" name="Text Placeholder 2"/>
          <p:cNvSpPr>
            <a:spLocks noGrp="1"/>
          </p:cNvSpPr>
          <p:nvPr>
            <p:ph type="body" sz="half" idx="1"/>
          </p:nvPr>
        </p:nvSpPr>
        <p:spPr>
          <a:xfrm>
            <a:off x="457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149350"/>
            <a:ext cx="4038600" cy="4981575"/>
          </a:xfrm>
        </p:spPr>
        <p:txBody>
          <a:bodyPr/>
          <a:lstStyle/>
          <a:p>
            <a:pPr lvl="0"/>
            <a:endParaRPr lang="en-US" noProof="0"/>
          </a:p>
        </p:txBody>
      </p:sp>
      <p:sp>
        <p:nvSpPr>
          <p:cNvPr id="5" name="Date Placeholder 4"/>
          <p:cNvSpPr>
            <a:spLocks noGrp="1"/>
          </p:cNvSpPr>
          <p:nvPr>
            <p:ph type="dt" sz="half" idx="10"/>
          </p:nvPr>
        </p:nvSpPr>
        <p:spPr/>
        <p:txBody>
          <a:bodyPr/>
          <a:lstStyle>
            <a:lvl1pPr>
              <a:defRPr smtClean="0"/>
            </a:lvl1pPr>
          </a:lstStyle>
          <a:p>
            <a:pPr>
              <a:defRPr/>
            </a:pPr>
            <a:fld id="{44A9B6F3-BA75-4F1D-89A9-3213F99BB9EF}"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32022895-BDFB-4E2E-9E6D-EA03E90E3A7A}" type="slidenum">
              <a:rPr lang="he-IL" altLang="en-US"/>
              <a:pPr/>
              <a:t>‹#›</a:t>
            </a:fld>
            <a:endParaRPr lang="en-US" altLang="en-US"/>
          </a:p>
        </p:txBody>
      </p:sp>
    </p:spTree>
    <p:extLst>
      <p:ext uri="{BB962C8B-B14F-4D97-AF65-F5344CB8AC3E}">
        <p14:creationId xmlns:p14="http://schemas.microsoft.com/office/powerpoint/2010/main" val="41267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3AD651AE-5231-4D5D-BABC-731519AD006A}" type="datetime1">
              <a:rPr lang="en-US" altLang="en-US" smtClean="0"/>
              <a:t>4/5/21</a:t>
            </a:fld>
            <a:endParaRPr lang="en-US" altLang="en-US"/>
          </a:p>
        </p:txBody>
      </p:sp>
      <p:sp>
        <p:nvSpPr>
          <p:cNvPr id="5" name="Slide Number Placeholder 5"/>
          <p:cNvSpPr>
            <a:spLocks noGrp="1"/>
          </p:cNvSpPr>
          <p:nvPr>
            <p:ph type="sldNum" sz="quarter" idx="11"/>
          </p:nvPr>
        </p:nvSpPr>
        <p:spPr>
          <a:xfrm>
            <a:off x="6954644" y="6332847"/>
            <a:ext cx="2133600" cy="457200"/>
          </a:xfrm>
        </p:spPr>
        <p:txBody>
          <a:bodyPr/>
          <a:lstStyle>
            <a:lvl1pPr>
              <a:defRPr/>
            </a:lvl1pPr>
          </a:lstStyle>
          <a:p>
            <a:fld id="{7199E09C-7587-4454-B845-C4B57D52F1C4}" type="slidenum">
              <a:rPr lang="he-IL" altLang="en-US"/>
              <a:pPr/>
              <a:t>‹#›</a:t>
            </a:fld>
            <a:endParaRPr lang="en-US" altLang="en-US"/>
          </a:p>
        </p:txBody>
      </p:sp>
    </p:spTree>
    <p:extLst>
      <p:ext uri="{BB962C8B-B14F-4D97-AF65-F5344CB8AC3E}">
        <p14:creationId xmlns:p14="http://schemas.microsoft.com/office/powerpoint/2010/main" val="255908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FD875582-6822-4EB3-91B5-9397BB155EE0}" type="datetime1">
              <a:rPr lang="en-US" altLang="en-US" smtClean="0"/>
              <a:t>4/5/21</a:t>
            </a:fld>
            <a:endParaRPr lang="en-US" altLang="en-US"/>
          </a:p>
        </p:txBody>
      </p:sp>
      <p:sp>
        <p:nvSpPr>
          <p:cNvPr id="5" name="Footer Placeholder 4"/>
          <p:cNvSpPr>
            <a:spLocks noGrp="1"/>
          </p:cNvSpPr>
          <p:nvPr>
            <p:ph type="ftr" sz="quarter" idx="11"/>
          </p:nvPr>
        </p:nvSpPr>
        <p:spPr/>
        <p:txBody>
          <a:bodyPr/>
          <a:lstStyle>
            <a:lvl1pPr>
              <a:defRPr dirty="0" smtClean="0"/>
            </a:lvl1pPr>
          </a:lstStyle>
          <a:p>
            <a:pPr>
              <a:defRPr/>
            </a:pPr>
            <a:r>
              <a:rPr lang="en-US" altLang="en-US"/>
              <a:t>(c) Amir Herzberg</a:t>
            </a:r>
          </a:p>
        </p:txBody>
      </p:sp>
      <p:sp>
        <p:nvSpPr>
          <p:cNvPr id="6" name="Slide Number Placeholder 5"/>
          <p:cNvSpPr>
            <a:spLocks noGrp="1"/>
          </p:cNvSpPr>
          <p:nvPr>
            <p:ph type="sldNum" sz="quarter" idx="12"/>
          </p:nvPr>
        </p:nvSpPr>
        <p:spPr>
          <a:xfrm>
            <a:off x="7010400" y="6400800"/>
            <a:ext cx="2133600" cy="457200"/>
          </a:xfrm>
        </p:spPr>
        <p:txBody>
          <a:bodyPr/>
          <a:lstStyle>
            <a:lvl1pPr>
              <a:defRPr/>
            </a:lvl1pPr>
          </a:lstStyle>
          <a:p>
            <a:fld id="{7B7CA43C-E212-4ABC-9C7F-4C83DFBFF9FB}" type="slidenum">
              <a:rPr lang="he-IL" altLang="en-US"/>
              <a:pPr/>
              <a:t>‹#›</a:t>
            </a:fld>
            <a:endParaRPr lang="en-US" altLang="en-US"/>
          </a:p>
        </p:txBody>
      </p:sp>
    </p:spTree>
    <p:extLst>
      <p:ext uri="{BB962C8B-B14F-4D97-AF65-F5344CB8AC3E}">
        <p14:creationId xmlns:p14="http://schemas.microsoft.com/office/powerpoint/2010/main" val="326796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9350"/>
            <a:ext cx="4038600"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9350"/>
            <a:ext cx="4038600"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smtClean="0"/>
            </a:lvl1pPr>
          </a:lstStyle>
          <a:p>
            <a:pPr>
              <a:defRPr/>
            </a:pPr>
            <a:fld id="{E3E1A501-BECF-4780-8D66-C409B6D1B349}"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7789B568-39D9-4BAF-BD1B-7340AA15430F}" type="slidenum">
              <a:rPr lang="he-IL" altLang="en-US"/>
              <a:pPr/>
              <a:t>‹#›</a:t>
            </a:fld>
            <a:endParaRPr lang="en-US" altLang="en-US"/>
          </a:p>
        </p:txBody>
      </p:sp>
    </p:spTree>
    <p:extLst>
      <p:ext uri="{BB962C8B-B14F-4D97-AF65-F5344CB8AC3E}">
        <p14:creationId xmlns:p14="http://schemas.microsoft.com/office/powerpoint/2010/main" val="37838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lstStyle>
          <a:p>
            <a:pPr>
              <a:defRPr/>
            </a:pPr>
            <a:fld id="{C4E837D5-3711-4598-9D3E-ED897AFBB532}" type="datetime1">
              <a:rPr lang="en-US" altLang="en-US" smtClean="0"/>
              <a:t>4/5/21</a:t>
            </a:fld>
            <a:endParaRPr lang="en-US" altLang="en-US"/>
          </a:p>
        </p:txBody>
      </p:sp>
      <p:sp>
        <p:nvSpPr>
          <p:cNvPr id="8" name="Slide Number Placeholder 8"/>
          <p:cNvSpPr>
            <a:spLocks noGrp="1"/>
          </p:cNvSpPr>
          <p:nvPr>
            <p:ph type="sldNum" sz="quarter" idx="11"/>
          </p:nvPr>
        </p:nvSpPr>
        <p:spPr/>
        <p:txBody>
          <a:bodyPr/>
          <a:lstStyle>
            <a:lvl1pPr>
              <a:defRPr/>
            </a:lvl1pPr>
          </a:lstStyle>
          <a:p>
            <a:fld id="{8EC0530B-E111-402B-A9B5-86BB242E174B}" type="slidenum">
              <a:rPr lang="he-IL" altLang="en-US"/>
              <a:pPr/>
              <a:t>‹#›</a:t>
            </a:fld>
            <a:endParaRPr lang="en-US" altLang="en-US"/>
          </a:p>
        </p:txBody>
      </p:sp>
    </p:spTree>
    <p:extLst>
      <p:ext uri="{BB962C8B-B14F-4D97-AF65-F5344CB8AC3E}">
        <p14:creationId xmlns:p14="http://schemas.microsoft.com/office/powerpoint/2010/main" val="25757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mtClean="0"/>
            </a:lvl1pPr>
          </a:lstStyle>
          <a:p>
            <a:pPr>
              <a:defRPr/>
            </a:pPr>
            <a:fld id="{2F908DE4-D3A3-4EEF-8864-D3BBEC29CD12}" type="datetime1">
              <a:rPr lang="en-US" altLang="en-US" smtClean="0"/>
              <a:t>4/5/21</a:t>
            </a:fld>
            <a:endParaRPr lang="en-US" altLang="en-US"/>
          </a:p>
        </p:txBody>
      </p:sp>
      <p:sp>
        <p:nvSpPr>
          <p:cNvPr id="4" name="Slide Number Placeholder 4"/>
          <p:cNvSpPr>
            <a:spLocks noGrp="1"/>
          </p:cNvSpPr>
          <p:nvPr>
            <p:ph type="sldNum" sz="quarter" idx="11"/>
          </p:nvPr>
        </p:nvSpPr>
        <p:spPr>
          <a:xfrm>
            <a:off x="7010400" y="6399755"/>
            <a:ext cx="2133600" cy="457200"/>
          </a:xfrm>
        </p:spPr>
        <p:txBody>
          <a:bodyPr/>
          <a:lstStyle>
            <a:lvl1pPr>
              <a:defRPr/>
            </a:lvl1pPr>
          </a:lstStyle>
          <a:p>
            <a:fld id="{A63C5EEA-574F-48E0-ADCC-1D5D7B9FEDE5}" type="slidenum">
              <a:rPr lang="he-IL" altLang="en-US"/>
              <a:pPr/>
              <a:t>‹#›</a:t>
            </a:fld>
            <a:endParaRPr lang="en-US" altLang="en-US"/>
          </a:p>
        </p:txBody>
      </p:sp>
    </p:spTree>
    <p:extLst>
      <p:ext uri="{BB962C8B-B14F-4D97-AF65-F5344CB8AC3E}">
        <p14:creationId xmlns:p14="http://schemas.microsoft.com/office/powerpoint/2010/main" val="41033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016C0B36-3B97-4AD2-A89D-ECE8B0B4538E}" type="datetime1">
              <a:rPr lang="en-US" altLang="en-US" smtClean="0"/>
              <a:t>4/5/21</a:t>
            </a:fld>
            <a:endParaRPr lang="en-US" altLang="en-US"/>
          </a:p>
        </p:txBody>
      </p:sp>
      <p:sp>
        <p:nvSpPr>
          <p:cNvPr id="3" name="Slide Number Placeholder 3"/>
          <p:cNvSpPr>
            <a:spLocks noGrp="1"/>
          </p:cNvSpPr>
          <p:nvPr>
            <p:ph type="sldNum" sz="quarter" idx="11"/>
          </p:nvPr>
        </p:nvSpPr>
        <p:spPr>
          <a:xfrm>
            <a:off x="7010400" y="6394179"/>
            <a:ext cx="2133600" cy="457200"/>
          </a:xfrm>
        </p:spPr>
        <p:txBody>
          <a:bodyPr/>
          <a:lstStyle>
            <a:lvl1pPr>
              <a:defRPr/>
            </a:lvl1pPr>
          </a:lstStyle>
          <a:p>
            <a:fld id="{BC8C7E66-6E32-44A6-8F44-4948CDF06D45}" type="slidenum">
              <a:rPr lang="he-IL" altLang="en-US"/>
              <a:pPr/>
              <a:t>‹#›</a:t>
            </a:fld>
            <a:endParaRPr lang="en-US" altLang="en-US"/>
          </a:p>
        </p:txBody>
      </p:sp>
    </p:spTree>
    <p:extLst>
      <p:ext uri="{BB962C8B-B14F-4D97-AF65-F5344CB8AC3E}">
        <p14:creationId xmlns:p14="http://schemas.microsoft.com/office/powerpoint/2010/main" val="173814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3ECC8A7B-3318-4269-84ED-952E51E9F404}"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2B220D7B-24B4-49D2-8DC5-97D628BDFE8C}" type="slidenum">
              <a:rPr lang="he-IL" altLang="en-US"/>
              <a:pPr/>
              <a:t>‹#›</a:t>
            </a:fld>
            <a:endParaRPr lang="en-US" altLang="en-US"/>
          </a:p>
        </p:txBody>
      </p:sp>
    </p:spTree>
    <p:extLst>
      <p:ext uri="{BB962C8B-B14F-4D97-AF65-F5344CB8AC3E}">
        <p14:creationId xmlns:p14="http://schemas.microsoft.com/office/powerpoint/2010/main" val="257802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87470309-22AF-455F-A12E-55420F009B06}"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B60C5AE9-1EFB-45BA-8EAE-651371EBA53E}" type="slidenum">
              <a:rPr lang="he-IL" altLang="en-US"/>
              <a:pPr/>
              <a:t>‹#›</a:t>
            </a:fld>
            <a:endParaRPr lang="en-US" altLang="en-US"/>
          </a:p>
        </p:txBody>
      </p:sp>
    </p:spTree>
    <p:extLst>
      <p:ext uri="{BB962C8B-B14F-4D97-AF65-F5344CB8AC3E}">
        <p14:creationId xmlns:p14="http://schemas.microsoft.com/office/powerpoint/2010/main" val="210130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8938" y="277813"/>
            <a:ext cx="8297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ltLang="en-US"/>
              <a:t>לחץ כדי לערוך סגנון כותרת של תבנית</a:t>
            </a:r>
            <a:endParaRPr lang="en-US" altLang="en-US"/>
          </a:p>
        </p:txBody>
      </p:sp>
      <p:sp>
        <p:nvSpPr>
          <p:cNvPr id="1027" name="Rectangle 3"/>
          <p:cNvSpPr>
            <a:spLocks noGrp="1" noChangeArrowheads="1"/>
          </p:cNvSpPr>
          <p:nvPr>
            <p:ph type="body" idx="1"/>
          </p:nvPr>
        </p:nvSpPr>
        <p:spPr bwMode="auto">
          <a:xfrm>
            <a:off x="457200" y="1149350"/>
            <a:ext cx="82296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ltLang="en-US"/>
              <a:t>לחץ כדי לערוך סגנונות טקסט של תבנית בסיס</a:t>
            </a:r>
            <a:endParaRPr lang="en-US" altLang="en-US"/>
          </a:p>
          <a:p>
            <a:pPr lvl="1"/>
            <a:r>
              <a:rPr lang="he-IL" altLang="en-US"/>
              <a:t>רמה שנייה</a:t>
            </a:r>
            <a:endParaRPr lang="en-US" altLang="en-US"/>
          </a:p>
          <a:p>
            <a:pPr lvl="2"/>
            <a:r>
              <a:rPr lang="he-IL" altLang="en-US"/>
              <a:t>רמה שלישית</a:t>
            </a:r>
            <a:endParaRPr lang="en-US" altLang="en-US"/>
          </a:p>
          <a:p>
            <a:pPr lvl="3"/>
            <a:r>
              <a:rPr lang="he-IL" altLang="en-US"/>
              <a:t>רמה רביעית</a:t>
            </a:r>
            <a:endParaRPr lang="en-US" altLang="en-US"/>
          </a:p>
          <a:p>
            <a:pPr lvl="4"/>
            <a:r>
              <a:rPr lang="he-IL" altLang="en-US"/>
              <a:t>רמה חמישית</a:t>
            </a:r>
            <a:endParaRPr lang="en-US" altLang="en-US"/>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atin typeface="+mj-lt"/>
              </a:defRPr>
            </a:lvl1pPr>
          </a:lstStyle>
          <a:p>
            <a:pPr>
              <a:defRPr/>
            </a:pPr>
            <a:fld id="{4E393DED-33F9-44FD-892F-F27B2CB4349D}" type="datetime1">
              <a:rPr lang="en-US" altLang="en-US" smtClean="0"/>
              <a:t>4/5/21</a:t>
            </a:fld>
            <a:endParaRPr lang="en-US" altLang="en-US"/>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smtClean="0">
                <a:latin typeface="+mj-lt"/>
              </a:defRPr>
            </a:lvl1pPr>
          </a:lstStyle>
          <a:p>
            <a:pPr>
              <a:defRPr/>
            </a:pPr>
            <a:r>
              <a:rPr lang="en-US" altLang="en-US"/>
              <a:t>(c) Amir Herzberg</a:t>
            </a:r>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Garamond" panose="02020404030301010803" pitchFamily="18" charset="0"/>
              </a:defRPr>
            </a:lvl1pPr>
          </a:lstStyle>
          <a:p>
            <a:fld id="{A142CEC9-2D59-4610-B42E-23D66DBB3D02}" type="slidenum">
              <a:rPr lang="he-IL" altLang="en-US"/>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n.wikipedia.org/wiki/Staple_(fastener)" TargetMode="Externa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idx="4294967295"/>
          </p:nvPr>
        </p:nvSpPr>
        <p:spPr>
          <a:xfrm>
            <a:off x="220663" y="420688"/>
            <a:ext cx="8923337" cy="3254375"/>
          </a:xfrm>
        </p:spPr>
        <p:txBody>
          <a:bodyPr/>
          <a:lstStyle/>
          <a:p>
            <a:pPr algn="ctr"/>
            <a:r>
              <a:rPr lang="en-US" altLang="en-US" sz="2800" dirty="0"/>
              <a:t>CSE 3400 - Introduction to Computer &amp; Network Security </a:t>
            </a:r>
            <a:br>
              <a:rPr lang="en-US" altLang="en-US" sz="2800" dirty="0"/>
            </a:br>
            <a:r>
              <a:rPr lang="en-US" altLang="en-US" sz="2800" dirty="0"/>
              <a:t>(aka: Introduction to Cybersecurity)</a:t>
            </a:r>
            <a:br>
              <a:rPr lang="en-US" altLang="en-US" sz="2800" dirty="0"/>
            </a:br>
            <a:br>
              <a:rPr lang="en-US" altLang="en-US" sz="4000" dirty="0"/>
            </a:br>
            <a:r>
              <a:rPr lang="en-US" altLang="en-US" sz="4000" dirty="0"/>
              <a:t>Lecture 13</a:t>
            </a:r>
            <a:br>
              <a:rPr lang="en-US" altLang="en-US" sz="4000" dirty="0"/>
            </a:br>
            <a:r>
              <a:rPr lang="en-US" altLang="en-US" sz="4000" dirty="0">
                <a:solidFill>
                  <a:prstClr val="black"/>
                </a:solidFill>
                <a:latin typeface="Times New Roman" pitchFamily="18"/>
                <a:ea typeface="Arial Unicode MS" pitchFamily="2"/>
                <a:cs typeface="Tahoma" pitchFamily="2"/>
              </a:rPr>
              <a:t>Public Key Infrastructure – Part II</a:t>
            </a:r>
            <a:br>
              <a:rPr lang="en-US" sz="4000" dirty="0">
                <a:solidFill>
                  <a:prstClr val="black"/>
                </a:solidFill>
                <a:latin typeface="Times New Roman" pitchFamily="18"/>
                <a:ea typeface="Arial Unicode MS" pitchFamily="2"/>
                <a:cs typeface="Tahoma" pitchFamily="2"/>
              </a:rPr>
            </a:br>
            <a:endParaRPr lang="en-US" sz="3600" dirty="0"/>
          </a:p>
        </p:txBody>
      </p:sp>
      <p:sp>
        <p:nvSpPr>
          <p:cNvPr id="2052" name="Rectangle 7"/>
          <p:cNvSpPr>
            <a:spLocks noGrp="1" noChangeArrowheads="1"/>
          </p:cNvSpPr>
          <p:nvPr>
            <p:ph type="subTitle" idx="4294967295"/>
          </p:nvPr>
        </p:nvSpPr>
        <p:spPr>
          <a:xfrm>
            <a:off x="0" y="3940175"/>
            <a:ext cx="9144000" cy="600075"/>
          </a:xfrm>
        </p:spPr>
        <p:txBody>
          <a:bodyPr/>
          <a:lstStyle/>
          <a:p>
            <a:pPr marL="0" indent="0" algn="ctr">
              <a:buNone/>
            </a:pPr>
            <a:r>
              <a:rPr lang="en-US" sz="2800" dirty="0" err="1"/>
              <a:t>Ghada</a:t>
            </a:r>
            <a:r>
              <a:rPr lang="en-US" sz="2800" dirty="0"/>
              <a:t> </a:t>
            </a:r>
            <a:r>
              <a:rPr lang="en-US" sz="2800" dirty="0" err="1"/>
              <a:t>Almashaqbeh</a:t>
            </a:r>
            <a:endParaRPr lang="en-US" sz="2800" dirty="0"/>
          </a:p>
          <a:p>
            <a:pPr marL="0" indent="0" algn="ctr">
              <a:buNone/>
            </a:pPr>
            <a:r>
              <a:rPr lang="en-US" sz="2800" dirty="0">
                <a:solidFill>
                  <a:srgbClr val="0070C0"/>
                </a:solidFill>
              </a:rPr>
              <a:t>UConn</a:t>
            </a:r>
            <a:endParaRPr lang="en-US" sz="2000" dirty="0">
              <a:solidFill>
                <a:srgbClr val="0070C0"/>
              </a:solidFill>
            </a:endParaRPr>
          </a:p>
          <a:p>
            <a:pPr algn="ctr"/>
            <a:endParaRPr lang="en-US" sz="2800" dirty="0"/>
          </a:p>
        </p:txBody>
      </p:sp>
      <p:sp>
        <p:nvSpPr>
          <p:cNvPr id="4" name="Rectangle 7">
            <a:extLst>
              <a:ext uri="{FF2B5EF4-FFF2-40B4-BE49-F238E27FC236}">
                <a16:creationId xmlns:a16="http://schemas.microsoft.com/office/drawing/2014/main" id="{0870FB93-3BDE-3443-B461-0B38FC66C983}"/>
              </a:ext>
            </a:extLst>
          </p:cNvPr>
          <p:cNvSpPr txBox="1">
            <a:spLocks noChangeArrowheads="1"/>
          </p:cNvSpPr>
          <p:nvPr/>
        </p:nvSpPr>
        <p:spPr bwMode="auto">
          <a:xfrm>
            <a:off x="1240413" y="5382324"/>
            <a:ext cx="7012379" cy="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0" indent="0" algn="ctr" rtl="0" eaLnBrk="0" fontAlgn="base">
              <a:spcBef>
                <a:spcPts val="750"/>
              </a:spcBef>
              <a:spcAft>
                <a:spcPct val="0"/>
              </a:spcAft>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lang="en-US" sz="2400">
                <a:solidFill>
                  <a:srgbClr val="000000"/>
                </a:solidFill>
                <a:latin typeface="Arial" pitchFamily="34"/>
                <a:cs typeface="Arial" pitchFamily="34"/>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Arial" panose="020B0604020202020204" pitchFamily="34" charset="0"/>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hangingPunct="1"/>
            <a:r>
              <a:rPr lang="en-US" sz="1800" kern="0" dirty="0"/>
              <a:t>From Textbook Slides by Prof. Amir Herzberg</a:t>
            </a:r>
          </a:p>
          <a:p>
            <a:pPr defTabSz="914400" hangingPunct="1"/>
            <a:r>
              <a:rPr lang="en-US" sz="1800" kern="0" dirty="0"/>
              <a:t>UConn</a:t>
            </a:r>
            <a:endParaRPr lang="en-US" sz="1800" kern="0" dirty="0">
              <a:solidFill>
                <a:srgbClr val="0070C0"/>
              </a:solidFill>
            </a:endParaRPr>
          </a:p>
          <a:p>
            <a:pPr defTabSz="914400" hangingPunct="1"/>
            <a:endParaRPr lang="en-US" sz="2800" kern="0" dirty="0"/>
          </a:p>
        </p:txBody>
      </p:sp>
    </p:spTree>
    <p:extLst>
      <p:ext uri="{BB962C8B-B14F-4D97-AF65-F5344CB8AC3E}">
        <p14:creationId xmlns:p14="http://schemas.microsoft.com/office/powerpoint/2010/main" val="381029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528" y="260648"/>
            <a:ext cx="8526543" cy="5760640"/>
          </a:xfrm>
          <a:prstGeom prst="rect">
            <a:avLst/>
          </a:prstGeom>
        </p:spPr>
      </p:pic>
    </p:spTree>
    <p:extLst>
      <p:ext uri="{BB962C8B-B14F-4D97-AF65-F5344CB8AC3E}">
        <p14:creationId xmlns:p14="http://schemas.microsoft.com/office/powerpoint/2010/main" val="239529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r>
              <a:rPr lang="en-US"/>
              <a:t>Client asks CA about cert during handshake</a:t>
            </a:r>
          </a:p>
          <a:p>
            <a:r>
              <a:rPr lang="en-US"/>
              <a:t>CA signs response (real-time)</a:t>
            </a:r>
          </a:p>
          <a:p>
            <a:r>
              <a:rPr lang="en-US"/>
              <a:t>Challenges:</a:t>
            </a:r>
          </a:p>
          <a:p>
            <a:pPr lvl="1"/>
            <a:r>
              <a:rPr lang="en-US"/>
              <a:t>Privacy: expose (domain, client) to CA</a:t>
            </a:r>
          </a:p>
          <a:p>
            <a:pPr lvl="1"/>
            <a:r>
              <a:rPr lang="en-US"/>
              <a:t>Load on CA</a:t>
            </a:r>
          </a:p>
          <a:p>
            <a:pPr lvl="1"/>
            <a:r>
              <a:rPr lang="en-US">
                <a:solidFill>
                  <a:srgbClr val="FF0000"/>
                </a:solidFill>
              </a:rPr>
              <a:t>Delay (latency): </a:t>
            </a:r>
            <a:r>
              <a:rPr lang="en-US"/>
              <a:t>on average, almost a </a:t>
            </a:r>
            <a:r>
              <a:rPr lang="en-US">
                <a:solidFill>
                  <a:srgbClr val="FF0000"/>
                </a:solidFill>
              </a:rPr>
              <a:t>second</a:t>
            </a:r>
          </a:p>
          <a:p>
            <a:pPr lvl="1"/>
            <a:r>
              <a:rPr lang="en-US">
                <a:solidFill>
                  <a:srgbClr val="FF0000"/>
                </a:solidFill>
              </a:rPr>
              <a:t>Reliability: what if CA fails? No connectivity? </a:t>
            </a:r>
          </a:p>
          <a:p>
            <a:pPr lvl="1"/>
            <a:r>
              <a:rPr lang="en-US">
                <a:sym typeface="Wingdings" panose="05000000000000000000" pitchFamily="2" charset="2"/>
              </a:rPr>
              <a:t> </a:t>
            </a:r>
            <a:r>
              <a:rPr lang="en-US"/>
              <a:t>Most browsers skip OCSP or </a:t>
            </a:r>
            <a:r>
              <a:rPr lang="en-US">
                <a:solidFill>
                  <a:srgbClr val="FF0000"/>
                </a:solidFill>
              </a:rPr>
              <a:t>soft-fail: </a:t>
            </a:r>
            <a:br>
              <a:rPr lang="en-US">
                <a:solidFill>
                  <a:srgbClr val="FF0000"/>
                </a:solidFill>
              </a:rPr>
            </a:br>
            <a:r>
              <a:rPr lang="en-US">
                <a:solidFill>
                  <a:srgbClr val="FF0000"/>
                </a:solidFill>
              </a:rPr>
              <a:t>continue w/o OCSP response</a:t>
            </a:r>
          </a:p>
          <a:p>
            <a:r>
              <a:rPr lang="en-US"/>
              <a:t>Better way to do OCSP?</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11</a:t>
            </a:fld>
            <a:endParaRPr lang="en-US" altLang="en-US"/>
          </a:p>
        </p:txBody>
      </p:sp>
    </p:spTree>
    <p:extLst>
      <p:ext uri="{BB962C8B-B14F-4D97-AF65-F5344CB8AC3E}">
        <p14:creationId xmlns:p14="http://schemas.microsoft.com/office/powerpoint/2010/main" val="147363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OCSP-Stapling</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12</a:t>
            </a:fld>
            <a:endParaRPr lang="en-US" altLang="en-US"/>
          </a:p>
        </p:txBody>
      </p:sp>
      <p:sp>
        <p:nvSpPr>
          <p:cNvPr id="3" name="Content Placeholder 2"/>
          <p:cNvSpPr>
            <a:spLocks noGrp="1"/>
          </p:cNvSpPr>
          <p:nvPr>
            <p:ph idx="1"/>
          </p:nvPr>
        </p:nvSpPr>
        <p:spPr>
          <a:xfrm>
            <a:off x="388938" y="996858"/>
            <a:ext cx="8229600" cy="1127685"/>
          </a:xfrm>
        </p:spPr>
        <p:txBody>
          <a:bodyPr/>
          <a:lstStyle/>
          <a:p>
            <a:pPr marL="0" indent="0">
              <a:buNone/>
            </a:pPr>
            <a:r>
              <a:rPr lang="en-US" u="sng"/>
              <a:t>Server</a:t>
            </a:r>
            <a:r>
              <a:rPr lang="en-US"/>
              <a:t> runs OCSP, sends (`staples’) the </a:t>
            </a:r>
            <a:r>
              <a:rPr lang="en-US">
                <a:solidFill>
                  <a:srgbClr val="0000FF"/>
                </a:solidFill>
              </a:rPr>
              <a:t>CA-signed response (CSR)</a:t>
            </a:r>
            <a:r>
              <a:rPr lang="en-US"/>
              <a:t> during TLS handshake</a:t>
            </a:r>
          </a:p>
        </p:txBody>
      </p:sp>
      <p:sp>
        <p:nvSpPr>
          <p:cNvPr id="8" name="Rectangle 7">
            <a:extLst>
              <a:ext uri="{FF2B5EF4-FFF2-40B4-BE49-F238E27FC236}">
                <a16:creationId xmlns:a16="http://schemas.microsoft.com/office/drawing/2014/main" id="{6D05C202-78D6-43E8-93C6-8F9409B088B4}"/>
              </a:ext>
            </a:extLst>
          </p:cNvPr>
          <p:cNvSpPr/>
          <p:nvPr/>
        </p:nvSpPr>
        <p:spPr bwMode="auto">
          <a:xfrm>
            <a:off x="1739348" y="4572000"/>
            <a:ext cx="1908313" cy="16896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12" name="Rectangle 11">
            <a:extLst>
              <a:ext uri="{FF2B5EF4-FFF2-40B4-BE49-F238E27FC236}">
                <a16:creationId xmlns:a16="http://schemas.microsoft.com/office/drawing/2014/main" id="{08219DF5-0E15-45D3-818B-6190569D3121}"/>
              </a:ext>
            </a:extLst>
          </p:cNvPr>
          <p:cNvSpPr/>
          <p:nvPr/>
        </p:nvSpPr>
        <p:spPr bwMode="auto">
          <a:xfrm>
            <a:off x="4635144" y="3279913"/>
            <a:ext cx="950647" cy="17393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3">
            <a:alphaModFix amt="67000"/>
          </a:blip>
          <a:stretch>
            <a:fillRect/>
          </a:stretch>
        </p:blipFill>
        <p:spPr>
          <a:xfrm>
            <a:off x="388938" y="1912784"/>
            <a:ext cx="6663599" cy="4183216"/>
          </a:xfrm>
          <a:prstGeom prst="rect">
            <a:avLst/>
          </a:prstGeom>
        </p:spPr>
      </p:pic>
      <p:pic>
        <p:nvPicPr>
          <p:cNvPr id="10" name="Picture 9" descr="A picture containing stationary, stapler, cat, white&#10;&#10;Description automatically generated">
            <a:extLst>
              <a:ext uri="{FF2B5EF4-FFF2-40B4-BE49-F238E27FC236}">
                <a16:creationId xmlns:a16="http://schemas.microsoft.com/office/drawing/2014/main" id="{CE2C4612-8A74-45F6-AF03-DE2BDAF06BC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54192" y="4034209"/>
            <a:ext cx="639457" cy="425239"/>
          </a:xfrm>
          <a:prstGeom prst="rect">
            <a:avLst/>
          </a:prstGeom>
        </p:spPr>
      </p:pic>
      <p:sp>
        <p:nvSpPr>
          <p:cNvPr id="7" name="Rounded Rectangle 6"/>
          <p:cNvSpPr/>
          <p:nvPr/>
        </p:nvSpPr>
        <p:spPr bwMode="auto">
          <a:xfrm>
            <a:off x="4374776" y="4500282"/>
            <a:ext cx="4536142" cy="147021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t>Improve efficiency, privacy, reliability </a:t>
            </a:r>
          </a:p>
          <a:p>
            <a:endParaRPr lang="en-US"/>
          </a:p>
          <a:p>
            <a:r>
              <a:rPr lang="en-US"/>
              <a:t>Challenge: many servers don’t staple! </a:t>
            </a:r>
          </a:p>
          <a:p>
            <a:pPr lvl="1"/>
            <a:r>
              <a:rPr lang="en-US"/>
              <a:t>Or: staple `sometimes/usually’ </a:t>
            </a:r>
          </a:p>
        </p:txBody>
      </p:sp>
    </p:spTree>
    <p:extLst>
      <p:ext uri="{BB962C8B-B14F-4D97-AF65-F5344CB8AC3E}">
        <p14:creationId xmlns:p14="http://schemas.microsoft.com/office/powerpoint/2010/main" val="21999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OCSP-Stapling</a:t>
            </a:r>
          </a:p>
        </p:txBody>
      </p:sp>
      <p:sp>
        <p:nvSpPr>
          <p:cNvPr id="3" name="Content Placeholder 2"/>
          <p:cNvSpPr>
            <a:spLocks noGrp="1"/>
          </p:cNvSpPr>
          <p:nvPr>
            <p:ph idx="1"/>
          </p:nvPr>
        </p:nvSpPr>
        <p:spPr/>
        <p:txBody>
          <a:bodyPr/>
          <a:lstStyle/>
          <a:p>
            <a:r>
              <a:rPr lang="en-US" u="sng"/>
              <a:t>Server</a:t>
            </a:r>
            <a:r>
              <a:rPr lang="en-US"/>
              <a:t> runs OCSP, sends (`staples’) the CA-signed response during TLS handshake</a:t>
            </a:r>
          </a:p>
          <a:p>
            <a:r>
              <a:rPr lang="en-US"/>
              <a:t>Challenge: many servers don’t staple! </a:t>
            </a:r>
          </a:p>
          <a:p>
            <a:pPr lvl="1"/>
            <a:r>
              <a:rPr lang="en-US"/>
              <a:t>Or, worse: staple `sometimes/usually’ </a:t>
            </a:r>
          </a:p>
          <a:p>
            <a:pPr lvl="1"/>
            <a:r>
              <a:rPr lang="en-US"/>
              <a:t>So, try OCSP? Connect anyway? Disconnect? </a:t>
            </a:r>
          </a:p>
          <a:p>
            <a:r>
              <a:rPr lang="en-US">
                <a:solidFill>
                  <a:srgbClr val="0000FF"/>
                </a:solidFill>
                <a:sym typeface="Wingdings" panose="05000000000000000000" pitchFamily="2" charset="2"/>
              </a:rPr>
              <a:t>Solution: </a:t>
            </a:r>
            <a:r>
              <a:rPr lang="en-US">
                <a:solidFill>
                  <a:srgbClr val="0000FF"/>
                </a:solidFill>
              </a:rPr>
              <a:t>`Must-staple’ cert. extension</a:t>
            </a:r>
          </a:p>
          <a:p>
            <a:pPr lvl="1"/>
            <a:r>
              <a:rPr lang="en-US">
                <a:solidFill>
                  <a:srgbClr val="0000FF"/>
                </a:solidFill>
              </a:rPr>
              <a:t>RFC 7633</a:t>
            </a:r>
          </a:p>
          <a:p>
            <a:pPr lvl="1"/>
            <a:r>
              <a:rPr lang="en-US">
                <a:solidFill>
                  <a:srgbClr val="FF0000"/>
                </a:solidFill>
              </a:rPr>
              <a:t>Mark as not critical</a:t>
            </a:r>
          </a:p>
          <a:p>
            <a:pPr lvl="2"/>
            <a:r>
              <a:rPr lang="en-US">
                <a:solidFill>
                  <a:srgbClr val="FF0000"/>
                </a:solidFill>
              </a:rPr>
              <a:t>As it may not be supported by some browsers </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13</a:t>
            </a:fld>
            <a:endParaRPr lang="en-US" altLang="en-US"/>
          </a:p>
        </p:txBody>
      </p:sp>
    </p:spTree>
    <p:extLst>
      <p:ext uri="{BB962C8B-B14F-4D97-AF65-F5344CB8AC3E}">
        <p14:creationId xmlns:p14="http://schemas.microsoft.com/office/powerpoint/2010/main" val="316555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r>
              <a:rPr lang="en-US"/>
              <a:t>Most browsers don’t use CRLs. Why?</a:t>
            </a:r>
          </a:p>
          <a:p>
            <a:pPr lvl="1"/>
            <a:r>
              <a:rPr lang="en-US"/>
              <a:t>Efficiency, freshness concerns</a:t>
            </a:r>
          </a:p>
          <a:p>
            <a:r>
              <a:rPr lang="en-US"/>
              <a:t>OCSP: check cert-status `as needed’ </a:t>
            </a:r>
          </a:p>
          <a:p>
            <a:r>
              <a:rPr lang="en-US"/>
              <a:t>Signed responses (from trusted CA/server)</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14</a:t>
            </a:fld>
            <a:endParaRPr lang="en-US" altLang="en-US"/>
          </a:p>
        </p:txBody>
      </p:sp>
      <p:pic>
        <p:nvPicPr>
          <p:cNvPr id="6" name="Picture 5"/>
          <p:cNvPicPr>
            <a:picLocks noChangeAspect="1"/>
          </p:cNvPicPr>
          <p:nvPr/>
        </p:nvPicPr>
        <p:blipFill>
          <a:blip r:embed="rId2"/>
          <a:stretch>
            <a:fillRect/>
          </a:stretch>
        </p:blipFill>
        <p:spPr>
          <a:xfrm>
            <a:off x="1009419" y="3356992"/>
            <a:ext cx="7673744" cy="2592481"/>
          </a:xfrm>
          <a:prstGeom prst="rect">
            <a:avLst/>
          </a:prstGeom>
        </p:spPr>
      </p:pic>
    </p:spTree>
    <p:extLst>
      <p:ext uri="{BB962C8B-B14F-4D97-AF65-F5344CB8AC3E}">
        <p14:creationId xmlns:p14="http://schemas.microsoft.com/office/powerpoint/2010/main" val="140350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572" y="1055688"/>
            <a:ext cx="8886855" cy="4794488"/>
          </a:xfrm>
          <a:prstGeom prst="rect">
            <a:avLst/>
          </a:prstGeom>
        </p:spPr>
      </p:pic>
    </p:spTree>
    <p:extLst>
      <p:ext uri="{BB962C8B-B14F-4D97-AF65-F5344CB8AC3E}">
        <p14:creationId xmlns:p14="http://schemas.microsoft.com/office/powerpoint/2010/main" val="130417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4E9520-3772-42FF-ACF4-C93DB55FBCF0}"/>
              </a:ext>
            </a:extLst>
          </p:cNvPr>
          <p:cNvPicPr>
            <a:picLocks noChangeAspect="1"/>
          </p:cNvPicPr>
          <p:nvPr/>
        </p:nvPicPr>
        <p:blipFill>
          <a:blip r:embed="rId2"/>
          <a:stretch>
            <a:fillRect/>
          </a:stretch>
        </p:blipFill>
        <p:spPr>
          <a:xfrm>
            <a:off x="101431" y="1349297"/>
            <a:ext cx="8500934" cy="4728117"/>
          </a:xfrm>
          <a:prstGeom prst="rect">
            <a:avLst/>
          </a:prstGeom>
        </p:spPr>
      </p:pic>
      <p:sp>
        <p:nvSpPr>
          <p:cNvPr id="5" name="Title 4">
            <a:extLst>
              <a:ext uri="{FF2B5EF4-FFF2-40B4-BE49-F238E27FC236}">
                <a16:creationId xmlns:a16="http://schemas.microsoft.com/office/drawing/2014/main" id="{0334D774-1007-484B-9584-8C88C8F305F7}"/>
              </a:ext>
            </a:extLst>
          </p:cNvPr>
          <p:cNvSpPr>
            <a:spLocks noGrp="1"/>
          </p:cNvSpPr>
          <p:nvPr>
            <p:ph type="title"/>
          </p:nvPr>
        </p:nvSpPr>
        <p:spPr/>
        <p:txBody>
          <a:bodyPr/>
          <a:lstStyle/>
          <a:p>
            <a:r>
              <a:rPr lang="en-US" sz="4000" dirty="0"/>
              <a:t>‘Classical OCSP’: browser sends request</a:t>
            </a:r>
          </a:p>
        </p:txBody>
      </p:sp>
    </p:spTree>
    <p:extLst>
      <p:ext uri="{BB962C8B-B14F-4D97-AF65-F5344CB8AC3E}">
        <p14:creationId xmlns:p14="http://schemas.microsoft.com/office/powerpoint/2010/main" val="290930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a:xfrm>
            <a:off x="423068" y="1055688"/>
            <a:ext cx="8228013" cy="4979988"/>
          </a:xfrm>
        </p:spPr>
        <p:txBody>
          <a:bodyPr/>
          <a:lstStyle/>
          <a:p>
            <a:r>
              <a:rPr lang="en-US" dirty="0"/>
              <a:t>Client asks CA about cert during handshake</a:t>
            </a:r>
          </a:p>
          <a:p>
            <a:r>
              <a:rPr lang="en-US" dirty="0"/>
              <a:t>CA signs response (real-time)</a:t>
            </a:r>
          </a:p>
          <a:p>
            <a:r>
              <a:rPr lang="en-US" dirty="0"/>
              <a:t>Challenges:</a:t>
            </a:r>
          </a:p>
          <a:p>
            <a:pPr lvl="1"/>
            <a:r>
              <a:rPr lang="en-US" dirty="0"/>
              <a:t>Privacy: expose (domain, client) to CA</a:t>
            </a:r>
          </a:p>
          <a:p>
            <a:pPr lvl="1"/>
            <a:r>
              <a:rPr lang="en-US" dirty="0"/>
              <a:t>Load on CA</a:t>
            </a:r>
          </a:p>
          <a:p>
            <a:pPr lvl="1"/>
            <a:r>
              <a:rPr lang="en-US" dirty="0">
                <a:solidFill>
                  <a:srgbClr val="FF0000"/>
                </a:solidFill>
              </a:rPr>
              <a:t>Delay (latency): </a:t>
            </a:r>
            <a:r>
              <a:rPr lang="en-US" dirty="0"/>
              <a:t>on average, almost a </a:t>
            </a:r>
            <a:r>
              <a:rPr lang="en-US" dirty="0">
                <a:solidFill>
                  <a:srgbClr val="FF0000"/>
                </a:solidFill>
              </a:rPr>
              <a:t>second</a:t>
            </a:r>
          </a:p>
          <a:p>
            <a:pPr lvl="1"/>
            <a:r>
              <a:rPr lang="en-US" dirty="0">
                <a:solidFill>
                  <a:srgbClr val="FF0000"/>
                </a:solidFill>
              </a:rPr>
              <a:t>Reliability: what if CA fails? No connectivity? </a:t>
            </a:r>
          </a:p>
          <a:p>
            <a:pPr lvl="1"/>
            <a:r>
              <a:rPr lang="en-US" dirty="0">
                <a:sym typeface="Wingdings" panose="05000000000000000000" pitchFamily="2" charset="2"/>
              </a:rPr>
              <a:t> </a:t>
            </a:r>
            <a:r>
              <a:rPr lang="en-US" dirty="0"/>
              <a:t>Most browsers skip OCSP or </a:t>
            </a:r>
            <a:r>
              <a:rPr lang="en-US" dirty="0">
                <a:solidFill>
                  <a:srgbClr val="FF0000"/>
                </a:solidFill>
              </a:rPr>
              <a:t>soft-fail: </a:t>
            </a:r>
            <a:br>
              <a:rPr lang="en-US" dirty="0">
                <a:solidFill>
                  <a:srgbClr val="FF0000"/>
                </a:solidFill>
              </a:rPr>
            </a:br>
            <a:r>
              <a:rPr lang="en-US" dirty="0">
                <a:solidFill>
                  <a:srgbClr val="FF0000"/>
                </a:solidFill>
              </a:rPr>
              <a:t>continue w/o OCSP response</a:t>
            </a:r>
          </a:p>
          <a:p>
            <a:pPr lvl="2"/>
            <a:r>
              <a:rPr lang="en-US" dirty="0">
                <a:solidFill>
                  <a:srgbClr val="FF0000"/>
                </a:solidFill>
              </a:rPr>
              <a:t>Vulnerable!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17</a:t>
            </a:fld>
            <a:endParaRPr lang="en-US" altLang="en-US"/>
          </a:p>
        </p:txBody>
      </p:sp>
    </p:spTree>
    <p:extLst>
      <p:ext uri="{BB962C8B-B14F-4D97-AF65-F5344CB8AC3E}">
        <p14:creationId xmlns:p14="http://schemas.microsoft.com/office/powerpoint/2010/main" val="41237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205" y="1052736"/>
            <a:ext cx="8739590" cy="4536504"/>
          </a:xfrm>
          <a:prstGeom prst="rect">
            <a:avLst/>
          </a:prstGeom>
        </p:spPr>
      </p:pic>
      <p:sp>
        <p:nvSpPr>
          <p:cNvPr id="5" name="Title 4"/>
          <p:cNvSpPr>
            <a:spLocks noGrp="1"/>
          </p:cNvSpPr>
          <p:nvPr>
            <p:ph type="title"/>
          </p:nvPr>
        </p:nvSpPr>
        <p:spPr/>
        <p:txBody>
          <a:bodyPr/>
          <a:lstStyle/>
          <a:p>
            <a:r>
              <a:rPr lang="en-US" sz="4000" dirty="0" err="1"/>
              <a:t>MitM</a:t>
            </a:r>
            <a:r>
              <a:rPr lang="en-US" sz="4000" dirty="0"/>
              <a:t> soft-fail attack on ‘classic OCSP’</a:t>
            </a:r>
          </a:p>
        </p:txBody>
      </p:sp>
    </p:spTree>
    <p:extLst>
      <p:ext uri="{BB962C8B-B14F-4D97-AF65-F5344CB8AC3E}">
        <p14:creationId xmlns:p14="http://schemas.microsoft.com/office/powerpoint/2010/main" val="15709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0786-197E-4D47-9FA8-4DAF5D50E9DE}"/>
              </a:ext>
            </a:extLst>
          </p:cNvPr>
          <p:cNvSpPr>
            <a:spLocks noGrp="1"/>
          </p:cNvSpPr>
          <p:nvPr>
            <p:ph type="title"/>
          </p:nvPr>
        </p:nvSpPr>
        <p:spPr/>
        <p:txBody>
          <a:bodyPr/>
          <a:lstStyle/>
          <a:p>
            <a:r>
              <a:rPr lang="en-US" dirty="0"/>
              <a:t>Soft-Fail is too Soft. Why do it ???</a:t>
            </a:r>
          </a:p>
        </p:txBody>
      </p:sp>
      <p:sp>
        <p:nvSpPr>
          <p:cNvPr id="3" name="Content Placeholder 2">
            <a:extLst>
              <a:ext uri="{FF2B5EF4-FFF2-40B4-BE49-F238E27FC236}">
                <a16:creationId xmlns:a16="http://schemas.microsoft.com/office/drawing/2014/main" id="{7EFD7C0B-103D-4B37-99CB-CDF8C890BE24}"/>
              </a:ext>
            </a:extLst>
          </p:cNvPr>
          <p:cNvSpPr>
            <a:spLocks noGrp="1"/>
          </p:cNvSpPr>
          <p:nvPr>
            <p:ph idx="1"/>
          </p:nvPr>
        </p:nvSpPr>
        <p:spPr/>
        <p:txBody>
          <a:bodyPr/>
          <a:lstStyle/>
          <a:p>
            <a:r>
              <a:rPr lang="en-US" dirty="0"/>
              <a:t>Why not deploy OCSP </a:t>
            </a:r>
            <a:r>
              <a:rPr lang="en-US" u="sng" dirty="0"/>
              <a:t>without </a:t>
            </a:r>
            <a:r>
              <a:rPr lang="en-US" dirty="0"/>
              <a:t>soft-fail? </a:t>
            </a:r>
          </a:p>
          <a:p>
            <a:pPr lvl="1"/>
            <a:r>
              <a:rPr lang="en-US" dirty="0"/>
              <a:t>Foiling the </a:t>
            </a:r>
            <a:r>
              <a:rPr lang="en-US" dirty="0" err="1"/>
              <a:t>MitM</a:t>
            </a:r>
            <a:r>
              <a:rPr lang="en-US" dirty="0"/>
              <a:t> soft-fail attack ! </a:t>
            </a:r>
          </a:p>
          <a:p>
            <a:r>
              <a:rPr lang="en-US" dirty="0"/>
              <a:t>Hard-Fail: browser refuses connection unless/until receiving (good) OCSP response</a:t>
            </a:r>
          </a:p>
          <a:p>
            <a:r>
              <a:rPr lang="en-US" dirty="0"/>
              <a:t>Possible answers? </a:t>
            </a:r>
          </a:p>
          <a:p>
            <a:pPr lvl="1"/>
            <a:r>
              <a:rPr lang="en-US" dirty="0"/>
              <a:t>Good idea. Google, MS and Apple are dummies. </a:t>
            </a:r>
          </a:p>
          <a:p>
            <a:pPr lvl="1"/>
            <a:r>
              <a:rPr lang="en-US" dirty="0"/>
              <a:t>No way, users will switch browsers.</a:t>
            </a:r>
          </a:p>
          <a:p>
            <a:r>
              <a:rPr lang="en-US" dirty="0"/>
              <a:t>Principle: User Experience (UX) &gt; Security</a:t>
            </a:r>
          </a:p>
          <a:p>
            <a:pPr lvl="1"/>
            <a:r>
              <a:rPr lang="en-US" dirty="0"/>
              <a:t>‘Precedence rule’</a:t>
            </a:r>
          </a:p>
        </p:txBody>
      </p:sp>
      <p:sp>
        <p:nvSpPr>
          <p:cNvPr id="4" name="Date Placeholder 3">
            <a:extLst>
              <a:ext uri="{FF2B5EF4-FFF2-40B4-BE49-F238E27FC236}">
                <a16:creationId xmlns:a16="http://schemas.microsoft.com/office/drawing/2014/main" id="{DE801C9D-C428-4299-93F4-1FA49B6592E9}"/>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E3269678-DFB6-4DA7-AE45-1856039602CF}"/>
              </a:ext>
            </a:extLst>
          </p:cNvPr>
          <p:cNvSpPr>
            <a:spLocks noGrp="1"/>
          </p:cNvSpPr>
          <p:nvPr>
            <p:ph type="sldNum" sz="quarter" idx="11"/>
          </p:nvPr>
        </p:nvSpPr>
        <p:spPr/>
        <p:txBody>
          <a:bodyPr/>
          <a:lstStyle/>
          <a:p>
            <a:fld id="{7199E09C-7587-4454-B845-C4B57D52F1C4}" type="slidenum">
              <a:rPr lang="he-IL" altLang="en-US" smtClean="0"/>
              <a:pPr/>
              <a:t>19</a:t>
            </a:fld>
            <a:endParaRPr lang="en-US" altLang="en-US"/>
          </a:p>
        </p:txBody>
      </p:sp>
    </p:spTree>
    <p:extLst>
      <p:ext uri="{BB962C8B-B14F-4D97-AF65-F5344CB8AC3E}">
        <p14:creationId xmlns:p14="http://schemas.microsoft.com/office/powerpoint/2010/main" val="25291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B9FA-F0CD-214F-8801-A83CE6EB119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160C1A4-0F85-4E45-9F45-2D6AC6B2BE74}"/>
              </a:ext>
            </a:extLst>
          </p:cNvPr>
          <p:cNvSpPr>
            <a:spLocks noGrp="1"/>
          </p:cNvSpPr>
          <p:nvPr>
            <p:ph idx="1"/>
          </p:nvPr>
        </p:nvSpPr>
        <p:spPr/>
        <p:txBody>
          <a:bodyPr/>
          <a:lstStyle/>
          <a:p>
            <a:pPr>
              <a:buFont typeface="Wingdings" pitchFamily="2" charset="2"/>
              <a:buChar char="q"/>
            </a:pPr>
            <a:r>
              <a:rPr lang="en-US" dirty="0"/>
              <a:t>Certificate revocation. </a:t>
            </a:r>
          </a:p>
          <a:p>
            <a:pPr>
              <a:buFont typeface="Wingdings" pitchFamily="2" charset="2"/>
              <a:buChar char="q"/>
            </a:pPr>
            <a:endParaRPr lang="en-US" dirty="0"/>
          </a:p>
          <a:p>
            <a:pPr marL="45720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673142B-9D9F-4744-AC12-E2B1DDF953B2}"/>
              </a:ext>
            </a:extLst>
          </p:cNvPr>
          <p:cNvSpPr txBox="1">
            <a:spLocks/>
          </p:cNvSpPr>
          <p:nvPr/>
        </p:nvSpPr>
        <p:spPr>
          <a:xfrm>
            <a:off x="8240486" y="6242050"/>
            <a:ext cx="439963" cy="450850"/>
          </a:xfrm>
          <a:prstGeom prst="rect">
            <a:avLst/>
          </a:prstGeom>
          <a:noFill/>
          <a:ln>
            <a:noFill/>
          </a:ln>
        </p:spPr>
        <p:txBody>
          <a:bodyPr vert="horz" wrap="square" lIns="90000" tIns="46800" rIns="90000" bIns="46800" anchor="b" anchorCtr="0" compatLnSpc="1">
            <a:noAutofit/>
          </a:bodyPr>
          <a:lstStyle>
            <a:defPPr>
              <a:defRPr lang="en-GB"/>
            </a:defPPr>
            <a:lvl1pPr marL="0" marR="0" lvl="0" indent="0" algn="l" defTabSz="449263" rtl="0" eaLnBrk="1" fontAlgn="base" hangingPunct="1">
              <a:lnSpc>
                <a:spcPct val="100000"/>
              </a:lnSpc>
              <a:spcBef>
                <a:spcPts val="750"/>
              </a:spcBef>
              <a:spcAft>
                <a:spcPts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lang="en-US" sz="3000" b="0" i="0" u="none" strike="noStrike" kern="1200" baseline="0">
                <a:solidFill>
                  <a:srgbClr val="000000"/>
                </a:solidFill>
                <a:latin typeface="Arial" panose="020B0604020202020204" pitchFamily="34" charset="0"/>
                <a:ea typeface="Arial" pitchFamily="34"/>
                <a:cs typeface="Arial" panose="020B0604020202020204" pitchFamily="34" charset="0"/>
              </a:defRPr>
            </a:lvl1pPr>
            <a:lvl2pPr marL="742950" indent="-285750" algn="l" defTabSz="449263" rtl="0" eaLnBrk="0" fontAlgn="base" hangingPunct="0">
              <a:spcBef>
                <a:spcPts val="6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kern="1200">
                <a:solidFill>
                  <a:srgbClr val="000000"/>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ts val="5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kern="1200">
                <a:solidFill>
                  <a:srgbClr val="000000"/>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5pPr>
            <a:lvl6pPr marL="25146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6pPr>
            <a:lvl7pPr marL="29718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7pPr>
            <a:lvl8pPr marL="34290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8pPr>
            <a:lvl9pPr marL="38862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9pPr>
          </a:lstStyle>
          <a:p>
            <a:pPr>
              <a:spcBef>
                <a:spcPct val="0"/>
              </a:spcBef>
              <a:buClrTx/>
              <a:buFontTx/>
              <a:buNone/>
            </a:pPr>
            <a:fld id="{FEA9F0D9-C7A7-4A77-9695-8775D8CEDA3F}" type="slidenum">
              <a:rPr lang="he-IL" altLang="he-IL" sz="1800" smtClean="0"/>
              <a:pPr>
                <a:spcBef>
                  <a:spcPct val="0"/>
                </a:spcBef>
                <a:buClrTx/>
                <a:buFontTx/>
                <a:buNone/>
              </a:pPr>
              <a:t>2</a:t>
            </a:fld>
            <a:endParaRPr lang="he-IL" altLang="he-IL" sz="1800" dirty="0"/>
          </a:p>
        </p:txBody>
      </p:sp>
    </p:spTree>
    <p:extLst>
      <p:ext uri="{BB962C8B-B14F-4D97-AF65-F5344CB8AC3E}">
        <p14:creationId xmlns:p14="http://schemas.microsoft.com/office/powerpoint/2010/main" val="3069850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OCSP-Stapling</a:t>
            </a:r>
          </a:p>
        </p:txBody>
      </p:sp>
      <p:sp>
        <p:nvSpPr>
          <p:cNvPr id="3" name="Content Placeholder 2"/>
          <p:cNvSpPr>
            <a:spLocks noGrp="1"/>
          </p:cNvSpPr>
          <p:nvPr>
            <p:ph idx="1"/>
          </p:nvPr>
        </p:nvSpPr>
        <p:spPr>
          <a:xfrm>
            <a:off x="388938" y="996858"/>
            <a:ext cx="8229600" cy="1127685"/>
          </a:xfrm>
        </p:spPr>
        <p:txBody>
          <a:bodyPr/>
          <a:lstStyle/>
          <a:p>
            <a:pPr marL="0" indent="0">
              <a:buNone/>
            </a:pPr>
            <a:r>
              <a:rPr lang="en-US" u="sng"/>
              <a:t>Server</a:t>
            </a:r>
            <a:r>
              <a:rPr lang="en-US"/>
              <a:t> runs OCSP, sends (`staples’) the CA-signed response during TLS handshake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20</a:t>
            </a:fld>
            <a:endParaRPr lang="en-US" altLang="en-US"/>
          </a:p>
        </p:txBody>
      </p:sp>
      <p:pic>
        <p:nvPicPr>
          <p:cNvPr id="6" name="Picture 5"/>
          <p:cNvPicPr>
            <a:picLocks noChangeAspect="1"/>
          </p:cNvPicPr>
          <p:nvPr/>
        </p:nvPicPr>
        <p:blipFill>
          <a:blip r:embed="rId3"/>
          <a:stretch>
            <a:fillRect/>
          </a:stretch>
        </p:blipFill>
        <p:spPr>
          <a:xfrm>
            <a:off x="388938" y="1912784"/>
            <a:ext cx="6663599" cy="4183216"/>
          </a:xfrm>
          <a:prstGeom prst="rect">
            <a:avLst/>
          </a:prstGeom>
        </p:spPr>
      </p:pic>
      <p:sp>
        <p:nvSpPr>
          <p:cNvPr id="7" name="Rounded Rectangle 6"/>
          <p:cNvSpPr/>
          <p:nvPr/>
        </p:nvSpPr>
        <p:spPr bwMode="auto">
          <a:xfrm>
            <a:off x="4355976" y="3702205"/>
            <a:ext cx="4536142" cy="227113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solidFill>
              </a:rPr>
              <a:t>Improve efficiency, privacy, reliability </a:t>
            </a:r>
          </a:p>
          <a:p>
            <a:endParaRPr lang="en-US" dirty="0">
              <a:solidFill>
                <a:schemeClr val="tx1"/>
              </a:solidFill>
            </a:endParaRPr>
          </a:p>
          <a:p>
            <a:r>
              <a:rPr lang="en-US" dirty="0">
                <a:solidFill>
                  <a:schemeClr val="tx1"/>
                </a:solidFill>
              </a:rPr>
              <a:t>Challenge: many servers don’t staple, or: staple `sometimes/usually’ </a:t>
            </a:r>
          </a:p>
          <a:p>
            <a:endParaRPr lang="en-US" dirty="0">
              <a:solidFill>
                <a:schemeClr val="tx1"/>
              </a:solidFill>
            </a:endParaRPr>
          </a:p>
          <a:p>
            <a:r>
              <a:rPr lang="en-US" dirty="0">
                <a:solidFill>
                  <a:schemeClr val="tx1"/>
                </a:solidFill>
              </a:rPr>
              <a:t>Solution: `must staple’ Cert extension</a:t>
            </a:r>
          </a:p>
          <a:p>
            <a:r>
              <a:rPr lang="en-US" dirty="0">
                <a:solidFill>
                  <a:schemeClr val="tx1"/>
                </a:solidFill>
              </a:rPr>
              <a:t>	Mark non-critical (Why??) </a:t>
            </a:r>
          </a:p>
        </p:txBody>
      </p:sp>
    </p:spTree>
    <p:extLst>
      <p:ext uri="{BB962C8B-B14F-4D97-AF65-F5344CB8AC3E}">
        <p14:creationId xmlns:p14="http://schemas.microsoft.com/office/powerpoint/2010/main" val="14053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Attacking… Stapled OCSP</a:t>
            </a:r>
          </a:p>
        </p:txBody>
      </p:sp>
      <p:sp>
        <p:nvSpPr>
          <p:cNvPr id="3" name="Content Placeholder 2"/>
          <p:cNvSpPr>
            <a:spLocks noGrp="1"/>
          </p:cNvSpPr>
          <p:nvPr>
            <p:ph idx="1"/>
          </p:nvPr>
        </p:nvSpPr>
        <p:spPr/>
        <p:txBody>
          <a:bodyPr/>
          <a:lstStyle/>
          <a:p>
            <a:r>
              <a:rPr lang="en-US" dirty="0"/>
              <a:t>Stapled-OCSP is usually vulnerable!</a:t>
            </a:r>
          </a:p>
          <a:p>
            <a:r>
              <a:rPr lang="en-US" dirty="0"/>
              <a:t>Idea of vulnerability:</a:t>
            </a:r>
          </a:p>
          <a:p>
            <a:pPr lvl="1"/>
            <a:r>
              <a:rPr lang="en-US" dirty="0"/>
              <a:t>Most servers don’t staple</a:t>
            </a:r>
          </a:p>
          <a:p>
            <a:pPr lvl="1"/>
            <a:r>
              <a:rPr lang="en-US" dirty="0"/>
              <a:t>And some staple… but not always</a:t>
            </a:r>
          </a:p>
          <a:p>
            <a:pPr lvl="1"/>
            <a:r>
              <a:rPr lang="en-US" dirty="0"/>
              <a:t>How can browser know if staple or not??</a:t>
            </a:r>
          </a:p>
          <a:p>
            <a:r>
              <a:rPr lang="en-US" dirty="0"/>
              <a:t>Allows variant of soft-fail attack!</a:t>
            </a:r>
          </a:p>
        </p:txBody>
      </p:sp>
    </p:spTree>
    <p:extLst>
      <p:ext uri="{BB962C8B-B14F-4D97-AF65-F5344CB8AC3E}">
        <p14:creationId xmlns:p14="http://schemas.microsoft.com/office/powerpoint/2010/main" val="120042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Attack on Soft-Fail Stapled-OCSP client</a:t>
            </a:r>
          </a:p>
        </p:txBody>
      </p:sp>
      <p:pic>
        <p:nvPicPr>
          <p:cNvPr id="5" name="Picture 4"/>
          <p:cNvPicPr>
            <a:picLocks noChangeAspect="1"/>
          </p:cNvPicPr>
          <p:nvPr/>
        </p:nvPicPr>
        <p:blipFill>
          <a:blip r:embed="rId2"/>
          <a:stretch>
            <a:fillRect/>
          </a:stretch>
        </p:blipFill>
        <p:spPr>
          <a:xfrm>
            <a:off x="438150" y="1366837"/>
            <a:ext cx="8267700" cy="4124325"/>
          </a:xfrm>
          <a:prstGeom prst="rect">
            <a:avLst/>
          </a:prstGeom>
        </p:spPr>
      </p:pic>
    </p:spTree>
    <p:extLst>
      <p:ext uri="{BB962C8B-B14F-4D97-AF65-F5344CB8AC3E}">
        <p14:creationId xmlns:p14="http://schemas.microsoft.com/office/powerpoint/2010/main" val="98002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Must-Staple Certificate Extension</a:t>
            </a:r>
          </a:p>
        </p:txBody>
      </p:sp>
      <p:sp>
        <p:nvSpPr>
          <p:cNvPr id="4" name="Content Placeholder 3"/>
          <p:cNvSpPr>
            <a:spLocks noGrp="1"/>
          </p:cNvSpPr>
          <p:nvPr>
            <p:ph idx="1"/>
          </p:nvPr>
        </p:nvSpPr>
        <p:spPr/>
        <p:txBody>
          <a:bodyPr/>
          <a:lstStyle/>
          <a:p>
            <a:r>
              <a:rPr lang="en-US"/>
              <a:t>Solution to attack on stapled-OCSP clients:</a:t>
            </a:r>
            <a:br>
              <a:rPr lang="en-US"/>
            </a:br>
            <a:r>
              <a:rPr lang="en-US"/>
              <a:t>site signals it </a:t>
            </a:r>
            <a:r>
              <a:rPr lang="en-US" b="1"/>
              <a:t>supports stapled OCSP</a:t>
            </a:r>
          </a:p>
          <a:p>
            <a:r>
              <a:rPr lang="en-US" b="1"/>
              <a:t>How? </a:t>
            </a:r>
            <a:r>
              <a:rPr lang="en-US"/>
              <a:t>Add ‘must staple’ x.509 extension</a:t>
            </a:r>
          </a:p>
          <a:p>
            <a:pPr lvl="1"/>
            <a:r>
              <a:rPr lang="en-US"/>
              <a:t>A server sending this cert must staple!</a:t>
            </a:r>
          </a:p>
          <a:p>
            <a:r>
              <a:rPr lang="en-US"/>
              <a:t>Note: extensions should be non-critical!</a:t>
            </a:r>
          </a:p>
          <a:p>
            <a:pPr lvl="1"/>
            <a:r>
              <a:rPr lang="en-US"/>
              <a:t>Else, a non-supporting client cannot use cert. </a:t>
            </a:r>
          </a:p>
          <a:p>
            <a:r>
              <a:rPr lang="en-US"/>
              <a:t>How does this prevent attack? </a:t>
            </a:r>
          </a:p>
        </p:txBody>
      </p:sp>
    </p:spTree>
    <p:extLst>
      <p:ext uri="{BB962C8B-B14F-4D97-AF65-F5344CB8AC3E}">
        <p14:creationId xmlns:p14="http://schemas.microsoft.com/office/powerpoint/2010/main" val="244639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OCSP with Must-Staple Extension</a:t>
            </a:r>
          </a:p>
        </p:txBody>
      </p:sp>
      <p:pic>
        <p:nvPicPr>
          <p:cNvPr id="5" name="Picture 4"/>
          <p:cNvPicPr>
            <a:picLocks noChangeAspect="1"/>
          </p:cNvPicPr>
          <p:nvPr/>
        </p:nvPicPr>
        <p:blipFill>
          <a:blip r:embed="rId2"/>
          <a:stretch>
            <a:fillRect/>
          </a:stretch>
        </p:blipFill>
        <p:spPr>
          <a:xfrm>
            <a:off x="572353" y="1340768"/>
            <a:ext cx="7999294" cy="3024733"/>
          </a:xfrm>
          <a:prstGeom prst="rect">
            <a:avLst/>
          </a:prstGeom>
        </p:spPr>
      </p:pic>
      <p:sp>
        <p:nvSpPr>
          <p:cNvPr id="3" name="Rectangle: Rounded Corners 2">
            <a:extLst>
              <a:ext uri="{FF2B5EF4-FFF2-40B4-BE49-F238E27FC236}">
                <a16:creationId xmlns:a16="http://schemas.microsoft.com/office/drawing/2014/main" id="{DF7222C4-BFFF-4425-81E2-20BB4E8BEEBD}"/>
              </a:ext>
            </a:extLst>
          </p:cNvPr>
          <p:cNvSpPr/>
          <p:nvPr/>
        </p:nvSpPr>
        <p:spPr bwMode="auto">
          <a:xfrm>
            <a:off x="572353" y="4259766"/>
            <a:ext cx="8114447" cy="173959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cs typeface="Arial" pitchFamily="34" charset="0"/>
              </a:rPr>
              <a:t>Principle: </a:t>
            </a:r>
            <a:br>
              <a:rPr kumimoji="0" lang="en-US" sz="2400" b="1" i="0" u="none" strike="noStrike" cap="none" normalizeH="0" baseline="0" dirty="0">
                <a:ln>
                  <a:noFill/>
                </a:ln>
                <a:solidFill>
                  <a:schemeClr val="tx1"/>
                </a:solidFill>
                <a:effectLst/>
                <a:latin typeface="Arial" pitchFamily="34" charset="0"/>
                <a:cs typeface="Arial" pitchFamily="34" charset="0"/>
              </a:rPr>
            </a:br>
            <a:r>
              <a:rPr kumimoji="0" lang="en-US" sz="2400" b="1" i="0" u="none" strike="noStrike" cap="none" normalizeH="0" baseline="0" dirty="0">
                <a:ln>
                  <a:noFill/>
                </a:ln>
                <a:solidFill>
                  <a:schemeClr val="tx1"/>
                </a:solidFill>
                <a:effectLst/>
                <a:latin typeface="Arial" pitchFamily="34" charset="0"/>
                <a:cs typeface="Arial" pitchFamily="34" charset="0"/>
              </a:rPr>
              <a:t>Defenses should not be bypassed due to failures. </a:t>
            </a:r>
            <a:br>
              <a:rPr lang="en-US" sz="2400" b="0" i="1" dirty="0"/>
            </a:br>
            <a:r>
              <a:rPr kumimoji="0" lang="en-US" sz="2400" b="0" i="1" u="none" strike="noStrike" cap="none" normalizeH="0" baseline="0" dirty="0">
                <a:ln>
                  <a:noFill/>
                </a:ln>
                <a:solidFill>
                  <a:schemeClr val="tx1"/>
                </a:solidFill>
                <a:effectLst/>
                <a:latin typeface="Arial" pitchFamily="34" charset="0"/>
                <a:cs typeface="Arial" pitchFamily="34" charset="0"/>
              </a:rPr>
              <a:t>If defenses are bypassed upon failure, attacker will cause failures to bypass defenses.</a:t>
            </a:r>
          </a:p>
        </p:txBody>
      </p:sp>
    </p:spTree>
    <p:extLst>
      <p:ext uri="{BB962C8B-B14F-4D97-AF65-F5344CB8AC3E}">
        <p14:creationId xmlns:p14="http://schemas.microsoft.com/office/powerpoint/2010/main" val="339878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EFEC-A530-40B6-89C6-F9E41BD3F2F8}"/>
              </a:ext>
            </a:extLst>
          </p:cNvPr>
          <p:cNvSpPr>
            <a:spLocks noGrp="1"/>
          </p:cNvSpPr>
          <p:nvPr>
            <p:ph type="title"/>
          </p:nvPr>
        </p:nvSpPr>
        <p:spPr/>
        <p:txBody>
          <a:bodyPr/>
          <a:lstStyle/>
          <a:p>
            <a:r>
              <a:rPr lang="en-US" dirty="0"/>
              <a:t>Optimizing OCSP Responses (1) </a:t>
            </a:r>
          </a:p>
        </p:txBody>
      </p:sp>
      <p:sp>
        <p:nvSpPr>
          <p:cNvPr id="5" name="Content Placeholder 4">
            <a:extLst>
              <a:ext uri="{FF2B5EF4-FFF2-40B4-BE49-F238E27FC236}">
                <a16:creationId xmlns:a16="http://schemas.microsoft.com/office/drawing/2014/main" id="{A115D9A4-4B2F-4B2C-87EE-475BBF3DAE6B}"/>
              </a:ext>
            </a:extLst>
          </p:cNvPr>
          <p:cNvSpPr>
            <a:spLocks noGrp="1"/>
          </p:cNvSpPr>
          <p:nvPr>
            <p:ph idx="1"/>
          </p:nvPr>
        </p:nvSpPr>
        <p:spPr/>
        <p:txBody>
          <a:bodyPr/>
          <a:lstStyle/>
          <a:p>
            <a:r>
              <a:rPr lang="en-US" dirty="0"/>
              <a:t>OCSP overhead is high – esp. if frequent</a:t>
            </a:r>
          </a:p>
          <a:p>
            <a:r>
              <a:rPr lang="en-US" dirty="0"/>
              <a:t>Several optimizations possible, e.g.:</a:t>
            </a:r>
            <a:br>
              <a:rPr lang="en-US" dirty="0"/>
            </a:br>
            <a:r>
              <a:rPr lang="en-US" dirty="0"/>
              <a:t>Merkle digest-tree, Proof-of-Inclusion (PoI): </a:t>
            </a:r>
            <a:endParaRPr lang="he-IL" dirty="0"/>
          </a:p>
          <a:p>
            <a:endParaRPr lang="en-US" dirty="0"/>
          </a:p>
        </p:txBody>
      </p:sp>
      <p:sp>
        <p:nvSpPr>
          <p:cNvPr id="3" name="Date Placeholder 2">
            <a:extLst>
              <a:ext uri="{FF2B5EF4-FFF2-40B4-BE49-F238E27FC236}">
                <a16:creationId xmlns:a16="http://schemas.microsoft.com/office/drawing/2014/main" id="{FE1F6D45-720F-44A5-B37A-44BB26DB7B04}"/>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A66F427D-6A1B-4A4D-AD89-66B000216074}"/>
              </a:ext>
            </a:extLst>
          </p:cNvPr>
          <p:cNvSpPr>
            <a:spLocks noGrp="1"/>
          </p:cNvSpPr>
          <p:nvPr>
            <p:ph type="sldNum" sz="quarter" idx="11"/>
          </p:nvPr>
        </p:nvSpPr>
        <p:spPr/>
        <p:txBody>
          <a:bodyPr/>
          <a:lstStyle/>
          <a:p>
            <a:fld id="{A63C5EEA-574F-48E0-ADCC-1D5D7B9FEDE5}" type="slidenum">
              <a:rPr lang="he-IL" altLang="en-US" smtClean="0"/>
              <a:pPr/>
              <a:t>25</a:t>
            </a:fld>
            <a:endParaRPr lang="en-US" altLang="en-US"/>
          </a:p>
        </p:txBody>
      </p:sp>
      <p:pic>
        <p:nvPicPr>
          <p:cNvPr id="7" name="Picture 6">
            <a:extLst>
              <a:ext uri="{FF2B5EF4-FFF2-40B4-BE49-F238E27FC236}">
                <a16:creationId xmlns:a16="http://schemas.microsoft.com/office/drawing/2014/main" id="{FA98C5EF-7172-4044-8E36-645F4D5B2501}"/>
              </a:ext>
            </a:extLst>
          </p:cNvPr>
          <p:cNvPicPr>
            <a:picLocks noChangeAspect="1"/>
          </p:cNvPicPr>
          <p:nvPr/>
        </p:nvPicPr>
        <p:blipFill>
          <a:blip r:embed="rId2"/>
          <a:stretch>
            <a:fillRect/>
          </a:stretch>
        </p:blipFill>
        <p:spPr>
          <a:xfrm>
            <a:off x="1387896" y="2743200"/>
            <a:ext cx="6110769" cy="3387725"/>
          </a:xfrm>
          <a:prstGeom prst="rect">
            <a:avLst/>
          </a:prstGeom>
        </p:spPr>
      </p:pic>
    </p:spTree>
    <p:extLst>
      <p:ext uri="{BB962C8B-B14F-4D97-AF65-F5344CB8AC3E}">
        <p14:creationId xmlns:p14="http://schemas.microsoft.com/office/powerpoint/2010/main" val="1185617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EFEC-A530-40B6-89C6-F9E41BD3F2F8}"/>
              </a:ext>
            </a:extLst>
          </p:cNvPr>
          <p:cNvSpPr>
            <a:spLocks noGrp="1"/>
          </p:cNvSpPr>
          <p:nvPr>
            <p:ph type="title"/>
          </p:nvPr>
        </p:nvSpPr>
        <p:spPr/>
        <p:txBody>
          <a:bodyPr/>
          <a:lstStyle/>
          <a:p>
            <a:r>
              <a:rPr lang="en-US" sz="4000" dirty="0"/>
              <a:t>Signed Revocations-Status Merkle-Tree</a:t>
            </a:r>
          </a:p>
        </p:txBody>
      </p:sp>
      <p:sp>
        <p:nvSpPr>
          <p:cNvPr id="5" name="Content Placeholder 4">
            <a:extLst>
              <a:ext uri="{FF2B5EF4-FFF2-40B4-BE49-F238E27FC236}">
                <a16:creationId xmlns:a16="http://schemas.microsoft.com/office/drawing/2014/main" id="{A115D9A4-4B2F-4B2C-87EE-475BBF3DAE6B}"/>
              </a:ext>
            </a:extLst>
          </p:cNvPr>
          <p:cNvSpPr>
            <a:spLocks noGrp="1"/>
          </p:cNvSpPr>
          <p:nvPr>
            <p:ph idx="1"/>
          </p:nvPr>
        </p:nvSpPr>
        <p:spPr/>
        <p:txBody>
          <a:bodyPr/>
          <a:lstStyle/>
          <a:p>
            <a:r>
              <a:rPr lang="en-US" dirty="0"/>
              <a:t>A further optimization: send digest and PoI in </a:t>
            </a:r>
            <a:r>
              <a:rPr lang="en-US" b="1" dirty="0"/>
              <a:t>revocations-status </a:t>
            </a:r>
            <a:r>
              <a:rPr lang="en-US" dirty="0"/>
              <a:t>Merkle tree: </a:t>
            </a:r>
            <a:endParaRPr lang="he-IL" dirty="0"/>
          </a:p>
          <a:p>
            <a:endParaRPr lang="en-US" dirty="0"/>
          </a:p>
        </p:txBody>
      </p:sp>
      <p:sp>
        <p:nvSpPr>
          <p:cNvPr id="3" name="Date Placeholder 2">
            <a:extLst>
              <a:ext uri="{FF2B5EF4-FFF2-40B4-BE49-F238E27FC236}">
                <a16:creationId xmlns:a16="http://schemas.microsoft.com/office/drawing/2014/main" id="{FE1F6D45-720F-44A5-B37A-44BB26DB7B04}"/>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A66F427D-6A1B-4A4D-AD89-66B000216074}"/>
              </a:ext>
            </a:extLst>
          </p:cNvPr>
          <p:cNvSpPr>
            <a:spLocks noGrp="1"/>
          </p:cNvSpPr>
          <p:nvPr>
            <p:ph type="sldNum" sz="quarter" idx="11"/>
          </p:nvPr>
        </p:nvSpPr>
        <p:spPr/>
        <p:txBody>
          <a:bodyPr/>
          <a:lstStyle/>
          <a:p>
            <a:fld id="{A63C5EEA-574F-48E0-ADCC-1D5D7B9FEDE5}" type="slidenum">
              <a:rPr lang="he-IL" altLang="en-US" smtClean="0"/>
              <a:pPr/>
              <a:t>26</a:t>
            </a:fld>
            <a:endParaRPr lang="en-US" altLang="en-US"/>
          </a:p>
        </p:txBody>
      </p:sp>
      <p:pic>
        <p:nvPicPr>
          <p:cNvPr id="8" name="Picture 7">
            <a:extLst>
              <a:ext uri="{FF2B5EF4-FFF2-40B4-BE49-F238E27FC236}">
                <a16:creationId xmlns:a16="http://schemas.microsoft.com/office/drawing/2014/main" id="{154B33C9-B9C5-41A3-9E9D-31F201A3227A}"/>
              </a:ext>
            </a:extLst>
          </p:cNvPr>
          <p:cNvPicPr>
            <a:picLocks noChangeAspect="1"/>
          </p:cNvPicPr>
          <p:nvPr/>
        </p:nvPicPr>
        <p:blipFill>
          <a:blip r:embed="rId2"/>
          <a:stretch>
            <a:fillRect/>
          </a:stretch>
        </p:blipFill>
        <p:spPr>
          <a:xfrm>
            <a:off x="1031487" y="2104888"/>
            <a:ext cx="7081025" cy="4026037"/>
          </a:xfrm>
          <a:prstGeom prst="rect">
            <a:avLst/>
          </a:prstGeom>
        </p:spPr>
      </p:pic>
    </p:spTree>
    <p:extLst>
      <p:ext uri="{BB962C8B-B14F-4D97-AF65-F5344CB8AC3E}">
        <p14:creationId xmlns:p14="http://schemas.microsoft.com/office/powerpoint/2010/main" val="89896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PKI Lecture: Topics</a:t>
            </a:r>
          </a:p>
        </p:txBody>
      </p:sp>
      <p:sp>
        <p:nvSpPr>
          <p:cNvPr id="3" name="Content Placeholder 2"/>
          <p:cNvSpPr>
            <a:spLocks noGrp="1"/>
          </p:cNvSpPr>
          <p:nvPr>
            <p:ph idx="1"/>
          </p:nvPr>
        </p:nvSpPr>
        <p:spPr/>
        <p:txBody>
          <a:bodyPr/>
          <a:lstStyle/>
          <a:p>
            <a:r>
              <a:rPr lang="en-US" dirty="0"/>
              <a:t>Introduction</a:t>
            </a:r>
          </a:p>
          <a:p>
            <a:r>
              <a:rPr lang="en-US" dirty="0"/>
              <a:t>X.509 Certificates</a:t>
            </a:r>
          </a:p>
          <a:p>
            <a:r>
              <a:rPr lang="en-US" dirty="0"/>
              <a:t>Intermediate-CAs and Certificate Path Validation</a:t>
            </a:r>
          </a:p>
          <a:p>
            <a:r>
              <a:rPr lang="en-US" dirty="0"/>
              <a:t>Revoking certificates</a:t>
            </a:r>
          </a:p>
          <a:p>
            <a:r>
              <a:rPr lang="en-US" b="1" dirty="0"/>
              <a:t>Dealing with CA failures: CT (Certificate Transparency) and other defenses</a:t>
            </a:r>
          </a:p>
          <a:p>
            <a:r>
              <a:rPr lang="en-US" dirty="0"/>
              <a:t>Conclusions and challenges…</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27</a:t>
            </a:fld>
            <a:endParaRPr lang="en-US" altLang="en-US"/>
          </a:p>
        </p:txBody>
      </p:sp>
    </p:spTree>
    <p:extLst>
      <p:ext uri="{BB962C8B-B14F-4D97-AF65-F5344CB8AC3E}">
        <p14:creationId xmlns:p14="http://schemas.microsoft.com/office/powerpoint/2010/main" val="932550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88938" y="277813"/>
            <a:ext cx="8297862" cy="779462"/>
          </a:xfrm>
        </p:spPr>
        <p:txBody>
          <a:bodyPr/>
          <a:lstStyle/>
          <a:p>
            <a:pPr eaLnBrk="1" hangingPunct="1"/>
            <a:r>
              <a:rPr lang="en-US" altLang="he-IL"/>
              <a:t>Why and How CAs fail?</a:t>
            </a:r>
          </a:p>
        </p:txBody>
      </p:sp>
      <p:sp>
        <p:nvSpPr>
          <p:cNvPr id="44035" name="Content Placeholder 2"/>
          <p:cNvSpPr>
            <a:spLocks noGrp="1"/>
          </p:cNvSpPr>
          <p:nvPr>
            <p:ph idx="1"/>
          </p:nvPr>
        </p:nvSpPr>
        <p:spPr>
          <a:xfrm>
            <a:off x="388938" y="993673"/>
            <a:ext cx="8229600" cy="4981575"/>
          </a:xfrm>
        </p:spPr>
        <p:txBody>
          <a:bodyPr/>
          <a:lstStyle/>
          <a:p>
            <a:pPr eaLnBrk="1" hangingPunct="1"/>
            <a:r>
              <a:rPr lang="en-US" altLang="he-IL" sz="2400" dirty="0"/>
              <a:t>Many CAs `trusted’ in browsers (as root)</a:t>
            </a:r>
          </a:p>
          <a:p>
            <a:pPr eaLnBrk="1" hangingPunct="1"/>
            <a:r>
              <a:rPr lang="en-US" altLang="he-IL" sz="2400" dirty="0"/>
              <a:t>‘Domain-Validated’ certificates</a:t>
            </a:r>
          </a:p>
          <a:p>
            <a:pPr eaLnBrk="1" hangingPunct="1"/>
            <a:r>
              <a:rPr lang="en-US" altLang="he-IL" sz="2400" dirty="0"/>
              <a:t>Several well-known failures</a:t>
            </a:r>
          </a:p>
          <a:p>
            <a:pPr lvl="1" eaLnBrk="1" hangingPunct="1"/>
            <a:r>
              <a:rPr lang="en-US" altLang="he-IL" sz="2000" dirty="0" err="1"/>
              <a:t>DigiNotar</a:t>
            </a:r>
            <a:r>
              <a:rPr lang="en-US" altLang="he-IL" sz="2000" dirty="0"/>
              <a:t>, Comodo, Stuxnet, … </a:t>
            </a:r>
          </a:p>
          <a:p>
            <a:pPr eaLnBrk="1" hangingPunct="1"/>
            <a:r>
              <a:rPr lang="en-US" altLang="he-IL" sz="2400" dirty="0"/>
              <a:t>Every CA can certify any domain (name)</a:t>
            </a:r>
          </a:p>
          <a:p>
            <a:pPr lvl="1" eaLnBrk="1" hangingPunct="1"/>
            <a:r>
              <a:rPr lang="en-US" altLang="he-IL" sz="2000" dirty="0"/>
              <a:t>Name constraints NOT applied (esp. to roots)</a:t>
            </a:r>
          </a:p>
          <a:p>
            <a:pPr lvl="1" eaLnBrk="1" hangingPunct="1"/>
            <a:r>
              <a:rPr lang="en-US" altLang="he-IL" sz="2000" dirty="0"/>
              <a:t>Some CAs may be negligible or even rogue</a:t>
            </a:r>
          </a:p>
          <a:p>
            <a:pPr eaLnBrk="1" hangingPunct="1"/>
            <a:r>
              <a:rPr lang="en-US" altLang="he-IL" sz="2400" dirty="0"/>
              <a:t>Bad certificates:</a:t>
            </a:r>
          </a:p>
          <a:p>
            <a:pPr lvl="1" eaLnBrk="1" hangingPunct="1"/>
            <a:r>
              <a:rPr lang="en-US" altLang="he-IL" sz="2000" dirty="0"/>
              <a:t>Equivocation: rogue certificates for same name as a legit cert</a:t>
            </a:r>
          </a:p>
          <a:p>
            <a:pPr lvl="1" eaLnBrk="1" hangingPunct="1"/>
            <a:r>
              <a:rPr lang="en-US" altLang="he-IL" sz="2000" dirty="0"/>
              <a:t>Misleading certificates, e.g., similar name</a:t>
            </a:r>
          </a:p>
          <a:p>
            <a:pPr eaLnBrk="1" hangingPunct="1"/>
            <a:r>
              <a:rPr lang="en-US" altLang="he-IL" sz="2400" dirty="0"/>
              <a:t>Can we improve defense against bad CA?</a:t>
            </a:r>
          </a:p>
        </p:txBody>
      </p:sp>
      <p:sp>
        <p:nvSpPr>
          <p:cNvPr id="4" name="Date Placeholder 3"/>
          <p:cNvSpPr>
            <a:spLocks noGrp="1"/>
          </p:cNvSpPr>
          <p:nvPr>
            <p:ph type="dt" sz="quarter" idx="10"/>
          </p:nvPr>
        </p:nvSpPr>
        <p:spPr/>
        <p:txBody>
          <a:bodyPr/>
          <a:lstStyle/>
          <a:p>
            <a:pPr>
              <a:defRPr/>
            </a:pPr>
            <a:fld id="{D569E6D2-AF7B-453B-A2A3-67940B100928}"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A266115-A981-4409-9D80-D56C96A17C1A}" type="slidenum">
              <a:rPr lang="he-IL" altLang="en-US" b="0">
                <a:latin typeface="Garamond" panose="02020404030301010803" pitchFamily="18" charset="0"/>
              </a:rPr>
              <a:pPr eaLnBrk="1" hangingPunct="1"/>
              <a:t>28</a:t>
            </a:fld>
            <a:endParaRPr lang="en-US" altLang="en-US" b="0">
              <a:latin typeface="Garamond" panose="02020404030301010803" pitchFamily="18" charset="0"/>
            </a:endParaRPr>
          </a:p>
        </p:txBody>
      </p:sp>
    </p:spTree>
    <p:extLst>
      <p:ext uri="{BB962C8B-B14F-4D97-AF65-F5344CB8AC3E}">
        <p14:creationId xmlns:p14="http://schemas.microsoft.com/office/powerpoint/2010/main" val="34594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 calcmode="lin" valueType="num">
                                      <p:cBhvr additive="base">
                                        <p:cTn id="7"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anim calcmode="lin" valueType="num">
                                      <p:cBhvr additive="base">
                                        <p:cTn id="11"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6" end="6"/>
                                            </p:txEl>
                                          </p:spTgt>
                                        </p:tgtEl>
                                        <p:attrNameLst>
                                          <p:attrName>style.visibility</p:attrName>
                                        </p:attrNameLst>
                                      </p:cBhvr>
                                      <p:to>
                                        <p:strVal val="visible"/>
                                      </p:to>
                                    </p:set>
                                    <p:anim calcmode="lin" valueType="num">
                                      <p:cBhvr additive="base">
                                        <p:cTn id="15"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 calcmode="lin" valueType="num">
                                      <p:cBhvr additive="base">
                                        <p:cTn id="19"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035">
                                            <p:txEl>
                                              <p:pRg st="8" end="8"/>
                                            </p:txEl>
                                          </p:spTgt>
                                        </p:tgtEl>
                                        <p:attrNameLst>
                                          <p:attrName>style.visibility</p:attrName>
                                        </p:attrNameLst>
                                      </p:cBhvr>
                                      <p:to>
                                        <p:strVal val="visible"/>
                                      </p:to>
                                    </p:set>
                                    <p:anim calcmode="lin" valueType="num">
                                      <p:cBhvr additive="base">
                                        <p:cTn id="23"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5">
                                            <p:txEl>
                                              <p:pRg st="9" end="9"/>
                                            </p:txEl>
                                          </p:spTgt>
                                        </p:tgtEl>
                                        <p:attrNameLst>
                                          <p:attrName>style.visibility</p:attrName>
                                        </p:attrNameLst>
                                      </p:cBhvr>
                                      <p:to>
                                        <p:strVal val="visible"/>
                                      </p:to>
                                    </p:set>
                                    <p:anim calcmode="lin" valueType="num">
                                      <p:cBhvr additive="base">
                                        <p:cTn id="27" dur="5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035">
                                            <p:txEl>
                                              <p:pRg st="10" end="10"/>
                                            </p:txEl>
                                          </p:spTgt>
                                        </p:tgtEl>
                                        <p:attrNameLst>
                                          <p:attrName>style.visibility</p:attrName>
                                        </p:attrNameLst>
                                      </p:cBhvr>
                                      <p:to>
                                        <p:strVal val="visible"/>
                                      </p:to>
                                    </p:set>
                                    <p:anim calcmode="lin" valueType="num">
                                      <p:cBhvr additive="base">
                                        <p:cTn id="33" dur="500" fill="hold"/>
                                        <p:tgtEl>
                                          <p:spTgt spid="4403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Defenses against CA failures	</a:t>
            </a:r>
          </a:p>
        </p:txBody>
      </p:sp>
      <p:sp>
        <p:nvSpPr>
          <p:cNvPr id="3" name="מציין מיקום תוכן 2"/>
          <p:cNvSpPr>
            <a:spLocks noGrp="1"/>
          </p:cNvSpPr>
          <p:nvPr>
            <p:ph idx="1"/>
          </p:nvPr>
        </p:nvSpPr>
        <p:spPr>
          <a:xfrm>
            <a:off x="388937" y="1006928"/>
            <a:ext cx="8539909" cy="4981575"/>
          </a:xfrm>
        </p:spPr>
        <p:txBody>
          <a:bodyPr/>
          <a:lstStyle/>
          <a:p>
            <a:r>
              <a:rPr lang="en-US" sz="2400" b="1" dirty="0"/>
              <a:t>Use name constraints to limit risk</a:t>
            </a:r>
          </a:p>
          <a:p>
            <a:pPr lvl="1"/>
            <a:r>
              <a:rPr lang="en-US" sz="2000" dirty="0"/>
              <a:t>who can issue global TLDs (.com, etc.)?</a:t>
            </a:r>
            <a:endParaRPr lang="en-US" sz="2000" b="1" dirty="0"/>
          </a:p>
          <a:p>
            <a:r>
              <a:rPr lang="en-US" sz="2400" b="1" dirty="0"/>
              <a:t>Static key pinning: </a:t>
            </a:r>
            <a:r>
              <a:rPr lang="en-US" sz="2400" dirty="0"/>
              <a:t>`burned-in’ public keys</a:t>
            </a:r>
            <a:endParaRPr lang="en-US" sz="2400" b="1" dirty="0"/>
          </a:p>
          <a:p>
            <a:pPr lvl="1"/>
            <a:r>
              <a:rPr lang="en-US" sz="2000" dirty="0"/>
              <a:t>Detected </a:t>
            </a:r>
            <a:r>
              <a:rPr lang="en-US" sz="2000" dirty="0" err="1"/>
              <a:t>MitM</a:t>
            </a:r>
            <a:r>
              <a:rPr lang="en-US" sz="2000" dirty="0"/>
              <a:t> in Iran: rogue </a:t>
            </a:r>
            <a:r>
              <a:rPr lang="en-US" sz="2000" dirty="0" err="1"/>
              <a:t>DigiNotar</a:t>
            </a:r>
            <a:r>
              <a:rPr lang="en-US" sz="2000" dirty="0"/>
              <a:t> cert of Google</a:t>
            </a:r>
          </a:p>
          <a:p>
            <a:pPr lvl="1"/>
            <a:r>
              <a:rPr lang="en-US" sz="2000" dirty="0"/>
              <a:t>Limited: changing keys? Which keys to preload ? </a:t>
            </a:r>
          </a:p>
          <a:p>
            <a:r>
              <a:rPr lang="en-US" sz="2400" b="1" dirty="0"/>
              <a:t>Dynamic Pinning: HTTP Public-Key Pinning (HPKP)</a:t>
            </a:r>
          </a:p>
          <a:p>
            <a:pPr lvl="1"/>
            <a:r>
              <a:rPr lang="en-US" sz="2000" dirty="0"/>
              <a:t>Server: I always use this PK / Cert / Chain</a:t>
            </a:r>
          </a:p>
          <a:p>
            <a:pPr lvl="1"/>
            <a:r>
              <a:rPr lang="en-US" sz="2000" dirty="0"/>
              <a:t>Client: remember, implement, detect &amp; report attacks</a:t>
            </a:r>
          </a:p>
          <a:p>
            <a:pPr lvl="1"/>
            <a:r>
              <a:rPr lang="en-US" sz="2000" dirty="0"/>
              <a:t>Concerns: key loss/exposure, changing keys (recover security)</a:t>
            </a:r>
          </a:p>
          <a:p>
            <a:r>
              <a:rPr lang="en-US" sz="2400" dirty="0"/>
              <a:t>Still, </a:t>
            </a:r>
            <a:r>
              <a:rPr lang="en-US" sz="2400" b="1" dirty="0"/>
              <a:t>Trust-On-First-Use (TOFU) </a:t>
            </a:r>
            <a:r>
              <a:rPr lang="en-US" sz="2400" dirty="0"/>
              <a:t>can be helpful</a:t>
            </a:r>
          </a:p>
          <a:p>
            <a:pPr lvl="1"/>
            <a:r>
              <a:rPr lang="en-US" sz="2000" dirty="0"/>
              <a:t>E.g. for security policies: OCSP-must-stapling or CAs-pinning</a:t>
            </a:r>
          </a:p>
          <a:p>
            <a:r>
              <a:rPr lang="en-US" sz="2400" dirty="0"/>
              <a:t>Certificate Transparency (CT): </a:t>
            </a:r>
            <a:r>
              <a:rPr lang="en-US" sz="2400" b="1" dirty="0"/>
              <a:t>Accountability</a:t>
            </a:r>
          </a:p>
          <a:p>
            <a:pPr lvl="1"/>
            <a:r>
              <a:rPr lang="en-US" altLang="he-IL" sz="2000" b="1" dirty="0"/>
              <a:t>Public, auditable certificates log</a:t>
            </a:r>
          </a:p>
          <a:p>
            <a:pPr lvl="1"/>
            <a:endParaRPr lang="en-US" sz="2000" b="1" dirty="0"/>
          </a:p>
          <a:p>
            <a:endParaRPr lang="en-US" sz="2400" dirty="0"/>
          </a:p>
        </p:txBody>
      </p:sp>
      <p:sp>
        <p:nvSpPr>
          <p:cNvPr id="4" name="מציין מיקום של תאריך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מציין מיקום של מספר שקופית 4"/>
          <p:cNvSpPr>
            <a:spLocks noGrp="1"/>
          </p:cNvSpPr>
          <p:nvPr>
            <p:ph type="sldNum" sz="quarter" idx="11"/>
          </p:nvPr>
        </p:nvSpPr>
        <p:spPr/>
        <p:txBody>
          <a:bodyPr/>
          <a:lstStyle/>
          <a:p>
            <a:fld id="{7199E09C-7587-4454-B845-C4B57D52F1C4}" type="slidenum">
              <a:rPr lang="he-IL" altLang="en-US" smtClean="0"/>
              <a:pPr/>
              <a:t>29</a:t>
            </a:fld>
            <a:endParaRPr lang="en-US" altLang="en-US"/>
          </a:p>
        </p:txBody>
      </p:sp>
    </p:spTree>
    <p:extLst>
      <p:ext uri="{BB962C8B-B14F-4D97-AF65-F5344CB8AC3E}">
        <p14:creationId xmlns:p14="http://schemas.microsoft.com/office/powerpoint/2010/main" val="321575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idx="4294967295"/>
          </p:nvPr>
        </p:nvSpPr>
        <p:spPr>
          <a:xfrm>
            <a:off x="220663" y="420688"/>
            <a:ext cx="8923337" cy="2888569"/>
          </a:xfrm>
        </p:spPr>
        <p:txBody>
          <a:bodyPr/>
          <a:lstStyle/>
          <a:p>
            <a:pPr algn="ctr"/>
            <a:br>
              <a:rPr lang="en-US" altLang="en-US" sz="4000" dirty="0">
                <a:solidFill>
                  <a:prstClr val="black"/>
                </a:solidFill>
                <a:latin typeface="Times New Roman" pitchFamily="18"/>
                <a:ea typeface="Arial Unicode MS" pitchFamily="2"/>
                <a:cs typeface="Tahoma" pitchFamily="2"/>
              </a:rPr>
            </a:br>
            <a:br>
              <a:rPr lang="en-US" altLang="en-US" sz="4000" dirty="0">
                <a:solidFill>
                  <a:prstClr val="black"/>
                </a:solidFill>
                <a:latin typeface="Times New Roman" pitchFamily="18"/>
                <a:ea typeface="Arial Unicode MS" pitchFamily="2"/>
                <a:cs typeface="Tahoma" pitchFamily="2"/>
              </a:rPr>
            </a:br>
            <a:br>
              <a:rPr lang="en-US" altLang="en-US" sz="4000" dirty="0">
                <a:solidFill>
                  <a:prstClr val="black"/>
                </a:solidFill>
                <a:latin typeface="Times New Roman" pitchFamily="18"/>
                <a:ea typeface="Arial Unicode MS" pitchFamily="2"/>
                <a:cs typeface="Tahoma" pitchFamily="2"/>
              </a:rPr>
            </a:br>
            <a:r>
              <a:rPr lang="en-US" altLang="en-US" sz="4000" dirty="0">
                <a:solidFill>
                  <a:prstClr val="black"/>
                </a:solidFill>
                <a:latin typeface="Times New Roman" pitchFamily="18"/>
                <a:ea typeface="Arial Unicode MS" pitchFamily="2"/>
                <a:cs typeface="Tahoma" pitchFamily="2"/>
              </a:rPr>
              <a:t>Certificate Revocation</a:t>
            </a:r>
            <a:br>
              <a:rPr lang="en-US" altLang="en-US" sz="4000" dirty="0">
                <a:solidFill>
                  <a:prstClr val="black"/>
                </a:solidFill>
                <a:latin typeface="Times New Roman" pitchFamily="18"/>
                <a:ea typeface="Arial Unicode MS" pitchFamily="2"/>
                <a:cs typeface="Tahoma" pitchFamily="2"/>
              </a:rPr>
            </a:br>
            <a:br>
              <a:rPr lang="en-US" altLang="en-US" sz="4000" dirty="0">
                <a:solidFill>
                  <a:prstClr val="black"/>
                </a:solidFill>
                <a:latin typeface="Times New Roman" pitchFamily="18"/>
                <a:ea typeface="Arial Unicode MS" pitchFamily="2"/>
                <a:cs typeface="Tahoma" pitchFamily="2"/>
              </a:rPr>
            </a:br>
            <a:endParaRPr lang="en-US" sz="3000" i="1" dirty="0"/>
          </a:p>
        </p:txBody>
      </p:sp>
      <p:sp>
        <p:nvSpPr>
          <p:cNvPr id="3" name="Slide Number Placeholder 3">
            <a:extLst>
              <a:ext uri="{FF2B5EF4-FFF2-40B4-BE49-F238E27FC236}">
                <a16:creationId xmlns:a16="http://schemas.microsoft.com/office/drawing/2014/main" id="{31DE1B47-CE65-DC44-99C8-A4BC601BA211}"/>
              </a:ext>
            </a:extLst>
          </p:cNvPr>
          <p:cNvSpPr txBox="1">
            <a:spLocks/>
          </p:cNvSpPr>
          <p:nvPr/>
        </p:nvSpPr>
        <p:spPr>
          <a:xfrm>
            <a:off x="8240486" y="6242050"/>
            <a:ext cx="439963" cy="450850"/>
          </a:xfrm>
          <a:prstGeom prst="rect">
            <a:avLst/>
          </a:prstGeom>
          <a:noFill/>
          <a:ln>
            <a:noFill/>
          </a:ln>
        </p:spPr>
        <p:txBody>
          <a:bodyPr vert="horz" wrap="square" lIns="90000" tIns="46800" rIns="90000" bIns="46800" anchor="b" anchorCtr="0" compatLnSpc="1">
            <a:noAutofit/>
          </a:bodyPr>
          <a:lstStyle>
            <a:defPPr>
              <a:defRPr lang="en-GB"/>
            </a:defPPr>
            <a:lvl1pPr marL="0" marR="0" lvl="0" indent="0" algn="l" defTabSz="449263" rtl="0" eaLnBrk="1" fontAlgn="base" hangingPunct="1">
              <a:lnSpc>
                <a:spcPct val="100000"/>
              </a:lnSpc>
              <a:spcBef>
                <a:spcPts val="750"/>
              </a:spcBef>
              <a:spcAft>
                <a:spcPts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lang="en-US" sz="3000" b="0" i="0" u="none" strike="noStrike" kern="1200" baseline="0">
                <a:solidFill>
                  <a:srgbClr val="000000"/>
                </a:solidFill>
                <a:latin typeface="Arial" panose="020B0604020202020204" pitchFamily="34" charset="0"/>
                <a:ea typeface="Arial" pitchFamily="34"/>
                <a:cs typeface="Arial" panose="020B0604020202020204" pitchFamily="34" charset="0"/>
              </a:defRPr>
            </a:lvl1pPr>
            <a:lvl2pPr marL="742950" indent="-285750" algn="l" defTabSz="449263" rtl="0" eaLnBrk="0" fontAlgn="base" hangingPunct="0">
              <a:spcBef>
                <a:spcPts val="6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kern="1200">
                <a:solidFill>
                  <a:srgbClr val="000000"/>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ts val="5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kern="1200">
                <a:solidFill>
                  <a:srgbClr val="000000"/>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5pPr>
            <a:lvl6pPr marL="25146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6pPr>
            <a:lvl7pPr marL="29718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7pPr>
            <a:lvl8pPr marL="34290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8pPr>
            <a:lvl9pPr marL="38862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9pPr>
          </a:lstStyle>
          <a:p>
            <a:pPr>
              <a:spcBef>
                <a:spcPct val="0"/>
              </a:spcBef>
              <a:buClrTx/>
              <a:buFontTx/>
              <a:buNone/>
            </a:pPr>
            <a:fld id="{FEA9F0D9-C7A7-4A77-9695-8775D8CEDA3F}" type="slidenum">
              <a:rPr lang="he-IL" altLang="he-IL" sz="1800" smtClean="0"/>
              <a:pPr>
                <a:spcBef>
                  <a:spcPct val="0"/>
                </a:spcBef>
                <a:buClrTx/>
                <a:buFontTx/>
                <a:buNone/>
              </a:pPr>
              <a:t>3</a:t>
            </a:fld>
            <a:endParaRPr lang="he-IL" altLang="he-IL" sz="1800" dirty="0"/>
          </a:p>
        </p:txBody>
      </p:sp>
    </p:spTree>
    <p:extLst>
      <p:ext uri="{BB962C8B-B14F-4D97-AF65-F5344CB8AC3E}">
        <p14:creationId xmlns:p14="http://schemas.microsoft.com/office/powerpoint/2010/main" val="2884669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88938" y="277813"/>
            <a:ext cx="8297862" cy="779462"/>
          </a:xfrm>
        </p:spPr>
        <p:txBody>
          <a:bodyPr wrap="square" anchor="t">
            <a:normAutofit/>
          </a:bodyPr>
          <a:lstStyle/>
          <a:p>
            <a:pPr eaLnBrk="1" hangingPunct="1">
              <a:lnSpc>
                <a:spcPct val="90000"/>
              </a:lnSpc>
            </a:pPr>
            <a:r>
              <a:rPr lang="en-US" altLang="he-IL" sz="3600" b="1"/>
              <a:t>Certificate Transparency (CT) [RFC6962]</a:t>
            </a:r>
          </a:p>
        </p:txBody>
      </p:sp>
      <p:sp>
        <p:nvSpPr>
          <p:cNvPr id="50180" name="Content Placeholder 5"/>
          <p:cNvSpPr>
            <a:spLocks noGrp="1"/>
          </p:cNvSpPr>
          <p:nvPr>
            <p:ph type="body" sz="half" idx="1"/>
          </p:nvPr>
        </p:nvSpPr>
        <p:spPr>
          <a:xfrm>
            <a:off x="457199" y="1057275"/>
            <a:ext cx="4448555" cy="4981575"/>
          </a:xfrm>
        </p:spPr>
        <p:txBody>
          <a:bodyPr wrap="square" anchor="t">
            <a:normAutofit/>
          </a:bodyPr>
          <a:lstStyle/>
          <a:p>
            <a:pPr eaLnBrk="1" hangingPunct="1">
              <a:lnSpc>
                <a:spcPct val="90000"/>
              </a:lnSpc>
            </a:pPr>
            <a:r>
              <a:rPr lang="en-US" altLang="he-IL" sz="2400" dirty="0"/>
              <a:t>X.509, PKIX: CAs sign cert</a:t>
            </a:r>
          </a:p>
          <a:p>
            <a:pPr lvl="1" eaLnBrk="1" hangingPunct="1">
              <a:lnSpc>
                <a:spcPct val="90000"/>
              </a:lnSpc>
            </a:pPr>
            <a:r>
              <a:rPr lang="en-US" altLang="he-IL" sz="2000" b="1" dirty="0"/>
              <a:t>Accountability</a:t>
            </a:r>
            <a:r>
              <a:rPr lang="en-US" altLang="he-IL" sz="2000" dirty="0"/>
              <a:t>: identify issuer, </a:t>
            </a:r>
            <a:r>
              <a:rPr lang="en-US" altLang="he-IL" sz="2000" b="1" dirty="0"/>
              <a:t>given</a:t>
            </a:r>
            <a:r>
              <a:rPr lang="en-US" altLang="he-IL" sz="2000" dirty="0"/>
              <a:t> (rogue) cert</a:t>
            </a:r>
          </a:p>
          <a:p>
            <a:pPr eaLnBrk="1" hangingPunct="1">
              <a:lnSpc>
                <a:spcPct val="90000"/>
              </a:lnSpc>
            </a:pPr>
            <a:r>
              <a:rPr lang="en-US" altLang="he-IL" sz="2400" dirty="0">
                <a:solidFill>
                  <a:srgbClr val="FF0000"/>
                </a:solidFill>
              </a:rPr>
              <a:t>Challenge: find rogue cert</a:t>
            </a:r>
          </a:p>
          <a:p>
            <a:pPr lvl="1" eaLnBrk="1" hangingPunct="1">
              <a:lnSpc>
                <a:spcPct val="90000"/>
              </a:lnSpc>
            </a:pPr>
            <a:r>
              <a:rPr lang="en-US" altLang="he-IL" sz="2000" dirty="0"/>
              <a:t>Unrealistic to expect relying parties to detect !</a:t>
            </a:r>
          </a:p>
          <a:p>
            <a:pPr lvl="1" eaLnBrk="1" hangingPunct="1">
              <a:lnSpc>
                <a:spcPct val="90000"/>
              </a:lnSpc>
            </a:pPr>
            <a:r>
              <a:rPr lang="en-US" altLang="he-IL" sz="2000" dirty="0"/>
              <a:t>Google detected in Iran - since Chrome had pinned Google’s PK</a:t>
            </a:r>
          </a:p>
          <a:p>
            <a:pPr eaLnBrk="1" hangingPunct="1">
              <a:lnSpc>
                <a:spcPct val="90000"/>
              </a:lnSpc>
            </a:pPr>
            <a:r>
              <a:rPr lang="en-US" altLang="he-IL" sz="2400" dirty="0"/>
              <a:t>Proposed solution: </a:t>
            </a:r>
            <a:r>
              <a:rPr lang="en-US" altLang="he-IL" sz="2400" dirty="0">
                <a:highlight>
                  <a:srgbClr val="00FF00"/>
                </a:highlight>
              </a:rPr>
              <a:t>Certificate Transparency</a:t>
            </a:r>
          </a:p>
          <a:p>
            <a:pPr eaLnBrk="1" hangingPunct="1">
              <a:lnSpc>
                <a:spcPct val="90000"/>
              </a:lnSpc>
            </a:pPr>
            <a:r>
              <a:rPr lang="en-US" altLang="he-IL" sz="2400" dirty="0"/>
              <a:t>Functions: </a:t>
            </a:r>
            <a:r>
              <a:rPr lang="en-US" altLang="he-IL" sz="2400" b="1" dirty="0"/>
              <a:t>Logging, Monitoring and Auditing</a:t>
            </a:r>
          </a:p>
          <a:p>
            <a:pPr eaLnBrk="1" hangingPunct="1">
              <a:lnSpc>
                <a:spcPct val="90000"/>
              </a:lnSpc>
            </a:pPr>
            <a:endParaRPr lang="en-US" altLang="he-IL" sz="2400" dirty="0"/>
          </a:p>
        </p:txBody>
      </p:sp>
      <p:sp>
        <p:nvSpPr>
          <p:cNvPr id="73" name="Content Placeholder 3">
            <a:extLst>
              <a:ext uri="{FF2B5EF4-FFF2-40B4-BE49-F238E27FC236}">
                <a16:creationId xmlns:a16="http://schemas.microsoft.com/office/drawing/2014/main" id="{286DFA88-3480-49A9-AE31-6B1FE6DF8806}"/>
              </a:ext>
            </a:extLst>
          </p:cNvPr>
          <p:cNvSpPr>
            <a:spLocks noGrp="1"/>
          </p:cNvSpPr>
          <p:nvPr>
            <p:ph sz="quarter" idx="2"/>
          </p:nvPr>
        </p:nvSpPr>
        <p:spPr>
          <a:xfrm>
            <a:off x="4648200" y="1057275"/>
            <a:ext cx="4250346" cy="2414588"/>
          </a:xfrm>
        </p:spPr>
        <p:txBody>
          <a:bodyPr/>
          <a:lstStyle/>
          <a:p>
            <a:pPr lvl="1" eaLnBrk="1" hangingPunct="1">
              <a:lnSpc>
                <a:spcPct val="90000"/>
              </a:lnSpc>
            </a:pPr>
            <a:r>
              <a:rPr lang="en-US" altLang="he-IL" sz="2000" b="1" dirty="0"/>
              <a:t>Loggers </a:t>
            </a:r>
            <a:r>
              <a:rPr lang="en-US" altLang="he-IL" sz="2000" dirty="0"/>
              <a:t>provide public logs of certificates</a:t>
            </a:r>
          </a:p>
          <a:p>
            <a:pPr lvl="1" eaLnBrk="1" hangingPunct="1">
              <a:lnSpc>
                <a:spcPct val="90000"/>
              </a:lnSpc>
            </a:pPr>
            <a:r>
              <a:rPr lang="en-US" altLang="he-IL" sz="2000" b="1" dirty="0"/>
              <a:t>Monitors </a:t>
            </a:r>
            <a:r>
              <a:rPr lang="en-US" altLang="he-IL" sz="2000" dirty="0"/>
              <a:t>monitor certificates logged for detection of suspect certificates</a:t>
            </a:r>
            <a:endParaRPr lang="en-US" altLang="he-IL" sz="2000" b="1" dirty="0"/>
          </a:p>
          <a:p>
            <a:pPr lvl="1" eaLnBrk="1" hangingPunct="1">
              <a:lnSpc>
                <a:spcPct val="90000"/>
              </a:lnSpc>
            </a:pPr>
            <a:r>
              <a:rPr lang="en-US" altLang="he-IL" sz="2000" b="1" dirty="0"/>
              <a:t>Auditing </a:t>
            </a:r>
            <a:r>
              <a:rPr lang="en-US" altLang="he-IL" sz="2000" dirty="0"/>
              <a:t>(auditors?):</a:t>
            </a:r>
            <a:r>
              <a:rPr lang="en-US" altLang="he-IL" sz="2000" b="1" dirty="0"/>
              <a:t> </a:t>
            </a:r>
            <a:r>
              <a:rPr lang="en-US" altLang="he-IL" sz="2000" dirty="0"/>
              <a:t>check for misbehaving loggers</a:t>
            </a:r>
            <a:endParaRPr lang="en-US" altLang="he-IL" sz="2000" b="1" dirty="0"/>
          </a:p>
          <a:p>
            <a:endParaRPr lang="en-US" sz="4000" dirty="0"/>
          </a:p>
        </p:txBody>
      </p:sp>
      <p:pic>
        <p:nvPicPr>
          <p:cNvPr id="8" name="Picture 3" descr="image3.png">
            <a:extLst>
              <a:ext uri="{FF2B5EF4-FFF2-40B4-BE49-F238E27FC236}">
                <a16:creationId xmlns:a16="http://schemas.microsoft.com/office/drawing/2014/main" id="{A76A458D-01E5-4F19-8035-50ADD8EAE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95169" y="3480218"/>
            <a:ext cx="3375627" cy="277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a:xfrm>
            <a:off x="457200" y="6243638"/>
            <a:ext cx="2133600" cy="457200"/>
          </a:xfrm>
        </p:spPr>
        <p:txBody>
          <a:bodyPr wrap="square" anchor="b">
            <a:normAutofit/>
          </a:bodyPr>
          <a:lstStyle/>
          <a:p>
            <a:pPr>
              <a:spcAft>
                <a:spcPts val="600"/>
              </a:spcAft>
              <a:defRPr/>
            </a:pPr>
            <a:fld id="{42A3DFB3-FB59-4E4A-BBAB-A6027EC5C20A}" type="datetime1">
              <a:rPr lang="en-US" altLang="en-US" smtClean="0"/>
              <a:pPr>
                <a:spcAft>
                  <a:spcPts val="600"/>
                </a:spcAft>
                <a:defRPr/>
              </a:pPr>
              <a:t>4/5/21</a:t>
            </a:fld>
            <a:endParaRPr lang="en-US" altLang="en-US"/>
          </a:p>
        </p:txBody>
      </p:sp>
      <p:sp>
        <p:nvSpPr>
          <p:cNvPr id="7" name="Slide Number Placeholder 6"/>
          <p:cNvSpPr>
            <a:spLocks noGrp="1"/>
          </p:cNvSpPr>
          <p:nvPr>
            <p:ph type="sldNum" sz="quarter" idx="11"/>
          </p:nvPr>
        </p:nvSpPr>
        <p:spPr>
          <a:xfrm>
            <a:off x="6553200" y="6243638"/>
            <a:ext cx="2133600" cy="457200"/>
          </a:xfrm>
        </p:spPr>
        <p:txBody>
          <a:bodyPr wrap="square" anchor="b">
            <a:norm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D56E8F90-AD13-48D0-A4CA-7775388AEDE1}" type="slidenum">
              <a:rPr lang="en-US" altLang="he-IL" b="0"/>
              <a:pPr eaLnBrk="1" hangingPunct="1">
                <a:spcAft>
                  <a:spcPts val="600"/>
                </a:spcAft>
              </a:pPr>
              <a:t>30</a:t>
            </a:fld>
            <a:endParaRPr lang="en-US" altLang="he-IL" b="0"/>
          </a:p>
        </p:txBody>
      </p:sp>
      <p:sp>
        <p:nvSpPr>
          <p:cNvPr id="5" name="Rectangle: Top Corners One Rounded and One Snipped 4">
            <a:extLst>
              <a:ext uri="{FF2B5EF4-FFF2-40B4-BE49-F238E27FC236}">
                <a16:creationId xmlns:a16="http://schemas.microsoft.com/office/drawing/2014/main" id="{08935028-1238-4B7C-9A50-34F7749ECFA7}"/>
              </a:ext>
            </a:extLst>
          </p:cNvPr>
          <p:cNvSpPr/>
          <p:nvPr/>
        </p:nvSpPr>
        <p:spPr bwMode="auto">
          <a:xfrm flipH="1" flipV="1">
            <a:off x="6129265" y="3764573"/>
            <a:ext cx="2122462" cy="650876"/>
          </a:xfrm>
          <a:prstGeom prst="snipRoundRect">
            <a:avLst>
              <a:gd name="adj1" fmla="val 16667"/>
              <a:gd name="adj2" fmla="val 50000"/>
            </a:avLst>
          </a:prstGeom>
          <a:solidFill>
            <a:srgbClr val="F2BE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6" name="Rectangle: Top Corners One Rounded and One Snipped 5">
            <a:extLst>
              <a:ext uri="{FF2B5EF4-FFF2-40B4-BE49-F238E27FC236}">
                <a16:creationId xmlns:a16="http://schemas.microsoft.com/office/drawing/2014/main" id="{D1442B1C-0090-4ECB-8524-B47BFE1BFC29}"/>
              </a:ext>
            </a:extLst>
          </p:cNvPr>
          <p:cNvSpPr/>
          <p:nvPr/>
        </p:nvSpPr>
        <p:spPr bwMode="auto">
          <a:xfrm flipH="1" flipV="1">
            <a:off x="6789380" y="4849484"/>
            <a:ext cx="1754344" cy="681934"/>
          </a:xfrm>
          <a:prstGeom prst="snipRoundRect">
            <a:avLst>
              <a:gd name="adj1" fmla="val 16667"/>
              <a:gd name="adj2" fmla="val 50000"/>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4" name="Rectangle: Rounded Corners 3">
            <a:extLst>
              <a:ext uri="{FF2B5EF4-FFF2-40B4-BE49-F238E27FC236}">
                <a16:creationId xmlns:a16="http://schemas.microsoft.com/office/drawing/2014/main" id="{42F361BF-BFBD-4AAB-95B4-01951A5C0B1B}"/>
              </a:ext>
            </a:extLst>
          </p:cNvPr>
          <p:cNvSpPr/>
          <p:nvPr/>
        </p:nvSpPr>
        <p:spPr bwMode="auto">
          <a:xfrm>
            <a:off x="6857619" y="4878562"/>
            <a:ext cx="1686105" cy="249107"/>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Relying</a:t>
            </a:r>
            <a:r>
              <a:rPr kumimoji="0" lang="en-US" sz="1800" b="1" i="0" u="none" strike="noStrike" cap="none" normalizeH="0" dirty="0">
                <a:ln>
                  <a:noFill/>
                </a:ln>
                <a:solidFill>
                  <a:schemeClr val="tx1"/>
                </a:solidFill>
                <a:effectLst/>
                <a:latin typeface="Arial" pitchFamily="34" charset="0"/>
                <a:cs typeface="Arial" pitchFamily="34" charset="0"/>
              </a:rPr>
              <a:t> party</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sp>
        <p:nvSpPr>
          <p:cNvPr id="10" name="Rectangle: Rounded Corners 9">
            <a:extLst>
              <a:ext uri="{FF2B5EF4-FFF2-40B4-BE49-F238E27FC236}">
                <a16:creationId xmlns:a16="http://schemas.microsoft.com/office/drawing/2014/main" id="{95E0269C-B9D4-4A69-86A7-826ED1294122}"/>
              </a:ext>
            </a:extLst>
          </p:cNvPr>
          <p:cNvSpPr/>
          <p:nvPr/>
        </p:nvSpPr>
        <p:spPr bwMode="auto">
          <a:xfrm>
            <a:off x="7111714" y="5194829"/>
            <a:ext cx="1432010" cy="336589"/>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ym typeface="Wingdings" panose="05000000000000000000" pitchFamily="2" charset="2"/>
              </a:rPr>
              <a:t>(browser)</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a:extLst>
              <a:ext uri="{FF2B5EF4-FFF2-40B4-BE49-F238E27FC236}">
                <a16:creationId xmlns:a16="http://schemas.microsoft.com/office/drawing/2014/main" id="{630CF2C4-4ED3-449B-ABA9-FC8EA31F92BD}"/>
              </a:ext>
            </a:extLst>
          </p:cNvPr>
          <p:cNvSpPr/>
          <p:nvPr/>
        </p:nvSpPr>
        <p:spPr bwMode="auto">
          <a:xfrm>
            <a:off x="6363121" y="3916126"/>
            <a:ext cx="1888605" cy="267957"/>
          </a:xfrm>
          <a:prstGeom prst="rect">
            <a:avLst/>
          </a:prstGeom>
          <a:solidFill>
            <a:srgbClr val="F2BE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Google, CAs,…</a:t>
            </a:r>
          </a:p>
        </p:txBody>
      </p:sp>
      <p:sp>
        <p:nvSpPr>
          <p:cNvPr id="11" name="Rectangle: Rounded Corners 10">
            <a:extLst>
              <a:ext uri="{FF2B5EF4-FFF2-40B4-BE49-F238E27FC236}">
                <a16:creationId xmlns:a16="http://schemas.microsoft.com/office/drawing/2014/main" id="{1F0A371B-401D-4BDF-808F-596331C7E1CE}"/>
              </a:ext>
            </a:extLst>
          </p:cNvPr>
          <p:cNvSpPr/>
          <p:nvPr/>
        </p:nvSpPr>
        <p:spPr bwMode="auto">
          <a:xfrm>
            <a:off x="1748491" y="5619978"/>
            <a:ext cx="2743200" cy="426885"/>
          </a:xfrm>
          <a:prstGeom prst="roundRect">
            <a:avLst/>
          </a:prstGeom>
          <a:solidFill>
            <a:srgbClr val="4181E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CAs, Facebook, others</a:t>
            </a:r>
          </a:p>
        </p:txBody>
      </p:sp>
    </p:spTree>
    <p:extLst>
      <p:ext uri="{BB962C8B-B14F-4D97-AF65-F5344CB8AC3E}">
        <p14:creationId xmlns:p14="http://schemas.microsoft.com/office/powerpoint/2010/main" val="31715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3">
                                            <p:txEl>
                                              <p:pRg st="0" end="0"/>
                                            </p:txEl>
                                          </p:spTgt>
                                        </p:tgtEl>
                                        <p:attrNameLst>
                                          <p:attrName>style.visibility</p:attrName>
                                        </p:attrNameLst>
                                      </p:cBhvr>
                                      <p:to>
                                        <p:strVal val="visible"/>
                                      </p:to>
                                    </p:set>
                                    <p:animEffect transition="in" filter="fade">
                                      <p:cBhvr>
                                        <p:cTn id="13" dur="1000"/>
                                        <p:tgtEl>
                                          <p:spTgt spid="73">
                                            <p:txEl>
                                              <p:pRg st="0" end="0"/>
                                            </p:txEl>
                                          </p:spTgt>
                                        </p:tgtEl>
                                      </p:cBhvr>
                                    </p:animEffect>
                                    <p:anim calcmode="lin" valueType="num">
                                      <p:cBhvr>
                                        <p:cTn id="14"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3">
                                            <p:txEl>
                                              <p:pRg st="1" end="1"/>
                                            </p:txEl>
                                          </p:spTgt>
                                        </p:tgtEl>
                                        <p:attrNameLst>
                                          <p:attrName>style.visibility</p:attrName>
                                        </p:attrNameLst>
                                      </p:cBhvr>
                                      <p:to>
                                        <p:strVal val="visible"/>
                                      </p:to>
                                    </p:set>
                                    <p:animEffect transition="in" filter="fade">
                                      <p:cBhvr>
                                        <p:cTn id="18" dur="1000"/>
                                        <p:tgtEl>
                                          <p:spTgt spid="73">
                                            <p:txEl>
                                              <p:pRg st="1" end="1"/>
                                            </p:txEl>
                                          </p:spTgt>
                                        </p:tgtEl>
                                      </p:cBhvr>
                                    </p:animEffect>
                                    <p:anim calcmode="lin" valueType="num">
                                      <p:cBhvr>
                                        <p:cTn id="19" dur="1000" fill="hold"/>
                                        <p:tgtEl>
                                          <p:spTgt spid="7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3">
                                            <p:txEl>
                                              <p:pRg st="2" end="2"/>
                                            </p:txEl>
                                          </p:spTgt>
                                        </p:tgtEl>
                                        <p:attrNameLst>
                                          <p:attrName>style.visibility</p:attrName>
                                        </p:attrNameLst>
                                      </p:cBhvr>
                                      <p:to>
                                        <p:strVal val="visible"/>
                                      </p:to>
                                    </p:set>
                                    <p:animEffect transition="in" filter="fade">
                                      <p:cBhvr>
                                        <p:cTn id="23" dur="1000"/>
                                        <p:tgtEl>
                                          <p:spTgt spid="73">
                                            <p:txEl>
                                              <p:pRg st="2" end="2"/>
                                            </p:txEl>
                                          </p:spTgt>
                                        </p:tgtEl>
                                      </p:cBhvr>
                                    </p:animEffect>
                                    <p:anim calcmode="lin" valueType="num">
                                      <p:cBhvr>
                                        <p:cTn id="24" dur="1000" fill="hold"/>
                                        <p:tgtEl>
                                          <p:spTgt spid="7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uiExpand="1" build="p"/>
      <p:bldP spid="5" grpId="0" animBg="1"/>
      <p:bldP spid="6" grpId="0" animBg="1"/>
      <p:bldP spid="4" grpId="0" animBg="1"/>
      <p:bldP spid="10" grpId="0" animBg="1"/>
      <p:bldP spid="9"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88938" y="251179"/>
            <a:ext cx="8297862" cy="583322"/>
          </a:xfrm>
        </p:spPr>
        <p:txBody>
          <a:bodyPr/>
          <a:lstStyle/>
          <a:p>
            <a:pPr eaLnBrk="1" hangingPunct="1"/>
            <a:r>
              <a:rPr lang="en-US" altLang="he-IL" sz="3600" b="1" dirty="0">
                <a:solidFill>
                  <a:srgbClr val="0070C0"/>
                </a:solidFill>
                <a:latin typeface="Gentium Book Basic" pitchFamily="2" charset="0"/>
              </a:rPr>
              <a:t>Certificate Transparency (CT): Goals</a:t>
            </a:r>
          </a:p>
        </p:txBody>
      </p:sp>
      <p:sp>
        <p:nvSpPr>
          <p:cNvPr id="50180" name="Content Placeholder 5"/>
          <p:cNvSpPr>
            <a:spLocks noGrp="1"/>
          </p:cNvSpPr>
          <p:nvPr>
            <p:ph idx="1"/>
          </p:nvPr>
        </p:nvSpPr>
        <p:spPr>
          <a:xfrm>
            <a:off x="388937" y="899568"/>
            <a:ext cx="8509735" cy="5707253"/>
          </a:xfrm>
        </p:spPr>
        <p:txBody>
          <a:bodyPr/>
          <a:lstStyle/>
          <a:p>
            <a:pPr eaLnBrk="1" hangingPunct="1"/>
            <a:r>
              <a:rPr lang="en-US" altLang="he-IL" sz="2800" dirty="0">
                <a:latin typeface="Gentium Book Basic" pitchFamily="2" charset="0"/>
                <a:sym typeface="Wingdings" panose="05000000000000000000" pitchFamily="2" charset="2"/>
              </a:rPr>
              <a:t> Easier to detect, revoke rogue certificates</a:t>
            </a:r>
          </a:p>
          <a:p>
            <a:pPr eaLnBrk="1" hangingPunct="1"/>
            <a:r>
              <a:rPr lang="en-US" altLang="he-IL" sz="2800" dirty="0">
                <a:latin typeface="Gentium Book Basic" pitchFamily="2" charset="0"/>
                <a:sym typeface="Wingdings" panose="05000000000000000000" pitchFamily="2" charset="2"/>
              </a:rPr>
              <a:t> Easier to detect, dis-trust rogue CAs: </a:t>
            </a:r>
            <a:br>
              <a:rPr lang="en-US" altLang="he-IL" sz="2800" dirty="0">
                <a:latin typeface="Gentium Book Basic" pitchFamily="2" charset="0"/>
                <a:sym typeface="Wingdings" panose="05000000000000000000" pitchFamily="2" charset="2"/>
              </a:rPr>
            </a:br>
            <a:r>
              <a:rPr lang="en-US" altLang="he-IL" sz="2800" dirty="0">
                <a:latin typeface="Gentium Book Basic" pitchFamily="2" charset="0"/>
                <a:sym typeface="Wingdings" panose="05000000000000000000" pitchFamily="2" charset="2"/>
              </a:rPr>
              <a:t>	</a:t>
            </a:r>
            <a:r>
              <a:rPr lang="en-US" altLang="he-IL" sz="2800" dirty="0">
                <a:highlight>
                  <a:srgbClr val="00FF00"/>
                </a:highlight>
                <a:latin typeface="Gentium Book Basic" pitchFamily="2" charset="0"/>
                <a:sym typeface="Wingdings" panose="05000000000000000000" pitchFamily="2" charset="2"/>
              </a:rPr>
              <a:t>No (real) accountability without transparency ! </a:t>
            </a:r>
          </a:p>
          <a:p>
            <a:pPr eaLnBrk="1" hangingPunct="1"/>
            <a:r>
              <a:rPr lang="en-US" altLang="he-IL" sz="2800" dirty="0">
                <a:solidFill>
                  <a:srgbClr val="FF0000"/>
                </a:solidFill>
                <a:latin typeface="Gentium Book Basic" pitchFamily="2" charset="0"/>
              </a:rPr>
              <a:t>What about rogue loggers ? </a:t>
            </a:r>
          </a:p>
          <a:p>
            <a:pPr eaLnBrk="1" hangingPunct="1"/>
            <a:r>
              <a:rPr lang="en-US" altLang="he-IL" sz="2800" dirty="0">
                <a:latin typeface="Gentium Book Basic" pitchFamily="2" charset="0"/>
              </a:rPr>
              <a:t>Option 1: </a:t>
            </a:r>
            <a:r>
              <a:rPr lang="en-US" altLang="he-IL" sz="2800" dirty="0">
                <a:highlight>
                  <a:srgbClr val="FFFF00"/>
                </a:highlight>
                <a:latin typeface="Gentium Book Basic" pitchFamily="2" charset="0"/>
              </a:rPr>
              <a:t>Honest-Logger CT (HL-CT) </a:t>
            </a:r>
            <a:r>
              <a:rPr lang="en-US" altLang="he-IL" sz="2800" dirty="0">
                <a:latin typeface="Gentium Book Basic" pitchFamily="2" charset="0"/>
              </a:rPr>
              <a:t>[RFC6962] </a:t>
            </a:r>
          </a:p>
          <a:p>
            <a:pPr lvl="1" eaLnBrk="1" hangingPunct="1"/>
            <a:r>
              <a:rPr lang="en-US" altLang="he-IL" sz="2400" dirty="0">
                <a:latin typeface="Gentium Book Basic" pitchFamily="2" charset="0"/>
              </a:rPr>
              <a:t>Assume honest logger [out of two loggers – redundancy]</a:t>
            </a:r>
          </a:p>
          <a:p>
            <a:pPr lvl="1" eaLnBrk="1" hangingPunct="1"/>
            <a:r>
              <a:rPr lang="en-US" altLang="he-IL" sz="2400" dirty="0">
                <a:latin typeface="Gentium Book Basic" pitchFamily="2" charset="0"/>
              </a:rPr>
              <a:t>In Google we trust ?</a:t>
            </a:r>
          </a:p>
          <a:p>
            <a:pPr eaLnBrk="1" hangingPunct="1"/>
            <a:r>
              <a:rPr lang="en-US" altLang="he-IL" sz="2800" dirty="0">
                <a:latin typeface="Gentium Book Basic" pitchFamily="2" charset="0"/>
              </a:rPr>
              <a:t>Option 2: </a:t>
            </a:r>
            <a:r>
              <a:rPr lang="en-US" altLang="he-IL" sz="2800" dirty="0">
                <a:highlight>
                  <a:srgbClr val="FFFF00"/>
                </a:highlight>
                <a:latin typeface="Gentium Book Basic" pitchFamily="2" charset="0"/>
              </a:rPr>
              <a:t>NTTP-Secure CT (NS-CT):</a:t>
            </a:r>
            <a:endParaRPr lang="en-US" altLang="he-IL" sz="2800" dirty="0">
              <a:latin typeface="Gentium Book Basic" pitchFamily="2" charset="0"/>
            </a:endParaRPr>
          </a:p>
          <a:p>
            <a:pPr lvl="1" eaLnBrk="1" hangingPunct="1"/>
            <a:r>
              <a:rPr lang="en-US" altLang="he-IL" sz="2400" dirty="0">
                <a:latin typeface="Gentium Book Basic" pitchFamily="2" charset="0"/>
              </a:rPr>
              <a:t>Monitors, relying-parties detect misbehaving loggers</a:t>
            </a:r>
          </a:p>
          <a:p>
            <a:pPr lvl="1" eaLnBrk="1" hangingPunct="1"/>
            <a:r>
              <a:rPr lang="en-US" altLang="he-IL" sz="2400" dirty="0">
                <a:latin typeface="Gentium Book Basic" pitchFamily="2" charset="0"/>
              </a:rPr>
              <a:t>Relying party decides which </a:t>
            </a:r>
            <a:r>
              <a:rPr lang="en-US" altLang="he-IL" sz="2400" b="1" dirty="0">
                <a:latin typeface="Gentium Book Basic" pitchFamily="2" charset="0"/>
              </a:rPr>
              <a:t>monitor(s) </a:t>
            </a:r>
            <a:r>
              <a:rPr lang="en-US" altLang="he-IL" sz="2400" dirty="0">
                <a:latin typeface="Gentium Book Basic" pitchFamily="2" charset="0"/>
              </a:rPr>
              <a:t>it relies on (trusts) !</a:t>
            </a:r>
          </a:p>
          <a:p>
            <a:pPr lvl="1" eaLnBrk="1" hangingPunct="1"/>
            <a:r>
              <a:rPr lang="en-US" altLang="he-IL" sz="2400" dirty="0">
                <a:latin typeface="Gentium Book Basic" pitchFamily="2" charset="0"/>
              </a:rPr>
              <a:t>Original CT goal: </a:t>
            </a:r>
            <a:r>
              <a:rPr lang="en-US" altLang="he-IL" sz="2400" dirty="0">
                <a:highlight>
                  <a:srgbClr val="00FF00"/>
                </a:highlight>
                <a:latin typeface="Gentium Book Basic" pitchFamily="2" charset="0"/>
              </a:rPr>
              <a:t>‘no trusted third party’</a:t>
            </a:r>
          </a:p>
        </p:txBody>
      </p:sp>
      <p:sp>
        <p:nvSpPr>
          <p:cNvPr id="2" name="מציין מיקום של תאריך 1"/>
          <p:cNvSpPr>
            <a:spLocks noGrp="1"/>
          </p:cNvSpPr>
          <p:nvPr>
            <p:ph type="dt" sz="half" idx="10"/>
          </p:nvPr>
        </p:nvSpPr>
        <p:spPr/>
        <p:txBody>
          <a:bodyPr/>
          <a:lstStyle/>
          <a:p>
            <a:pPr>
              <a:defRPr/>
            </a:pPr>
            <a:fld id="{42A3DFB3-FB59-4E4A-BBAB-A6027EC5C20A}" type="datetime1">
              <a:rPr lang="en-US" altLang="en-US" sz="1600" smtClean="0"/>
              <a:t>4/5/21</a:t>
            </a:fld>
            <a:endParaRPr lang="en-US" altLang="en-US" sz="1600"/>
          </a:p>
        </p:txBody>
      </p:sp>
      <p:sp>
        <p:nvSpPr>
          <p:cNvPr id="7" name="Slide Number Placeholder 6"/>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D56E8F90-AD13-48D0-A4CA-7775388AEDE1}" type="slidenum">
              <a:rPr lang="en-US" altLang="he-IL" sz="1600" b="0">
                <a:latin typeface="Garamond" panose="02020404030301010803" pitchFamily="18" charset="0"/>
              </a:rPr>
              <a:pPr eaLnBrk="1" hangingPunct="1"/>
              <a:t>31</a:t>
            </a:fld>
            <a:endParaRPr lang="en-US" altLang="he-IL" sz="1600" b="0">
              <a:latin typeface="Garamond" panose="02020404030301010803" pitchFamily="18" charset="0"/>
            </a:endParaRPr>
          </a:p>
        </p:txBody>
      </p:sp>
    </p:spTree>
    <p:extLst>
      <p:ext uri="{BB962C8B-B14F-4D97-AF65-F5344CB8AC3E}">
        <p14:creationId xmlns:p14="http://schemas.microsoft.com/office/powerpoint/2010/main" val="119668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xEl>
                                              <p:pRg st="3" end="3"/>
                                            </p:txEl>
                                          </p:spTgt>
                                        </p:tgtEl>
                                        <p:attrNameLst>
                                          <p:attrName>style.visibility</p:attrName>
                                        </p:attrNameLst>
                                      </p:cBhvr>
                                      <p:to>
                                        <p:strVal val="visible"/>
                                      </p:to>
                                    </p:set>
                                    <p:anim calcmode="lin" valueType="num">
                                      <p:cBhvr additive="base">
                                        <p:cTn id="7"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0">
                                            <p:txEl>
                                              <p:pRg st="4" end="4"/>
                                            </p:txEl>
                                          </p:spTgt>
                                        </p:tgtEl>
                                        <p:attrNameLst>
                                          <p:attrName>style.visibility</p:attrName>
                                        </p:attrNameLst>
                                      </p:cBhvr>
                                      <p:to>
                                        <p:strVal val="visible"/>
                                      </p:to>
                                    </p:set>
                                    <p:anim calcmode="lin" valueType="num">
                                      <p:cBhvr additive="base">
                                        <p:cTn id="11"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8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180">
                                            <p:txEl>
                                              <p:pRg st="5" end="5"/>
                                            </p:txEl>
                                          </p:spTgt>
                                        </p:tgtEl>
                                        <p:attrNameLst>
                                          <p:attrName>style.visibility</p:attrName>
                                        </p:attrNameLst>
                                      </p:cBhvr>
                                      <p:to>
                                        <p:strVal val="visible"/>
                                      </p:to>
                                    </p:set>
                                    <p:anim calcmode="lin" valueType="num">
                                      <p:cBhvr additive="base">
                                        <p:cTn id="15"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0180">
                                            <p:txEl>
                                              <p:pRg st="6" end="6"/>
                                            </p:txEl>
                                          </p:spTgt>
                                        </p:tgtEl>
                                        <p:attrNameLst>
                                          <p:attrName>style.visibility</p:attrName>
                                        </p:attrNameLst>
                                      </p:cBhvr>
                                      <p:to>
                                        <p:strVal val="visible"/>
                                      </p:to>
                                    </p:set>
                                    <p:anim calcmode="lin" valueType="num">
                                      <p:cBhvr additive="base">
                                        <p:cTn id="21" dur="500" fill="hold"/>
                                        <p:tgtEl>
                                          <p:spTgt spid="50180">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80">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180">
                                            <p:txEl>
                                              <p:pRg st="7" end="7"/>
                                            </p:txEl>
                                          </p:spTgt>
                                        </p:tgtEl>
                                        <p:attrNameLst>
                                          <p:attrName>style.visibility</p:attrName>
                                        </p:attrNameLst>
                                      </p:cBhvr>
                                      <p:to>
                                        <p:strVal val="visible"/>
                                      </p:to>
                                    </p:set>
                                    <p:anim calcmode="lin" valueType="num">
                                      <p:cBhvr additive="base">
                                        <p:cTn id="25" dur="500" fill="hold"/>
                                        <p:tgtEl>
                                          <p:spTgt spid="5018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0180">
                                            <p:txEl>
                                              <p:pRg st="8" end="8"/>
                                            </p:txEl>
                                          </p:spTgt>
                                        </p:tgtEl>
                                        <p:attrNameLst>
                                          <p:attrName>style.visibility</p:attrName>
                                        </p:attrNameLst>
                                      </p:cBhvr>
                                      <p:to>
                                        <p:strVal val="visible"/>
                                      </p:to>
                                    </p:set>
                                    <p:anim calcmode="lin" valueType="num">
                                      <p:cBhvr additive="base">
                                        <p:cTn id="29" dur="500" fill="hold"/>
                                        <p:tgtEl>
                                          <p:spTgt spid="50180">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80">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0180">
                                            <p:txEl>
                                              <p:pRg st="9" end="9"/>
                                            </p:txEl>
                                          </p:spTgt>
                                        </p:tgtEl>
                                        <p:attrNameLst>
                                          <p:attrName>style.visibility</p:attrName>
                                        </p:attrNameLst>
                                      </p:cBhvr>
                                      <p:to>
                                        <p:strVal val="visible"/>
                                      </p:to>
                                    </p:set>
                                    <p:anim calcmode="lin" valueType="num">
                                      <p:cBhvr additive="base">
                                        <p:cTn id="33" dur="500" fill="hold"/>
                                        <p:tgtEl>
                                          <p:spTgt spid="50180">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8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79662" y="3101997"/>
            <a:ext cx="6937562" cy="3031277"/>
          </a:xfrm>
          <a:prstGeom prst="rect">
            <a:avLst/>
          </a:prstGeom>
        </p:spPr>
      </p:pic>
      <p:sp>
        <p:nvSpPr>
          <p:cNvPr id="2" name="Title 1"/>
          <p:cNvSpPr>
            <a:spLocks noGrp="1"/>
          </p:cNvSpPr>
          <p:nvPr>
            <p:ph type="title"/>
          </p:nvPr>
        </p:nvSpPr>
        <p:spPr>
          <a:xfrm>
            <a:off x="388938" y="277813"/>
            <a:ext cx="8297862" cy="660399"/>
          </a:xfrm>
        </p:spPr>
        <p:txBody>
          <a:bodyPr/>
          <a:lstStyle/>
          <a:p>
            <a:r>
              <a:rPr lang="en-US" dirty="0"/>
              <a:t>Honest-Logger CT: Issuing Certificate</a:t>
            </a:r>
          </a:p>
        </p:txBody>
      </p:sp>
      <p:sp>
        <p:nvSpPr>
          <p:cNvPr id="3" name="Content Placeholder 2"/>
          <p:cNvSpPr>
            <a:spLocks noGrp="1"/>
          </p:cNvSpPr>
          <p:nvPr>
            <p:ph idx="1"/>
          </p:nvPr>
        </p:nvSpPr>
        <p:spPr>
          <a:xfrm>
            <a:off x="397494" y="938212"/>
            <a:ext cx="8229600" cy="2137901"/>
          </a:xfrm>
        </p:spPr>
        <p:txBody>
          <a:bodyPr/>
          <a:lstStyle/>
          <a:p>
            <a:r>
              <a:rPr lang="en-US" sz="2400" dirty="0"/>
              <a:t>Subject, e.g. website, sends request</a:t>
            </a:r>
          </a:p>
          <a:p>
            <a:pPr lvl="1"/>
            <a:r>
              <a:rPr lang="en-US" sz="2000" dirty="0"/>
              <a:t>Request contains ‘To Be Signed’ fields: name, public-key</a:t>
            </a:r>
          </a:p>
          <a:p>
            <a:r>
              <a:rPr lang="en-US" sz="2400" dirty="0"/>
              <a:t>CA validates request, signs cert, sends to </a:t>
            </a:r>
            <a:r>
              <a:rPr lang="en-US" sz="2400" b="1" dirty="0"/>
              <a:t>logger</a:t>
            </a:r>
          </a:p>
          <a:p>
            <a:r>
              <a:rPr lang="en-US" sz="2400" dirty="0"/>
              <a:t>Logger adds cert to log, signs and returns (signed) </a:t>
            </a:r>
            <a:r>
              <a:rPr lang="en-US" sz="2400" b="1" dirty="0"/>
              <a:t>SCT</a:t>
            </a:r>
          </a:p>
          <a:p>
            <a:r>
              <a:rPr lang="en-US" sz="2400" dirty="0"/>
              <a:t>CA sends cert + SCT to subject (e.g., website)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32</a:t>
            </a:fld>
            <a:endParaRPr lang="en-US" altLang="en-US"/>
          </a:p>
        </p:txBody>
      </p:sp>
      <p:sp>
        <p:nvSpPr>
          <p:cNvPr id="6" name="TextBox 5">
            <a:extLst>
              <a:ext uri="{FF2B5EF4-FFF2-40B4-BE49-F238E27FC236}">
                <a16:creationId xmlns:a16="http://schemas.microsoft.com/office/drawing/2014/main" id="{1D77E18A-6BDF-44FB-B24E-5C1E3FD6C3AF}"/>
              </a:ext>
            </a:extLst>
          </p:cNvPr>
          <p:cNvSpPr txBox="1"/>
          <p:nvPr/>
        </p:nvSpPr>
        <p:spPr>
          <a:xfrm>
            <a:off x="64284" y="3781887"/>
            <a:ext cx="1143079" cy="523220"/>
          </a:xfrm>
          <a:prstGeom prst="rect">
            <a:avLst/>
          </a:prstGeom>
          <a:noFill/>
        </p:spPr>
        <p:txBody>
          <a:bodyPr wrap="square" rtlCol="0">
            <a:spAutoFit/>
          </a:bodyPr>
          <a:lstStyle/>
          <a:p>
            <a:r>
              <a:rPr lang="en-US" sz="1400" b="0" dirty="0"/>
              <a:t>TBS=To Be</a:t>
            </a:r>
          </a:p>
          <a:p>
            <a:r>
              <a:rPr lang="en-US" sz="1400" b="0" dirty="0"/>
              <a:t>Signed</a:t>
            </a:r>
          </a:p>
        </p:txBody>
      </p:sp>
    </p:spTree>
    <p:extLst>
      <p:ext uri="{BB962C8B-B14F-4D97-AF65-F5344CB8AC3E}">
        <p14:creationId xmlns:p14="http://schemas.microsoft.com/office/powerpoint/2010/main" val="539780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591C3FA-92C1-4C70-B795-727DC1F84B4C}" type="slidenum">
              <a:rPr lang="en-US" altLang="he-IL" b="0">
                <a:latin typeface="Garamond" panose="02020404030301010803" pitchFamily="18" charset="0"/>
              </a:rPr>
              <a:pPr eaLnBrk="1" hangingPunct="1"/>
              <a:t>33</a:t>
            </a:fld>
            <a:endParaRPr lang="en-US" altLang="he-IL" b="0">
              <a:latin typeface="Garamond" panose="02020404030301010803" pitchFamily="18" charset="0"/>
            </a:endParaRPr>
          </a:p>
        </p:txBody>
      </p:sp>
      <p:pic>
        <p:nvPicPr>
          <p:cNvPr id="51203" name="Content Placeholder 6" descr="image4.p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1" t="12331" r="155" b="28171"/>
          <a:stretch/>
        </p:blipFill>
        <p:spPr>
          <a:xfrm>
            <a:off x="237978" y="1058551"/>
            <a:ext cx="5603578" cy="5094598"/>
          </a:xfrm>
        </p:spPr>
      </p:pic>
      <p:sp>
        <p:nvSpPr>
          <p:cNvPr id="2" name="מציין מיקום של תאריך 1"/>
          <p:cNvSpPr>
            <a:spLocks noGrp="1"/>
          </p:cNvSpPr>
          <p:nvPr>
            <p:ph type="dt" sz="half" idx="10"/>
          </p:nvPr>
        </p:nvSpPr>
        <p:spPr/>
        <p:txBody>
          <a:bodyPr/>
          <a:lstStyle/>
          <a:p>
            <a:pPr>
              <a:defRPr/>
            </a:pPr>
            <a:fld id="{061BCB3C-CA64-4BA3-A4ED-4CC1E3647E51}" type="datetime1">
              <a:rPr lang="en-US" altLang="en-US" smtClean="0"/>
              <a:t>4/5/21</a:t>
            </a:fld>
            <a:endParaRPr lang="en-US" altLang="en-US"/>
          </a:p>
        </p:txBody>
      </p:sp>
      <p:sp>
        <p:nvSpPr>
          <p:cNvPr id="3" name="TextBox 2"/>
          <p:cNvSpPr txBox="1"/>
          <p:nvPr/>
        </p:nvSpPr>
        <p:spPr>
          <a:xfrm flipH="1">
            <a:off x="5546586" y="1474049"/>
            <a:ext cx="3359436" cy="1200329"/>
          </a:xfrm>
          <a:prstGeom prst="rect">
            <a:avLst/>
          </a:prstGeom>
          <a:solidFill>
            <a:srgbClr val="F6FEAE"/>
          </a:solidFill>
        </p:spPr>
        <p:txBody>
          <a:bodyPr wrap="square" rtlCol="0">
            <a:spAutoFit/>
          </a:bodyPr>
          <a:lstStyle/>
          <a:p>
            <a:r>
              <a:rPr lang="en-US" dirty="0">
                <a:solidFill>
                  <a:srgbClr val="0000FF"/>
                </a:solidFill>
              </a:rPr>
              <a:t>SCT</a:t>
            </a:r>
            <a:r>
              <a:rPr lang="en-US" b="0" dirty="0">
                <a:solidFill>
                  <a:srgbClr val="0000FF"/>
                </a:solidFill>
              </a:rPr>
              <a:t>: Signed </a:t>
            </a:r>
          </a:p>
          <a:p>
            <a:r>
              <a:rPr lang="en-US" b="0" dirty="0">
                <a:solidFill>
                  <a:srgbClr val="0000FF"/>
                </a:solidFill>
              </a:rPr>
              <a:t>Certificate Timestamp</a:t>
            </a:r>
          </a:p>
          <a:p>
            <a:r>
              <a:rPr lang="en-US" b="0" dirty="0"/>
              <a:t>(time that the certificate was added to log, serial number)</a:t>
            </a:r>
          </a:p>
        </p:txBody>
      </p:sp>
      <p:sp>
        <p:nvSpPr>
          <p:cNvPr id="7" name="Title 1">
            <a:extLst>
              <a:ext uri="{FF2B5EF4-FFF2-40B4-BE49-F238E27FC236}">
                <a16:creationId xmlns:a16="http://schemas.microsoft.com/office/drawing/2014/main" id="{C11E6300-CD7E-4D1A-BFC9-A28633941C4E}"/>
              </a:ext>
            </a:extLst>
          </p:cNvPr>
          <p:cNvSpPr txBox="1">
            <a:spLocks/>
          </p:cNvSpPr>
          <p:nvPr/>
        </p:nvSpPr>
        <p:spPr>
          <a:xfrm>
            <a:off x="388938" y="277813"/>
            <a:ext cx="8297862" cy="660399"/>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r>
              <a:rPr lang="en-US" b="0" kern="0" dirty="0"/>
              <a:t>  X.509    vs.  HL-CT: Issuing process</a:t>
            </a:r>
          </a:p>
        </p:txBody>
      </p:sp>
      <p:pic>
        <p:nvPicPr>
          <p:cNvPr id="8" name="Content Placeholder 6" descr="image4.png">
            <a:extLst>
              <a:ext uri="{FF2B5EF4-FFF2-40B4-BE49-F238E27FC236}">
                <a16:creationId xmlns:a16="http://schemas.microsoft.com/office/drawing/2014/main" id="{5F6931A4-63E1-4CDB-BBA7-3D2FE215E7FB}"/>
              </a:ext>
            </a:extLst>
          </p:cNvPr>
          <p:cNvPicPr>
            <a:picLocks noChangeAspect="1"/>
          </p:cNvPicPr>
          <p:nvPr/>
        </p:nvPicPr>
        <p:blipFill rotWithShape="1">
          <a:blip r:embed="rId2">
            <a:extLst>
              <a:ext uri="{28A0092B-C50C-407E-A947-70E740481C1C}">
                <a14:useLocalDpi xmlns:a14="http://schemas.microsoft.com/office/drawing/2010/main" val="0"/>
              </a:ext>
            </a:extLst>
          </a:blip>
          <a:srcRect l="13892" t="72591" r="23471" b="5713"/>
          <a:stretch/>
        </p:blipFill>
        <p:spPr bwMode="auto">
          <a:xfrm>
            <a:off x="5546586" y="3089876"/>
            <a:ext cx="3359436" cy="177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497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143668"/>
            <a:ext cx="8297862" cy="566737"/>
          </a:xfrm>
        </p:spPr>
        <p:txBody>
          <a:bodyPr/>
          <a:lstStyle/>
          <a:p>
            <a:r>
              <a:rPr lang="en-US" sz="4000" dirty="0"/>
              <a:t>Honest-Logger CT: Issuing Certificate</a:t>
            </a:r>
          </a:p>
        </p:txBody>
      </p:sp>
      <p:sp>
        <p:nvSpPr>
          <p:cNvPr id="5" name="Content Placeholder 4"/>
          <p:cNvSpPr>
            <a:spLocks noGrp="1"/>
          </p:cNvSpPr>
          <p:nvPr>
            <p:ph idx="1"/>
          </p:nvPr>
        </p:nvSpPr>
        <p:spPr>
          <a:xfrm>
            <a:off x="388938" y="938212"/>
            <a:ext cx="8462099" cy="4981575"/>
          </a:xfrm>
        </p:spPr>
        <p:txBody>
          <a:bodyPr/>
          <a:lstStyle/>
          <a:p>
            <a:r>
              <a:rPr lang="en-US" sz="2400" dirty="0"/>
              <a:t>Issuer (CA) must send every cert to logger</a:t>
            </a:r>
          </a:p>
          <a:p>
            <a:r>
              <a:rPr lang="en-US" sz="2400" dirty="0"/>
              <a:t>Logger returns </a:t>
            </a:r>
            <a:r>
              <a:rPr lang="en-US" sz="2400" dirty="0">
                <a:solidFill>
                  <a:srgbClr val="0000FF"/>
                </a:solidFill>
              </a:rPr>
              <a:t>Signed Certificate Timestamp (SCT)</a:t>
            </a:r>
          </a:p>
          <a:p>
            <a:pPr lvl="1"/>
            <a:r>
              <a:rPr lang="en-US" sz="2000" dirty="0"/>
              <a:t>Validate that the cert was logged at given time</a:t>
            </a:r>
          </a:p>
          <a:p>
            <a:r>
              <a:rPr lang="en-US" sz="2400" dirty="0"/>
              <a:t>CA gives cert, SCT to subject (e.g., website)</a:t>
            </a:r>
          </a:p>
          <a:p>
            <a:r>
              <a:rPr lang="en-US" sz="2400" dirty="0"/>
              <a:t>Subject sends SCT (with cert) to relying party</a:t>
            </a:r>
          </a:p>
          <a:p>
            <a:r>
              <a:rPr lang="en-US" sz="2400" dirty="0"/>
              <a:t>Relying party ‘knows’ cert was logged (and when)</a:t>
            </a:r>
          </a:p>
          <a:p>
            <a:r>
              <a:rPr lang="en-US" sz="2400" dirty="0">
                <a:solidFill>
                  <a:srgbClr val="FF0000"/>
                </a:solidFill>
              </a:rPr>
              <a:t>How do we use logs to detect rogue certs?</a:t>
            </a:r>
          </a:p>
          <a:p>
            <a:pPr marL="0" indent="0">
              <a:buNone/>
            </a:pPr>
            <a:endParaRPr lang="en-US" sz="2400" b="1" dirty="0">
              <a:latin typeface="Arial" pitchFamily="34" charset="0"/>
              <a:cs typeface="Arial" pitchFamily="34" charset="0"/>
            </a:endParaRPr>
          </a:p>
          <a:p>
            <a:endParaRPr lang="en-US" sz="2400" dirty="0"/>
          </a:p>
        </p:txBody>
      </p:sp>
      <p:sp>
        <p:nvSpPr>
          <p:cNvPr id="2" name="Date Placeholder 1"/>
          <p:cNvSpPr>
            <a:spLocks noGrp="1"/>
          </p:cNvSpPr>
          <p:nvPr>
            <p:ph type="dt" sz="half" idx="10"/>
          </p:nvPr>
        </p:nvSpPr>
        <p:spPr/>
        <p:txBody>
          <a:bodyPr/>
          <a:lstStyle/>
          <a:p>
            <a:pPr>
              <a:defRPr/>
            </a:pPr>
            <a:fld id="{016C0B36-3B97-4AD2-A89D-ECE8B0B4538E}" type="datetime1">
              <a:rPr lang="en-US" altLang="en-US" smtClean="0"/>
              <a:t>4/5/21</a:t>
            </a:fld>
            <a:endParaRPr lang="en-US" altLang="en-US"/>
          </a:p>
        </p:txBody>
      </p:sp>
      <p:sp>
        <p:nvSpPr>
          <p:cNvPr id="3" name="Slide Number Placeholder 2"/>
          <p:cNvSpPr>
            <a:spLocks noGrp="1"/>
          </p:cNvSpPr>
          <p:nvPr>
            <p:ph type="sldNum" sz="quarter" idx="11"/>
          </p:nvPr>
        </p:nvSpPr>
        <p:spPr/>
        <p:txBody>
          <a:bodyPr/>
          <a:lstStyle/>
          <a:p>
            <a:fld id="{BC8C7E66-6E32-44A6-8F44-4948CDF06D45}" type="slidenum">
              <a:rPr lang="he-IL" altLang="en-US" smtClean="0"/>
              <a:pPr/>
              <a:t>34</a:t>
            </a:fld>
            <a:endParaRPr lang="en-US" altLang="en-US"/>
          </a:p>
        </p:txBody>
      </p:sp>
      <p:pic>
        <p:nvPicPr>
          <p:cNvPr id="7" name="Picture 6">
            <a:extLst>
              <a:ext uri="{FF2B5EF4-FFF2-40B4-BE49-F238E27FC236}">
                <a16:creationId xmlns:a16="http://schemas.microsoft.com/office/drawing/2014/main" id="{B4AA67E4-0663-47F8-8691-3648EA1CBBCE}"/>
              </a:ext>
            </a:extLst>
          </p:cNvPr>
          <p:cNvPicPr>
            <a:picLocks noChangeAspect="1"/>
          </p:cNvPicPr>
          <p:nvPr/>
        </p:nvPicPr>
        <p:blipFill>
          <a:blip r:embed="rId2"/>
          <a:stretch>
            <a:fillRect/>
          </a:stretch>
        </p:blipFill>
        <p:spPr>
          <a:xfrm>
            <a:off x="1992132" y="3913407"/>
            <a:ext cx="4962512" cy="2168305"/>
          </a:xfrm>
          <a:prstGeom prst="rect">
            <a:avLst/>
          </a:prstGeom>
        </p:spPr>
      </p:pic>
    </p:spTree>
    <p:extLst>
      <p:ext uri="{BB962C8B-B14F-4D97-AF65-F5344CB8AC3E}">
        <p14:creationId xmlns:p14="http://schemas.microsoft.com/office/powerpoint/2010/main" val="3865950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277813"/>
            <a:ext cx="8297862" cy="779462"/>
          </a:xfrm>
        </p:spPr>
        <p:txBody>
          <a:bodyPr wrap="square" anchor="t">
            <a:normAutofit/>
          </a:bodyPr>
          <a:lstStyle/>
          <a:p>
            <a:r>
              <a:rPr lang="en-US" dirty="0"/>
              <a:t>Detecting rogue certs in log: Monitors</a:t>
            </a:r>
          </a:p>
        </p:txBody>
      </p:sp>
      <p:sp>
        <p:nvSpPr>
          <p:cNvPr id="2" name="Date Placeholder 1"/>
          <p:cNvSpPr>
            <a:spLocks noGrp="1"/>
          </p:cNvSpPr>
          <p:nvPr>
            <p:ph type="dt" sz="half" idx="10"/>
          </p:nvPr>
        </p:nvSpPr>
        <p:spPr>
          <a:xfrm>
            <a:off x="457200" y="6243638"/>
            <a:ext cx="2133600" cy="457200"/>
          </a:xfrm>
        </p:spPr>
        <p:txBody>
          <a:bodyPr wrap="square" anchor="b">
            <a:normAutofit/>
          </a:bodyPr>
          <a:lstStyle/>
          <a:p>
            <a:pPr>
              <a:spcAft>
                <a:spcPts val="600"/>
              </a:spcAft>
              <a:defRPr/>
            </a:pPr>
            <a:fld id="{016C0B36-3B97-4AD2-A89D-ECE8B0B4538E}" type="datetime1">
              <a:rPr lang="en-US" altLang="en-US" smtClean="0"/>
              <a:pPr>
                <a:spcAft>
                  <a:spcPts val="600"/>
                </a:spcAft>
                <a:defRPr/>
              </a:pPr>
              <a:t>4/5/21</a:t>
            </a:fld>
            <a:endParaRPr lang="en-US" altLang="en-US"/>
          </a:p>
        </p:txBody>
      </p:sp>
      <p:sp>
        <p:nvSpPr>
          <p:cNvPr id="3" name="Slide Number Placeholder 2"/>
          <p:cNvSpPr>
            <a:spLocks noGrp="1"/>
          </p:cNvSpPr>
          <p:nvPr>
            <p:ph type="sldNum" sz="quarter" idx="11"/>
          </p:nvPr>
        </p:nvSpPr>
        <p:spPr>
          <a:xfrm>
            <a:off x="6954644" y="6332847"/>
            <a:ext cx="2133600" cy="457200"/>
          </a:xfrm>
        </p:spPr>
        <p:txBody>
          <a:bodyPr wrap="square" anchor="b">
            <a:normAutofit/>
          </a:bodyPr>
          <a:lstStyle/>
          <a:p>
            <a:pPr>
              <a:spcAft>
                <a:spcPts val="600"/>
              </a:spcAft>
            </a:pPr>
            <a:fld id="{BC8C7E66-6E32-44A6-8F44-4948CDF06D45}" type="slidenum">
              <a:rPr lang="he-IL" altLang="en-US" smtClean="0"/>
              <a:pPr>
                <a:spcAft>
                  <a:spcPts val="600"/>
                </a:spcAft>
              </a:pPr>
              <a:t>35</a:t>
            </a:fld>
            <a:endParaRPr lang="en-US" altLang="en-US"/>
          </a:p>
        </p:txBody>
      </p:sp>
      <p:graphicFrame>
        <p:nvGraphicFramePr>
          <p:cNvPr id="7" name="Content Placeholder 4">
            <a:extLst>
              <a:ext uri="{FF2B5EF4-FFF2-40B4-BE49-F238E27FC236}">
                <a16:creationId xmlns:a16="http://schemas.microsoft.com/office/drawing/2014/main" id="{BB65BBC2-0A18-452A-BE19-D66030EA2B92}"/>
              </a:ext>
            </a:extLst>
          </p:cNvPr>
          <p:cNvGraphicFramePr>
            <a:graphicFrameLocks noGrp="1"/>
          </p:cNvGraphicFramePr>
          <p:nvPr>
            <p:ph idx="1"/>
            <p:extLst>
              <p:ext uri="{D42A27DB-BD31-4B8C-83A1-F6EECF244321}">
                <p14:modId xmlns:p14="http://schemas.microsoft.com/office/powerpoint/2010/main" val="747305364"/>
              </p:ext>
            </p:extLst>
          </p:nvPr>
        </p:nvGraphicFramePr>
        <p:xfrm>
          <a:off x="457200" y="1149350"/>
          <a:ext cx="8229600" cy="498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355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7" y="277813"/>
            <a:ext cx="8599717" cy="779462"/>
          </a:xfrm>
        </p:spPr>
        <p:txBody>
          <a:bodyPr/>
          <a:lstStyle/>
          <a:p>
            <a:r>
              <a:rPr lang="en-US" sz="4000" dirty="0"/>
              <a:t>Monitor Detects Rogue Certificates</a:t>
            </a:r>
          </a:p>
        </p:txBody>
      </p:sp>
      <p:sp>
        <p:nvSpPr>
          <p:cNvPr id="3" name="Content Placeholder 2"/>
          <p:cNvSpPr>
            <a:spLocks noGrp="1"/>
          </p:cNvSpPr>
          <p:nvPr>
            <p:ph idx="1"/>
          </p:nvPr>
        </p:nvSpPr>
        <p:spPr>
          <a:xfrm>
            <a:off x="457200" y="1026605"/>
            <a:ext cx="8452624" cy="4981575"/>
          </a:xfrm>
        </p:spPr>
        <p:txBody>
          <a:bodyPr/>
          <a:lstStyle/>
          <a:p>
            <a:r>
              <a:rPr lang="en-US" sz="2800" dirty="0"/>
              <a:t>Owner asks to monitor relevant domain names</a:t>
            </a:r>
            <a:br>
              <a:rPr lang="en-US" sz="2800" dirty="0"/>
            </a:br>
            <a:br>
              <a:rPr lang="en-US" sz="2800" dirty="0"/>
            </a:br>
            <a:br>
              <a:rPr lang="en-US" sz="2800" dirty="0"/>
            </a:br>
            <a:br>
              <a:rPr lang="en-US" sz="2800" dirty="0"/>
            </a:br>
            <a:br>
              <a:rPr lang="en-US" sz="2800" dirty="0"/>
            </a:br>
            <a:br>
              <a:rPr lang="en-US" sz="2800" dirty="0"/>
            </a:br>
            <a:endParaRPr lang="en-US" sz="2800" dirty="0"/>
          </a:p>
          <a:p>
            <a:r>
              <a:rPr lang="en-US" sz="2400" dirty="0"/>
              <a:t>Monitor asks for certs [Range, e.g., all new]</a:t>
            </a:r>
          </a:p>
          <a:p>
            <a:pPr lvl="1"/>
            <a:r>
              <a:rPr lang="en-US" sz="2000" dirty="0"/>
              <a:t>Usually periodically; assume daily (typical)</a:t>
            </a:r>
            <a:br>
              <a:rPr lang="en-US" sz="2000" dirty="0"/>
            </a:br>
            <a:endParaRPr lang="en-US" sz="2000" dirty="0"/>
          </a:p>
          <a:p>
            <a:r>
              <a:rPr lang="en-US" sz="2400" dirty="0"/>
              <a:t>Monitor sends to owner new certs for same domain name</a:t>
            </a:r>
          </a:p>
          <a:p>
            <a:pPr lvl="1"/>
            <a:r>
              <a:rPr lang="en-US" sz="2000" dirty="0"/>
              <a:t>Or suspect as misleading: combo, homographic, similar,…</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36</a:t>
            </a:fld>
            <a:endParaRPr lang="en-US" altLang="en-US"/>
          </a:p>
        </p:txBody>
      </p:sp>
      <p:sp>
        <p:nvSpPr>
          <p:cNvPr id="6" name="Rounded Rectangle 5"/>
          <p:cNvSpPr/>
          <p:nvPr/>
        </p:nvSpPr>
        <p:spPr bwMode="auto">
          <a:xfrm>
            <a:off x="7125143" y="2231331"/>
            <a:ext cx="1194099"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Logger</a:t>
            </a:r>
          </a:p>
        </p:txBody>
      </p:sp>
      <p:sp>
        <p:nvSpPr>
          <p:cNvPr id="18" name="Rounded Rectangle 17"/>
          <p:cNvSpPr/>
          <p:nvPr/>
        </p:nvSpPr>
        <p:spPr bwMode="auto">
          <a:xfrm>
            <a:off x="4087901" y="1813842"/>
            <a:ext cx="1211131" cy="15156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Monitor</a:t>
            </a:r>
          </a:p>
        </p:txBody>
      </p:sp>
      <p:cxnSp>
        <p:nvCxnSpPr>
          <p:cNvPr id="20" name="Straight Arrow Connector 19"/>
          <p:cNvCxnSpPr/>
          <p:nvPr/>
        </p:nvCxnSpPr>
        <p:spPr bwMode="auto">
          <a:xfrm flipH="1">
            <a:off x="5319651" y="2461703"/>
            <a:ext cx="1764255" cy="1565"/>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476853" y="1774820"/>
            <a:ext cx="1351652" cy="646331"/>
          </a:xfrm>
          <a:prstGeom prst="rect">
            <a:avLst/>
          </a:prstGeom>
          <a:solidFill>
            <a:schemeClr val="accent6">
              <a:lumMod val="20000"/>
              <a:lumOff val="80000"/>
            </a:schemeClr>
          </a:solidFill>
        </p:spPr>
        <p:txBody>
          <a:bodyPr wrap="none" rtlCol="0">
            <a:spAutoFit/>
          </a:bodyPr>
          <a:lstStyle/>
          <a:p>
            <a:r>
              <a:rPr lang="en-US" b="0"/>
              <a:t>Send certs</a:t>
            </a:r>
            <a:br>
              <a:rPr lang="en-US" b="0"/>
            </a:br>
            <a:r>
              <a:rPr lang="en-US" b="0"/>
              <a:t> [from.. to..]</a:t>
            </a:r>
          </a:p>
        </p:txBody>
      </p:sp>
      <p:cxnSp>
        <p:nvCxnSpPr>
          <p:cNvPr id="23" name="Straight Arrow Connector 22"/>
          <p:cNvCxnSpPr/>
          <p:nvPr/>
        </p:nvCxnSpPr>
        <p:spPr bwMode="auto">
          <a:xfrm>
            <a:off x="5340269" y="2615935"/>
            <a:ext cx="1743636" cy="7139"/>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5617917" y="2683135"/>
            <a:ext cx="1210588" cy="369332"/>
          </a:xfrm>
          <a:prstGeom prst="rect">
            <a:avLst/>
          </a:prstGeom>
          <a:solidFill>
            <a:srgbClr val="FFFFCC"/>
          </a:solidFill>
        </p:spPr>
        <p:txBody>
          <a:bodyPr wrap="none" rtlCol="0">
            <a:spAutoFit/>
          </a:bodyPr>
          <a:lstStyle/>
          <a:p>
            <a:r>
              <a:rPr lang="en-US" b="0"/>
              <a:t>New certs</a:t>
            </a:r>
          </a:p>
        </p:txBody>
      </p:sp>
      <p:sp>
        <p:nvSpPr>
          <p:cNvPr id="31" name="Rounded Rectangle 30"/>
          <p:cNvSpPr/>
          <p:nvPr/>
        </p:nvSpPr>
        <p:spPr bwMode="auto">
          <a:xfrm>
            <a:off x="1071277" y="1813842"/>
            <a:ext cx="1211131" cy="15156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Domain</a:t>
            </a:r>
          </a:p>
          <a:p>
            <a:pPr marL="0" marR="0" indent="0" algn="ctr" defTabSz="914400" rtl="0" eaLnBrk="1" fontAlgn="base" latinLnBrk="0" hangingPunct="1">
              <a:lnSpc>
                <a:spcPct val="100000"/>
              </a:lnSpc>
              <a:spcBef>
                <a:spcPct val="0"/>
              </a:spcBef>
              <a:spcAft>
                <a:spcPct val="0"/>
              </a:spcAft>
              <a:buClrTx/>
              <a:buSzTx/>
              <a:buFontTx/>
              <a:buNone/>
              <a:tabLst/>
            </a:pPr>
            <a:r>
              <a:rPr lang="en-US"/>
              <a:t>owner</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cxnSp>
        <p:nvCxnSpPr>
          <p:cNvPr id="32" name="Straight Arrow Connector 31"/>
          <p:cNvCxnSpPr/>
          <p:nvPr/>
        </p:nvCxnSpPr>
        <p:spPr bwMode="auto">
          <a:xfrm flipH="1">
            <a:off x="2282409" y="2187179"/>
            <a:ext cx="1764255" cy="1565"/>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2360520" y="1767055"/>
            <a:ext cx="1582274" cy="369332"/>
          </a:xfrm>
          <a:prstGeom prst="rect">
            <a:avLst/>
          </a:prstGeom>
          <a:solidFill>
            <a:schemeClr val="accent6">
              <a:lumMod val="20000"/>
              <a:lumOff val="80000"/>
            </a:schemeClr>
          </a:solidFill>
        </p:spPr>
        <p:txBody>
          <a:bodyPr wrap="square" rtlCol="0">
            <a:spAutoFit/>
          </a:bodyPr>
          <a:lstStyle/>
          <a:p>
            <a:pPr algn="ctr"/>
            <a:r>
              <a:rPr lang="en-US" b="0"/>
              <a:t>Domain(s), $</a:t>
            </a:r>
          </a:p>
        </p:txBody>
      </p:sp>
      <p:cxnSp>
        <p:nvCxnSpPr>
          <p:cNvPr id="34" name="Straight Arrow Connector 33"/>
          <p:cNvCxnSpPr/>
          <p:nvPr/>
        </p:nvCxnSpPr>
        <p:spPr bwMode="auto">
          <a:xfrm>
            <a:off x="2293244" y="2825661"/>
            <a:ext cx="1743636" cy="7139"/>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427515" y="2885569"/>
            <a:ext cx="1556836" cy="923330"/>
          </a:xfrm>
          <a:prstGeom prst="rect">
            <a:avLst/>
          </a:prstGeom>
          <a:solidFill>
            <a:srgbClr val="FFFFCC"/>
          </a:solidFill>
        </p:spPr>
        <p:txBody>
          <a:bodyPr wrap="none" rtlCol="0">
            <a:spAutoFit/>
          </a:bodyPr>
          <a:lstStyle/>
          <a:p>
            <a:r>
              <a:rPr lang="en-US" b="0" dirty="0"/>
              <a:t>New certs</a:t>
            </a:r>
          </a:p>
          <a:p>
            <a:r>
              <a:rPr lang="en-US" b="0" dirty="0"/>
              <a:t>for domain</a:t>
            </a:r>
          </a:p>
          <a:p>
            <a:r>
              <a:rPr lang="en-US" b="0" dirty="0"/>
              <a:t>or misleading</a:t>
            </a:r>
          </a:p>
        </p:txBody>
      </p:sp>
      <p:sp>
        <p:nvSpPr>
          <p:cNvPr id="36" name="Rounded Rectangle 35"/>
          <p:cNvSpPr/>
          <p:nvPr/>
        </p:nvSpPr>
        <p:spPr bwMode="auto">
          <a:xfrm>
            <a:off x="7277543" y="2383731"/>
            <a:ext cx="1194099"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Logger</a:t>
            </a:r>
          </a:p>
        </p:txBody>
      </p:sp>
      <p:sp>
        <p:nvSpPr>
          <p:cNvPr id="37" name="Rounded Rectangle 36"/>
          <p:cNvSpPr/>
          <p:nvPr/>
        </p:nvSpPr>
        <p:spPr bwMode="auto">
          <a:xfrm>
            <a:off x="7429943" y="2536131"/>
            <a:ext cx="1194099"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Logger</a:t>
            </a:r>
          </a:p>
        </p:txBody>
      </p:sp>
    </p:spTree>
    <p:extLst>
      <p:ext uri="{BB962C8B-B14F-4D97-AF65-F5344CB8AC3E}">
        <p14:creationId xmlns:p14="http://schemas.microsoft.com/office/powerpoint/2010/main" val="3239035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Monitoring in Honest-Logger CT</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37</a:t>
            </a:fld>
            <a:endParaRPr lang="en-US" altLang="en-US"/>
          </a:p>
        </p:txBody>
      </p:sp>
      <p:pic>
        <p:nvPicPr>
          <p:cNvPr id="3" name="Picture 2">
            <a:extLst>
              <a:ext uri="{FF2B5EF4-FFF2-40B4-BE49-F238E27FC236}">
                <a16:creationId xmlns:a16="http://schemas.microsoft.com/office/drawing/2014/main" id="{DDC99733-E115-46A4-9E2E-55D81349089F}"/>
              </a:ext>
            </a:extLst>
          </p:cNvPr>
          <p:cNvPicPr>
            <a:picLocks noChangeAspect="1"/>
          </p:cNvPicPr>
          <p:nvPr/>
        </p:nvPicPr>
        <p:blipFill>
          <a:blip r:embed="rId3"/>
          <a:stretch>
            <a:fillRect/>
          </a:stretch>
        </p:blipFill>
        <p:spPr>
          <a:xfrm>
            <a:off x="634586" y="1137424"/>
            <a:ext cx="7970630" cy="4638907"/>
          </a:xfrm>
          <a:prstGeom prst="rect">
            <a:avLst/>
          </a:prstGeom>
        </p:spPr>
      </p:pic>
    </p:spTree>
    <p:extLst>
      <p:ext uri="{BB962C8B-B14F-4D97-AF65-F5344CB8AC3E}">
        <p14:creationId xmlns:p14="http://schemas.microsoft.com/office/powerpoint/2010/main" val="1661973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0E336C-07DB-481E-824B-153F0327D5C9}"/>
              </a:ext>
            </a:extLst>
          </p:cNvPr>
          <p:cNvPicPr>
            <a:picLocks noChangeAspect="1"/>
          </p:cNvPicPr>
          <p:nvPr/>
        </p:nvPicPr>
        <p:blipFill>
          <a:blip r:embed="rId2"/>
          <a:stretch>
            <a:fillRect/>
          </a:stretch>
        </p:blipFill>
        <p:spPr>
          <a:xfrm>
            <a:off x="388938" y="903249"/>
            <a:ext cx="8664721" cy="4739268"/>
          </a:xfrm>
          <a:prstGeom prst="rect">
            <a:avLst/>
          </a:prstGeom>
        </p:spPr>
      </p:pic>
      <p:sp>
        <p:nvSpPr>
          <p:cNvPr id="7" name="Title 6"/>
          <p:cNvSpPr>
            <a:spLocks noGrp="1"/>
          </p:cNvSpPr>
          <p:nvPr>
            <p:ph type="title"/>
          </p:nvPr>
        </p:nvSpPr>
        <p:spPr/>
        <p:txBody>
          <a:bodyPr/>
          <a:lstStyle/>
          <a:p>
            <a:r>
              <a:rPr lang="en-US" sz="4000" dirty="0"/>
              <a:t>HL-CT: Detecting Rogue Certificate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38</a:t>
            </a:fld>
            <a:endParaRPr lang="en-US" altLang="en-US"/>
          </a:p>
        </p:txBody>
      </p:sp>
      <mc:AlternateContent xmlns:mc="http://schemas.openxmlformats.org/markup-compatibility/2006" xmlns:a14="http://schemas.microsoft.com/office/drawing/2010/main">
        <mc:Choice Requires="a14">
          <p:sp>
            <p:nvSpPr>
              <p:cNvPr id="8" name="Rounded Rectangle 7"/>
              <p:cNvSpPr/>
              <p:nvPr/>
            </p:nvSpPr>
            <p:spPr bwMode="auto">
              <a:xfrm>
                <a:off x="4125951" y="3901883"/>
                <a:ext cx="4487123" cy="567014"/>
              </a:xfrm>
              <a:prstGeom prst="roundRect">
                <a:avLst/>
              </a:prstGeom>
              <a:solidFill>
                <a:srgbClr val="FFCCFF">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b="0" dirty="0">
                    <a:solidFill>
                      <a:srgbClr val="FF0000"/>
                    </a:solidFill>
                  </a:rPr>
                  <a:t>Rogue logger may not send </a:t>
                </a:r>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𝐶</m:t>
                        </m:r>
                      </m:e>
                      <m:sub>
                        <m:r>
                          <a:rPr lang="en-US" sz="2400" b="0" i="1" smtClean="0">
                            <a:solidFill>
                              <a:srgbClr val="FF0000"/>
                            </a:solidFill>
                            <a:latin typeface="Cambria Math" panose="02040503050406030204" pitchFamily="18" charset="0"/>
                          </a:rPr>
                          <m:t>𝑀</m:t>
                        </m:r>
                      </m:sub>
                    </m:sSub>
                  </m:oMath>
                </a14:m>
                <a:endParaRPr lang="en-US" sz="2400" b="0"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p:txBody>
          </p:sp>
        </mc:Choice>
        <mc:Fallback xmlns="">
          <p:sp>
            <p:nvSpPr>
              <p:cNvPr id="8" name="Rounded Rectangle 7"/>
              <p:cNvSpPr>
                <a:spLocks noRot="1" noChangeAspect="1" noMove="1" noResize="1" noEditPoints="1" noAdjustHandles="1" noChangeArrowheads="1" noChangeShapeType="1" noTextEdit="1"/>
              </p:cNvSpPr>
              <p:nvPr/>
            </p:nvSpPr>
            <p:spPr bwMode="auto">
              <a:xfrm>
                <a:off x="4125951" y="3901883"/>
                <a:ext cx="4487123" cy="567014"/>
              </a:xfrm>
              <a:prstGeom prst="roundRect">
                <a:avLst/>
              </a:prstGeom>
              <a:blipFill>
                <a:blip r:embed="rId3"/>
                <a:stretch>
                  <a:fillRect l="-1355" t="-1053" b="-1052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2" name="TextBox 11">
            <a:extLst>
              <a:ext uri="{FF2B5EF4-FFF2-40B4-BE49-F238E27FC236}">
                <a16:creationId xmlns:a16="http://schemas.microsoft.com/office/drawing/2014/main" id="{6CF3F581-892B-4E78-A0AD-2C4FA5925B9D}"/>
              </a:ext>
            </a:extLst>
          </p:cNvPr>
          <p:cNvSpPr txBox="1"/>
          <p:nvPr/>
        </p:nvSpPr>
        <p:spPr>
          <a:xfrm>
            <a:off x="5122416" y="2760955"/>
            <a:ext cx="325730" cy="369332"/>
          </a:xfrm>
          <a:prstGeom prst="rect">
            <a:avLst/>
          </a:prstGeom>
          <a:noFill/>
        </p:spPr>
        <p:txBody>
          <a:bodyPr wrap="none" rtlCol="0">
            <a:spAutoFit/>
          </a:bodyPr>
          <a:lstStyle/>
          <a:p>
            <a:r>
              <a:rPr lang="en-US" dirty="0"/>
              <a:t>T</a:t>
            </a:r>
          </a:p>
        </p:txBody>
      </p:sp>
    </p:spTree>
    <p:extLst>
      <p:ext uri="{BB962C8B-B14F-4D97-AF65-F5344CB8AC3E}">
        <p14:creationId xmlns:p14="http://schemas.microsoft.com/office/powerpoint/2010/main" val="247274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277813"/>
            <a:ext cx="8465130" cy="779462"/>
          </a:xfrm>
        </p:spPr>
        <p:txBody>
          <a:bodyPr wrap="square" anchor="t">
            <a:normAutofit/>
          </a:bodyPr>
          <a:lstStyle/>
          <a:p>
            <a:r>
              <a:rPr lang="en-US" sz="3400" dirty="0"/>
              <a:t>HL-CT: Omitted-Cert Attack by Rogue Logger</a:t>
            </a:r>
          </a:p>
        </p:txBody>
      </p:sp>
      <p:sp>
        <p:nvSpPr>
          <p:cNvPr id="5" name="Content Placeholder 4"/>
          <p:cNvSpPr>
            <a:spLocks noGrp="1"/>
          </p:cNvSpPr>
          <p:nvPr>
            <p:ph type="body" sz="half" idx="1"/>
          </p:nvPr>
        </p:nvSpPr>
        <p:spPr>
          <a:xfrm>
            <a:off x="457200" y="938212"/>
            <a:ext cx="7906215" cy="4981575"/>
          </a:xfrm>
        </p:spPr>
        <p:txBody>
          <a:bodyPr wrap="square" anchor="t">
            <a:normAutofit/>
          </a:bodyPr>
          <a:lstStyle/>
          <a:p>
            <a:r>
              <a:rPr lang="en-US" sz="2800" dirty="0"/>
              <a:t>Collusion of rogue CA and rogue Logger</a:t>
            </a:r>
            <a:endParaRPr lang="en-US" sz="3000" dirty="0"/>
          </a:p>
          <a:p>
            <a:endParaRPr lang="en-US" b="1" dirty="0"/>
          </a:p>
          <a:p>
            <a:endParaRPr lang="en-US" dirty="0"/>
          </a:p>
        </p:txBody>
      </p:sp>
      <p:sp>
        <p:nvSpPr>
          <p:cNvPr id="2" name="Date Placeholder 1"/>
          <p:cNvSpPr>
            <a:spLocks noGrp="1"/>
          </p:cNvSpPr>
          <p:nvPr>
            <p:ph type="dt" sz="half" idx="10"/>
          </p:nvPr>
        </p:nvSpPr>
        <p:spPr>
          <a:xfrm>
            <a:off x="457200" y="6243638"/>
            <a:ext cx="2133600" cy="457200"/>
          </a:xfrm>
        </p:spPr>
        <p:txBody>
          <a:bodyPr wrap="square" anchor="b">
            <a:normAutofit/>
          </a:bodyPr>
          <a:lstStyle/>
          <a:p>
            <a:pPr>
              <a:spcAft>
                <a:spcPts val="600"/>
              </a:spcAft>
              <a:defRPr/>
            </a:pPr>
            <a:fld id="{016C0B36-3B97-4AD2-A89D-ECE8B0B4538E}" type="datetime1">
              <a:rPr lang="en-US" altLang="en-US" smtClean="0"/>
              <a:pPr>
                <a:spcAft>
                  <a:spcPts val="600"/>
                </a:spcAft>
                <a:defRPr/>
              </a:pPr>
              <a:t>4/5/21</a:t>
            </a:fld>
            <a:endParaRPr lang="en-US" altLang="en-US"/>
          </a:p>
        </p:txBody>
      </p:sp>
      <p:sp>
        <p:nvSpPr>
          <p:cNvPr id="3" name="Slide Number Placeholder 2"/>
          <p:cNvSpPr>
            <a:spLocks noGrp="1"/>
          </p:cNvSpPr>
          <p:nvPr>
            <p:ph type="sldNum" sz="quarter" idx="11"/>
          </p:nvPr>
        </p:nvSpPr>
        <p:spPr>
          <a:xfrm>
            <a:off x="6553200" y="6243638"/>
            <a:ext cx="2133600" cy="457200"/>
          </a:xfrm>
        </p:spPr>
        <p:txBody>
          <a:bodyPr wrap="square" anchor="b">
            <a:normAutofit/>
          </a:bodyPr>
          <a:lstStyle/>
          <a:p>
            <a:pPr>
              <a:spcAft>
                <a:spcPts val="600"/>
              </a:spcAft>
            </a:pPr>
            <a:fld id="{BC8C7E66-6E32-44A6-8F44-4948CDF06D45}" type="slidenum">
              <a:rPr lang="he-IL" altLang="en-US" smtClean="0"/>
              <a:pPr>
                <a:spcAft>
                  <a:spcPts val="600"/>
                </a:spcAft>
              </a:pPr>
              <a:t>39</a:t>
            </a:fld>
            <a:endParaRPr lang="en-US" altLang="en-US"/>
          </a:p>
        </p:txBody>
      </p:sp>
      <p:pic>
        <p:nvPicPr>
          <p:cNvPr id="8" name="Picture 7">
            <a:extLst>
              <a:ext uri="{FF2B5EF4-FFF2-40B4-BE49-F238E27FC236}">
                <a16:creationId xmlns:a16="http://schemas.microsoft.com/office/drawing/2014/main" id="{C7F9AA01-9489-45F1-AFCF-E2DA596F1975}"/>
              </a:ext>
            </a:extLst>
          </p:cNvPr>
          <p:cNvPicPr>
            <a:picLocks noChangeAspect="1"/>
          </p:cNvPicPr>
          <p:nvPr/>
        </p:nvPicPr>
        <p:blipFill>
          <a:blip r:embed="rId3"/>
          <a:stretch>
            <a:fillRect/>
          </a:stretch>
        </p:blipFill>
        <p:spPr>
          <a:xfrm>
            <a:off x="834823" y="1471003"/>
            <a:ext cx="7474354" cy="4448784"/>
          </a:xfrm>
          <a:prstGeom prst="rect">
            <a:avLst/>
          </a:prstGeom>
        </p:spPr>
      </p:pic>
    </p:spTree>
    <p:extLst>
      <p:ext uri="{BB962C8B-B14F-4D97-AF65-F5344CB8AC3E}">
        <p14:creationId xmlns:p14="http://schemas.microsoft.com/office/powerpoint/2010/main" val="14038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517E6C7-F7B8-40F5-B452-63FE4957DA20}" type="datetime1">
              <a:rPr lang="en-US" altLang="en-US" smtClean="0"/>
              <a:t>4/5/21</a:t>
            </a:fld>
            <a:endParaRPr lang="en-US" altLang="en-US"/>
          </a:p>
        </p:txBody>
      </p:sp>
      <p:sp>
        <p:nvSpPr>
          <p:cNvPr id="5" name="Footer Placeholder 4"/>
          <p:cNvSpPr>
            <a:spLocks noGrp="1"/>
          </p:cNvSpPr>
          <p:nvPr>
            <p:ph type="ftr" sz="quarter" idx="4294967295"/>
          </p:nvPr>
        </p:nvSpPr>
        <p:spPr/>
        <p:txBody>
          <a:bodyPr/>
          <a:lstStyle/>
          <a:p>
            <a:pPr>
              <a:defRPr/>
            </a:pPr>
            <a:r>
              <a:rPr lang="en-US" altLang="en-US"/>
              <a:t>(c) Amir Herzberg</a:t>
            </a:r>
          </a:p>
        </p:txBody>
      </p:sp>
      <p:sp>
        <p:nvSpPr>
          <p:cNvPr id="6" name="Slide Number Placeholder 5"/>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CAC0B758-67C5-4F38-B24D-7FC89C2B87E9}" type="slidenum">
              <a:rPr lang="he-IL" altLang="en-US" b="0">
                <a:latin typeface="Garamond" panose="02020404030301010803" pitchFamily="18" charset="0"/>
              </a:rPr>
              <a:pPr eaLnBrk="1" hangingPunct="1"/>
              <a:t>4</a:t>
            </a:fld>
            <a:endParaRPr lang="en-US" altLang="en-US" b="0">
              <a:latin typeface="Garamond" panose="02020404030301010803" pitchFamily="18" charset="0"/>
            </a:endParaRPr>
          </a:p>
        </p:txBody>
      </p:sp>
      <p:sp>
        <p:nvSpPr>
          <p:cNvPr id="89093" name="Rectangle 2"/>
          <p:cNvSpPr>
            <a:spLocks noGrp="1" noChangeArrowheads="1"/>
          </p:cNvSpPr>
          <p:nvPr>
            <p:ph type="title"/>
          </p:nvPr>
        </p:nvSpPr>
        <p:spPr>
          <a:xfrm>
            <a:off x="611188" y="279400"/>
            <a:ext cx="7772400" cy="1143000"/>
          </a:xfrm>
        </p:spPr>
        <p:txBody>
          <a:bodyPr/>
          <a:lstStyle/>
          <a:p>
            <a:pPr eaLnBrk="1" hangingPunct="1"/>
            <a:r>
              <a:rPr lang="en-US" altLang="en-US"/>
              <a:t>Certificate Revocation </a:t>
            </a:r>
          </a:p>
        </p:txBody>
      </p:sp>
      <p:sp>
        <p:nvSpPr>
          <p:cNvPr id="89094" name="Rectangle 3"/>
          <p:cNvSpPr>
            <a:spLocks noGrp="1" noChangeArrowheads="1"/>
          </p:cNvSpPr>
          <p:nvPr>
            <p:ph type="body" idx="1"/>
          </p:nvPr>
        </p:nvSpPr>
        <p:spPr>
          <a:xfrm>
            <a:off x="611188" y="1314450"/>
            <a:ext cx="7772400" cy="4114800"/>
          </a:xfrm>
        </p:spPr>
        <p:txBody>
          <a:bodyPr/>
          <a:lstStyle/>
          <a:p>
            <a:pPr eaLnBrk="1" hangingPunct="1">
              <a:lnSpc>
                <a:spcPct val="90000"/>
              </a:lnSpc>
            </a:pPr>
            <a:r>
              <a:rPr lang="en-US" altLang="en-US" sz="2600" dirty="0"/>
              <a:t>Reasons for revoking certificates</a:t>
            </a:r>
          </a:p>
          <a:p>
            <a:pPr marL="742950" lvl="1" indent="-285750" eaLnBrk="1" hangingPunct="1">
              <a:lnSpc>
                <a:spcPct val="90000"/>
              </a:lnSpc>
            </a:pPr>
            <a:r>
              <a:rPr lang="en-US" altLang="en-US" sz="2200" dirty="0"/>
              <a:t>Key compromise</a:t>
            </a:r>
          </a:p>
          <a:p>
            <a:pPr marL="742950" lvl="1" indent="-285750" eaLnBrk="1" hangingPunct="1">
              <a:lnSpc>
                <a:spcPct val="90000"/>
              </a:lnSpc>
            </a:pPr>
            <a:r>
              <a:rPr lang="en-US" altLang="en-US" sz="2200" dirty="0"/>
              <a:t>CA compromise</a:t>
            </a:r>
          </a:p>
          <a:p>
            <a:pPr marL="742950" lvl="1" indent="-285750" eaLnBrk="1" hangingPunct="1">
              <a:lnSpc>
                <a:spcPct val="90000"/>
              </a:lnSpc>
            </a:pPr>
            <a:r>
              <a:rPr lang="en-US" altLang="en-US" sz="2200" dirty="0"/>
              <a:t>Affiliation changed (changing DN or other attribute)</a:t>
            </a:r>
          </a:p>
          <a:p>
            <a:pPr marL="742950" lvl="1" indent="-285750" eaLnBrk="1" hangingPunct="1">
              <a:lnSpc>
                <a:spcPct val="90000"/>
              </a:lnSpc>
            </a:pPr>
            <a:r>
              <a:rPr lang="en-US" altLang="en-US" sz="2200" dirty="0"/>
              <a:t>Superseded (replaced) </a:t>
            </a:r>
          </a:p>
          <a:p>
            <a:pPr marL="742950" lvl="1" indent="-285750" eaLnBrk="1" hangingPunct="1">
              <a:lnSpc>
                <a:spcPct val="90000"/>
              </a:lnSpc>
            </a:pPr>
            <a:r>
              <a:rPr lang="en-US" altLang="en-US" sz="2200" dirty="0"/>
              <a:t>Cessation – not longer needed</a:t>
            </a:r>
          </a:p>
          <a:p>
            <a:pPr eaLnBrk="1" hangingPunct="1">
              <a:lnSpc>
                <a:spcPct val="90000"/>
              </a:lnSpc>
            </a:pPr>
            <a:r>
              <a:rPr lang="en-US" altLang="en-US" sz="2600" dirty="0"/>
              <a:t>How to inform relying parties? Few options…</a:t>
            </a:r>
          </a:p>
          <a:p>
            <a:pPr marL="742950" lvl="1" indent="-285750" eaLnBrk="1" hangingPunct="1">
              <a:lnSpc>
                <a:spcPct val="90000"/>
              </a:lnSpc>
            </a:pPr>
            <a:r>
              <a:rPr lang="en-US" altLang="en-US" sz="2200" dirty="0"/>
              <a:t>Do not inform – wait for end of (short?) validity period</a:t>
            </a:r>
          </a:p>
          <a:p>
            <a:pPr marL="742950" lvl="1" indent="-285750" eaLnBrk="1" hangingPunct="1">
              <a:lnSpc>
                <a:spcPct val="90000"/>
              </a:lnSpc>
            </a:pPr>
            <a:r>
              <a:rPr lang="en-US" altLang="en-US" sz="2200" dirty="0"/>
              <a:t>Distribute </a:t>
            </a:r>
            <a:r>
              <a:rPr lang="en-US" altLang="en-US" sz="2200" b="1" i="1" dirty="0"/>
              <a:t>Certificate Revocation List (CRL)</a:t>
            </a:r>
          </a:p>
          <a:p>
            <a:pPr marL="742950" lvl="1" indent="-285750" eaLnBrk="1" hangingPunct="1">
              <a:lnSpc>
                <a:spcPct val="90000"/>
              </a:lnSpc>
            </a:pPr>
            <a:r>
              <a:rPr lang="en-US" altLang="en-US" sz="2200" dirty="0"/>
              <a:t>Ask - </a:t>
            </a:r>
            <a:r>
              <a:rPr lang="en-US" altLang="en-US" sz="2200" b="1" dirty="0"/>
              <a:t>Online Certificate Status Protocol (OCSP)</a:t>
            </a:r>
          </a:p>
        </p:txBody>
      </p:sp>
    </p:spTree>
    <p:extLst>
      <p:ext uri="{BB962C8B-B14F-4D97-AF65-F5344CB8AC3E}">
        <p14:creationId xmlns:p14="http://schemas.microsoft.com/office/powerpoint/2010/main" val="174567054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143668"/>
            <a:ext cx="8587794" cy="566737"/>
          </a:xfrm>
        </p:spPr>
        <p:txBody>
          <a:bodyPr/>
          <a:lstStyle/>
          <a:p>
            <a:r>
              <a:rPr lang="en-US" sz="3200" dirty="0"/>
              <a:t>Security against </a:t>
            </a:r>
            <a:r>
              <a:rPr lang="en-US" sz="3200" b="1" dirty="0"/>
              <a:t>Logger-CA Collusion</a:t>
            </a:r>
            <a:r>
              <a:rPr lang="en-US" sz="3200" dirty="0"/>
              <a:t>: two options</a:t>
            </a:r>
          </a:p>
        </p:txBody>
      </p:sp>
      <p:sp>
        <p:nvSpPr>
          <p:cNvPr id="5" name="Content Placeholder 4"/>
          <p:cNvSpPr>
            <a:spLocks noGrp="1"/>
          </p:cNvSpPr>
          <p:nvPr>
            <p:ph idx="1"/>
          </p:nvPr>
        </p:nvSpPr>
        <p:spPr>
          <a:xfrm>
            <a:off x="388938" y="941630"/>
            <a:ext cx="8229600" cy="5302008"/>
          </a:xfrm>
        </p:spPr>
        <p:txBody>
          <a:bodyPr/>
          <a:lstStyle/>
          <a:p>
            <a:r>
              <a:rPr lang="en-US" sz="2400" b="1" dirty="0">
                <a:highlight>
                  <a:srgbClr val="FFFF00"/>
                </a:highlight>
              </a:rPr>
              <a:t>Option 1: redundancy</a:t>
            </a:r>
            <a:r>
              <a:rPr lang="en-US" sz="2400" dirty="0">
                <a:highlight>
                  <a:srgbClr val="FFFF00"/>
                </a:highlight>
              </a:rPr>
              <a:t>: </a:t>
            </a:r>
            <a:r>
              <a:rPr lang="en-US" sz="2400" dirty="0"/>
              <a:t>SCTs signed by multiple loggers</a:t>
            </a:r>
          </a:p>
          <a:p>
            <a:pPr lvl="2"/>
            <a:r>
              <a:rPr lang="en-US" sz="1800" dirty="0"/>
              <a:t>Current approach in Google’s Chrome; req’s two SCTS (one Google)</a:t>
            </a:r>
          </a:p>
          <a:p>
            <a:pPr lvl="2"/>
            <a:r>
              <a:rPr lang="en-US" sz="1800" dirty="0"/>
              <a:t>If you require more redundancy… good luck finding certificates! </a:t>
            </a:r>
          </a:p>
          <a:p>
            <a:pPr lvl="1"/>
            <a:r>
              <a:rPr lang="en-US" sz="2000" dirty="0"/>
              <a:t>How many loggers? Which loggers? Overhead ? </a:t>
            </a:r>
          </a:p>
          <a:p>
            <a:pPr lvl="3"/>
            <a:r>
              <a:rPr lang="en-US" sz="1800" dirty="0"/>
              <a:t>Google’s logger + a logger selected by (untrusted??) CA</a:t>
            </a:r>
          </a:p>
          <a:p>
            <a:pPr lvl="3"/>
            <a:r>
              <a:rPr lang="en-US" sz="1800" dirty="0">
                <a:highlight>
                  <a:srgbClr val="FFFF00"/>
                </a:highlight>
              </a:rPr>
              <a:t>‘In Google we Trust’ ? </a:t>
            </a:r>
          </a:p>
          <a:p>
            <a:r>
              <a:rPr lang="en-US" sz="2400" b="1" dirty="0">
                <a:highlight>
                  <a:srgbClr val="00FFFF"/>
                </a:highlight>
              </a:rPr>
              <a:t>Option 2: avoid ‘honest-logger’ assumption</a:t>
            </a:r>
            <a:endParaRPr lang="en-US" sz="2400" dirty="0"/>
          </a:p>
          <a:p>
            <a:pPr lvl="1"/>
            <a:r>
              <a:rPr lang="en-US" sz="2000" dirty="0"/>
              <a:t>Two variants: </a:t>
            </a:r>
            <a:r>
              <a:rPr lang="en-US" sz="2000" dirty="0" err="1"/>
              <a:t>AnG</a:t>
            </a:r>
            <a:r>
              <a:rPr lang="en-US" sz="2000" dirty="0"/>
              <a:t>-CT and NS-CT</a:t>
            </a:r>
          </a:p>
          <a:p>
            <a:r>
              <a:rPr lang="en-US" sz="2400" dirty="0" err="1"/>
              <a:t>AnG</a:t>
            </a:r>
            <a:r>
              <a:rPr lang="en-US" sz="2400" dirty="0"/>
              <a:t>-CT: Audit and Gossip to detect rogue logger</a:t>
            </a:r>
          </a:p>
          <a:p>
            <a:pPr lvl="1"/>
            <a:r>
              <a:rPr lang="en-US" sz="2000" dirty="0"/>
              <a:t>Roughly follows RFC6962 and original CT publications</a:t>
            </a:r>
          </a:p>
          <a:p>
            <a:pPr lvl="1"/>
            <a:r>
              <a:rPr lang="en-US" sz="2000" dirty="0"/>
              <a:t>Complex, expose user privacy, … : see textbook if interested</a:t>
            </a:r>
          </a:p>
          <a:p>
            <a:r>
              <a:rPr lang="en-US" sz="2400" dirty="0">
                <a:highlight>
                  <a:srgbClr val="00FF00"/>
                </a:highlight>
              </a:rPr>
              <a:t>NTTP-Secure CT (NS-CT): </a:t>
            </a:r>
          </a:p>
          <a:p>
            <a:pPr lvl="1"/>
            <a:r>
              <a:rPr lang="en-US" sz="2000" dirty="0">
                <a:highlight>
                  <a:srgbClr val="00FF00"/>
                </a:highlight>
              </a:rPr>
              <a:t>Ensures `no trusted third party’ by Proofs-of-Misbehavior (</a:t>
            </a:r>
            <a:r>
              <a:rPr lang="en-US" sz="2000" dirty="0" err="1">
                <a:highlight>
                  <a:srgbClr val="00FF00"/>
                </a:highlight>
              </a:rPr>
              <a:t>PoM</a:t>
            </a:r>
            <a:r>
              <a:rPr lang="en-US" sz="2000" dirty="0">
                <a:highlight>
                  <a:srgbClr val="00FF00"/>
                </a:highlight>
              </a:rPr>
              <a:t>)</a:t>
            </a:r>
            <a:endParaRPr lang="en-US" sz="2800" dirty="0">
              <a:highlight>
                <a:srgbClr val="00FF00"/>
              </a:highlight>
            </a:endParaRPr>
          </a:p>
        </p:txBody>
      </p:sp>
      <p:sp>
        <p:nvSpPr>
          <p:cNvPr id="2" name="Date Placeholder 1"/>
          <p:cNvSpPr>
            <a:spLocks noGrp="1"/>
          </p:cNvSpPr>
          <p:nvPr>
            <p:ph type="dt" sz="half" idx="10"/>
          </p:nvPr>
        </p:nvSpPr>
        <p:spPr/>
        <p:txBody>
          <a:bodyPr/>
          <a:lstStyle/>
          <a:p>
            <a:pPr>
              <a:defRPr/>
            </a:pPr>
            <a:fld id="{016C0B36-3B97-4AD2-A89D-ECE8B0B4538E}" type="datetime1">
              <a:rPr lang="en-US" altLang="en-US" smtClean="0"/>
              <a:t>4/5/21</a:t>
            </a:fld>
            <a:endParaRPr lang="en-US" altLang="en-US"/>
          </a:p>
        </p:txBody>
      </p:sp>
      <p:sp>
        <p:nvSpPr>
          <p:cNvPr id="3" name="Slide Number Placeholder 2"/>
          <p:cNvSpPr>
            <a:spLocks noGrp="1"/>
          </p:cNvSpPr>
          <p:nvPr>
            <p:ph type="sldNum" sz="quarter" idx="11"/>
          </p:nvPr>
        </p:nvSpPr>
        <p:spPr/>
        <p:txBody>
          <a:bodyPr/>
          <a:lstStyle/>
          <a:p>
            <a:fld id="{BC8C7E66-6E32-44A6-8F44-4948CDF06D45}" type="slidenum">
              <a:rPr lang="he-IL" altLang="en-US" smtClean="0"/>
              <a:pPr/>
              <a:t>40</a:t>
            </a:fld>
            <a:endParaRPr lang="en-US" altLang="en-US"/>
          </a:p>
        </p:txBody>
      </p:sp>
    </p:spTree>
    <p:extLst>
      <p:ext uri="{BB962C8B-B14F-4D97-AF65-F5344CB8AC3E}">
        <p14:creationId xmlns:p14="http://schemas.microsoft.com/office/powerpoint/2010/main" val="11472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 calcmode="lin" valueType="num">
                                      <p:cBhvr additive="base">
                                        <p:cTn id="5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143668"/>
            <a:ext cx="8587794" cy="566737"/>
          </a:xfrm>
        </p:spPr>
        <p:txBody>
          <a:bodyPr/>
          <a:lstStyle/>
          <a:p>
            <a:r>
              <a:rPr lang="en-US" sz="3200" dirty="0"/>
              <a:t>Audit-and-Gossip (</a:t>
            </a:r>
            <a:r>
              <a:rPr lang="en-US" sz="3200" dirty="0" err="1"/>
              <a:t>AnG</a:t>
            </a:r>
            <a:r>
              <a:rPr lang="en-US" sz="3200" dirty="0"/>
              <a:t>) Certificate Transparency</a:t>
            </a:r>
          </a:p>
        </p:txBody>
      </p:sp>
      <p:sp>
        <p:nvSpPr>
          <p:cNvPr id="5" name="Content Placeholder 4"/>
          <p:cNvSpPr>
            <a:spLocks noGrp="1"/>
          </p:cNvSpPr>
          <p:nvPr>
            <p:ph idx="1"/>
          </p:nvPr>
        </p:nvSpPr>
        <p:spPr>
          <a:xfrm>
            <a:off x="388938" y="941630"/>
            <a:ext cx="8229600" cy="5302008"/>
          </a:xfrm>
        </p:spPr>
        <p:txBody>
          <a:bodyPr/>
          <a:lstStyle/>
          <a:p>
            <a:r>
              <a:rPr lang="en-US" sz="2400" dirty="0"/>
              <a:t>Logger keeps certs in Merkle tree</a:t>
            </a:r>
          </a:p>
          <a:p>
            <a:pPr lvl="1"/>
            <a:r>
              <a:rPr lang="en-US" sz="2000" dirty="0"/>
              <a:t>Protocol uses digest, PoI and </a:t>
            </a:r>
            <a:r>
              <a:rPr lang="en-US" sz="2000" dirty="0" err="1"/>
              <a:t>PoC</a:t>
            </a:r>
            <a:r>
              <a:rPr lang="en-US" sz="2000" dirty="0"/>
              <a:t> mechanisms </a:t>
            </a:r>
          </a:p>
          <a:p>
            <a:pPr lvl="1"/>
            <a:r>
              <a:rPr lang="en-US" sz="2000" dirty="0"/>
              <a:t>Signed, timestamped digest: Signed Tree Head (STH)</a:t>
            </a:r>
          </a:p>
          <a:p>
            <a:r>
              <a:rPr lang="en-US" sz="2400" dirty="0"/>
              <a:t>Logger must respond to several </a:t>
            </a:r>
            <a:r>
              <a:rPr lang="en-US" sz="2400" b="1" dirty="0"/>
              <a:t>audit requests</a:t>
            </a:r>
            <a:r>
              <a:rPr lang="en-US" sz="2400" dirty="0"/>
              <a:t>:</a:t>
            </a:r>
          </a:p>
          <a:p>
            <a:pPr lvl="1"/>
            <a:r>
              <a:rPr lang="en-US" sz="2000" dirty="0"/>
              <a:t>Request for </a:t>
            </a:r>
            <a:r>
              <a:rPr lang="en-US" sz="2000" dirty="0" err="1"/>
              <a:t>STH+PoI</a:t>
            </a:r>
            <a:r>
              <a:rPr lang="en-US" sz="2000" dirty="0"/>
              <a:t>, for given certificate</a:t>
            </a:r>
          </a:p>
          <a:p>
            <a:pPr lvl="1"/>
            <a:r>
              <a:rPr lang="en-US" sz="2000" dirty="0"/>
              <a:t>Request for </a:t>
            </a:r>
            <a:r>
              <a:rPr lang="en-US" sz="2000" dirty="0" err="1"/>
              <a:t>PoC</a:t>
            </a:r>
            <a:r>
              <a:rPr lang="en-US" sz="2000" dirty="0"/>
              <a:t>, for given pair of STHs</a:t>
            </a:r>
          </a:p>
          <a:p>
            <a:pPr lvl="1"/>
            <a:r>
              <a:rPr lang="en-US" sz="2000" dirty="0"/>
              <a:t>Request for current STH</a:t>
            </a:r>
          </a:p>
          <a:p>
            <a:pPr lvl="1"/>
            <a:r>
              <a:rPr lang="en-US" sz="2000" dirty="0"/>
              <a:t>Request for certificates, logged between given start/end times</a:t>
            </a:r>
          </a:p>
          <a:p>
            <a:r>
              <a:rPr lang="en-US" sz="2400" b="1" dirty="0"/>
              <a:t>Gossip: </a:t>
            </a:r>
            <a:r>
              <a:rPr lang="en-US" sz="2400" dirty="0"/>
              <a:t>sharing of STHs among entities</a:t>
            </a:r>
          </a:p>
          <a:p>
            <a:pPr lvl="1"/>
            <a:r>
              <a:rPr lang="en-US" sz="2000" dirty="0"/>
              <a:t>To detect ‘split world attack’: different </a:t>
            </a:r>
            <a:r>
              <a:rPr lang="en-US" sz="2000" dirty="0" err="1"/>
              <a:t>STHsto</a:t>
            </a:r>
            <a:r>
              <a:rPr lang="en-US" sz="2000" dirty="0"/>
              <a:t>  to different entities</a:t>
            </a:r>
          </a:p>
          <a:p>
            <a:r>
              <a:rPr lang="en-US" sz="2400" dirty="0"/>
              <a:t>My interpretation of `original’ CT</a:t>
            </a:r>
          </a:p>
          <a:p>
            <a:pPr lvl="1"/>
            <a:r>
              <a:rPr lang="en-US" sz="2000" dirty="0"/>
              <a:t>Using Audit and Gossip to detect rogue loggers</a:t>
            </a:r>
          </a:p>
          <a:p>
            <a:pPr lvl="1"/>
            <a:r>
              <a:rPr lang="en-US" sz="2000" dirty="0"/>
              <a:t>No complete spec published so `extrapolating’</a:t>
            </a:r>
          </a:p>
        </p:txBody>
      </p:sp>
      <p:sp>
        <p:nvSpPr>
          <p:cNvPr id="2" name="Date Placeholder 1"/>
          <p:cNvSpPr>
            <a:spLocks noGrp="1"/>
          </p:cNvSpPr>
          <p:nvPr>
            <p:ph type="dt" sz="half" idx="10"/>
          </p:nvPr>
        </p:nvSpPr>
        <p:spPr/>
        <p:txBody>
          <a:bodyPr/>
          <a:lstStyle/>
          <a:p>
            <a:pPr>
              <a:defRPr/>
            </a:pPr>
            <a:fld id="{016C0B36-3B97-4AD2-A89D-ECE8B0B4538E}" type="datetime1">
              <a:rPr lang="en-US" altLang="en-US" smtClean="0"/>
              <a:t>4/5/21</a:t>
            </a:fld>
            <a:endParaRPr lang="en-US" altLang="en-US"/>
          </a:p>
        </p:txBody>
      </p:sp>
      <p:sp>
        <p:nvSpPr>
          <p:cNvPr id="3" name="Slide Number Placeholder 2"/>
          <p:cNvSpPr>
            <a:spLocks noGrp="1"/>
          </p:cNvSpPr>
          <p:nvPr>
            <p:ph type="sldNum" sz="quarter" idx="11"/>
          </p:nvPr>
        </p:nvSpPr>
        <p:spPr/>
        <p:txBody>
          <a:bodyPr/>
          <a:lstStyle/>
          <a:p>
            <a:fld id="{BC8C7E66-6E32-44A6-8F44-4948CDF06D45}" type="slidenum">
              <a:rPr lang="he-IL" altLang="en-US" smtClean="0"/>
              <a:pPr/>
              <a:t>41</a:t>
            </a:fld>
            <a:endParaRPr lang="en-US" altLang="en-US"/>
          </a:p>
        </p:txBody>
      </p:sp>
    </p:spTree>
    <p:extLst>
      <p:ext uri="{BB962C8B-B14F-4D97-AF65-F5344CB8AC3E}">
        <p14:creationId xmlns:p14="http://schemas.microsoft.com/office/powerpoint/2010/main" val="153393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 calcmode="lin" valueType="num">
                                      <p:cBhvr additive="base">
                                        <p:cTn id="5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5E3-499B-4E5D-B798-242F15CF39EC}"/>
              </a:ext>
            </a:extLst>
          </p:cNvPr>
          <p:cNvSpPr>
            <a:spLocks noGrp="1"/>
          </p:cNvSpPr>
          <p:nvPr>
            <p:ph type="title"/>
          </p:nvPr>
        </p:nvSpPr>
        <p:spPr/>
        <p:txBody>
          <a:bodyPr/>
          <a:lstStyle/>
          <a:p>
            <a:r>
              <a:rPr lang="en-US" sz="3200" dirty="0"/>
              <a:t>Audit-and-Gossip (</a:t>
            </a:r>
            <a:r>
              <a:rPr lang="en-US" sz="3200" dirty="0" err="1"/>
              <a:t>AnG</a:t>
            </a:r>
            <a:r>
              <a:rPr lang="en-US" sz="3200" dirty="0"/>
              <a:t>) Certificate Transparency</a:t>
            </a:r>
          </a:p>
        </p:txBody>
      </p:sp>
      <p:sp>
        <p:nvSpPr>
          <p:cNvPr id="3" name="Date Placeholder 2">
            <a:extLst>
              <a:ext uri="{FF2B5EF4-FFF2-40B4-BE49-F238E27FC236}">
                <a16:creationId xmlns:a16="http://schemas.microsoft.com/office/drawing/2014/main" id="{A2E3F2AD-AF6F-4B8B-A234-AFC1289ED84B}"/>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8A697FC5-BF1E-42CC-AE0D-78C856B7778D}"/>
              </a:ext>
            </a:extLst>
          </p:cNvPr>
          <p:cNvSpPr>
            <a:spLocks noGrp="1"/>
          </p:cNvSpPr>
          <p:nvPr>
            <p:ph type="sldNum" sz="quarter" idx="11"/>
          </p:nvPr>
        </p:nvSpPr>
        <p:spPr/>
        <p:txBody>
          <a:bodyPr/>
          <a:lstStyle/>
          <a:p>
            <a:fld id="{A63C5EEA-574F-48E0-ADCC-1D5D7B9FEDE5}" type="slidenum">
              <a:rPr lang="he-IL" altLang="en-US" smtClean="0"/>
              <a:pPr/>
              <a:t>42</a:t>
            </a:fld>
            <a:endParaRPr lang="en-US" altLang="en-US"/>
          </a:p>
        </p:txBody>
      </p:sp>
      <p:pic>
        <p:nvPicPr>
          <p:cNvPr id="6" name="Picture 5">
            <a:extLst>
              <a:ext uri="{FF2B5EF4-FFF2-40B4-BE49-F238E27FC236}">
                <a16:creationId xmlns:a16="http://schemas.microsoft.com/office/drawing/2014/main" id="{A8872344-D4CC-4977-B574-20BB18A71F39}"/>
              </a:ext>
            </a:extLst>
          </p:cNvPr>
          <p:cNvPicPr>
            <a:picLocks noChangeAspect="1"/>
          </p:cNvPicPr>
          <p:nvPr/>
        </p:nvPicPr>
        <p:blipFill>
          <a:blip r:embed="rId2"/>
          <a:stretch>
            <a:fillRect/>
          </a:stretch>
        </p:blipFill>
        <p:spPr>
          <a:xfrm>
            <a:off x="388937" y="1160899"/>
            <a:ext cx="8304415" cy="4938818"/>
          </a:xfrm>
          <a:prstGeom prst="rect">
            <a:avLst/>
          </a:prstGeom>
        </p:spPr>
      </p:pic>
    </p:spTree>
    <p:extLst>
      <p:ext uri="{BB962C8B-B14F-4D97-AF65-F5344CB8AC3E}">
        <p14:creationId xmlns:p14="http://schemas.microsoft.com/office/powerpoint/2010/main" val="1728257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643E-0A12-42F3-9E23-53BED079FD84}"/>
              </a:ext>
            </a:extLst>
          </p:cNvPr>
          <p:cNvSpPr>
            <a:spLocks noGrp="1"/>
          </p:cNvSpPr>
          <p:nvPr>
            <p:ph type="title"/>
          </p:nvPr>
        </p:nvSpPr>
        <p:spPr/>
        <p:txBody>
          <a:bodyPr/>
          <a:lstStyle/>
          <a:p>
            <a:r>
              <a:rPr kumimoji="0" lang="en-US" sz="3600" b="0" i="0" u="none" strike="noStrike" kern="0" cap="none" spc="0" normalizeH="0" baseline="0" noProof="0" dirty="0">
                <a:ln>
                  <a:noFill/>
                </a:ln>
                <a:solidFill>
                  <a:srgbClr val="006633"/>
                </a:solidFill>
                <a:effectLst/>
                <a:uLnTx/>
                <a:uFillTx/>
                <a:latin typeface="Garamond"/>
                <a:ea typeface="+mj-ea"/>
                <a:cs typeface="Arial"/>
              </a:rPr>
              <a:t>What is missing in </a:t>
            </a:r>
            <a:r>
              <a:rPr kumimoji="0" lang="en-US" sz="3600" b="0" i="0" u="none" strike="noStrike" kern="0" cap="none" spc="0" normalizeH="0" baseline="0" noProof="0" dirty="0" err="1">
                <a:ln>
                  <a:noFill/>
                </a:ln>
                <a:solidFill>
                  <a:srgbClr val="006633"/>
                </a:solidFill>
                <a:effectLst/>
                <a:uLnTx/>
                <a:uFillTx/>
                <a:latin typeface="Garamond"/>
                <a:ea typeface="+mj-ea"/>
                <a:cs typeface="Arial"/>
              </a:rPr>
              <a:t>AnG</a:t>
            </a:r>
            <a:r>
              <a:rPr lang="en-US" sz="3600" dirty="0">
                <a:solidFill>
                  <a:srgbClr val="006633"/>
                </a:solidFill>
                <a:latin typeface="Garamond"/>
                <a:cs typeface="Arial"/>
              </a:rPr>
              <a:t>-</a:t>
            </a:r>
            <a:r>
              <a:rPr kumimoji="0" lang="en-US" sz="3600" b="0" i="0" u="none" strike="noStrike" kern="0" cap="none" spc="0" normalizeH="0" baseline="0" noProof="0" dirty="0">
                <a:ln>
                  <a:noFill/>
                </a:ln>
                <a:solidFill>
                  <a:srgbClr val="006633"/>
                </a:solidFill>
                <a:effectLst/>
                <a:uLnTx/>
                <a:uFillTx/>
                <a:latin typeface="Garamond"/>
                <a:ea typeface="+mj-ea"/>
                <a:cs typeface="Arial"/>
              </a:rPr>
              <a:t>CT ?</a:t>
            </a:r>
            <a:endParaRPr lang="en-US" sz="4000" dirty="0"/>
          </a:p>
        </p:txBody>
      </p:sp>
      <p:sp>
        <p:nvSpPr>
          <p:cNvPr id="3" name="Content Placeholder 2">
            <a:extLst>
              <a:ext uri="{FF2B5EF4-FFF2-40B4-BE49-F238E27FC236}">
                <a16:creationId xmlns:a16="http://schemas.microsoft.com/office/drawing/2014/main" id="{9BD6FA01-EEB5-456A-ADBE-D3F2C6D75573}"/>
              </a:ext>
            </a:extLst>
          </p:cNvPr>
          <p:cNvSpPr>
            <a:spLocks noGrp="1"/>
          </p:cNvSpPr>
          <p:nvPr>
            <p:ph idx="1"/>
          </p:nvPr>
        </p:nvSpPr>
        <p:spPr/>
        <p:txBody>
          <a:bodyPr/>
          <a:lstStyle/>
          <a:p>
            <a:r>
              <a:rPr lang="en-US" sz="2400" dirty="0" err="1"/>
              <a:t>AnG</a:t>
            </a:r>
            <a:r>
              <a:rPr lang="en-US" sz="2400" dirty="0"/>
              <a:t>-CT may fail to provide Proof-of-Misbehavior</a:t>
            </a:r>
          </a:p>
          <a:p>
            <a:pPr lvl="1"/>
            <a:r>
              <a:rPr lang="en-US" sz="2000" dirty="0"/>
              <a:t>Logger never sends the STH for a rogue SCT !</a:t>
            </a:r>
          </a:p>
          <a:p>
            <a:pPr lvl="1"/>
            <a:r>
              <a:rPr lang="en-US" sz="2000" dirty="0"/>
              <a:t>Relying party receives no response… what can it do ??</a:t>
            </a:r>
          </a:p>
          <a:p>
            <a:pPr lvl="1"/>
            <a:r>
              <a:rPr lang="en-US" sz="2000" dirty="0"/>
              <a:t>Or, never responds to request for </a:t>
            </a:r>
            <a:r>
              <a:rPr lang="en-US" sz="2000" dirty="0" err="1"/>
              <a:t>PoC</a:t>
            </a:r>
            <a:r>
              <a:rPr lang="en-US" sz="2000" dirty="0"/>
              <a:t> for ‘rogue STH’…</a:t>
            </a:r>
          </a:p>
          <a:p>
            <a:r>
              <a:rPr lang="en-US" sz="2400" dirty="0"/>
              <a:t>Also: </a:t>
            </a:r>
            <a:r>
              <a:rPr lang="en-US" sz="2400" dirty="0" err="1"/>
              <a:t>AnG</a:t>
            </a:r>
            <a:r>
              <a:rPr lang="en-US" sz="2400" dirty="0"/>
              <a:t>-CT does not address revocation transparency</a:t>
            </a:r>
            <a:br>
              <a:rPr lang="en-US" sz="2400" dirty="0"/>
            </a:br>
            <a:r>
              <a:rPr lang="en-US" sz="2400" dirty="0">
                <a:sym typeface="Wingdings" panose="05000000000000000000" pitchFamily="2" charset="2"/>
              </a:rPr>
              <a:t> v</a:t>
            </a:r>
            <a:r>
              <a:rPr lang="en-US" sz="2400" dirty="0"/>
              <a:t>ulnerable to ‘zombie certificate attack’: send ‘valid’ response to OCSP query for a revoked certificate</a:t>
            </a:r>
          </a:p>
          <a:p>
            <a:r>
              <a:rPr lang="en-US" sz="2400" dirty="0"/>
              <a:t>And: </a:t>
            </a:r>
            <a:r>
              <a:rPr lang="en-US" sz="2400" dirty="0" err="1"/>
              <a:t>AnG</a:t>
            </a:r>
            <a:r>
              <a:rPr lang="en-US" sz="2400" dirty="0"/>
              <a:t>-CT relying parties expose visited website</a:t>
            </a:r>
          </a:p>
          <a:p>
            <a:r>
              <a:rPr lang="en-US" sz="2400" dirty="0"/>
              <a:t>Next: NTTP-Secure (NS) Certificate Transparency</a:t>
            </a:r>
          </a:p>
          <a:p>
            <a:pPr lvl="1"/>
            <a:r>
              <a:rPr lang="en-US" sz="2000" dirty="0"/>
              <a:t>Also based on Audit and Gossip, but addressing above issues</a:t>
            </a:r>
          </a:p>
          <a:p>
            <a:pPr lvl="1"/>
            <a:r>
              <a:rPr lang="en-US" sz="2000" dirty="0"/>
              <a:t>NTTP = No Trusted Third Party (e.g., logger not trusted)</a:t>
            </a:r>
          </a:p>
          <a:p>
            <a:pPr lvl="1"/>
            <a:r>
              <a:rPr lang="en-US" sz="2000" dirty="0"/>
              <a:t>Simplified: no SCT, logger responds only daily with STH </a:t>
            </a:r>
            <a:br>
              <a:rPr lang="en-US" sz="2000" dirty="0"/>
            </a:br>
            <a:r>
              <a:rPr lang="en-US" sz="2000" dirty="0"/>
              <a:t>(can be changed to give SCT for immediate responses, certs)</a:t>
            </a:r>
          </a:p>
        </p:txBody>
      </p:sp>
      <p:sp>
        <p:nvSpPr>
          <p:cNvPr id="4" name="Date Placeholder 3">
            <a:extLst>
              <a:ext uri="{FF2B5EF4-FFF2-40B4-BE49-F238E27FC236}">
                <a16:creationId xmlns:a16="http://schemas.microsoft.com/office/drawing/2014/main" id="{A0B59758-44AC-40C7-9F26-6282DBE7DAD4}"/>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7938DBC4-D4B6-4778-B1DC-F41FF02B7059}"/>
              </a:ext>
            </a:extLst>
          </p:cNvPr>
          <p:cNvSpPr>
            <a:spLocks noGrp="1"/>
          </p:cNvSpPr>
          <p:nvPr>
            <p:ph type="sldNum" sz="quarter" idx="11"/>
          </p:nvPr>
        </p:nvSpPr>
        <p:spPr/>
        <p:txBody>
          <a:bodyPr/>
          <a:lstStyle/>
          <a:p>
            <a:fld id="{7199E09C-7587-4454-B845-C4B57D52F1C4}" type="slidenum">
              <a:rPr lang="he-IL" altLang="en-US" smtClean="0"/>
              <a:pPr/>
              <a:t>43</a:t>
            </a:fld>
            <a:endParaRPr lang="en-US" altLang="en-US"/>
          </a:p>
        </p:txBody>
      </p:sp>
    </p:spTree>
    <p:extLst>
      <p:ext uri="{BB962C8B-B14F-4D97-AF65-F5344CB8AC3E}">
        <p14:creationId xmlns:p14="http://schemas.microsoft.com/office/powerpoint/2010/main" val="23612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643E-0A12-42F3-9E23-53BED079FD84}"/>
              </a:ext>
            </a:extLst>
          </p:cNvPr>
          <p:cNvSpPr>
            <a:spLocks noGrp="1"/>
          </p:cNvSpPr>
          <p:nvPr>
            <p:ph type="title"/>
          </p:nvPr>
        </p:nvSpPr>
        <p:spPr/>
        <p:txBody>
          <a:bodyPr/>
          <a:lstStyle/>
          <a:p>
            <a:r>
              <a:rPr lang="en-US" sz="3200" dirty="0"/>
              <a:t>NTTP-Secure CT: Goals and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6FA01-EEB5-456A-ADBE-D3F2C6D75573}"/>
                  </a:ext>
                </a:extLst>
              </p:cNvPr>
              <p:cNvSpPr>
                <a:spLocks noGrp="1"/>
              </p:cNvSpPr>
              <p:nvPr>
                <p:ph idx="1"/>
              </p:nvPr>
            </p:nvSpPr>
            <p:spPr/>
            <p:txBody>
              <a:bodyPr/>
              <a:lstStyle/>
              <a:p>
                <a:r>
                  <a:rPr lang="en-US" sz="2400" b="1" dirty="0"/>
                  <a:t>Secure against collusions of any set of parties</a:t>
                </a:r>
              </a:p>
              <a:p>
                <a:pPr lvl="1"/>
                <a:r>
                  <a:rPr lang="en-US" sz="2000" dirty="0"/>
                  <a:t>Up to threshold </a:t>
                </a:r>
                <a14:m>
                  <m:oMath xmlns:m="http://schemas.openxmlformats.org/officeDocument/2006/math">
                    <m:r>
                      <a:rPr lang="en-US" sz="2000" b="0" i="1" smtClean="0">
                        <a:latin typeface="Cambria Math" panose="02040503050406030204" pitchFamily="18" charset="0"/>
                      </a:rPr>
                      <m:t>𝑡</m:t>
                    </m:r>
                  </m:oMath>
                </a14:m>
                <a:r>
                  <a:rPr lang="en-US" sz="2000" dirty="0"/>
                  <a:t> (maximal number of colluding parties)</a:t>
                </a:r>
                <a:r>
                  <a:rPr lang="en-US" sz="2000" b="1" dirty="0"/>
                  <a:t> </a:t>
                </a:r>
              </a:p>
              <a:p>
                <a:r>
                  <a:rPr lang="en-US" sz="2400" dirty="0"/>
                  <a:t>The</a:t>
                </a:r>
                <a:r>
                  <a:rPr lang="en-US" sz="2400" b="1" dirty="0"/>
                  <a:t> rapid rogue certificate mitigation property</a:t>
                </a:r>
                <a:r>
                  <a:rPr lang="en-US" sz="2400" dirty="0"/>
                  <a:t>: when a relying party receives a ‘valid’ certificate, then:</a:t>
                </a:r>
              </a:p>
              <a:p>
                <a:pPr lvl="1"/>
                <a:r>
                  <a:rPr lang="en-US" sz="2000" dirty="0"/>
                  <a:t>Every monitor received this certificate, or</a:t>
                </a:r>
              </a:p>
              <a:p>
                <a:pPr lvl="1"/>
                <a:r>
                  <a:rPr lang="en-US" sz="2000" dirty="0"/>
                  <a:t>Every monitor has Proof-of-Misbehavior of the logger. </a:t>
                </a:r>
              </a:p>
              <a:p>
                <a:r>
                  <a:rPr lang="en-US" sz="2400" b="1" dirty="0"/>
                  <a:t>The no false convictions property: an honest entity is never considered corrupt. </a:t>
                </a:r>
                <a:endParaRPr lang="en-US" sz="2000" b="1" dirty="0"/>
              </a:p>
              <a:p>
                <a:r>
                  <a:rPr lang="en-US" sz="2400" dirty="0"/>
                  <a:t>Simplifications/assumptions:</a:t>
                </a:r>
              </a:p>
              <a:p>
                <a:pPr lvl="1"/>
                <a:r>
                  <a:rPr lang="en-US" sz="2000" dirty="0"/>
                  <a:t>Reliable communication between entities, synchronized clocks</a:t>
                </a:r>
              </a:p>
              <a:p>
                <a:pPr lvl="2"/>
                <a:r>
                  <a:rPr lang="en-US" sz="1600" dirty="0"/>
                  <a:t>We ignore delays and clock-skews, easy to handle these details</a:t>
                </a:r>
              </a:p>
              <a:p>
                <a:pPr lvl="1"/>
                <a:r>
                  <a:rPr lang="en-US" sz="2000" dirty="0"/>
                  <a:t>There are at least </a:t>
                </a: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monitors, and at most </a:t>
                </a:r>
                <a14:m>
                  <m:oMath xmlns:m="http://schemas.openxmlformats.org/officeDocument/2006/math">
                    <m:r>
                      <a:rPr lang="en-US" sz="2000" b="0" i="1" smtClean="0">
                        <a:latin typeface="Cambria Math" panose="02040503050406030204" pitchFamily="18" charset="0"/>
                      </a:rPr>
                      <m:t>𝑡</m:t>
                    </m:r>
                  </m:oMath>
                </a14:m>
                <a:r>
                  <a:rPr lang="en-US" sz="2000" dirty="0"/>
                  <a:t> faulty. </a:t>
                </a:r>
              </a:p>
              <a:p>
                <a:pPr lvl="1"/>
                <a:r>
                  <a:rPr lang="en-US" sz="2000" dirty="0"/>
                  <a:t>All monitors observe all loggers. </a:t>
                </a:r>
              </a:p>
            </p:txBody>
          </p:sp>
        </mc:Choice>
        <mc:Fallback xmlns="">
          <p:sp>
            <p:nvSpPr>
              <p:cNvPr id="3" name="Content Placeholder 2">
                <a:extLst>
                  <a:ext uri="{FF2B5EF4-FFF2-40B4-BE49-F238E27FC236}">
                    <a16:creationId xmlns:a16="http://schemas.microsoft.com/office/drawing/2014/main" id="{9BD6FA01-EEB5-456A-ADBE-D3F2C6D75573}"/>
                  </a:ext>
                </a:extLst>
              </p:cNvPr>
              <p:cNvSpPr>
                <a:spLocks noGrp="1" noRot="1" noChangeAspect="1" noMove="1" noResize="1" noEditPoints="1" noAdjustHandles="1" noChangeArrowheads="1" noChangeShapeType="1" noTextEdit="1"/>
              </p:cNvSpPr>
              <p:nvPr>
                <p:ph idx="1"/>
              </p:nvPr>
            </p:nvSpPr>
            <p:spPr>
              <a:blipFill>
                <a:blip r:embed="rId2"/>
                <a:stretch>
                  <a:fillRect l="-296" t="-857" r="-444" b="-25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B59758-44AC-40C7-9F26-6282DBE7DAD4}"/>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7938DBC4-D4B6-4778-B1DC-F41FF02B7059}"/>
              </a:ext>
            </a:extLst>
          </p:cNvPr>
          <p:cNvSpPr>
            <a:spLocks noGrp="1"/>
          </p:cNvSpPr>
          <p:nvPr>
            <p:ph type="sldNum" sz="quarter" idx="11"/>
          </p:nvPr>
        </p:nvSpPr>
        <p:spPr/>
        <p:txBody>
          <a:bodyPr/>
          <a:lstStyle/>
          <a:p>
            <a:fld id="{7199E09C-7587-4454-B845-C4B57D52F1C4}" type="slidenum">
              <a:rPr lang="he-IL" altLang="en-US" smtClean="0"/>
              <a:pPr/>
              <a:t>44</a:t>
            </a:fld>
            <a:endParaRPr lang="en-US" altLang="en-US"/>
          </a:p>
        </p:txBody>
      </p:sp>
    </p:spTree>
    <p:extLst>
      <p:ext uri="{BB962C8B-B14F-4D97-AF65-F5344CB8AC3E}">
        <p14:creationId xmlns:p14="http://schemas.microsoft.com/office/powerpoint/2010/main" val="741727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D9C48A-9A81-4AE6-A3D3-AF66DE2C426D}"/>
              </a:ext>
            </a:extLst>
          </p:cNvPr>
          <p:cNvPicPr>
            <a:picLocks noChangeAspect="1"/>
          </p:cNvPicPr>
          <p:nvPr/>
        </p:nvPicPr>
        <p:blipFill>
          <a:blip r:embed="rId2"/>
          <a:stretch>
            <a:fillRect/>
          </a:stretch>
        </p:blipFill>
        <p:spPr>
          <a:xfrm>
            <a:off x="1156687" y="2686831"/>
            <a:ext cx="6429182" cy="3556807"/>
          </a:xfrm>
          <a:prstGeom prst="rect">
            <a:avLst/>
          </a:prstGeom>
        </p:spPr>
      </p:pic>
      <p:sp>
        <p:nvSpPr>
          <p:cNvPr id="2" name="Title 1">
            <a:extLst>
              <a:ext uri="{FF2B5EF4-FFF2-40B4-BE49-F238E27FC236}">
                <a16:creationId xmlns:a16="http://schemas.microsoft.com/office/drawing/2014/main" id="{72C3643E-0A12-42F3-9E23-53BED079FD84}"/>
              </a:ext>
            </a:extLst>
          </p:cNvPr>
          <p:cNvSpPr>
            <a:spLocks noGrp="1"/>
          </p:cNvSpPr>
          <p:nvPr>
            <p:ph type="title"/>
          </p:nvPr>
        </p:nvSpPr>
        <p:spPr/>
        <p:txBody>
          <a:bodyPr/>
          <a:lstStyle/>
          <a:p>
            <a:r>
              <a:rPr lang="en-US" sz="3200" dirty="0"/>
              <a:t>NS-CT : Simplification and Issue Process</a:t>
            </a:r>
          </a:p>
        </p:txBody>
      </p:sp>
      <p:sp>
        <p:nvSpPr>
          <p:cNvPr id="3" name="Content Placeholder 2">
            <a:extLst>
              <a:ext uri="{FF2B5EF4-FFF2-40B4-BE49-F238E27FC236}">
                <a16:creationId xmlns:a16="http://schemas.microsoft.com/office/drawing/2014/main" id="{9BD6FA01-EEB5-456A-ADBE-D3F2C6D75573}"/>
              </a:ext>
            </a:extLst>
          </p:cNvPr>
          <p:cNvSpPr>
            <a:spLocks noGrp="1"/>
          </p:cNvSpPr>
          <p:nvPr>
            <p:ph idx="1"/>
          </p:nvPr>
        </p:nvSpPr>
        <p:spPr>
          <a:xfrm>
            <a:off x="388938" y="837851"/>
            <a:ext cx="8229600" cy="4981575"/>
          </a:xfrm>
        </p:spPr>
        <p:txBody>
          <a:bodyPr/>
          <a:lstStyle/>
          <a:p>
            <a:r>
              <a:rPr lang="en-US" sz="2400" dirty="0"/>
              <a:t>Loggers issue Signed Tree Head (STH) every 24 hours</a:t>
            </a:r>
          </a:p>
          <a:p>
            <a:pPr lvl="1"/>
            <a:r>
              <a:rPr lang="en-US" sz="2000" dirty="0"/>
              <a:t>And `immediately’ provide it to all monitors</a:t>
            </a:r>
          </a:p>
          <a:p>
            <a:pPr lvl="1"/>
            <a:r>
              <a:rPr lang="en-US" sz="2000" dirty="0"/>
              <a:t>Response to CA includes STH and </a:t>
            </a:r>
            <a:r>
              <a:rPr lang="en-US" sz="2000" b="1" dirty="0"/>
              <a:t>Proof-of-Inclusion (PoI)</a:t>
            </a:r>
          </a:p>
          <a:p>
            <a:pPr lvl="1"/>
            <a:r>
              <a:rPr lang="en-US" sz="2000" dirty="0"/>
              <a:t>CA, subject, relying party validate STH and PoI</a:t>
            </a:r>
          </a:p>
          <a:p>
            <a:pPr lvl="1"/>
            <a:r>
              <a:rPr lang="en-US" sz="2000" dirty="0"/>
              <a:t>Issue process almost unchanged – but takes 24 hours…</a:t>
            </a:r>
          </a:p>
        </p:txBody>
      </p:sp>
      <p:sp>
        <p:nvSpPr>
          <p:cNvPr id="4" name="Date Placeholder 3">
            <a:extLst>
              <a:ext uri="{FF2B5EF4-FFF2-40B4-BE49-F238E27FC236}">
                <a16:creationId xmlns:a16="http://schemas.microsoft.com/office/drawing/2014/main" id="{A0B59758-44AC-40C7-9F26-6282DBE7DAD4}"/>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7938DBC4-D4B6-4778-B1DC-F41FF02B7059}"/>
              </a:ext>
            </a:extLst>
          </p:cNvPr>
          <p:cNvSpPr>
            <a:spLocks noGrp="1"/>
          </p:cNvSpPr>
          <p:nvPr>
            <p:ph type="sldNum" sz="quarter" idx="11"/>
          </p:nvPr>
        </p:nvSpPr>
        <p:spPr/>
        <p:txBody>
          <a:bodyPr/>
          <a:lstStyle/>
          <a:p>
            <a:fld id="{7199E09C-7587-4454-B845-C4B57D52F1C4}" type="slidenum">
              <a:rPr lang="he-IL" altLang="en-US" smtClean="0"/>
              <a:pPr/>
              <a:t>45</a:t>
            </a:fld>
            <a:endParaRPr lang="en-US" altLang="en-US"/>
          </a:p>
        </p:txBody>
      </p:sp>
    </p:spTree>
    <p:extLst>
      <p:ext uri="{BB962C8B-B14F-4D97-AF65-F5344CB8AC3E}">
        <p14:creationId xmlns:p14="http://schemas.microsoft.com/office/powerpoint/2010/main" val="2826016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7BB-B97B-4922-841A-9F35CCBCFCC2}"/>
              </a:ext>
            </a:extLst>
          </p:cNvPr>
          <p:cNvSpPr>
            <a:spLocks noGrp="1"/>
          </p:cNvSpPr>
          <p:nvPr>
            <p:ph type="title"/>
          </p:nvPr>
        </p:nvSpPr>
        <p:spPr/>
        <p:txBody>
          <a:bodyPr/>
          <a:lstStyle/>
          <a:p>
            <a:r>
              <a:rPr lang="en-US" dirty="0"/>
              <a:t>NTTP-Secure CT Issue Process</a:t>
            </a:r>
          </a:p>
        </p:txBody>
      </p:sp>
      <p:sp>
        <p:nvSpPr>
          <p:cNvPr id="4" name="Date Placeholder 3">
            <a:extLst>
              <a:ext uri="{FF2B5EF4-FFF2-40B4-BE49-F238E27FC236}">
                <a16:creationId xmlns:a16="http://schemas.microsoft.com/office/drawing/2014/main" id="{2C1F202A-F608-4CBA-B9EB-C9C2C2177BF0}"/>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FF2E862D-1B71-4093-820C-CEBC32B8C4E7}"/>
              </a:ext>
            </a:extLst>
          </p:cNvPr>
          <p:cNvSpPr>
            <a:spLocks noGrp="1"/>
          </p:cNvSpPr>
          <p:nvPr>
            <p:ph type="sldNum" sz="quarter" idx="11"/>
          </p:nvPr>
        </p:nvSpPr>
        <p:spPr/>
        <p:txBody>
          <a:bodyPr/>
          <a:lstStyle/>
          <a:p>
            <a:fld id="{7199E09C-7587-4454-B845-C4B57D52F1C4}" type="slidenum">
              <a:rPr lang="he-IL" altLang="en-US" smtClean="0"/>
              <a:pPr/>
              <a:t>46</a:t>
            </a:fld>
            <a:endParaRPr lang="en-US" altLang="en-US"/>
          </a:p>
        </p:txBody>
      </p:sp>
      <p:pic>
        <p:nvPicPr>
          <p:cNvPr id="9" name="Picture 8">
            <a:extLst>
              <a:ext uri="{FF2B5EF4-FFF2-40B4-BE49-F238E27FC236}">
                <a16:creationId xmlns:a16="http://schemas.microsoft.com/office/drawing/2014/main" id="{56624A1A-F6B1-4160-A45D-C01E2C3DDEF1}"/>
              </a:ext>
            </a:extLst>
          </p:cNvPr>
          <p:cNvPicPr>
            <a:picLocks noChangeAspect="1"/>
          </p:cNvPicPr>
          <p:nvPr/>
        </p:nvPicPr>
        <p:blipFill>
          <a:blip r:embed="rId2"/>
          <a:stretch>
            <a:fillRect/>
          </a:stretch>
        </p:blipFill>
        <p:spPr>
          <a:xfrm>
            <a:off x="229974" y="1153105"/>
            <a:ext cx="8525088" cy="4551789"/>
          </a:xfrm>
          <a:prstGeom prst="rect">
            <a:avLst/>
          </a:prstGeom>
        </p:spPr>
      </p:pic>
    </p:spTree>
    <p:extLst>
      <p:ext uri="{BB962C8B-B14F-4D97-AF65-F5344CB8AC3E}">
        <p14:creationId xmlns:p14="http://schemas.microsoft.com/office/powerpoint/2010/main" val="1559166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p:txBody>
          <a:bodyPr/>
          <a:lstStyle/>
          <a:p>
            <a:r>
              <a:rPr lang="en-US" sz="4000" dirty="0"/>
              <a:t>NS-CT: </a:t>
            </a:r>
            <a:r>
              <a:rPr lang="en-US" sz="4000" b="1" dirty="0"/>
              <a:t>Audit</a:t>
            </a:r>
            <a:r>
              <a:rPr lang="en-US" sz="4000" dirty="0"/>
              <a:t> detects an omitted cert </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47</a:t>
            </a:fld>
            <a:endParaRPr lang="en-US" altLang="en-US"/>
          </a:p>
        </p:txBody>
      </p:sp>
      <p:sp>
        <p:nvSpPr>
          <p:cNvPr id="6" name="Rounded Rectangle 5"/>
          <p:cNvSpPr/>
          <p:nvPr/>
        </p:nvSpPr>
        <p:spPr bwMode="auto">
          <a:xfrm>
            <a:off x="928744" y="1129553"/>
            <a:ext cx="2076225" cy="699247"/>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Arial" pitchFamily="34" charset="0"/>
              </a:rPr>
              <a:t>Logger</a:t>
            </a:r>
          </a:p>
        </p:txBody>
      </p:sp>
      <p:sp>
        <p:nvSpPr>
          <p:cNvPr id="7" name="Rounded Rectangle 6"/>
          <p:cNvSpPr/>
          <p:nvPr/>
        </p:nvSpPr>
        <p:spPr bwMode="auto">
          <a:xfrm>
            <a:off x="928744" y="2851519"/>
            <a:ext cx="2076225" cy="699247"/>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Arial" pitchFamily="34" charset="0"/>
              </a:rPr>
              <a:t>CA</a:t>
            </a:r>
          </a:p>
        </p:txBody>
      </p:sp>
      <p:sp>
        <p:nvSpPr>
          <p:cNvPr id="8" name="Rounded Rectangle 7"/>
          <p:cNvSpPr/>
          <p:nvPr/>
        </p:nvSpPr>
        <p:spPr bwMode="auto">
          <a:xfrm>
            <a:off x="928743" y="3993623"/>
            <a:ext cx="2076225" cy="699247"/>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Arial" pitchFamily="34" charset="0"/>
              </a:rPr>
              <a:t>Site</a:t>
            </a:r>
          </a:p>
        </p:txBody>
      </p:sp>
      <p:sp>
        <p:nvSpPr>
          <p:cNvPr id="9" name="Rounded Rectangle 8"/>
          <p:cNvSpPr/>
          <p:nvPr/>
        </p:nvSpPr>
        <p:spPr bwMode="auto">
          <a:xfrm>
            <a:off x="1272988" y="5135727"/>
            <a:ext cx="1336613"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Browser</a:t>
            </a:r>
          </a:p>
        </p:txBody>
      </p:sp>
      <p:cxnSp>
        <p:nvCxnSpPr>
          <p:cNvPr id="11" name="Straight Arrow Connector 10"/>
          <p:cNvCxnSpPr>
            <a:stCxn id="6" idx="2"/>
            <a:endCxn id="7" idx="0"/>
          </p:cNvCxnSpPr>
          <p:nvPr/>
        </p:nvCxnSpPr>
        <p:spPr bwMode="auto">
          <a:xfrm>
            <a:off x="1966857" y="1828800"/>
            <a:ext cx="0" cy="10227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1963270" y="3550766"/>
            <a:ext cx="0" cy="4428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1963270" y="4692870"/>
            <a:ext cx="0" cy="4428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1985659" y="2166645"/>
            <a:ext cx="1252266" cy="369332"/>
          </a:xfrm>
          <a:prstGeom prst="rect">
            <a:avLst/>
          </a:prstGeom>
          <a:noFill/>
        </p:spPr>
        <p:txBody>
          <a:bodyPr wrap="none" rtlCol="0">
            <a:spAutoFit/>
          </a:bodyPr>
          <a:lstStyle/>
          <a:p>
            <a:r>
              <a:rPr lang="en-US" dirty="0"/>
              <a:t>PoI’, STH’</a:t>
            </a:r>
          </a:p>
        </p:txBody>
      </p:sp>
      <p:sp>
        <p:nvSpPr>
          <p:cNvPr id="16" name="TextBox 15"/>
          <p:cNvSpPr txBox="1"/>
          <p:nvPr/>
        </p:nvSpPr>
        <p:spPr>
          <a:xfrm>
            <a:off x="1963269" y="3587528"/>
            <a:ext cx="1662058" cy="369332"/>
          </a:xfrm>
          <a:prstGeom prst="rect">
            <a:avLst/>
          </a:prstGeom>
          <a:noFill/>
        </p:spPr>
        <p:txBody>
          <a:bodyPr wrap="square" rtlCol="0">
            <a:spAutoFit/>
          </a:bodyPr>
          <a:lstStyle/>
          <a:p>
            <a:r>
              <a:rPr lang="en-US" b="0" dirty="0" err="1"/>
              <a:t>C’</a:t>
            </a:r>
            <a:r>
              <a:rPr lang="en-US" b="0" baseline="-25000" dirty="0" err="1"/>
              <a:t>i</a:t>
            </a:r>
            <a:r>
              <a:rPr lang="en-US" b="0" baseline="-25000" dirty="0"/>
              <a:t> </a:t>
            </a:r>
            <a:r>
              <a:rPr lang="en-US" dirty="0"/>
              <a:t>,PoI’, STH’</a:t>
            </a:r>
          </a:p>
        </p:txBody>
      </p:sp>
      <p:sp>
        <p:nvSpPr>
          <p:cNvPr id="17" name="TextBox 16"/>
          <p:cNvSpPr txBox="1"/>
          <p:nvPr/>
        </p:nvSpPr>
        <p:spPr>
          <a:xfrm>
            <a:off x="3782922" y="3845451"/>
            <a:ext cx="710451" cy="369332"/>
          </a:xfrm>
          <a:prstGeom prst="rect">
            <a:avLst/>
          </a:prstGeom>
          <a:noFill/>
        </p:spPr>
        <p:txBody>
          <a:bodyPr wrap="none" rtlCol="0">
            <a:spAutoFit/>
          </a:bodyPr>
          <a:lstStyle/>
          <a:p>
            <a:r>
              <a:rPr lang="en-US" dirty="0"/>
              <a:t>STH’</a:t>
            </a:r>
          </a:p>
        </p:txBody>
      </p:sp>
      <p:sp>
        <p:nvSpPr>
          <p:cNvPr id="18" name="Rounded Rectangle 17"/>
          <p:cNvSpPr/>
          <p:nvPr/>
        </p:nvSpPr>
        <p:spPr bwMode="auto">
          <a:xfrm>
            <a:off x="6610575" y="1087875"/>
            <a:ext cx="2076225"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Monitor</a:t>
            </a:r>
          </a:p>
        </p:txBody>
      </p:sp>
      <p:cxnSp>
        <p:nvCxnSpPr>
          <p:cNvPr id="23" name="Straight Arrow Connector 22"/>
          <p:cNvCxnSpPr>
            <a:stCxn id="6" idx="3"/>
            <a:endCxn id="18" idx="1"/>
          </p:cNvCxnSpPr>
          <p:nvPr/>
        </p:nvCxnSpPr>
        <p:spPr bwMode="auto">
          <a:xfrm flipV="1">
            <a:off x="3004969" y="1437499"/>
            <a:ext cx="3605606" cy="416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3871432" y="1098066"/>
            <a:ext cx="1903085" cy="369332"/>
          </a:xfrm>
          <a:prstGeom prst="rect">
            <a:avLst/>
          </a:prstGeom>
          <a:noFill/>
        </p:spPr>
        <p:txBody>
          <a:bodyPr wrap="none" rtlCol="0">
            <a:spAutoFit/>
          </a:bodyPr>
          <a:lstStyle/>
          <a:p>
            <a:r>
              <a:rPr lang="en-US" b="0" dirty="0" err="1"/>
              <a:t>NewCerts</a:t>
            </a:r>
            <a:r>
              <a:rPr lang="en-US" b="0" dirty="0"/>
              <a:t>,  STH</a:t>
            </a:r>
          </a:p>
        </p:txBody>
      </p:sp>
      <p:cxnSp>
        <p:nvCxnSpPr>
          <p:cNvPr id="3" name="Straight Arrow Connector 2"/>
          <p:cNvCxnSpPr>
            <a:cxnSpLocks/>
            <a:stCxn id="9" idx="3"/>
            <a:endCxn id="18" idx="2"/>
          </p:cNvCxnSpPr>
          <p:nvPr/>
        </p:nvCxnSpPr>
        <p:spPr bwMode="auto">
          <a:xfrm flipV="1">
            <a:off x="2609601" y="1787122"/>
            <a:ext cx="5039087" cy="36982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FDF854EC-373B-404C-BA76-8438FBAE3FB1}"/>
              </a:ext>
            </a:extLst>
          </p:cNvPr>
          <p:cNvSpPr txBox="1"/>
          <p:nvPr/>
        </p:nvSpPr>
        <p:spPr>
          <a:xfrm>
            <a:off x="3848280" y="1458338"/>
            <a:ext cx="2762295" cy="369332"/>
          </a:xfrm>
          <a:prstGeom prst="rect">
            <a:avLst/>
          </a:prstGeom>
          <a:noFill/>
        </p:spPr>
        <p:txBody>
          <a:bodyPr wrap="none" rtlCol="0">
            <a:spAutoFit/>
          </a:bodyPr>
          <a:lstStyle/>
          <a:p>
            <a:r>
              <a:rPr lang="en-US" b="0" dirty="0"/>
              <a:t>(Signed daily Log Digest)</a:t>
            </a:r>
          </a:p>
        </p:txBody>
      </p:sp>
      <p:cxnSp>
        <p:nvCxnSpPr>
          <p:cNvPr id="30" name="Straight Arrow Connector 29">
            <a:extLst>
              <a:ext uri="{FF2B5EF4-FFF2-40B4-BE49-F238E27FC236}">
                <a16:creationId xmlns:a16="http://schemas.microsoft.com/office/drawing/2014/main" id="{42BC46BE-9DFF-46B7-AAEC-5D8A169B02AD}"/>
              </a:ext>
            </a:extLst>
          </p:cNvPr>
          <p:cNvCxnSpPr/>
          <p:nvPr/>
        </p:nvCxnSpPr>
        <p:spPr bwMode="auto">
          <a:xfrm flipH="1">
            <a:off x="2590800" y="1787122"/>
            <a:ext cx="5404624" cy="39413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2E4AB6C5-D1F0-4AF7-B1F6-2B2A4A71AB81}"/>
              </a:ext>
            </a:extLst>
          </p:cNvPr>
          <p:cNvSpPr txBox="1"/>
          <p:nvPr/>
        </p:nvSpPr>
        <p:spPr>
          <a:xfrm>
            <a:off x="4822975" y="3605910"/>
            <a:ext cx="3352200" cy="1200329"/>
          </a:xfrm>
          <a:prstGeom prst="rect">
            <a:avLst/>
          </a:prstGeom>
          <a:noFill/>
        </p:spPr>
        <p:txBody>
          <a:bodyPr wrap="none" rtlCol="0">
            <a:spAutoFit/>
          </a:bodyPr>
          <a:lstStyle/>
          <a:p>
            <a:pPr algn="ctr"/>
            <a:r>
              <a:rPr lang="en-US" dirty="0"/>
              <a:t>Ok: Signed(STH)</a:t>
            </a:r>
          </a:p>
          <a:p>
            <a:pPr algn="ctr"/>
            <a:r>
              <a:rPr lang="en-US" dirty="0"/>
              <a:t>or</a:t>
            </a:r>
          </a:p>
          <a:p>
            <a:pPr algn="ctr"/>
            <a:r>
              <a:rPr lang="en-US" dirty="0">
                <a:solidFill>
                  <a:srgbClr val="FF0000"/>
                </a:solidFill>
              </a:rPr>
              <a:t>Proof-of-Misbehavior (</a:t>
            </a:r>
            <a:r>
              <a:rPr lang="en-US" dirty="0" err="1">
                <a:solidFill>
                  <a:srgbClr val="FF0000"/>
                </a:solidFill>
              </a:rPr>
              <a:t>PoM</a:t>
            </a:r>
            <a:r>
              <a:rPr lang="en-US" dirty="0">
                <a:solidFill>
                  <a:srgbClr val="FF0000"/>
                </a:solidFill>
              </a:rPr>
              <a:t>): </a:t>
            </a:r>
            <a:br>
              <a:rPr lang="en-US" dirty="0">
                <a:solidFill>
                  <a:srgbClr val="FF0000"/>
                </a:solidFill>
              </a:rPr>
            </a:br>
            <a:r>
              <a:rPr lang="en-US" b="0" dirty="0">
                <a:solidFill>
                  <a:srgbClr val="FF0000"/>
                </a:solidFill>
              </a:rPr>
              <a:t>STH ≠STH’</a:t>
            </a:r>
            <a:endParaRPr lang="en-US" dirty="0">
              <a:solidFill>
                <a:srgbClr val="FF0000"/>
              </a:solidFill>
            </a:endParaRPr>
          </a:p>
        </p:txBody>
      </p:sp>
      <p:cxnSp>
        <p:nvCxnSpPr>
          <p:cNvPr id="43" name="Straight Arrow Connector 42">
            <a:extLst>
              <a:ext uri="{FF2B5EF4-FFF2-40B4-BE49-F238E27FC236}">
                <a16:creationId xmlns:a16="http://schemas.microsoft.com/office/drawing/2014/main" id="{AB8AB3D2-E503-4E37-9B9B-DE441773B348}"/>
              </a:ext>
            </a:extLst>
          </p:cNvPr>
          <p:cNvCxnSpPr/>
          <p:nvPr/>
        </p:nvCxnSpPr>
        <p:spPr bwMode="auto">
          <a:xfrm flipV="1">
            <a:off x="1577788" y="1828799"/>
            <a:ext cx="0" cy="10214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CFE194EB-46E5-450E-BA58-276929E88901}"/>
              </a:ext>
            </a:extLst>
          </p:cNvPr>
          <p:cNvSpPr txBox="1"/>
          <p:nvPr/>
        </p:nvSpPr>
        <p:spPr>
          <a:xfrm>
            <a:off x="1229905" y="2480940"/>
            <a:ext cx="436338" cy="369332"/>
          </a:xfrm>
          <a:prstGeom prst="rect">
            <a:avLst/>
          </a:prstGeom>
          <a:noFill/>
        </p:spPr>
        <p:txBody>
          <a:bodyPr wrap="none" rtlCol="0">
            <a:spAutoFit/>
          </a:bodyPr>
          <a:lstStyle/>
          <a:p>
            <a:r>
              <a:rPr lang="en-US" b="0" dirty="0" err="1"/>
              <a:t>C’</a:t>
            </a:r>
            <a:r>
              <a:rPr lang="en-US" b="0" baseline="-25000" dirty="0" err="1"/>
              <a:t>i</a:t>
            </a:r>
            <a:endParaRPr lang="en-US" b="0" dirty="0"/>
          </a:p>
        </p:txBody>
      </p:sp>
      <p:cxnSp>
        <p:nvCxnSpPr>
          <p:cNvPr id="45" name="Straight Arrow Connector 44">
            <a:extLst>
              <a:ext uri="{FF2B5EF4-FFF2-40B4-BE49-F238E27FC236}">
                <a16:creationId xmlns:a16="http://schemas.microsoft.com/office/drawing/2014/main" id="{0AC6F769-3FE9-438B-94C8-8C6D834BADB8}"/>
              </a:ext>
            </a:extLst>
          </p:cNvPr>
          <p:cNvCxnSpPr/>
          <p:nvPr/>
        </p:nvCxnSpPr>
        <p:spPr bwMode="auto">
          <a:xfrm flipV="1">
            <a:off x="1562143" y="3552012"/>
            <a:ext cx="0" cy="4428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1365E932-9A9E-4991-A843-E9E53B1ED563}"/>
              </a:ext>
            </a:extLst>
          </p:cNvPr>
          <p:cNvSpPr txBox="1"/>
          <p:nvPr/>
        </p:nvSpPr>
        <p:spPr>
          <a:xfrm>
            <a:off x="388938" y="3605910"/>
            <a:ext cx="1518157" cy="369332"/>
          </a:xfrm>
          <a:prstGeom prst="rect">
            <a:avLst/>
          </a:prstGeom>
          <a:noFill/>
        </p:spPr>
        <p:txBody>
          <a:bodyPr wrap="square" rtlCol="0">
            <a:spAutoFit/>
          </a:bodyPr>
          <a:lstStyle/>
          <a:p>
            <a:r>
              <a:rPr lang="en-US" b="0" dirty="0"/>
              <a:t>Req, pk, $</a:t>
            </a:r>
          </a:p>
        </p:txBody>
      </p:sp>
      <p:sp>
        <p:nvSpPr>
          <p:cNvPr id="42" name="TextBox 41">
            <a:extLst>
              <a:ext uri="{FF2B5EF4-FFF2-40B4-BE49-F238E27FC236}">
                <a16:creationId xmlns:a16="http://schemas.microsoft.com/office/drawing/2014/main" id="{06229045-8005-46C2-9FA6-50544FDC39D4}"/>
              </a:ext>
            </a:extLst>
          </p:cNvPr>
          <p:cNvSpPr txBox="1"/>
          <p:nvPr/>
        </p:nvSpPr>
        <p:spPr>
          <a:xfrm>
            <a:off x="1907095" y="4666150"/>
            <a:ext cx="1627062" cy="369332"/>
          </a:xfrm>
          <a:prstGeom prst="rect">
            <a:avLst/>
          </a:prstGeom>
          <a:noFill/>
        </p:spPr>
        <p:txBody>
          <a:bodyPr wrap="square" rtlCol="0">
            <a:spAutoFit/>
          </a:bodyPr>
          <a:lstStyle/>
          <a:p>
            <a:r>
              <a:rPr lang="en-US" b="0" dirty="0" err="1"/>
              <a:t>C’</a:t>
            </a:r>
            <a:r>
              <a:rPr lang="en-US" b="0" baseline="-25000" dirty="0" err="1"/>
              <a:t>i</a:t>
            </a:r>
            <a:r>
              <a:rPr lang="en-US" b="0" baseline="-25000" dirty="0"/>
              <a:t> </a:t>
            </a:r>
            <a:r>
              <a:rPr lang="en-US" dirty="0"/>
              <a:t>,PoI’, STH’</a:t>
            </a:r>
          </a:p>
        </p:txBody>
      </p:sp>
    </p:spTree>
    <p:extLst>
      <p:ext uri="{BB962C8B-B14F-4D97-AF65-F5344CB8AC3E}">
        <p14:creationId xmlns:p14="http://schemas.microsoft.com/office/powerpoint/2010/main" val="4238530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60BB-990C-4847-8948-E3A282F3FA7D}"/>
              </a:ext>
            </a:extLst>
          </p:cNvPr>
          <p:cNvSpPr>
            <a:spLocks noGrp="1"/>
          </p:cNvSpPr>
          <p:nvPr>
            <p:ph type="title"/>
          </p:nvPr>
        </p:nvSpPr>
        <p:spPr/>
        <p:txBody>
          <a:bodyPr/>
          <a:lstStyle/>
          <a:p>
            <a:r>
              <a:rPr lang="en-US" sz="4000" dirty="0"/>
              <a:t>NS-CT Auditing Process (no omission)</a:t>
            </a:r>
          </a:p>
        </p:txBody>
      </p:sp>
      <p:sp>
        <p:nvSpPr>
          <p:cNvPr id="3" name="Date Placeholder 2">
            <a:extLst>
              <a:ext uri="{FF2B5EF4-FFF2-40B4-BE49-F238E27FC236}">
                <a16:creationId xmlns:a16="http://schemas.microsoft.com/office/drawing/2014/main" id="{D355BDA0-590C-4E6E-8F4F-8F0F405FE0E4}"/>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EE81D25F-5FB5-47AF-8DA2-C88D69637206}"/>
              </a:ext>
            </a:extLst>
          </p:cNvPr>
          <p:cNvSpPr>
            <a:spLocks noGrp="1"/>
          </p:cNvSpPr>
          <p:nvPr>
            <p:ph type="sldNum" sz="quarter" idx="11"/>
          </p:nvPr>
        </p:nvSpPr>
        <p:spPr/>
        <p:txBody>
          <a:bodyPr/>
          <a:lstStyle/>
          <a:p>
            <a:fld id="{A63C5EEA-574F-48E0-ADCC-1D5D7B9FEDE5}" type="slidenum">
              <a:rPr lang="he-IL" altLang="en-US" smtClean="0"/>
              <a:pPr/>
              <a:t>48</a:t>
            </a:fld>
            <a:endParaRPr lang="en-US" altLang="en-US"/>
          </a:p>
        </p:txBody>
      </p:sp>
      <p:pic>
        <p:nvPicPr>
          <p:cNvPr id="8" name="Picture 7">
            <a:extLst>
              <a:ext uri="{FF2B5EF4-FFF2-40B4-BE49-F238E27FC236}">
                <a16:creationId xmlns:a16="http://schemas.microsoft.com/office/drawing/2014/main" id="{3A0101E4-8A96-4758-8D9C-2A32A31F4AEC}"/>
              </a:ext>
            </a:extLst>
          </p:cNvPr>
          <p:cNvPicPr>
            <a:picLocks noChangeAspect="1"/>
          </p:cNvPicPr>
          <p:nvPr/>
        </p:nvPicPr>
        <p:blipFill>
          <a:blip r:embed="rId2"/>
          <a:stretch>
            <a:fillRect/>
          </a:stretch>
        </p:blipFill>
        <p:spPr>
          <a:xfrm>
            <a:off x="388938" y="1030506"/>
            <a:ext cx="8177670" cy="5083785"/>
          </a:xfrm>
          <a:prstGeom prst="rect">
            <a:avLst/>
          </a:prstGeom>
        </p:spPr>
      </p:pic>
    </p:spTree>
    <p:extLst>
      <p:ext uri="{BB962C8B-B14F-4D97-AF65-F5344CB8AC3E}">
        <p14:creationId xmlns:p14="http://schemas.microsoft.com/office/powerpoint/2010/main" val="4273554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576642" cy="779462"/>
          </a:xfrm>
        </p:spPr>
        <p:txBody>
          <a:bodyPr/>
          <a:lstStyle/>
          <a:p>
            <a:r>
              <a:rPr lang="en-US" sz="3600" dirty="0"/>
              <a:t>Proof-of-Misbehaving Logger: Omitted Cert. </a:t>
            </a:r>
          </a:p>
        </p:txBody>
      </p:sp>
      <p:sp>
        <p:nvSpPr>
          <p:cNvPr id="3" name="Date Placeholder 2"/>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p:cNvSpPr>
            <a:spLocks noGrp="1"/>
          </p:cNvSpPr>
          <p:nvPr>
            <p:ph type="sldNum" sz="quarter" idx="11"/>
          </p:nvPr>
        </p:nvSpPr>
        <p:spPr/>
        <p:txBody>
          <a:bodyPr/>
          <a:lstStyle/>
          <a:p>
            <a:fld id="{A63C5EEA-574F-48E0-ADCC-1D5D7B9FEDE5}" type="slidenum">
              <a:rPr lang="he-IL" altLang="en-US" smtClean="0"/>
              <a:pPr/>
              <a:t>49</a:t>
            </a:fld>
            <a:endParaRPr lang="en-US" altLang="en-US"/>
          </a:p>
        </p:txBody>
      </p:sp>
      <p:pic>
        <p:nvPicPr>
          <p:cNvPr id="7" name="Picture 6">
            <a:extLst>
              <a:ext uri="{FF2B5EF4-FFF2-40B4-BE49-F238E27FC236}">
                <a16:creationId xmlns:a16="http://schemas.microsoft.com/office/drawing/2014/main" id="{E1945919-9707-4BF9-A69B-78111C9D7A22}"/>
              </a:ext>
            </a:extLst>
          </p:cNvPr>
          <p:cNvPicPr>
            <a:picLocks noChangeAspect="1"/>
          </p:cNvPicPr>
          <p:nvPr/>
        </p:nvPicPr>
        <p:blipFill>
          <a:blip r:embed="rId3"/>
          <a:stretch>
            <a:fillRect/>
          </a:stretch>
        </p:blipFill>
        <p:spPr>
          <a:xfrm>
            <a:off x="807461" y="1057275"/>
            <a:ext cx="7947601" cy="5007128"/>
          </a:xfrm>
          <a:prstGeom prst="rect">
            <a:avLst/>
          </a:prstGeom>
        </p:spPr>
      </p:pic>
    </p:spTree>
    <p:extLst>
      <p:ext uri="{BB962C8B-B14F-4D97-AF65-F5344CB8AC3E}">
        <p14:creationId xmlns:p14="http://schemas.microsoft.com/office/powerpoint/2010/main" val="42251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fld id="{21F0462A-6493-4336-BE75-EBEA2212664E}" type="datetime1">
              <a:rPr lang="en-US" altLang="en-US" smtClean="0"/>
              <a:t>4/5/21</a:t>
            </a:fld>
            <a:endParaRPr lang="en-US" altLang="en-US"/>
          </a:p>
        </p:txBody>
      </p:sp>
      <p:sp>
        <p:nvSpPr>
          <p:cNvPr id="5" name="Footer Placeholder 3"/>
          <p:cNvSpPr>
            <a:spLocks noGrp="1"/>
          </p:cNvSpPr>
          <p:nvPr>
            <p:ph type="ftr" sz="quarter" idx="4294967295"/>
          </p:nvPr>
        </p:nvSpPr>
        <p:spPr/>
        <p:txBody>
          <a:bodyPr/>
          <a:lstStyle/>
          <a:p>
            <a:pPr>
              <a:defRPr/>
            </a:pPr>
            <a:r>
              <a:rPr lang="en-US" altLang="en-US"/>
              <a:t>(c) Amir Herzberg</a:t>
            </a:r>
          </a:p>
        </p:txBody>
      </p:sp>
      <p:sp>
        <p:nvSpPr>
          <p:cNvPr id="6" name="Slide Number Placeholder 4"/>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DA3782A1-B796-4349-8ED8-1F64AA8EAC35}" type="slidenum">
              <a:rPr lang="he-IL" altLang="en-US" b="0">
                <a:latin typeface="Garamond" panose="02020404030301010803" pitchFamily="18" charset="0"/>
              </a:rPr>
              <a:pPr eaLnBrk="1" hangingPunct="1"/>
              <a:t>5</a:t>
            </a:fld>
            <a:endParaRPr lang="en-US" altLang="en-US" b="0">
              <a:latin typeface="Garamond" panose="02020404030301010803" pitchFamily="18" charset="0"/>
            </a:endParaRPr>
          </a:p>
        </p:txBody>
      </p:sp>
      <p:sp>
        <p:nvSpPr>
          <p:cNvPr id="90117" name="Rectangle 2"/>
          <p:cNvSpPr>
            <a:spLocks noGrp="1" noChangeArrowheads="1"/>
          </p:cNvSpPr>
          <p:nvPr>
            <p:ph type="title"/>
          </p:nvPr>
        </p:nvSpPr>
        <p:spPr>
          <a:xfrm>
            <a:off x="685800" y="206375"/>
            <a:ext cx="7772400" cy="936625"/>
          </a:xfrm>
        </p:spPr>
        <p:txBody>
          <a:bodyPr/>
          <a:lstStyle/>
          <a:p>
            <a:pPr eaLnBrk="1" hangingPunct="1"/>
            <a:r>
              <a:rPr lang="en-US" altLang="en-US"/>
              <a:t>X.509 CRL Format</a:t>
            </a:r>
          </a:p>
        </p:txBody>
      </p:sp>
      <p:pic>
        <p:nvPicPr>
          <p:cNvPr id="2" name="תמונה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838200"/>
            <a:ext cx="79248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1109681"/>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EFEE-7868-479A-B9C7-1D130ACC84D0}"/>
              </a:ext>
            </a:extLst>
          </p:cNvPr>
          <p:cNvSpPr>
            <a:spLocks noGrp="1"/>
          </p:cNvSpPr>
          <p:nvPr>
            <p:ph type="title"/>
          </p:nvPr>
        </p:nvSpPr>
        <p:spPr/>
        <p:txBody>
          <a:bodyPr/>
          <a:lstStyle/>
          <a:p>
            <a:r>
              <a:rPr lang="en-US" sz="4000" dirty="0"/>
              <a:t>NS-CT w/o Gossip: Split-World Attack</a:t>
            </a:r>
          </a:p>
        </p:txBody>
      </p:sp>
      <p:sp>
        <p:nvSpPr>
          <p:cNvPr id="3" name="Date Placeholder 2">
            <a:extLst>
              <a:ext uri="{FF2B5EF4-FFF2-40B4-BE49-F238E27FC236}">
                <a16:creationId xmlns:a16="http://schemas.microsoft.com/office/drawing/2014/main" id="{2C72875B-5469-415B-A5D6-D3A053C0351B}"/>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B3E89A40-5856-4BEB-9BAD-766B4547A178}"/>
              </a:ext>
            </a:extLst>
          </p:cNvPr>
          <p:cNvSpPr>
            <a:spLocks noGrp="1"/>
          </p:cNvSpPr>
          <p:nvPr>
            <p:ph type="sldNum" sz="quarter" idx="11"/>
          </p:nvPr>
        </p:nvSpPr>
        <p:spPr/>
        <p:txBody>
          <a:bodyPr/>
          <a:lstStyle/>
          <a:p>
            <a:fld id="{A63C5EEA-574F-48E0-ADCC-1D5D7B9FEDE5}" type="slidenum">
              <a:rPr lang="he-IL" altLang="en-US" smtClean="0"/>
              <a:pPr/>
              <a:t>50</a:t>
            </a:fld>
            <a:endParaRPr lang="en-US" altLang="en-US"/>
          </a:p>
        </p:txBody>
      </p:sp>
      <p:pic>
        <p:nvPicPr>
          <p:cNvPr id="6" name="Picture 5">
            <a:extLst>
              <a:ext uri="{FF2B5EF4-FFF2-40B4-BE49-F238E27FC236}">
                <a16:creationId xmlns:a16="http://schemas.microsoft.com/office/drawing/2014/main" id="{4146AFA8-1E06-49DD-8D7D-4E57C3AC6EBC}"/>
              </a:ext>
            </a:extLst>
          </p:cNvPr>
          <p:cNvPicPr>
            <a:picLocks noChangeAspect="1"/>
          </p:cNvPicPr>
          <p:nvPr/>
        </p:nvPicPr>
        <p:blipFill>
          <a:blip r:embed="rId2"/>
          <a:stretch>
            <a:fillRect/>
          </a:stretch>
        </p:blipFill>
        <p:spPr>
          <a:xfrm>
            <a:off x="301229" y="1136602"/>
            <a:ext cx="8117942" cy="4809602"/>
          </a:xfrm>
          <a:prstGeom prst="rect">
            <a:avLst/>
          </a:prstGeom>
        </p:spPr>
      </p:pic>
    </p:spTree>
    <p:extLst>
      <p:ext uri="{BB962C8B-B14F-4D97-AF65-F5344CB8AC3E}">
        <p14:creationId xmlns:p14="http://schemas.microsoft.com/office/powerpoint/2010/main" val="2564530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1237-8DC1-42DC-90C6-0AF67FF3E0F5}"/>
              </a:ext>
            </a:extLst>
          </p:cNvPr>
          <p:cNvSpPr>
            <a:spLocks noGrp="1"/>
          </p:cNvSpPr>
          <p:nvPr>
            <p:ph type="title"/>
          </p:nvPr>
        </p:nvSpPr>
        <p:spPr>
          <a:xfrm>
            <a:off x="388937" y="277813"/>
            <a:ext cx="8487433" cy="779462"/>
          </a:xfrm>
        </p:spPr>
        <p:txBody>
          <a:bodyPr/>
          <a:lstStyle/>
          <a:p>
            <a:r>
              <a:rPr lang="en-US" sz="3600" dirty="0"/>
              <a:t>Inter-Monitor Gossip foils Split-World Attack</a:t>
            </a:r>
          </a:p>
        </p:txBody>
      </p:sp>
      <p:sp>
        <p:nvSpPr>
          <p:cNvPr id="3" name="Date Placeholder 2">
            <a:extLst>
              <a:ext uri="{FF2B5EF4-FFF2-40B4-BE49-F238E27FC236}">
                <a16:creationId xmlns:a16="http://schemas.microsoft.com/office/drawing/2014/main" id="{538B3303-205A-4427-8336-93D5F9E60A29}"/>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DD6BE0CA-507A-4B26-B6AF-638D970CD6C4}"/>
              </a:ext>
            </a:extLst>
          </p:cNvPr>
          <p:cNvSpPr>
            <a:spLocks noGrp="1"/>
          </p:cNvSpPr>
          <p:nvPr>
            <p:ph type="sldNum" sz="quarter" idx="11"/>
          </p:nvPr>
        </p:nvSpPr>
        <p:spPr/>
        <p:txBody>
          <a:bodyPr/>
          <a:lstStyle/>
          <a:p>
            <a:fld id="{A63C5EEA-574F-48E0-ADCC-1D5D7B9FEDE5}" type="slidenum">
              <a:rPr lang="he-IL" altLang="en-US" smtClean="0"/>
              <a:pPr/>
              <a:t>51</a:t>
            </a:fld>
            <a:endParaRPr lang="en-US" altLang="en-US"/>
          </a:p>
        </p:txBody>
      </p:sp>
      <p:pic>
        <p:nvPicPr>
          <p:cNvPr id="6" name="Picture 5">
            <a:extLst>
              <a:ext uri="{FF2B5EF4-FFF2-40B4-BE49-F238E27FC236}">
                <a16:creationId xmlns:a16="http://schemas.microsoft.com/office/drawing/2014/main" id="{3276878B-E0A8-4736-835E-F23CADED018A}"/>
              </a:ext>
            </a:extLst>
          </p:cNvPr>
          <p:cNvPicPr>
            <a:picLocks noChangeAspect="1"/>
          </p:cNvPicPr>
          <p:nvPr/>
        </p:nvPicPr>
        <p:blipFill>
          <a:blip r:embed="rId2"/>
          <a:stretch>
            <a:fillRect/>
          </a:stretch>
        </p:blipFill>
        <p:spPr>
          <a:xfrm>
            <a:off x="1319936" y="1371599"/>
            <a:ext cx="6504128" cy="3721739"/>
          </a:xfrm>
          <a:prstGeom prst="rect">
            <a:avLst/>
          </a:prstGeom>
        </p:spPr>
      </p:pic>
    </p:spTree>
    <p:extLst>
      <p:ext uri="{BB962C8B-B14F-4D97-AF65-F5344CB8AC3E}">
        <p14:creationId xmlns:p14="http://schemas.microsoft.com/office/powerpoint/2010/main" val="1206634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EA73E2-1079-42BB-B9B3-D91994F46E9B}"/>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3FF63B0F-417B-4DB6-82FC-C11FC31E5979}"/>
              </a:ext>
            </a:extLst>
          </p:cNvPr>
          <p:cNvSpPr>
            <a:spLocks noGrp="1"/>
          </p:cNvSpPr>
          <p:nvPr>
            <p:ph type="sldNum" sz="quarter" idx="11"/>
          </p:nvPr>
        </p:nvSpPr>
        <p:spPr/>
        <p:txBody>
          <a:bodyPr/>
          <a:lstStyle/>
          <a:p>
            <a:fld id="{A63C5EEA-574F-48E0-ADCC-1D5D7B9FEDE5}" type="slidenum">
              <a:rPr lang="he-IL" altLang="en-US" smtClean="0"/>
              <a:pPr/>
              <a:t>52</a:t>
            </a:fld>
            <a:endParaRPr lang="en-US" altLang="en-US"/>
          </a:p>
        </p:txBody>
      </p:sp>
      <p:pic>
        <p:nvPicPr>
          <p:cNvPr id="6" name="Picture 5">
            <a:extLst>
              <a:ext uri="{FF2B5EF4-FFF2-40B4-BE49-F238E27FC236}">
                <a16:creationId xmlns:a16="http://schemas.microsoft.com/office/drawing/2014/main" id="{0994538B-086E-4A2F-A774-B1C4C0736A6A}"/>
              </a:ext>
            </a:extLst>
          </p:cNvPr>
          <p:cNvPicPr>
            <a:picLocks noChangeAspect="1"/>
          </p:cNvPicPr>
          <p:nvPr/>
        </p:nvPicPr>
        <p:blipFill>
          <a:blip r:embed="rId2"/>
          <a:stretch>
            <a:fillRect/>
          </a:stretch>
        </p:blipFill>
        <p:spPr>
          <a:xfrm>
            <a:off x="457200" y="524108"/>
            <a:ext cx="8254192" cy="5568055"/>
          </a:xfrm>
          <a:prstGeom prst="rect">
            <a:avLst/>
          </a:prstGeom>
        </p:spPr>
      </p:pic>
    </p:spTree>
    <p:extLst>
      <p:ext uri="{BB962C8B-B14F-4D97-AF65-F5344CB8AC3E}">
        <p14:creationId xmlns:p14="http://schemas.microsoft.com/office/powerpoint/2010/main" val="115768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benefits of CT</a:t>
            </a:r>
            <a:endParaRPr lang="en-US" dirty="0"/>
          </a:p>
        </p:txBody>
      </p:sp>
      <p:sp>
        <p:nvSpPr>
          <p:cNvPr id="3" name="Content Placeholder 2"/>
          <p:cNvSpPr>
            <a:spLocks noGrp="1"/>
          </p:cNvSpPr>
          <p:nvPr>
            <p:ph idx="1"/>
          </p:nvPr>
        </p:nvSpPr>
        <p:spPr>
          <a:xfrm>
            <a:off x="388938" y="938212"/>
            <a:ext cx="8229600" cy="4981575"/>
          </a:xfrm>
        </p:spPr>
        <p:txBody>
          <a:bodyPr/>
          <a:lstStyle/>
          <a:p>
            <a:r>
              <a:rPr lang="en-US" sz="2400" dirty="0"/>
              <a:t>Benefits for websites: </a:t>
            </a:r>
          </a:p>
          <a:p>
            <a:pPr lvl="1"/>
            <a:r>
              <a:rPr lang="en-US" sz="2000" dirty="0"/>
              <a:t>Detect rogue certs for domain (same or misleading)</a:t>
            </a:r>
            <a:endParaRPr lang="en-US" sz="1800" dirty="0"/>
          </a:p>
          <a:p>
            <a:pPr lvl="1"/>
            <a:r>
              <a:rPr lang="en-US" sz="2000" dirty="0"/>
              <a:t>Once detected, owners can mitigate risk</a:t>
            </a:r>
          </a:p>
          <a:p>
            <a:pPr lvl="2"/>
            <a:r>
              <a:rPr lang="en-US" sz="1800" dirty="0"/>
              <a:t>Demand revocation, removal of CA from root program, …</a:t>
            </a:r>
          </a:p>
          <a:p>
            <a:r>
              <a:rPr lang="en-US" sz="2400" dirty="0"/>
              <a:t>Benefit to users: less likely to fall victim…</a:t>
            </a:r>
          </a:p>
          <a:p>
            <a:r>
              <a:rPr lang="en-US" sz="2400" dirty="0"/>
              <a:t>Benefit to trustworthy CAs: reduced competition from shady CAs</a:t>
            </a:r>
          </a:p>
          <a:p>
            <a:r>
              <a:rPr lang="en-US" sz="2400" dirty="0"/>
              <a:t>Overall: more secure PKI !</a:t>
            </a:r>
          </a:p>
          <a:p>
            <a:r>
              <a:rPr lang="en-US" sz="2400" dirty="0"/>
              <a:t>Not covered here: </a:t>
            </a:r>
          </a:p>
          <a:p>
            <a:pPr lvl="1"/>
            <a:r>
              <a:rPr lang="en-US" sz="2000" dirty="0"/>
              <a:t>Auditing and proving misbehavior of rogue monitors</a:t>
            </a:r>
          </a:p>
          <a:p>
            <a:pPr lvl="1"/>
            <a:r>
              <a:rPr lang="en-US" sz="2000" dirty="0"/>
              <a:t>The Zombie-certificate attack</a:t>
            </a:r>
          </a:p>
          <a:p>
            <a:pPr lvl="1"/>
            <a:r>
              <a:rPr lang="en-US" sz="2000" dirty="0"/>
              <a:t>Transparent revocation in NS-CT (prevents Zombie-cert attack) </a:t>
            </a:r>
          </a:p>
          <a:p>
            <a:pPr lvl="1"/>
            <a:endParaRPr lang="en-US" sz="1600" dirty="0"/>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53</a:t>
            </a:fld>
            <a:endParaRPr lang="en-US" altLang="en-US"/>
          </a:p>
        </p:txBody>
      </p:sp>
    </p:spTree>
    <p:extLst>
      <p:ext uri="{BB962C8B-B14F-4D97-AF65-F5344CB8AC3E}">
        <p14:creationId xmlns:p14="http://schemas.microsoft.com/office/powerpoint/2010/main" val="2043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1"/>
          <p:cNvSpPr>
            <a:spLocks noGrp="1" noChangeArrowheads="1"/>
          </p:cNvSpPr>
          <p:nvPr>
            <p:ph type="title"/>
          </p:nvPr>
        </p:nvSpPr>
        <p:spPr/>
        <p:txBody>
          <a:bodyPr/>
          <a:lstStyle/>
          <a:p>
            <a:r>
              <a:rPr lang="en-US" altLang="he-IL" dirty="0"/>
              <a:t>Covered Material From the Textbook</a:t>
            </a:r>
          </a:p>
        </p:txBody>
      </p:sp>
      <p:sp>
        <p:nvSpPr>
          <p:cNvPr id="93188" name="Rectangle 2"/>
          <p:cNvSpPr>
            <a:spLocks noGrp="1" noChangeArrowheads="1"/>
          </p:cNvSpPr>
          <p:nvPr>
            <p:ph idx="1"/>
          </p:nvPr>
        </p:nvSpPr>
        <p:spPr/>
        <p:txBody>
          <a:bodyPr/>
          <a:lstStyle/>
          <a:p>
            <a:pPr marL="457200" indent="-457200">
              <a:buFont typeface="Wingdings" panose="05000000000000000000" pitchFamily="2" charset="2"/>
              <a:buChar char="q"/>
            </a:pPr>
            <a:r>
              <a:rPr lang="en-US" altLang="he-IL" sz="2600" dirty="0">
                <a:sym typeface="Wingdings" panose="05000000000000000000" pitchFamily="2" charset="2"/>
              </a:rPr>
              <a:t>Chapter 8:</a:t>
            </a:r>
          </a:p>
          <a:p>
            <a:pPr marL="784225" lvl="1" indent="-457200"/>
            <a:r>
              <a:rPr lang="en-US" altLang="he-IL" sz="2400" dirty="0">
                <a:sym typeface="Wingdings" panose="05000000000000000000" pitchFamily="2" charset="2"/>
              </a:rPr>
              <a:t>Sections 8.4, </a:t>
            </a:r>
          </a:p>
        </p:txBody>
      </p:sp>
      <p:sp>
        <p:nvSpPr>
          <p:cNvPr id="4" name="Slide Number Placeholder 3">
            <a:extLst>
              <a:ext uri="{FF2B5EF4-FFF2-40B4-BE49-F238E27FC236}">
                <a16:creationId xmlns:a16="http://schemas.microsoft.com/office/drawing/2014/main" id="{0CF9D048-DF9C-5B47-A4EF-7C5EDDA5AA43}"/>
              </a:ext>
            </a:extLst>
          </p:cNvPr>
          <p:cNvSpPr>
            <a:spLocks noGrp="1"/>
          </p:cNvSpPr>
          <p:nvPr>
            <p:ph type="sldNum" sz="quarter" idx="10"/>
          </p:nvPr>
        </p:nvSpPr>
        <p:spPr>
          <a:xfrm>
            <a:off x="8175170" y="6242050"/>
            <a:ext cx="505279" cy="450850"/>
          </a:xfrm>
          <a:noFill/>
        </p:spPr>
        <p:txBody>
          <a:bodyPr/>
          <a:lstStyle>
            <a:lvl1pPr>
              <a:spcBef>
                <a:spcPts val="7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panose="020B0604020202020204" pitchFamily="34" charset="0"/>
                <a:cs typeface="Arial" panose="020B0604020202020204" pitchFamily="34" charset="0"/>
              </a:defRPr>
            </a:lvl1pPr>
            <a:lvl2pPr>
              <a:spcBef>
                <a:spcPts val="6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Arial" panose="020B0604020202020204" pitchFamily="34" charset="0"/>
              </a:defRPr>
            </a:lvl2pPr>
            <a:lvl3pPr>
              <a:spcBef>
                <a:spcPts val="5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5pPr>
            <a:lvl6pPr marL="25146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6pPr>
            <a:lvl7pPr marL="29718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7pPr>
            <a:lvl8pPr marL="34290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8pPr>
            <a:lvl9pPr marL="38862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9pPr>
          </a:lstStyle>
          <a:p>
            <a:pPr>
              <a:spcBef>
                <a:spcPct val="0"/>
              </a:spcBef>
              <a:buClrTx/>
              <a:buFontTx/>
              <a:buNone/>
            </a:pPr>
            <a:fld id="{5D150BCE-9D66-491A-A8B4-4A161955DEF8}" type="slidenum">
              <a:rPr lang="he-IL" altLang="he-IL" sz="1800"/>
              <a:pPr>
                <a:spcBef>
                  <a:spcPct val="0"/>
                </a:spcBef>
                <a:buClrTx/>
                <a:buFontTx/>
                <a:buNone/>
              </a:pPr>
              <a:t>54</a:t>
            </a:fld>
            <a:endParaRPr lang="en-US" altLang="he-IL" sz="1800" dirty="0"/>
          </a:p>
        </p:txBody>
      </p:sp>
    </p:spTree>
    <p:extLst>
      <p:ext uri="{BB962C8B-B14F-4D97-AF65-F5344CB8AC3E}">
        <p14:creationId xmlns:p14="http://schemas.microsoft.com/office/powerpoint/2010/main" val="19398268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additive="base">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8">
                                            <p:txEl>
                                              <p:pRg st="1" end="1"/>
                                            </p:txEl>
                                          </p:spTgt>
                                        </p:tgtEl>
                                        <p:attrNameLst>
                                          <p:attrName>style.visibility</p:attrName>
                                        </p:attrNameLst>
                                      </p:cBhvr>
                                      <p:to>
                                        <p:strVal val="visible"/>
                                      </p:to>
                                    </p:set>
                                    <p:anim calcmode="lin" valueType="num">
                                      <p:cBhvr additive="base">
                                        <p:cTn id="11" dur="500" fill="hold"/>
                                        <p:tgtEl>
                                          <p:spTgt spid="931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8C4CAAF-33E3-504B-B941-4FF43CEC4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35" y="2071095"/>
            <a:ext cx="7620000" cy="3949700"/>
          </a:xfrm>
          <a:prstGeom prst="rect">
            <a:avLst/>
          </a:prstGeom>
        </p:spPr>
      </p:pic>
      <p:sp>
        <p:nvSpPr>
          <p:cNvPr id="4" name="Rectangle 3">
            <a:extLst>
              <a:ext uri="{FF2B5EF4-FFF2-40B4-BE49-F238E27FC236}">
                <a16:creationId xmlns:a16="http://schemas.microsoft.com/office/drawing/2014/main" id="{A2C0D077-621F-A84F-9559-72206C7D7669}"/>
              </a:ext>
            </a:extLst>
          </p:cNvPr>
          <p:cNvSpPr/>
          <p:nvPr/>
        </p:nvSpPr>
        <p:spPr>
          <a:xfrm>
            <a:off x="2626500" y="757535"/>
            <a:ext cx="3891002"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36439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869F8C1-75CE-4208-9BB5-5195F7203019}" type="datetime1">
              <a:rPr lang="en-US" altLang="en-US" smtClean="0"/>
              <a:t>4/5/21</a:t>
            </a:fld>
            <a:endParaRPr lang="en-US" altLang="en-US"/>
          </a:p>
        </p:txBody>
      </p:sp>
      <p:sp>
        <p:nvSpPr>
          <p:cNvPr id="5" name="Footer Placeholder 4"/>
          <p:cNvSpPr>
            <a:spLocks noGrp="1"/>
          </p:cNvSpPr>
          <p:nvPr>
            <p:ph type="ftr" sz="quarter" idx="4294967295"/>
          </p:nvPr>
        </p:nvSpPr>
        <p:spPr/>
        <p:txBody>
          <a:bodyPr/>
          <a:lstStyle/>
          <a:p>
            <a:pPr>
              <a:defRPr/>
            </a:pPr>
            <a:r>
              <a:rPr lang="en-US" altLang="en-US"/>
              <a:t>(c) Amir Herzberg</a:t>
            </a:r>
          </a:p>
        </p:txBody>
      </p:sp>
      <p:sp>
        <p:nvSpPr>
          <p:cNvPr id="6" name="Slide Number Placeholder 5"/>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BB12AD4-EF0F-4333-940F-977738408CBA}" type="slidenum">
              <a:rPr lang="he-IL" altLang="en-US" b="0">
                <a:latin typeface="Garamond" panose="02020404030301010803" pitchFamily="18" charset="0"/>
              </a:rPr>
              <a:pPr eaLnBrk="1" hangingPunct="1"/>
              <a:t>6</a:t>
            </a:fld>
            <a:endParaRPr lang="en-US" altLang="en-US" b="0">
              <a:latin typeface="Garamond" panose="02020404030301010803" pitchFamily="18" charset="0"/>
            </a:endParaRPr>
          </a:p>
        </p:txBody>
      </p:sp>
      <p:sp>
        <p:nvSpPr>
          <p:cNvPr id="91141" name="Rectangle 2"/>
          <p:cNvSpPr>
            <a:spLocks noGrp="1" noChangeArrowheads="1"/>
          </p:cNvSpPr>
          <p:nvPr>
            <p:ph type="title"/>
          </p:nvPr>
        </p:nvSpPr>
        <p:spPr>
          <a:xfrm>
            <a:off x="657225" y="192088"/>
            <a:ext cx="7772400" cy="950912"/>
          </a:xfrm>
        </p:spPr>
        <p:txBody>
          <a:bodyPr/>
          <a:lstStyle/>
          <a:p>
            <a:pPr eaLnBrk="1" hangingPunct="1"/>
            <a:r>
              <a:rPr lang="en-US" altLang="en-US"/>
              <a:t>Revocation with CRLs is Difficult</a:t>
            </a:r>
          </a:p>
        </p:txBody>
      </p:sp>
      <p:sp>
        <p:nvSpPr>
          <p:cNvPr id="91142" name="Rectangle 3"/>
          <p:cNvSpPr>
            <a:spLocks noGrp="1" noChangeArrowheads="1"/>
          </p:cNvSpPr>
          <p:nvPr>
            <p:ph type="body" idx="1"/>
          </p:nvPr>
        </p:nvSpPr>
        <p:spPr>
          <a:xfrm>
            <a:off x="566738" y="908050"/>
            <a:ext cx="7772400" cy="4114800"/>
          </a:xfrm>
        </p:spPr>
        <p:txBody>
          <a:bodyPr/>
          <a:lstStyle/>
          <a:p>
            <a:pPr eaLnBrk="1" hangingPunct="1">
              <a:lnSpc>
                <a:spcPct val="90000"/>
              </a:lnSpc>
            </a:pPr>
            <a:r>
              <a:rPr lang="en-US" altLang="en-US" sz="2600" dirty="0"/>
              <a:t>If CRLs contain all revoked certificates (which did not expire)… it may be huge! </a:t>
            </a:r>
          </a:p>
          <a:p>
            <a:pPr eaLnBrk="1" hangingPunct="1">
              <a:lnSpc>
                <a:spcPct val="90000"/>
              </a:lnSpc>
            </a:pPr>
            <a:r>
              <a:rPr lang="en-US" altLang="en-US" sz="2600" dirty="0"/>
              <a:t>CRLs are not immediate</a:t>
            </a:r>
          </a:p>
          <a:p>
            <a:pPr marL="742950" lvl="1" indent="-285750" eaLnBrk="1" hangingPunct="1">
              <a:lnSpc>
                <a:spcPct val="90000"/>
              </a:lnSpc>
            </a:pPr>
            <a:r>
              <a:rPr lang="en-US" altLang="en-US" sz="2200" dirty="0"/>
              <a:t>Who is responsible until CRL is distributed?</a:t>
            </a:r>
          </a:p>
          <a:p>
            <a:pPr marL="742950" lvl="1" indent="-285750" eaLnBrk="1" hangingPunct="1">
              <a:lnSpc>
                <a:spcPct val="90000"/>
              </a:lnSpc>
            </a:pPr>
            <a:r>
              <a:rPr lang="en-US" altLang="en-US" sz="2200" dirty="0"/>
              <a:t>Frequent CRLs </a:t>
            </a:r>
            <a:r>
              <a:rPr lang="en-US" altLang="en-US" sz="2200" dirty="0">
                <a:sym typeface="Wingdings" panose="05000000000000000000" pitchFamily="2" charset="2"/>
              </a:rPr>
              <a:t> even more overhead!</a:t>
            </a:r>
            <a:endParaRPr lang="en-US" altLang="en-US" sz="2200" dirty="0"/>
          </a:p>
          <a:p>
            <a:pPr eaLnBrk="1" hangingPunct="1">
              <a:lnSpc>
                <a:spcPct val="90000"/>
              </a:lnSpc>
            </a:pPr>
            <a:r>
              <a:rPr lang="en-US" altLang="en-US" sz="2600" dirty="0"/>
              <a:t>Solutions:</a:t>
            </a:r>
          </a:p>
          <a:p>
            <a:pPr marL="742950" lvl="1" indent="-285750" eaLnBrk="1" hangingPunct="1">
              <a:lnSpc>
                <a:spcPct val="90000"/>
              </a:lnSpc>
            </a:pPr>
            <a:r>
              <a:rPr lang="en-US" altLang="en-US" sz="2200" dirty="0"/>
              <a:t>More efficient CRL schemes</a:t>
            </a:r>
          </a:p>
          <a:p>
            <a:pPr marL="1143000" lvl="2" indent="-228600" eaLnBrk="1" hangingPunct="1">
              <a:lnSpc>
                <a:spcPct val="90000"/>
              </a:lnSpc>
            </a:pPr>
            <a:r>
              <a:rPr lang="en-US" altLang="en-US" sz="2000" dirty="0"/>
              <a:t>CRL distribution point – split certificates to several CRLs</a:t>
            </a:r>
          </a:p>
          <a:p>
            <a:pPr marL="1143000" lvl="2" indent="-228600" eaLnBrk="1" hangingPunct="1">
              <a:lnSpc>
                <a:spcPct val="90000"/>
              </a:lnSpc>
            </a:pPr>
            <a:r>
              <a:rPr lang="en-US" altLang="en-US" sz="2000" dirty="0"/>
              <a:t>Authorities Revocation List (ARL): list only revoked CAs</a:t>
            </a:r>
          </a:p>
          <a:p>
            <a:pPr marL="1143000" lvl="2" indent="-228600" eaLnBrk="1" hangingPunct="1">
              <a:lnSpc>
                <a:spcPct val="90000"/>
              </a:lnSpc>
            </a:pPr>
            <a:r>
              <a:rPr lang="en-US" altLang="en-US" sz="2000" dirty="0"/>
              <a:t>Delta CRL – only new revocations since last `base CRL`</a:t>
            </a:r>
          </a:p>
          <a:p>
            <a:pPr marL="415925" indent="-285750" eaLnBrk="1" hangingPunct="1">
              <a:lnSpc>
                <a:spcPct val="90000"/>
              </a:lnSpc>
            </a:pPr>
            <a:r>
              <a:rPr lang="en-US" altLang="en-US" sz="2600" dirty="0">
                <a:solidFill>
                  <a:srgbClr val="FF0000"/>
                </a:solidFill>
              </a:rPr>
              <a:t>Browsers mostly do not check CRLs. Instead:</a:t>
            </a:r>
          </a:p>
          <a:p>
            <a:pPr marL="742950" lvl="1" indent="-285750" eaLnBrk="1" hangingPunct="1">
              <a:lnSpc>
                <a:spcPct val="90000"/>
              </a:lnSpc>
            </a:pPr>
            <a:r>
              <a:rPr lang="en-US" altLang="en-US" sz="2200" dirty="0"/>
              <a:t>Online Certificate Status Protocol (OCSP)</a:t>
            </a:r>
          </a:p>
          <a:p>
            <a:pPr marL="742950" lvl="1" indent="-285750" eaLnBrk="1" hangingPunct="1">
              <a:lnSpc>
                <a:spcPct val="90000"/>
              </a:lnSpc>
            </a:pPr>
            <a:r>
              <a:rPr lang="en-US" altLang="en-US" sz="2200" dirty="0"/>
              <a:t>Short validity for certificates </a:t>
            </a:r>
          </a:p>
          <a:p>
            <a:pPr marL="742950" lvl="1" indent="-285750" eaLnBrk="1" hangingPunct="1">
              <a:lnSpc>
                <a:spcPct val="90000"/>
              </a:lnSpc>
            </a:pPr>
            <a:endParaRPr lang="en-US" altLang="en-US" sz="2200" dirty="0"/>
          </a:p>
        </p:txBody>
      </p:sp>
    </p:spTree>
    <p:extLst>
      <p:ext uri="{BB962C8B-B14F-4D97-AF65-F5344CB8AC3E}">
        <p14:creationId xmlns:p14="http://schemas.microsoft.com/office/powerpoint/2010/main" val="24978624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9AF39C7-4EF2-4674-B808-82E1B3A084E1}" type="datetime1">
              <a:rPr lang="en-US" altLang="en-US" smtClean="0"/>
              <a:t>4/5/21</a:t>
            </a:fld>
            <a:endParaRPr lang="en-US" altLang="en-US"/>
          </a:p>
        </p:txBody>
      </p:sp>
      <p:sp>
        <p:nvSpPr>
          <p:cNvPr id="5" name="Footer Placeholder 4"/>
          <p:cNvSpPr>
            <a:spLocks noGrp="1"/>
          </p:cNvSpPr>
          <p:nvPr>
            <p:ph type="ftr" sz="quarter" idx="4294967295"/>
          </p:nvPr>
        </p:nvSpPr>
        <p:spPr/>
        <p:txBody>
          <a:bodyPr/>
          <a:lstStyle/>
          <a:p>
            <a:pPr>
              <a:defRPr/>
            </a:pPr>
            <a:r>
              <a:rPr lang="en-US" altLang="en-US"/>
              <a:t>(c) Amir Herzberg</a:t>
            </a:r>
          </a:p>
        </p:txBody>
      </p:sp>
      <p:sp>
        <p:nvSpPr>
          <p:cNvPr id="6" name="Slide Number Placeholder 5"/>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B0427D3-EC9D-4F2B-B59D-FD06CA710257}" type="slidenum">
              <a:rPr lang="he-IL" altLang="en-US" b="0">
                <a:latin typeface="Garamond" panose="02020404030301010803" pitchFamily="18" charset="0"/>
              </a:rPr>
              <a:pPr eaLnBrk="1" hangingPunct="1"/>
              <a:t>7</a:t>
            </a:fld>
            <a:endParaRPr lang="en-US" altLang="en-US" b="0">
              <a:latin typeface="Garamond" panose="02020404030301010803" pitchFamily="18" charset="0"/>
            </a:endParaRPr>
          </a:p>
        </p:txBody>
      </p:sp>
      <p:sp>
        <p:nvSpPr>
          <p:cNvPr id="95237" name="Rectangle 2"/>
          <p:cNvSpPr>
            <a:spLocks noGrp="1" noChangeArrowheads="1"/>
          </p:cNvSpPr>
          <p:nvPr>
            <p:ph type="title"/>
          </p:nvPr>
        </p:nvSpPr>
        <p:spPr>
          <a:xfrm>
            <a:off x="609600" y="304800"/>
            <a:ext cx="7772400" cy="1143000"/>
          </a:xfrm>
        </p:spPr>
        <p:txBody>
          <a:bodyPr/>
          <a:lstStyle/>
          <a:p>
            <a:pPr eaLnBrk="1" hangingPunct="1"/>
            <a:r>
              <a:rPr lang="en-US" altLang="en-US"/>
              <a:t>Short-Term Certificates</a:t>
            </a:r>
          </a:p>
        </p:txBody>
      </p:sp>
      <p:sp>
        <p:nvSpPr>
          <p:cNvPr id="95238" name="Rectangle 3"/>
          <p:cNvSpPr>
            <a:spLocks noGrp="1" noChangeArrowheads="1"/>
          </p:cNvSpPr>
          <p:nvPr>
            <p:ph type="body" idx="1"/>
          </p:nvPr>
        </p:nvSpPr>
        <p:spPr>
          <a:xfrm>
            <a:off x="304800" y="1147763"/>
            <a:ext cx="8494713" cy="4994275"/>
          </a:xfrm>
        </p:spPr>
        <p:txBody>
          <a:bodyPr/>
          <a:lstStyle/>
          <a:p>
            <a:pPr eaLnBrk="1" hangingPunct="1">
              <a:lnSpc>
                <a:spcPct val="90000"/>
              </a:lnSpc>
            </a:pPr>
            <a:r>
              <a:rPr lang="en-US" altLang="en-US" sz="2400" dirty="0"/>
              <a:t>Idea: short validity period of certificates, so no need to revoke them</a:t>
            </a:r>
          </a:p>
          <a:p>
            <a:pPr eaLnBrk="1" hangingPunct="1">
              <a:lnSpc>
                <a:spcPct val="90000"/>
              </a:lnSpc>
            </a:pPr>
            <a:r>
              <a:rPr lang="en-US" altLang="en-US" sz="2400" dirty="0"/>
              <a:t>Concern: overhead of signing many certificates each (short) period</a:t>
            </a:r>
          </a:p>
          <a:p>
            <a:pPr marL="415925" indent="-285750" eaLnBrk="1" hangingPunct="1">
              <a:lnSpc>
                <a:spcPct val="90000"/>
              </a:lnSpc>
            </a:pPr>
            <a:r>
              <a:rPr lang="en-US" altLang="en-US" sz="2400" dirty="0"/>
              <a:t>Solution: Hash-chain short-term certificate renewal </a:t>
            </a:r>
          </a:p>
          <a:p>
            <a:pPr marL="415925" indent="-285750" eaLnBrk="1" hangingPunct="1">
              <a:lnSpc>
                <a:spcPct val="90000"/>
              </a:lnSpc>
            </a:pPr>
            <a:r>
              <a:rPr lang="en-US" altLang="en-US" sz="2400" dirty="0"/>
              <a:t>Yearly-signed certificate, monthly-preimage-renewal</a:t>
            </a:r>
          </a:p>
          <a:p>
            <a:pPr marL="415925" indent="-285750" eaLnBrk="1" hangingPunct="1">
              <a:lnSpc>
                <a:spcPct val="90000"/>
              </a:lnSpc>
            </a:pPr>
            <a:r>
              <a:rPr lang="en-US" altLang="en-US" sz="2400" dirty="0"/>
              <a:t>December: sign new yearly cert, with </a:t>
            </a:r>
            <a:r>
              <a:rPr lang="en-US" altLang="en-US" sz="2400" i="1" dirty="0">
                <a:latin typeface="Times New Roman" panose="02020603050405020304" pitchFamily="18" charset="0"/>
                <a:cs typeface="Times New Roman" panose="02020603050405020304" pitchFamily="18" charset="0"/>
              </a:rPr>
              <a:t>h</a:t>
            </a:r>
            <a:r>
              <a:rPr lang="en-US" altLang="en-US" sz="2400" i="1" baseline="30000" dirty="0">
                <a:latin typeface="Times New Roman" panose="02020603050405020304" pitchFamily="18" charset="0"/>
                <a:cs typeface="Times New Roman" panose="02020603050405020304" pitchFamily="18" charset="0"/>
              </a:rPr>
              <a:t>(12)</a:t>
            </a:r>
            <a:r>
              <a:rPr lang="en-US" altLang="en-US" sz="2400" i="1" dirty="0">
                <a:latin typeface="Times New Roman" panose="02020603050405020304" pitchFamily="18" charset="0"/>
                <a:cs typeface="Times New Roman" panose="02020603050405020304" pitchFamily="18" charset="0"/>
              </a:rPr>
              <a:t>(x)</a:t>
            </a:r>
            <a:endParaRPr lang="en-US" altLang="en-US" sz="2400" dirty="0"/>
          </a:p>
          <a:p>
            <a:pPr marL="742950" lvl="1" indent="-285750" eaLnBrk="1" hangingPunct="1">
              <a:lnSpc>
                <a:spcPct val="90000"/>
              </a:lnSpc>
            </a:pPr>
            <a:r>
              <a:rPr lang="en-US" altLang="en-US" sz="2000" dirty="0"/>
              <a:t>Random </a:t>
            </a:r>
            <a:r>
              <a:rPr lang="en-US" altLang="en-US" sz="2400" i="1" dirty="0">
                <a:latin typeface="Times New Roman" panose="02020603050405020304" pitchFamily="18" charset="0"/>
                <a:cs typeface="Times New Roman" panose="02020603050405020304" pitchFamily="18" charset="0"/>
              </a:rPr>
              <a:t>x</a:t>
            </a:r>
            <a:endParaRPr lang="en-US" altLang="en-US" sz="2000" dirty="0"/>
          </a:p>
          <a:p>
            <a:pPr marL="742950" lvl="1" indent="-285750" eaLnBrk="1" hangingPunct="1">
              <a:lnSpc>
                <a:spcPct val="90000"/>
              </a:lnSpc>
            </a:pPr>
            <a:r>
              <a:rPr lang="en-US" altLang="en-US" sz="2000" dirty="0"/>
              <a:t>Each month, expose a preimage: </a:t>
            </a:r>
            <a:r>
              <a:rPr lang="en-US" altLang="en-US" sz="2000" i="1" dirty="0">
                <a:latin typeface="Times New Roman" panose="02020603050405020304" pitchFamily="18" charset="0"/>
                <a:cs typeface="Times New Roman" panose="02020603050405020304" pitchFamily="18" charset="0"/>
              </a:rPr>
              <a:t>h</a:t>
            </a:r>
            <a:r>
              <a:rPr lang="en-US" altLang="en-US" sz="2000" i="1" baseline="30000" dirty="0">
                <a:latin typeface="Times New Roman" panose="02020603050405020304" pitchFamily="18" charset="0"/>
                <a:cs typeface="Times New Roman" panose="02020603050405020304" pitchFamily="18" charset="0"/>
              </a:rPr>
              <a:t>(11)</a:t>
            </a:r>
            <a:r>
              <a:rPr lang="en-US" altLang="en-US" sz="2000" i="1" dirty="0">
                <a:latin typeface="Times New Roman" panose="02020603050405020304" pitchFamily="18" charset="0"/>
                <a:cs typeface="Times New Roman" panose="02020603050405020304" pitchFamily="18" charset="0"/>
              </a:rPr>
              <a:t>(x), h</a:t>
            </a:r>
            <a:r>
              <a:rPr lang="en-US" altLang="en-US" sz="2000" i="1" baseline="30000" dirty="0">
                <a:latin typeface="Times New Roman" panose="02020603050405020304" pitchFamily="18" charset="0"/>
                <a:cs typeface="Times New Roman" panose="02020603050405020304" pitchFamily="18" charset="0"/>
              </a:rPr>
              <a:t>(10)</a:t>
            </a:r>
            <a:r>
              <a:rPr lang="en-US" altLang="en-US" sz="2000" i="1" dirty="0">
                <a:latin typeface="Times New Roman" panose="02020603050405020304" pitchFamily="18" charset="0"/>
                <a:cs typeface="Times New Roman" panose="02020603050405020304" pitchFamily="18" charset="0"/>
              </a:rPr>
              <a:t>(x) , … </a:t>
            </a:r>
          </a:p>
          <a:p>
            <a:pPr marL="1143000" lvl="2" indent="-228600" eaLnBrk="1" hangingPunct="1">
              <a:lnSpc>
                <a:spcPct val="90000"/>
              </a:lnSpc>
            </a:pPr>
            <a:r>
              <a:rPr lang="en-US" altLang="en-US" sz="2000" dirty="0"/>
              <a:t>Validate extension, e.g.: </a:t>
            </a:r>
            <a:r>
              <a:rPr lang="en-US" altLang="en-US" sz="2000" i="1" dirty="0">
                <a:latin typeface="Times New Roman" panose="02020603050405020304" pitchFamily="18" charset="0"/>
                <a:cs typeface="Times New Roman" panose="02020603050405020304" pitchFamily="18" charset="0"/>
              </a:rPr>
              <a:t>h</a:t>
            </a:r>
            <a:r>
              <a:rPr lang="en-US" altLang="en-US" sz="2000" i="1" baseline="30000" dirty="0">
                <a:latin typeface="Times New Roman" panose="02020603050405020304" pitchFamily="18" charset="0"/>
                <a:cs typeface="Times New Roman" panose="02020603050405020304" pitchFamily="18" charset="0"/>
              </a:rPr>
              <a:t>(11)</a:t>
            </a:r>
            <a:r>
              <a:rPr lang="en-US" altLang="en-US" sz="2000" i="1" dirty="0">
                <a:latin typeface="Times New Roman" panose="02020603050405020304" pitchFamily="18" charset="0"/>
                <a:cs typeface="Times New Roman" panose="02020603050405020304" pitchFamily="18" charset="0"/>
              </a:rPr>
              <a:t>(x)=h(h</a:t>
            </a:r>
            <a:r>
              <a:rPr lang="en-US" altLang="en-US" sz="2000" i="1" baseline="30000" dirty="0">
                <a:latin typeface="Times New Roman" panose="02020603050405020304" pitchFamily="18" charset="0"/>
                <a:cs typeface="Times New Roman" panose="02020603050405020304" pitchFamily="18" charset="0"/>
              </a:rPr>
              <a:t>(10)</a:t>
            </a:r>
            <a:r>
              <a:rPr lang="en-US" altLang="en-US" sz="2000" i="1" dirty="0">
                <a:latin typeface="Times New Roman" panose="02020603050405020304" pitchFamily="18" charset="0"/>
                <a:cs typeface="Times New Roman" panose="02020603050405020304" pitchFamily="18" charset="0"/>
              </a:rPr>
              <a:t>(x) )</a:t>
            </a:r>
          </a:p>
        </p:txBody>
      </p:sp>
    </p:spTree>
    <p:extLst>
      <p:ext uri="{BB962C8B-B14F-4D97-AF65-F5344CB8AC3E}">
        <p14:creationId xmlns:p14="http://schemas.microsoft.com/office/powerpoint/2010/main" val="27351414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r>
              <a:rPr lang="en-US"/>
              <a:t>Improve efficiency, freshness cf. to CRLs</a:t>
            </a:r>
          </a:p>
          <a:p>
            <a:r>
              <a:rPr lang="en-US"/>
              <a:t>Client asks CA about cert during handshake</a:t>
            </a:r>
          </a:p>
          <a:p>
            <a:r>
              <a:rPr lang="en-US"/>
              <a:t>CA signs response (real-time)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8</a:t>
            </a:fld>
            <a:endParaRPr lang="en-US" altLang="en-US"/>
          </a:p>
        </p:txBody>
      </p:sp>
      <p:pic>
        <p:nvPicPr>
          <p:cNvPr id="6" name="Picture 5"/>
          <p:cNvPicPr>
            <a:picLocks noChangeAspect="1"/>
          </p:cNvPicPr>
          <p:nvPr/>
        </p:nvPicPr>
        <p:blipFill>
          <a:blip r:embed="rId2"/>
          <a:stretch>
            <a:fillRect/>
          </a:stretch>
        </p:blipFill>
        <p:spPr>
          <a:xfrm>
            <a:off x="1011469" y="2852644"/>
            <a:ext cx="7673744" cy="2592481"/>
          </a:xfrm>
          <a:prstGeom prst="rect">
            <a:avLst/>
          </a:prstGeom>
        </p:spPr>
      </p:pic>
    </p:spTree>
    <p:extLst>
      <p:ext uri="{BB962C8B-B14F-4D97-AF65-F5344CB8AC3E}">
        <p14:creationId xmlns:p14="http://schemas.microsoft.com/office/powerpoint/2010/main" val="78385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572" y="1055688"/>
            <a:ext cx="8886855" cy="4794488"/>
          </a:xfrm>
          <a:prstGeom prst="rect">
            <a:avLst/>
          </a:prstGeom>
        </p:spPr>
      </p:pic>
    </p:spTree>
    <p:extLst>
      <p:ext uri="{BB962C8B-B14F-4D97-AF65-F5344CB8AC3E}">
        <p14:creationId xmlns:p14="http://schemas.microsoft.com/office/powerpoint/2010/main" val="3454589487"/>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7026</TotalTime>
  <Words>2941</Words>
  <Application>Microsoft Macintosh PowerPoint</Application>
  <PresentationFormat>On-screen Show (4:3)</PresentationFormat>
  <Paragraphs>455</Paragraphs>
  <Slides>55</Slides>
  <Notes>16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Cambria Math</vt:lpstr>
      <vt:lpstr>Garamond</vt:lpstr>
      <vt:lpstr>Gentium Book Basic</vt:lpstr>
      <vt:lpstr>Times New Roman</vt:lpstr>
      <vt:lpstr>Wingdings</vt:lpstr>
      <vt:lpstr>Edge</vt:lpstr>
      <vt:lpstr>CSE 3400 - Introduction to Computer &amp; Network Security  (aka: Introduction to Cybersecurity)  Lecture 13 Public Key Infrastructure – Part II </vt:lpstr>
      <vt:lpstr>Outline</vt:lpstr>
      <vt:lpstr>   Certificate Revocation  </vt:lpstr>
      <vt:lpstr>Certificate Revocation </vt:lpstr>
      <vt:lpstr>X.509 CRL Format</vt:lpstr>
      <vt:lpstr>Revocation with CRLs is Difficult</vt:lpstr>
      <vt:lpstr>Short-Term Certificates</vt:lpstr>
      <vt:lpstr>Online Certificate Status Protocol (OCSP)</vt:lpstr>
      <vt:lpstr>Online Certificate Status Protocol (OCSP)</vt:lpstr>
      <vt:lpstr>PowerPoint Presentation</vt:lpstr>
      <vt:lpstr>Online Certificate Status Protocol (OCSP)</vt:lpstr>
      <vt:lpstr>OCSP-Stapling</vt:lpstr>
      <vt:lpstr>OCSP-Stapling</vt:lpstr>
      <vt:lpstr>Online Certificate Status Protocol (OCSP)</vt:lpstr>
      <vt:lpstr>Online Certificate Status Protocol (OCSP)</vt:lpstr>
      <vt:lpstr>‘Classical OCSP’: browser sends request</vt:lpstr>
      <vt:lpstr>Online Certificate Status Protocol (OCSP)</vt:lpstr>
      <vt:lpstr>MitM soft-fail attack on ‘classic OCSP’</vt:lpstr>
      <vt:lpstr>Soft-Fail is too Soft. Why do it ???</vt:lpstr>
      <vt:lpstr>OCSP-Stapling</vt:lpstr>
      <vt:lpstr>Attacking… Stapled OCSP</vt:lpstr>
      <vt:lpstr>Attack on Soft-Fail Stapled-OCSP client</vt:lpstr>
      <vt:lpstr>Must-Staple Certificate Extension</vt:lpstr>
      <vt:lpstr>OCSP with Must-Staple Extension</vt:lpstr>
      <vt:lpstr>Optimizing OCSP Responses (1) </vt:lpstr>
      <vt:lpstr>Signed Revocations-Status Merkle-Tree</vt:lpstr>
      <vt:lpstr>PKI Lecture: Topics</vt:lpstr>
      <vt:lpstr>Why and How CAs fail?</vt:lpstr>
      <vt:lpstr>Defenses against CA failures </vt:lpstr>
      <vt:lpstr>Certificate Transparency (CT) [RFC6962]</vt:lpstr>
      <vt:lpstr>Certificate Transparency (CT): Goals</vt:lpstr>
      <vt:lpstr>Honest-Logger CT: Issuing Certificate</vt:lpstr>
      <vt:lpstr>PowerPoint Presentation</vt:lpstr>
      <vt:lpstr>Honest-Logger CT: Issuing Certificate</vt:lpstr>
      <vt:lpstr>Detecting rogue certs in log: Monitors</vt:lpstr>
      <vt:lpstr>Monitor Detects Rogue Certificates</vt:lpstr>
      <vt:lpstr>Monitoring in Honest-Logger CT</vt:lpstr>
      <vt:lpstr>HL-CT: Detecting Rogue Certificate</vt:lpstr>
      <vt:lpstr>HL-CT: Omitted-Cert Attack by Rogue Logger</vt:lpstr>
      <vt:lpstr>Security against Logger-CA Collusion: two options</vt:lpstr>
      <vt:lpstr>Audit-and-Gossip (AnG) Certificate Transparency</vt:lpstr>
      <vt:lpstr>Audit-and-Gossip (AnG) Certificate Transparency</vt:lpstr>
      <vt:lpstr>What is missing in AnG-CT ?</vt:lpstr>
      <vt:lpstr>NTTP-Secure CT: Goals and Assumptions</vt:lpstr>
      <vt:lpstr>NS-CT : Simplification and Issue Process</vt:lpstr>
      <vt:lpstr>NTTP-Secure CT Issue Process</vt:lpstr>
      <vt:lpstr>NS-CT: Audit detects an omitted cert </vt:lpstr>
      <vt:lpstr>NS-CT Auditing Process (no omission)</vt:lpstr>
      <vt:lpstr>Proof-of-Misbehaving Logger: Omitted Cert. </vt:lpstr>
      <vt:lpstr>NS-CT w/o Gossip: Split-World Attack</vt:lpstr>
      <vt:lpstr>Inter-Monitor Gossip foils Split-World Attack</vt:lpstr>
      <vt:lpstr>PowerPoint Presentation</vt:lpstr>
      <vt:lpstr>Summary: benefits of CT</vt:lpstr>
      <vt:lpstr>Covered Material From the Textbook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3400 - Lecture set 8:  Public Key Infrastructure (PKI)</dc:title>
  <dc:creator>Herzberg, Amir</dc:creator>
  <cp:lastModifiedBy>Ghada Almashaqbeh</cp:lastModifiedBy>
  <cp:revision>22</cp:revision>
  <dcterms:created xsi:type="dcterms:W3CDTF">2020-11-10T11:59:27Z</dcterms:created>
  <dcterms:modified xsi:type="dcterms:W3CDTF">2021-04-06T13:21:39Z</dcterms:modified>
</cp:coreProperties>
</file>