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2"/>
  </p:notesMasterIdLst>
  <p:handoutMasterIdLst>
    <p:handoutMasterId r:id="rId43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3" r:id="rId40"/>
    <p:sldId id="591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26"/>
  </p:normalViewPr>
  <p:slideViewPr>
    <p:cSldViewPr snapToGrid="0">
      <p:cViewPr varScale="1">
        <p:scale>
          <a:sx n="121" d="100"/>
          <a:sy n="121" d="100"/>
        </p:scale>
        <p:origin x="1416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כ"ב.טבת.תשפ"ג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until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Usually cryptanalyzed especially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Although attacking obscure design </a:t>
            </a:r>
            <a:r>
              <a:rPr lang="en-US" altLang="he-IL" u="sng"/>
              <a:t>is</a:t>
            </a:r>
            <a:r>
              <a:rPr lang="en-US" altLang="he-IL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(CTO)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(CTO)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Attacker’s goal is to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CTO??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 (adversary does not know these)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481" y="990564"/>
            <a:ext cx="8650288" cy="1065191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=E(m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), … </a:t>
            </a:r>
            <a:r>
              <a:rPr lang="en-US" altLang="he-IL" dirty="0"/>
              <a:t>to the attacker who is trying to infer more info about the challenge.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CTO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of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the attacker who is trying to obtain more info about the challenge.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 functions, so we can’t yet discuss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82" y="986003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being able to choose plaintexts and obtain their encryptions, 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,…, and receive decryptions (but not the challenge).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Again, attacker tries to infer more info about the challenge.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Material From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Chapter 2: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the chapter beginning until the end of section 2.3 except section 2.1.5</a:t>
            </a:r>
          </a:p>
        </p:txBody>
      </p:sp>
    </p:spTree>
    <p:extLst>
      <p:ext uri="{BB962C8B-B14F-4D97-AF65-F5344CB8AC3E}">
        <p14:creationId xmlns:p14="http://schemas.microsoft.com/office/powerpoint/2010/main" val="625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Goal: </a:t>
            </a:r>
            <a:r>
              <a:rPr lang="en-US" altLang="he-IL" sz="2500" b="1" dirty="0"/>
              <a:t>encrypt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 dirty="0"/>
              <a:t> into </a:t>
            </a:r>
            <a:r>
              <a:rPr lang="en-US" altLang="he-IL" sz="25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Only legit-recipient can </a:t>
            </a:r>
            <a:r>
              <a:rPr lang="en-US" altLang="he-IL" sz="2500" b="1" dirty="0"/>
              <a:t>decrypt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rgbClr val="FF0000"/>
                </a:solidFill>
              </a:rPr>
              <a:t>ciphertext </a:t>
            </a:r>
            <a:r>
              <a:rPr lang="en-US" altLang="he-IL" sz="2500" dirty="0"/>
              <a:t>to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/>
              <a:t>Adversary cannot learn </a:t>
            </a:r>
            <a:r>
              <a:rPr lang="en-US" altLang="he-IL" sz="2100" u="sng" dirty="0"/>
              <a:t>anything</a:t>
            </a:r>
            <a:r>
              <a:rPr lang="en-US" altLang="he-IL" sz="2100" dirty="0"/>
              <a:t> from </a:t>
            </a:r>
            <a:r>
              <a:rPr lang="en-US" altLang="he-IL" sz="21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chemeClr val="accent2"/>
                </a:solidFill>
              </a:rPr>
              <a:t>Variants of encryption schemes: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Keyed or unkeyed?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Scheme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AzBy</a:t>
            </a:r>
            <a:r>
              <a:rPr lang="en-US" altLang="he-IL" sz="3800" dirty="0"/>
              <a:t>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err="1"/>
              <a:t>AzBy</a:t>
            </a:r>
            <a:r>
              <a:rPr lang="en-US" altLang="he-IL" sz="2100" dirty="0"/>
              <a:t>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Based on the (Hebrew) At-</a:t>
            </a:r>
            <a:r>
              <a:rPr lang="en-US" altLang="he-IL" sz="1700" dirty="0" err="1"/>
              <a:t>BaSh</a:t>
            </a:r>
            <a:r>
              <a:rPr lang="en-US" altLang="he-IL" sz="1700" dirty="0"/>
              <a:t>, the first documented cipher [Jeremiah]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Generalize Caesar and </a:t>
            </a:r>
            <a:r>
              <a:rPr lang="en-US" err="1"/>
              <a:t>AzBy</a:t>
            </a:r>
            <a:r>
              <a:rPr lang="en-US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Keyed: Given key k, cipher </a:t>
            </a:r>
            <a:r>
              <a:rPr lang="en-US" err="1"/>
              <a:t>E</a:t>
            </a:r>
            <a:r>
              <a:rPr lang="en-US" baseline="-25000" err="1"/>
              <a:t>k</a:t>
            </a:r>
            <a:r>
              <a:rPr lang="en-US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/>
              <a:t>Examples: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8532</TotalTime>
  <Words>3343</Words>
  <Application>Microsoft Macintosh PowerPoint</Application>
  <PresentationFormat>On-screen Show (4:3)</PresentationFormat>
  <Paragraphs>1364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2 Encryption – Part I</vt:lpstr>
      <vt:lpstr>Outline</vt:lpstr>
      <vt:lpstr>Encryption</vt:lpstr>
      <vt:lpstr>The Encryption World: basic terms</vt:lpstr>
      <vt:lpstr>Symmetric Encryption Scheme</vt:lpstr>
      <vt:lpstr>Ancient, Keyless Ciphers</vt:lpstr>
      <vt:lpstr>AzBy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(CTO) attack</vt:lpstr>
      <vt:lpstr>Exhaustive Key Search and CTO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21</cp:revision>
  <cp:lastPrinted>2021-02-01T21:43:51Z</cp:lastPrinted>
  <dcterms:created xsi:type="dcterms:W3CDTF">2020-09-01T12:48:58Z</dcterms:created>
  <dcterms:modified xsi:type="dcterms:W3CDTF">2023-01-15T21:49:26Z</dcterms:modified>
</cp:coreProperties>
</file>