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9"/>
  </p:notesMasterIdLst>
  <p:handoutMasterIdLst>
    <p:handoutMasterId r:id="rId40"/>
  </p:handoutMasterIdLst>
  <p:sldIdLst>
    <p:sldId id="1009" r:id="rId2"/>
    <p:sldId id="591" r:id="rId3"/>
    <p:sldId id="1199" r:id="rId4"/>
    <p:sldId id="1167" r:id="rId5"/>
    <p:sldId id="1275" r:id="rId6"/>
    <p:sldId id="1221" r:id="rId7"/>
    <p:sldId id="1309" r:id="rId8"/>
    <p:sldId id="1303" r:id="rId9"/>
    <p:sldId id="1268" r:id="rId10"/>
    <p:sldId id="1274" r:id="rId11"/>
    <p:sldId id="1014" r:id="rId12"/>
    <p:sldId id="1168" r:id="rId13"/>
    <p:sldId id="1202" r:id="rId14"/>
    <p:sldId id="1310" r:id="rId15"/>
    <p:sldId id="1179" r:id="rId16"/>
    <p:sldId id="1180" r:id="rId17"/>
    <p:sldId id="1311" r:id="rId18"/>
    <p:sldId id="1218" r:id="rId19"/>
    <p:sldId id="1175" r:id="rId20"/>
    <p:sldId id="1176" r:id="rId21"/>
    <p:sldId id="1171" r:id="rId22"/>
    <p:sldId id="1172" r:id="rId23"/>
    <p:sldId id="1304" r:id="rId24"/>
    <p:sldId id="1305" r:id="rId25"/>
    <p:sldId id="1208" r:id="rId26"/>
    <p:sldId id="1312" r:id="rId27"/>
    <p:sldId id="1306" r:id="rId28"/>
    <p:sldId id="1307" r:id="rId29"/>
    <p:sldId id="1077" r:id="rId30"/>
    <p:sldId id="1308" r:id="rId31"/>
    <p:sldId id="1079" r:id="rId32"/>
    <p:sldId id="1247" r:id="rId33"/>
    <p:sldId id="1313" r:id="rId34"/>
    <p:sldId id="1244" r:id="rId35"/>
    <p:sldId id="1314" r:id="rId36"/>
    <p:sldId id="601" r:id="rId37"/>
    <p:sldId id="592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6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rzberg, Amir" initials="HA" lastIdx="1" clrIdx="0">
    <p:extLst>
      <p:ext uri="{19B8F6BF-5375-455C-9EA6-DF929625EA0E}">
        <p15:presenceInfo xmlns:p15="http://schemas.microsoft.com/office/powerpoint/2012/main" userId="Herzberg, Am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CC"/>
    <a:srgbClr val="4181ED"/>
    <a:srgbClr val="F2BE10"/>
    <a:srgbClr val="FFCCFF"/>
    <a:srgbClr val="F6FEAE"/>
    <a:srgbClr val="FFF0C2"/>
    <a:srgbClr val="FFFFCC"/>
    <a:srgbClr val="FFFF00"/>
    <a:srgbClr val="EC9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CA879-B2B9-4610-A3AA-F7BB8C7B8B4A}" v="13513" dt="2020-11-16T04:21:00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סגנון ערכת נושא 2 - הדגשה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1" autoAdjust="0"/>
    <p:restoredTop sz="93249" autoAdjust="0"/>
  </p:normalViewPr>
  <p:slideViewPr>
    <p:cSldViewPr snapToGrid="0">
      <p:cViewPr varScale="1">
        <p:scale>
          <a:sx n="143" d="100"/>
          <a:sy n="143" d="100"/>
        </p:scale>
        <p:origin x="2712" y="200"/>
      </p:cViewPr>
      <p:guideLst>
        <p:guide orient="horz" pos="1152"/>
        <p:guide pos="3672"/>
      </p:guideLst>
    </p:cSldViewPr>
  </p:slideViewPr>
  <p:outlineViewPr>
    <p:cViewPr>
      <p:scale>
        <a:sx n="33" d="100"/>
        <a:sy n="33" d="100"/>
      </p:scale>
      <p:origin x="0" y="-543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7" d="100"/>
        <a:sy n="47" d="100"/>
      </p:scale>
      <p:origin x="0" y="-72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benko, Anna" userId="S::anna.gorbenko@uconn.edu::16013850-ee8d-4048-a3a9-b6deafe46f11" providerId="AD" clId="Web-{889FDE32-9248-AD6F-5813-756AB4497E19}"/>
    <pc:docChg chg="modSld">
      <pc:chgData name="Gorbenko, Anna" userId="S::anna.gorbenko@uconn.edu::16013850-ee8d-4048-a3a9-b6deafe46f11" providerId="AD" clId="Web-{889FDE32-9248-AD6F-5813-756AB4497E19}" dt="2020-05-03T16:53:59.231" v="2" actId="20577"/>
      <pc:docMkLst>
        <pc:docMk/>
      </pc:docMkLst>
      <pc:sldChg chg="modSp">
        <pc:chgData name="Gorbenko, Anna" userId="S::anna.gorbenko@uconn.edu::16013850-ee8d-4048-a3a9-b6deafe46f11" providerId="AD" clId="Web-{889FDE32-9248-AD6F-5813-756AB4497E19}" dt="2020-05-03T16:53:56.856" v="0" actId="20577"/>
        <pc:sldMkLst>
          <pc:docMk/>
          <pc:sldMk cId="2077851015" sldId="1183"/>
        </pc:sldMkLst>
        <pc:spChg chg="mod">
          <ac:chgData name="Gorbenko, Anna" userId="S::anna.gorbenko@uconn.edu::16013850-ee8d-4048-a3a9-b6deafe46f11" providerId="AD" clId="Web-{889FDE32-9248-AD6F-5813-756AB4497E19}" dt="2020-05-03T16:53:56.856" v="0" actId="20577"/>
          <ac:spMkLst>
            <pc:docMk/>
            <pc:sldMk cId="2077851015" sldId="1183"/>
            <ac:spMk id="90" creationId="{00000000-0000-0000-0000-000000000000}"/>
          </ac:spMkLst>
        </pc:spChg>
      </pc:sldChg>
    </pc:docChg>
  </pc:docChgLst>
  <pc:docChgLst>
    <pc:chgData name="Herzberg, Amir" userId="065951d4-4781-441f-ab30-2019f0b03826" providerId="ADAL" clId="{E3525105-AC70-4A50-B75F-CF2FE9D54642}"/>
    <pc:docChg chg="addSld modSld">
      <pc:chgData name="Herzberg, Amir" userId="065951d4-4781-441f-ab30-2019f0b03826" providerId="ADAL" clId="{E3525105-AC70-4A50-B75F-CF2FE9D54642}" dt="2020-09-06T17:11:04.099" v="37" actId="1036"/>
      <pc:docMkLst>
        <pc:docMk/>
      </pc:docMkLst>
      <pc:sldChg chg="delSp modSp add">
        <pc:chgData name="Herzberg, Amir" userId="065951d4-4781-441f-ab30-2019f0b03826" providerId="ADAL" clId="{E3525105-AC70-4A50-B75F-CF2FE9D54642}" dt="2020-09-06T17:11:04.099" v="37" actId="1036"/>
        <pc:sldMkLst>
          <pc:docMk/>
          <pc:sldMk cId="1046290591" sldId="1266"/>
        </pc:sldMkLst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4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6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7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2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3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3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3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6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6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62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72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73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7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78" creationId="{00000000-0000-0000-0000-000000000000}"/>
          </ac:spMkLst>
        </pc:spChg>
        <pc:spChg chg="del">
          <ac:chgData name="Herzberg, Amir" userId="065951d4-4781-441f-ab30-2019f0b03826" providerId="ADAL" clId="{E3525105-AC70-4A50-B75F-CF2FE9D54642}" dt="2020-09-06T17:10:53.439" v="1" actId="478"/>
          <ac:spMkLst>
            <pc:docMk/>
            <pc:sldMk cId="1046290591" sldId="1266"/>
            <ac:spMk id="7987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6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7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8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2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3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4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6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7" creationId="{00000000-0000-0000-0000-000000000000}"/>
          </ac:spMkLst>
        </pc:s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6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8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13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18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24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26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28" creationId="{00000000-0000-0000-0000-000000000000}"/>
          </ac:grpSpMkLst>
        </pc:grpChg>
        <pc:cxnChg chg="mod">
          <ac:chgData name="Herzberg, Amir" userId="065951d4-4781-441f-ab30-2019f0b03826" providerId="ADAL" clId="{E3525105-AC70-4A50-B75F-CF2FE9D54642}" dt="2020-09-06T17:11:04.099" v="37" actId="1036"/>
          <ac:cxnSpMkLst>
            <pc:docMk/>
            <pc:sldMk cId="1046290591" sldId="1266"/>
            <ac:cxnSpMk id="79899" creationId="{00000000-0000-0000-0000-000000000000}"/>
          </ac:cxnSpMkLst>
        </pc:cxnChg>
      </pc:sldChg>
    </pc:docChg>
  </pc:docChgLst>
  <pc:docChgLst>
    <pc:chgData name="Herzberg, Amir" userId="065951d4-4781-441f-ab30-2019f0b03826" providerId="ADAL" clId="{9E42CF53-9D90-43D9-820A-79CE3E3ADB00}"/>
    <pc:docChg chg="undo custSel addSld delSld modSld sldOrd">
      <pc:chgData name="Herzberg, Amir" userId="065951d4-4781-441f-ab30-2019f0b03826" providerId="ADAL" clId="{9E42CF53-9D90-43D9-820A-79CE3E3ADB00}" dt="2020-04-11T16:47:49.229" v="4740"/>
      <pc:docMkLst>
        <pc:docMk/>
      </pc:docMkLst>
      <pc:sldChg chg="modSp mod ord">
        <pc:chgData name="Herzberg, Amir" userId="065951d4-4781-441f-ab30-2019f0b03826" providerId="ADAL" clId="{9E42CF53-9D90-43D9-820A-79CE3E3ADB00}" dt="2020-04-11T15:42:36.962" v="2025"/>
        <pc:sldMkLst>
          <pc:docMk/>
          <pc:sldMk cId="2316497020" sldId="947"/>
        </pc:sldMkLst>
        <pc:spChg chg="mod">
          <ac:chgData name="Herzberg, Amir" userId="065951d4-4781-441f-ab30-2019f0b03826" providerId="ADAL" clId="{9E42CF53-9D90-43D9-820A-79CE3E3ADB00}" dt="2020-04-03T16:14:35.576" v="274" actId="20577"/>
          <ac:spMkLst>
            <pc:docMk/>
            <pc:sldMk cId="2316497020" sldId="947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12:37.649" v="249" actId="113"/>
        <pc:sldMkLst>
          <pc:docMk/>
          <pc:sldMk cId="1745670543" sldId="1077"/>
        </pc:sldMkLst>
        <pc:spChg chg="mod">
          <ac:chgData name="Herzberg, Amir" userId="065951d4-4781-441f-ab30-2019f0b03826" providerId="ADAL" clId="{9E42CF53-9D90-43D9-820A-79CE3E3ADB00}" dt="2020-04-03T16:12:37.649" v="249" actId="113"/>
          <ac:spMkLst>
            <pc:docMk/>
            <pc:sldMk cId="1745670543" sldId="1077"/>
            <ac:spMk id="89094" creationId="{00000000-0000-0000-0000-000000000000}"/>
          </ac:spMkLst>
        </pc:spChg>
      </pc:sldChg>
      <pc:sldChg chg="addSp delSp modSp mod">
        <pc:chgData name="Herzberg, Amir" userId="065951d4-4781-441f-ab30-2019f0b03826" providerId="ADAL" clId="{9E42CF53-9D90-43D9-820A-79CE3E3ADB00}" dt="2020-04-03T16:23:20.779" v="356" actId="166"/>
        <pc:sldMkLst>
          <pc:docMk/>
          <pc:sldMk cId="2199904149" sldId="1196"/>
        </pc:sldMkLst>
        <pc:spChg chg="mod">
          <ac:chgData name="Herzberg, Amir" userId="065951d4-4781-441f-ab30-2019f0b03826" providerId="ADAL" clId="{9E42CF53-9D90-43D9-820A-79CE3E3ADB00}" dt="2020-04-03T16:17:15.749" v="283" actId="166"/>
          <ac:spMkLst>
            <pc:docMk/>
            <pc:sldMk cId="2199904149" sldId="1196"/>
            <ac:spMk id="3" creationId="{00000000-0000-0000-0000-000000000000}"/>
          </ac:spMkLst>
        </pc:spChg>
        <pc:spChg chg="ord">
          <ac:chgData name="Herzberg, Amir" userId="065951d4-4781-441f-ab30-2019f0b03826" providerId="ADAL" clId="{9E42CF53-9D90-43D9-820A-79CE3E3ADB00}" dt="2020-04-03T16:23:20.779" v="356" actId="166"/>
          <ac:spMkLst>
            <pc:docMk/>
            <pc:sldMk cId="2199904149" sldId="1196"/>
            <ac:spMk id="7" creationId="{00000000-0000-0000-0000-000000000000}"/>
          </ac:spMkLst>
        </pc:spChg>
        <pc:spChg chg="add mod">
          <ac:chgData name="Herzberg, Amir" userId="065951d4-4781-441f-ab30-2019f0b03826" providerId="ADAL" clId="{9E42CF53-9D90-43D9-820A-79CE3E3ADB00}" dt="2020-04-03T16:18:01.286" v="286" actId="207"/>
          <ac:spMkLst>
            <pc:docMk/>
            <pc:sldMk cId="2199904149" sldId="1196"/>
            <ac:spMk id="8" creationId="{6D05C202-78D6-43E8-93C6-8F9409B088B4}"/>
          </ac:spMkLst>
        </pc:spChg>
        <pc:spChg chg="add del mod">
          <ac:chgData name="Herzberg, Amir" userId="065951d4-4781-441f-ab30-2019f0b03826" providerId="ADAL" clId="{9E42CF53-9D90-43D9-820A-79CE3E3ADB00}" dt="2020-04-03T16:21:18.973" v="326" actId="478"/>
          <ac:spMkLst>
            <pc:docMk/>
            <pc:sldMk cId="2199904149" sldId="1196"/>
            <ac:spMk id="11" creationId="{9642EAB7-D8C0-44F2-B99A-2B34389CBBB6}"/>
          </ac:spMkLst>
        </pc:spChg>
        <pc:spChg chg="add mod">
          <ac:chgData name="Herzberg, Amir" userId="065951d4-4781-441f-ab30-2019f0b03826" providerId="ADAL" clId="{9E42CF53-9D90-43D9-820A-79CE3E3ADB00}" dt="2020-04-03T16:22:11.137" v="346" actId="14100"/>
          <ac:spMkLst>
            <pc:docMk/>
            <pc:sldMk cId="2199904149" sldId="1196"/>
            <ac:spMk id="12" creationId="{08219DF5-0E15-45D3-818B-6190569D3121}"/>
          </ac:spMkLst>
        </pc:spChg>
        <pc:picChg chg="mod ord">
          <ac:chgData name="Herzberg, Amir" userId="065951d4-4781-441f-ab30-2019f0b03826" providerId="ADAL" clId="{9E42CF53-9D90-43D9-820A-79CE3E3ADB00}" dt="2020-04-03T16:22:17.751" v="347" actId="166"/>
          <ac:picMkLst>
            <pc:docMk/>
            <pc:sldMk cId="2199904149" sldId="1196"/>
            <ac:picMk id="6" creationId="{00000000-0000-0000-0000-000000000000}"/>
          </ac:picMkLst>
        </pc:picChg>
        <pc:picChg chg="add mod ord">
          <ac:chgData name="Herzberg, Amir" userId="065951d4-4781-441f-ab30-2019f0b03826" providerId="ADAL" clId="{9E42CF53-9D90-43D9-820A-79CE3E3ADB00}" dt="2020-04-03T16:23:07.711" v="355" actId="1036"/>
          <ac:picMkLst>
            <pc:docMk/>
            <pc:sldMk cId="2199904149" sldId="1196"/>
            <ac:picMk id="10" creationId="{CE2C4612-8A74-45F6-AF03-DE2BDAF06BCD}"/>
          </ac:picMkLst>
        </pc:picChg>
      </pc:sldChg>
      <pc:sldChg chg="modSp mod">
        <pc:chgData name="Herzberg, Amir" userId="065951d4-4781-441f-ab30-2019f0b03826" providerId="ADAL" clId="{9E42CF53-9D90-43D9-820A-79CE3E3ADB00}" dt="2020-04-03T16:10:13.761" v="235" actId="20577"/>
        <pc:sldMkLst>
          <pc:docMk/>
          <pc:sldMk cId="463611407" sldId="1200"/>
        </pc:sldMkLst>
        <pc:spChg chg="mod">
          <ac:chgData name="Herzberg, Amir" userId="065951d4-4781-441f-ab30-2019f0b03826" providerId="ADAL" clId="{9E42CF53-9D90-43D9-820A-79CE3E3ADB00}" dt="2020-04-03T16:10:13.761" v="235" actId="20577"/>
          <ac:spMkLst>
            <pc:docMk/>
            <pc:sldMk cId="463611407" sldId="1200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12:12.985" v="247" actId="20577"/>
        <pc:sldMkLst>
          <pc:docMk/>
          <pc:sldMk cId="1220482966" sldId="1211"/>
        </pc:sldMkLst>
        <pc:spChg chg="mod">
          <ac:chgData name="Herzberg, Amir" userId="065951d4-4781-441f-ab30-2019f0b03826" providerId="ADAL" clId="{9E42CF53-9D90-43D9-820A-79CE3E3ADB00}" dt="2020-04-03T16:12:12.985" v="247" actId="20577"/>
          <ac:spMkLst>
            <pc:docMk/>
            <pc:sldMk cId="1220482966" sldId="1211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11:36.385" v="242" actId="14100"/>
        <pc:sldMkLst>
          <pc:docMk/>
          <pc:sldMk cId="147436315" sldId="1213"/>
        </pc:sldMkLst>
        <pc:spChg chg="mod">
          <ac:chgData name="Herzberg, Amir" userId="065951d4-4781-441f-ab30-2019f0b03826" providerId="ADAL" clId="{9E42CF53-9D90-43D9-820A-79CE3E3ADB00}" dt="2020-04-03T16:11:36.385" v="242" actId="14100"/>
          <ac:spMkLst>
            <pc:docMk/>
            <pc:sldMk cId="147436315" sldId="1213"/>
            <ac:spMk id="3" creationId="{00000000-0000-0000-0000-000000000000}"/>
          </ac:spMkLst>
        </pc:spChg>
      </pc:sldChg>
      <pc:sldChg chg="ord">
        <pc:chgData name="Herzberg, Amir" userId="065951d4-4781-441f-ab30-2019f0b03826" providerId="ADAL" clId="{9E42CF53-9D90-43D9-820A-79CE3E3ADB00}" dt="2020-04-11T16:43:27.040" v="4430"/>
        <pc:sldMkLst>
          <pc:docMk/>
          <pc:sldMk cId="3196333164" sldId="1215"/>
        </pc:sldMkLst>
      </pc:sldChg>
      <pc:sldChg chg="addSp delSp modSp mod modNotesTx">
        <pc:chgData name="Herzberg, Amir" userId="065951d4-4781-441f-ab30-2019f0b03826" providerId="ADAL" clId="{9E42CF53-9D90-43D9-820A-79CE3E3ADB00}" dt="2020-04-03T16:07:18.739" v="195" actId="20577"/>
        <pc:sldMkLst>
          <pc:docMk/>
          <pc:sldMk cId="528208495" sldId="1217"/>
        </pc:sldMkLst>
        <pc:spChg chg="add">
          <ac:chgData name="Herzberg, Amir" userId="065951d4-4781-441f-ab30-2019f0b03826" providerId="ADAL" clId="{9E42CF53-9D90-43D9-820A-79CE3E3ADB00}" dt="2020-04-03T16:05:25.339" v="32"/>
          <ac:spMkLst>
            <pc:docMk/>
            <pc:sldMk cId="528208495" sldId="1217"/>
            <ac:spMk id="22" creationId="{8AF321AC-F28E-4D3C-9508-1D38DF51DDEB}"/>
          </ac:spMkLst>
        </pc:spChg>
        <pc:spChg chg="add">
          <ac:chgData name="Herzberg, Amir" userId="065951d4-4781-441f-ab30-2019f0b03826" providerId="ADAL" clId="{9E42CF53-9D90-43D9-820A-79CE3E3ADB00}" dt="2020-04-03T16:05:25.339" v="32"/>
          <ac:spMkLst>
            <pc:docMk/>
            <pc:sldMk cId="528208495" sldId="1217"/>
            <ac:spMk id="23" creationId="{3E76A7A1-EBE3-46FD-BDCB-BB49DB12F399}"/>
          </ac:spMkLst>
        </pc:spChg>
        <pc:spChg chg="add">
          <ac:chgData name="Herzberg, Amir" userId="065951d4-4781-441f-ab30-2019f0b03826" providerId="ADAL" clId="{9E42CF53-9D90-43D9-820A-79CE3E3ADB00}" dt="2020-04-03T16:05:25.339" v="32"/>
          <ac:spMkLst>
            <pc:docMk/>
            <pc:sldMk cId="528208495" sldId="1217"/>
            <ac:spMk id="24" creationId="{33F9DCF0-D455-44F6-A33F-B6D5F7FDAE84}"/>
          </ac:spMkLst>
        </pc:spChg>
        <pc:spChg chg="add">
          <ac:chgData name="Herzberg, Amir" userId="065951d4-4781-441f-ab30-2019f0b03826" providerId="ADAL" clId="{9E42CF53-9D90-43D9-820A-79CE3E3ADB00}" dt="2020-04-03T16:05:25.339" v="32"/>
          <ac:spMkLst>
            <pc:docMk/>
            <pc:sldMk cId="528208495" sldId="1217"/>
            <ac:spMk id="25" creationId="{11963F12-92BF-4222-BC49-C3E2AF0FEB87}"/>
          </ac:spMkLst>
        </pc:spChg>
        <pc:spChg chg="del">
          <ac:chgData name="Herzberg, Amir" userId="065951d4-4781-441f-ab30-2019f0b03826" providerId="ADAL" clId="{9E42CF53-9D90-43D9-820A-79CE3E3ADB00}" dt="2020-04-03T16:05:10.906" v="29" actId="478"/>
          <ac:spMkLst>
            <pc:docMk/>
            <pc:sldMk cId="528208495" sldId="1217"/>
            <ac:spMk id="38920" creationId="{00000000-0000-0000-0000-000000000000}"/>
          </ac:spMkLst>
        </pc:spChg>
        <pc:spChg chg="del mod">
          <ac:chgData name="Herzberg, Amir" userId="065951d4-4781-441f-ab30-2019f0b03826" providerId="ADAL" clId="{9E42CF53-9D90-43D9-820A-79CE3E3ADB00}" dt="2020-04-03T16:05:16.423" v="31" actId="478"/>
          <ac:spMkLst>
            <pc:docMk/>
            <pc:sldMk cId="528208495" sldId="1217"/>
            <ac:spMk id="38929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04:55.361" v="28" actId="166"/>
        <pc:sldMkLst>
          <pc:docMk/>
          <pc:sldMk cId="671084195" sldId="1218"/>
        </pc:sldMkLst>
        <pc:spChg chg="mod">
          <ac:chgData name="Herzberg, Amir" userId="065951d4-4781-441f-ab30-2019f0b03826" providerId="ADAL" clId="{9E42CF53-9D90-43D9-820A-79CE3E3ADB00}" dt="2020-04-03T16:04:13.861" v="10" actId="14100"/>
          <ac:spMkLst>
            <pc:docMk/>
            <pc:sldMk cId="671084195" sldId="1218"/>
            <ac:spMk id="38920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03T16:04:55.361" v="28" actId="166"/>
          <ac:spMkLst>
            <pc:docMk/>
            <pc:sldMk cId="671084195" sldId="1218"/>
            <ac:spMk id="38929" creationId="{00000000-0000-0000-0000-000000000000}"/>
          </ac:spMkLst>
        </pc:spChg>
      </pc:sldChg>
      <pc:sldChg chg="delSp modSp mod modAnim">
        <pc:chgData name="Herzberg, Amir" userId="065951d4-4781-441f-ab30-2019f0b03826" providerId="ADAL" clId="{9E42CF53-9D90-43D9-820A-79CE3E3ADB00}" dt="2020-04-11T16:22:04.188" v="3961" actId="20577"/>
        <pc:sldMkLst>
          <pc:docMk/>
          <pc:sldMk cId="317156719" sldId="1219"/>
        </pc:sldMkLst>
        <pc:spChg chg="del">
          <ac:chgData name="Herzberg, Amir" userId="065951d4-4781-441f-ab30-2019f0b03826" providerId="ADAL" clId="{9E42CF53-9D90-43D9-820A-79CE3E3ADB00}" dt="2020-04-11T15:23:08.919" v="515" actId="478"/>
          <ac:spMkLst>
            <pc:docMk/>
            <pc:sldMk cId="317156719" sldId="1219"/>
            <ac:spMk id="4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20:17.581" v="3865" actId="20577"/>
          <ac:spMkLst>
            <pc:docMk/>
            <pc:sldMk cId="317156719" sldId="1219"/>
            <ac:spMk id="50178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22:04.188" v="3961" actId="20577"/>
          <ac:spMkLst>
            <pc:docMk/>
            <pc:sldMk cId="317156719" sldId="1219"/>
            <ac:spMk id="50180" creationId="{00000000-0000-0000-0000-000000000000}"/>
          </ac:spMkLst>
        </pc:spChg>
        <pc:picChg chg="del mod">
          <ac:chgData name="Herzberg, Amir" userId="065951d4-4781-441f-ab30-2019f0b03826" providerId="ADAL" clId="{9E42CF53-9D90-43D9-820A-79CE3E3ADB00}" dt="2020-04-11T15:31:24.865" v="1341" actId="478"/>
          <ac:picMkLst>
            <pc:docMk/>
            <pc:sldMk cId="317156719" sldId="1219"/>
            <ac:picMk id="50181" creationId="{00000000-0000-0000-0000-000000000000}"/>
          </ac:picMkLst>
        </pc:picChg>
        <pc:picChg chg="del">
          <ac:chgData name="Herzberg, Amir" userId="065951d4-4781-441f-ab30-2019f0b03826" providerId="ADAL" clId="{9E42CF53-9D90-43D9-820A-79CE3E3ADB00}" dt="2020-04-11T15:22:30.740" v="498" actId="478"/>
          <ac:picMkLst>
            <pc:docMk/>
            <pc:sldMk cId="317156719" sldId="1219"/>
            <ac:picMk id="50182" creationId="{00000000-0000-0000-0000-000000000000}"/>
          </ac:picMkLst>
        </pc:picChg>
      </pc:sldChg>
      <pc:sldChg chg="modSp mod ord modShow">
        <pc:chgData name="Herzberg, Amir" userId="065951d4-4781-441f-ab30-2019f0b03826" providerId="ADAL" clId="{9E42CF53-9D90-43D9-820A-79CE3E3ADB00}" dt="2020-04-11T15:42:02.966" v="2023" actId="729"/>
        <pc:sldMkLst>
          <pc:docMk/>
          <pc:sldMk cId="2592026569" sldId="1220"/>
        </pc:sldMkLst>
        <pc:spChg chg="mod">
          <ac:chgData name="Herzberg, Amir" userId="065951d4-4781-441f-ab30-2019f0b03826" providerId="ADAL" clId="{9E42CF53-9D90-43D9-820A-79CE3E3ADB00}" dt="2020-04-10T16:04:07.688" v="358" actId="20577"/>
          <ac:spMkLst>
            <pc:docMk/>
            <pc:sldMk cId="2592026569" sldId="1220"/>
            <ac:spMk id="50180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11T15:45:27.488" v="2088" actId="20577"/>
        <pc:sldMkLst>
          <pc:docMk/>
          <pc:sldMk cId="1225151775" sldId="1221"/>
        </pc:sldMkLst>
        <pc:spChg chg="mod">
          <ac:chgData name="Herzberg, Amir" userId="065951d4-4781-441f-ab30-2019f0b03826" providerId="ADAL" clId="{9E42CF53-9D90-43D9-820A-79CE3E3ADB00}" dt="2020-04-11T15:45:27.488" v="2088" actId="20577"/>
          <ac:spMkLst>
            <pc:docMk/>
            <pc:sldMk cId="1225151775" sldId="1221"/>
            <ac:spMk id="5" creationId="{00000000-0000-0000-0000-000000000000}"/>
          </ac:spMkLst>
        </pc:spChg>
      </pc:sldChg>
      <pc:sldChg chg="modSp ord">
        <pc:chgData name="Herzberg, Amir" userId="065951d4-4781-441f-ab30-2019f0b03826" providerId="ADAL" clId="{9E42CF53-9D90-43D9-820A-79CE3E3ADB00}" dt="2020-04-11T16:41:58.755" v="4428"/>
        <pc:sldMkLst>
          <pc:docMk/>
          <pc:sldMk cId="3239035379" sldId="1222"/>
        </pc:sldMkLst>
        <pc:spChg chg="mod">
          <ac:chgData name="Herzberg, Amir" userId="065951d4-4781-441f-ab30-2019f0b03826" providerId="ADAL" clId="{9E42CF53-9D90-43D9-820A-79CE3E3ADB00}" dt="2020-04-11T16:41:29.200" v="4426" actId="20577"/>
          <ac:spMkLst>
            <pc:docMk/>
            <pc:sldMk cId="3239035379" sldId="1222"/>
            <ac:spMk id="22" creationId="{00000000-0000-0000-0000-000000000000}"/>
          </ac:spMkLst>
        </pc:spChg>
      </pc:sldChg>
      <pc:sldChg chg="modSp mod modAnim">
        <pc:chgData name="Herzberg, Amir" userId="065951d4-4781-441f-ab30-2019f0b03826" providerId="ADAL" clId="{9E42CF53-9D90-43D9-820A-79CE3E3ADB00}" dt="2020-04-11T16:47:49.229" v="4740"/>
        <pc:sldMkLst>
          <pc:docMk/>
          <pc:sldMk cId="204329291" sldId="1224"/>
        </pc:sldMkLst>
        <pc:spChg chg="mod">
          <ac:chgData name="Herzberg, Amir" userId="065951d4-4781-441f-ab30-2019f0b03826" providerId="ADAL" clId="{9E42CF53-9D90-43D9-820A-79CE3E3ADB00}" dt="2020-04-11T16:47:27.330" v="4737" actId="20577"/>
          <ac:spMkLst>
            <pc:docMk/>
            <pc:sldMk cId="204329291" sldId="1224"/>
            <ac:spMk id="3" creationId="{00000000-0000-0000-0000-000000000000}"/>
          </ac:spMkLst>
        </pc:spChg>
      </pc:sldChg>
      <pc:sldChg chg="del ord">
        <pc:chgData name="Herzberg, Amir" userId="065951d4-4781-441f-ab30-2019f0b03826" providerId="ADAL" clId="{9E42CF53-9D90-43D9-820A-79CE3E3ADB00}" dt="2020-04-11T15:45:53.983" v="2089" actId="47"/>
        <pc:sldMkLst>
          <pc:docMk/>
          <pc:sldMk cId="1928643260" sldId="1227"/>
        </pc:sldMkLst>
      </pc:sldChg>
      <pc:sldChg chg="addSp delSp modSp mod delAnim modAnim modShow">
        <pc:chgData name="Herzberg, Amir" userId="065951d4-4781-441f-ab30-2019f0b03826" providerId="ADAL" clId="{9E42CF53-9D90-43D9-820A-79CE3E3ADB00}" dt="2020-04-11T16:39:37.114" v="4422" actId="1076"/>
        <pc:sldMkLst>
          <pc:docMk/>
          <pc:sldMk cId="445857120" sldId="1234"/>
        </pc:sldMkLst>
        <pc:spChg chg="mod">
          <ac:chgData name="Herzberg, Amir" userId="065951d4-4781-441f-ab30-2019f0b03826" providerId="ADAL" clId="{9E42CF53-9D90-43D9-820A-79CE3E3ADB00}" dt="2020-04-11T16:37:08.749" v="4405" actId="207"/>
          <ac:spMkLst>
            <pc:docMk/>
            <pc:sldMk cId="445857120" sldId="1234"/>
            <ac:spMk id="19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37:35.506" v="4411" actId="20577"/>
          <ac:spMkLst>
            <pc:docMk/>
            <pc:sldMk cId="445857120" sldId="1234"/>
            <ac:spMk id="24" creationId="{00000000-0000-0000-0000-000000000000}"/>
          </ac:spMkLst>
        </pc:spChg>
        <pc:spChg chg="add mod ord">
          <ac:chgData name="Herzberg, Amir" userId="065951d4-4781-441f-ab30-2019f0b03826" providerId="ADAL" clId="{9E42CF53-9D90-43D9-820A-79CE3E3ADB00}" dt="2020-04-11T16:38:56.293" v="4420" actId="167"/>
          <ac:spMkLst>
            <pc:docMk/>
            <pc:sldMk cId="445857120" sldId="1234"/>
            <ac:spMk id="32" creationId="{2FE712CA-8272-49B7-A171-16BC63BC17DB}"/>
          </ac:spMkLst>
        </pc:spChg>
        <pc:spChg chg="mod">
          <ac:chgData name="Herzberg, Amir" userId="065951d4-4781-441f-ab30-2019f0b03826" providerId="ADAL" clId="{9E42CF53-9D90-43D9-820A-79CE3E3ADB00}" dt="2020-04-11T16:34:33.805" v="4339" actId="20577"/>
          <ac:spMkLst>
            <pc:docMk/>
            <pc:sldMk cId="445857120" sldId="1234"/>
            <ac:spMk id="39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36:36.739" v="4396" actId="14100"/>
          <ac:spMkLst>
            <pc:docMk/>
            <pc:sldMk cId="445857120" sldId="1234"/>
            <ac:spMk id="40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31:48.523" v="4330" actId="20577"/>
          <ac:spMkLst>
            <pc:docMk/>
            <pc:sldMk cId="445857120" sldId="1234"/>
            <ac:spMk id="41" creationId="{00000000-0000-0000-0000-000000000000}"/>
          </ac:spMkLst>
        </pc:spChg>
        <pc:spChg chg="del">
          <ac:chgData name="Herzberg, Amir" userId="065951d4-4781-441f-ab30-2019f0b03826" providerId="ADAL" clId="{9E42CF53-9D90-43D9-820A-79CE3E3ADB00}" dt="2020-04-11T16:34:37.086" v="4340" actId="478"/>
          <ac:spMkLst>
            <pc:docMk/>
            <pc:sldMk cId="445857120" sldId="1234"/>
            <ac:spMk id="42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39:37.114" v="4422" actId="1076"/>
          <ac:spMkLst>
            <pc:docMk/>
            <pc:sldMk cId="445857120" sldId="1234"/>
            <ac:spMk id="44" creationId="{00000000-0000-0000-0000-000000000000}"/>
          </ac:spMkLst>
        </pc:spChg>
      </pc:sldChg>
      <pc:sldChg chg="addSp modSp mod">
        <pc:chgData name="Herzberg, Amir" userId="065951d4-4781-441f-ab30-2019f0b03826" providerId="ADAL" clId="{9E42CF53-9D90-43D9-820A-79CE3E3ADB00}" dt="2020-04-11T15:41:52.673" v="2021" actId="20577"/>
        <pc:sldMkLst>
          <pc:docMk/>
          <pc:sldMk cId="539780242" sldId="1237"/>
        </pc:sldMkLst>
        <pc:spChg chg="mod">
          <ac:chgData name="Herzberg, Amir" userId="065951d4-4781-441f-ab30-2019f0b03826" providerId="ADAL" clId="{9E42CF53-9D90-43D9-820A-79CE3E3ADB00}" dt="2020-04-11T15:39:58.878" v="1857" actId="14100"/>
          <ac:spMkLst>
            <pc:docMk/>
            <pc:sldMk cId="539780242" sldId="1237"/>
            <ac:spMk id="2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5:41:52.673" v="2021" actId="20577"/>
          <ac:spMkLst>
            <pc:docMk/>
            <pc:sldMk cId="539780242" sldId="1237"/>
            <ac:spMk id="3" creationId="{00000000-0000-0000-0000-000000000000}"/>
          </ac:spMkLst>
        </pc:spChg>
        <pc:spChg chg="add mod">
          <ac:chgData name="Herzberg, Amir" userId="065951d4-4781-441f-ab30-2019f0b03826" providerId="ADAL" clId="{9E42CF53-9D90-43D9-820A-79CE3E3ADB00}" dt="2020-04-10T16:26:06.047" v="420" actId="6549"/>
          <ac:spMkLst>
            <pc:docMk/>
            <pc:sldMk cId="539780242" sldId="1237"/>
            <ac:spMk id="6" creationId="{1D77E18A-6BDF-44FB-B24E-5C1E3FD6C3AF}"/>
          </ac:spMkLst>
        </pc:spChg>
        <pc:picChg chg="ord">
          <ac:chgData name="Herzberg, Amir" userId="065951d4-4781-441f-ab30-2019f0b03826" providerId="ADAL" clId="{9E42CF53-9D90-43D9-820A-79CE3E3ADB00}" dt="2020-04-11T15:37:57.475" v="1708" actId="167"/>
          <ac:picMkLst>
            <pc:docMk/>
            <pc:sldMk cId="539780242" sldId="1237"/>
            <ac:picMk id="7" creationId="{00000000-0000-0000-0000-000000000000}"/>
          </ac:picMkLst>
        </pc:picChg>
      </pc:sldChg>
      <pc:sldChg chg="modSp mod modNotesTx">
        <pc:chgData name="Herzberg, Amir" userId="065951d4-4781-441f-ab30-2019f0b03826" providerId="ADAL" clId="{9E42CF53-9D90-43D9-820A-79CE3E3ADB00}" dt="2020-04-11T16:05:19.354" v="3431" actId="20577"/>
        <pc:sldMkLst>
          <pc:docMk/>
          <pc:sldMk cId="1661973934" sldId="1238"/>
        </pc:sldMkLst>
        <pc:spChg chg="mod">
          <ac:chgData name="Herzberg, Amir" userId="065951d4-4781-441f-ab30-2019f0b03826" providerId="ADAL" clId="{9E42CF53-9D90-43D9-820A-79CE3E3ADB00}" dt="2020-04-11T16:05:19.354" v="3431" actId="20577"/>
          <ac:spMkLst>
            <pc:docMk/>
            <pc:sldMk cId="1661973934" sldId="1238"/>
            <ac:spMk id="7" creationId="{00000000-0000-0000-0000-000000000000}"/>
          </ac:spMkLst>
        </pc:spChg>
      </pc:sldChg>
      <pc:sldChg chg="addSp delSp modSp mod">
        <pc:chgData name="Herzberg, Amir" userId="065951d4-4781-441f-ab30-2019f0b03826" providerId="ADAL" clId="{9E42CF53-9D90-43D9-820A-79CE3E3ADB00}" dt="2020-04-11T16:12:37.130" v="3441" actId="1076"/>
        <pc:sldMkLst>
          <pc:docMk/>
          <pc:sldMk cId="2472743926" sldId="1239"/>
        </pc:sldMkLst>
        <pc:spChg chg="mod">
          <ac:chgData name="Herzberg, Amir" userId="065951d4-4781-441f-ab30-2019f0b03826" providerId="ADAL" clId="{9E42CF53-9D90-43D9-820A-79CE3E3ADB00}" dt="2020-04-11T16:12:37.130" v="3441" actId="1076"/>
          <ac:spMkLst>
            <pc:docMk/>
            <pc:sldMk cId="2472743926" sldId="1239"/>
            <ac:spMk id="8" creationId="{00000000-0000-0000-0000-000000000000}"/>
          </ac:spMkLst>
        </pc:spChg>
        <pc:spChg chg="add mod">
          <ac:chgData name="Herzberg, Amir" userId="065951d4-4781-441f-ab30-2019f0b03826" providerId="ADAL" clId="{9E42CF53-9D90-43D9-820A-79CE3E3ADB00}" dt="2020-04-10T16:30:19.625" v="453" actId="1076"/>
          <ac:spMkLst>
            <pc:docMk/>
            <pc:sldMk cId="2472743926" sldId="1239"/>
            <ac:spMk id="12" creationId="{6CF3F581-892B-4E78-A0AD-2C4FA5925B9D}"/>
          </ac:spMkLst>
        </pc:spChg>
        <pc:picChg chg="del mod">
          <ac:chgData name="Herzberg, Amir" userId="065951d4-4781-441f-ab30-2019f0b03826" providerId="ADAL" clId="{9E42CF53-9D90-43D9-820A-79CE3E3ADB00}" dt="2020-04-11T16:11:45.223" v="3432" actId="478"/>
          <ac:picMkLst>
            <pc:docMk/>
            <pc:sldMk cId="2472743926" sldId="1239"/>
            <ac:picMk id="2" creationId="{00000000-0000-0000-0000-000000000000}"/>
          </ac:picMkLst>
        </pc:picChg>
        <pc:picChg chg="add mod ord">
          <ac:chgData name="Herzberg, Amir" userId="065951d4-4781-441f-ab30-2019f0b03826" providerId="ADAL" clId="{9E42CF53-9D90-43D9-820A-79CE3E3ADB00}" dt="2020-04-11T16:12:17.123" v="3439" actId="167"/>
          <ac:picMkLst>
            <pc:docMk/>
            <pc:sldMk cId="2472743926" sldId="1239"/>
            <ac:picMk id="3" creationId="{3F87508D-0528-4870-8338-1E37950DE584}"/>
          </ac:picMkLst>
        </pc:picChg>
        <pc:cxnChg chg="add del mod">
          <ac:chgData name="Herzberg, Amir" userId="065951d4-4781-441f-ab30-2019f0b03826" providerId="ADAL" clId="{9E42CF53-9D90-43D9-820A-79CE3E3ADB00}" dt="2020-04-11T16:11:49.540" v="3434" actId="478"/>
          <ac:cxnSpMkLst>
            <pc:docMk/>
            <pc:sldMk cId="2472743926" sldId="1239"/>
            <ac:cxnSpMk id="6" creationId="{6A509384-1FBC-4EF7-BBA5-12EC67B06A98}"/>
          </ac:cxnSpMkLst>
        </pc:cxnChg>
      </pc:sldChg>
      <pc:sldChg chg="modSp mod">
        <pc:chgData name="Herzberg, Amir" userId="065951d4-4781-441f-ab30-2019f0b03826" providerId="ADAL" clId="{9E42CF53-9D90-43D9-820A-79CE3E3ADB00}" dt="2020-04-11T16:40:41.023" v="4423" actId="167"/>
        <pc:sldMkLst>
          <pc:docMk/>
          <pc:sldMk cId="422517988" sldId="1241"/>
        </pc:sldMkLst>
        <pc:picChg chg="ord">
          <ac:chgData name="Herzberg, Amir" userId="065951d4-4781-441f-ab30-2019f0b03826" providerId="ADAL" clId="{9E42CF53-9D90-43D9-820A-79CE3E3ADB00}" dt="2020-04-11T16:40:41.023" v="4423" actId="167"/>
          <ac:picMkLst>
            <pc:docMk/>
            <pc:sldMk cId="422517988" sldId="1241"/>
            <ac:picMk id="5" creationId="{00000000-0000-0000-0000-000000000000}"/>
          </ac:picMkLst>
        </pc:picChg>
      </pc:sldChg>
      <pc:sldChg chg="modSp mod modAnim modNotesTx">
        <pc:chgData name="Herzberg, Amir" userId="065951d4-4781-441f-ab30-2019f0b03826" providerId="ADAL" clId="{9E42CF53-9D90-43D9-820A-79CE3E3ADB00}" dt="2020-04-11T16:28:39.396" v="4267" actId="20577"/>
        <pc:sldMkLst>
          <pc:docMk/>
          <pc:sldMk cId="114721209" sldId="1243"/>
        </pc:sldMkLst>
        <pc:spChg chg="mod">
          <ac:chgData name="Herzberg, Amir" userId="065951d4-4781-441f-ab30-2019f0b03826" providerId="ADAL" clId="{9E42CF53-9D90-43D9-820A-79CE3E3ADB00}" dt="2020-04-11T16:14:38.671" v="3538" actId="20577"/>
          <ac:spMkLst>
            <pc:docMk/>
            <pc:sldMk cId="114721209" sldId="1243"/>
            <ac:spMk id="4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28:39.396" v="4267" actId="20577"/>
          <ac:spMkLst>
            <pc:docMk/>
            <pc:sldMk cId="114721209" sldId="1243"/>
            <ac:spMk id="5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14:56.306" v="275" actId="6549"/>
        <pc:sldMkLst>
          <pc:docMk/>
          <pc:sldMk cId="3165554576" sldId="1246"/>
        </pc:sldMkLst>
        <pc:spChg chg="mod">
          <ac:chgData name="Herzberg, Amir" userId="065951d4-4781-441f-ab30-2019f0b03826" providerId="ADAL" clId="{9E42CF53-9D90-43D9-820A-79CE3E3ADB00}" dt="2020-04-03T16:14:56.306" v="275" actId="6549"/>
          <ac:spMkLst>
            <pc:docMk/>
            <pc:sldMk cId="3165554576" sldId="1246"/>
            <ac:spMk id="3" creationId="{00000000-0000-0000-0000-000000000000}"/>
          </ac:spMkLst>
        </pc:spChg>
      </pc:sldChg>
      <pc:sldChg chg="add mod ord modShow">
        <pc:chgData name="Herzberg, Amir" userId="065951d4-4781-441f-ab30-2019f0b03826" providerId="ADAL" clId="{9E42CF53-9D90-43D9-820A-79CE3E3ADB00}" dt="2020-04-11T15:42:00.514" v="2022" actId="729"/>
        <pc:sldMkLst>
          <pc:docMk/>
          <pc:sldMk cId="1892805560" sldId="1262"/>
        </pc:sldMkLst>
      </pc:sldChg>
      <pc:sldChg chg="add del">
        <pc:chgData name="Herzberg, Amir" userId="065951d4-4781-441f-ab30-2019f0b03826" providerId="ADAL" clId="{9E42CF53-9D90-43D9-820A-79CE3E3ADB00}" dt="2020-04-11T16:03:55.228" v="3395" actId="47"/>
        <pc:sldMkLst>
          <pc:docMk/>
          <pc:sldMk cId="3430786954" sldId="1263"/>
        </pc:sldMkLst>
      </pc:sldChg>
      <pc:sldChg chg="add del">
        <pc:chgData name="Herzberg, Amir" userId="065951d4-4781-441f-ab30-2019f0b03826" providerId="ADAL" clId="{9E42CF53-9D90-43D9-820A-79CE3E3ADB00}" dt="2020-04-11T15:45:58.793" v="2091" actId="2696"/>
        <pc:sldMkLst>
          <pc:docMk/>
          <pc:sldMk cId="3798019359" sldId="1264"/>
        </pc:sldMkLst>
      </pc:sldChg>
      <pc:sldChg chg="modSp add mod">
        <pc:chgData name="Herzberg, Amir" userId="065951d4-4781-441f-ab30-2019f0b03826" providerId="ADAL" clId="{9E42CF53-9D90-43D9-820A-79CE3E3ADB00}" dt="2020-04-11T15:46:41.163" v="2141" actId="20577"/>
        <pc:sldMkLst>
          <pc:docMk/>
          <pc:sldMk cId="3865950679" sldId="1264"/>
        </pc:sldMkLst>
        <pc:spChg chg="mod">
          <ac:chgData name="Herzberg, Amir" userId="065951d4-4781-441f-ab30-2019f0b03826" providerId="ADAL" clId="{9E42CF53-9D90-43D9-820A-79CE3E3ADB00}" dt="2020-04-11T15:46:41.163" v="2141" actId="20577"/>
          <ac:spMkLst>
            <pc:docMk/>
            <pc:sldMk cId="3865950679" sldId="1264"/>
            <ac:spMk id="5" creationId="{00000000-0000-0000-0000-000000000000}"/>
          </ac:spMkLst>
        </pc:spChg>
      </pc:sldChg>
      <pc:sldChg chg="modSp add mod">
        <pc:chgData name="Herzberg, Amir" userId="065951d4-4781-441f-ab30-2019f0b03826" providerId="ADAL" clId="{9E42CF53-9D90-43D9-820A-79CE3E3ADB00}" dt="2020-04-11T16:03:42.430" v="3394" actId="20577"/>
        <pc:sldMkLst>
          <pc:docMk/>
          <pc:sldMk cId="3895355746" sldId="1265"/>
        </pc:sldMkLst>
        <pc:spChg chg="mod">
          <ac:chgData name="Herzberg, Amir" userId="065951d4-4781-441f-ab30-2019f0b03826" providerId="ADAL" clId="{9E42CF53-9D90-43D9-820A-79CE3E3ADB00}" dt="2020-04-11T15:47:36.919" v="2195" actId="20577"/>
          <ac:spMkLst>
            <pc:docMk/>
            <pc:sldMk cId="3895355746" sldId="1265"/>
            <ac:spMk id="4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03:42.430" v="3394" actId="20577"/>
          <ac:spMkLst>
            <pc:docMk/>
            <pc:sldMk cId="3895355746" sldId="1265"/>
            <ac:spMk id="5" creationId="{00000000-0000-0000-0000-000000000000}"/>
          </ac:spMkLst>
        </pc:spChg>
      </pc:sldChg>
    </pc:docChg>
  </pc:docChgLst>
  <pc:docChgLst>
    <pc:chgData name="Gorbenko, Anna" userId="S::anna.gorbenko@uconn.edu::16013850-ee8d-4048-a3a9-b6deafe46f11" providerId="AD" clId="Web-{030FDBEC-4D0F-CC68-D072-651DDA808EB3}"/>
    <pc:docChg chg="modSld">
      <pc:chgData name="Gorbenko, Anna" userId="S::anna.gorbenko@uconn.edu::16013850-ee8d-4048-a3a9-b6deafe46f11" providerId="AD" clId="Web-{030FDBEC-4D0F-CC68-D072-651DDA808EB3}" dt="2020-04-03T15:54:01.240" v="1" actId="1076"/>
      <pc:docMkLst>
        <pc:docMk/>
      </pc:docMkLst>
      <pc:sldChg chg="modSp">
        <pc:chgData name="Gorbenko, Anna" userId="S::anna.gorbenko@uconn.edu::16013850-ee8d-4048-a3a9-b6deafe46f11" providerId="AD" clId="Web-{030FDBEC-4D0F-CC68-D072-651DDA808EB3}" dt="2020-04-03T15:54:01.240" v="1" actId="1076"/>
        <pc:sldMkLst>
          <pc:docMk/>
          <pc:sldMk cId="528208495" sldId="1217"/>
        </pc:sldMkLst>
        <pc:picChg chg="mod">
          <ac:chgData name="Gorbenko, Anna" userId="S::anna.gorbenko@uconn.edu::16013850-ee8d-4048-a3a9-b6deafe46f11" providerId="AD" clId="Web-{030FDBEC-4D0F-CC68-D072-651DDA808EB3}" dt="2020-04-03T15:54:01.240" v="1" actId="1076"/>
          <ac:picMkLst>
            <pc:docMk/>
            <pc:sldMk cId="528208495" sldId="1217"/>
            <ac:picMk id="2" creationId="{00000000-0000-0000-0000-000000000000}"/>
          </ac:picMkLst>
        </pc:picChg>
      </pc:sldChg>
    </pc:docChg>
  </pc:docChgLst>
  <pc:docChgLst>
    <pc:chgData name="Gorbenko, Anna" userId="S::anna.gorbenko@uconn.edu::16013850-ee8d-4048-a3a9-b6deafe46f11" providerId="AD" clId="Web-{C870C05B-57B3-621B-18A4-45A7036592F4}"/>
    <pc:docChg chg="sldOrd">
      <pc:chgData name="Gorbenko, Anna" userId="S::anna.gorbenko@uconn.edu::16013850-ee8d-4048-a3a9-b6deafe46f11" providerId="AD" clId="Web-{C870C05B-57B3-621B-18A4-45A7036592F4}" dt="2020-04-10T16:11:44.791" v="0"/>
      <pc:docMkLst>
        <pc:docMk/>
      </pc:docMkLst>
      <pc:sldChg chg="ord">
        <pc:chgData name="Gorbenko, Anna" userId="S::anna.gorbenko@uconn.edu::16013850-ee8d-4048-a3a9-b6deafe46f11" providerId="AD" clId="Web-{C870C05B-57B3-621B-18A4-45A7036592F4}" dt="2020-04-10T16:11:44.791" v="0"/>
        <pc:sldMkLst>
          <pc:docMk/>
          <pc:sldMk cId="2316497020" sldId="947"/>
        </pc:sldMkLst>
      </pc:sldChg>
    </pc:docChg>
  </pc:docChgLst>
  <pc:docChgLst>
    <pc:chgData name="Herzberg, Amir" userId="065951d4-4781-441f-ab30-2019f0b03826" providerId="ADAL" clId="{308CA879-B2B9-4610-A3AA-F7BB8C7B8B4A}"/>
    <pc:docChg chg="undo redo custSel mod addSld delSld modSld sldOrd">
      <pc:chgData name="Herzberg, Amir" userId="065951d4-4781-441f-ab30-2019f0b03826" providerId="ADAL" clId="{308CA879-B2B9-4610-A3AA-F7BB8C7B8B4A}" dt="2020-11-16T04:22:33.793" v="34090" actId="20577"/>
      <pc:docMkLst>
        <pc:docMk/>
      </pc:docMkLst>
      <pc:sldChg chg="del">
        <pc:chgData name="Herzberg, Amir" userId="065951d4-4781-441f-ab30-2019f0b03826" providerId="ADAL" clId="{308CA879-B2B9-4610-A3AA-F7BB8C7B8B4A}" dt="2020-11-11T05:26:36.528" v="24071" actId="47"/>
        <pc:sldMkLst>
          <pc:docMk/>
          <pc:sldMk cId="2249280062" sldId="946"/>
        </pc:sldMkLst>
      </pc:sldChg>
      <pc:sldChg chg="addSp delSp modSp mod ord modClrScheme chgLayout">
        <pc:chgData name="Herzberg, Amir" userId="065951d4-4781-441f-ab30-2019f0b03826" providerId="ADAL" clId="{308CA879-B2B9-4610-A3AA-F7BB8C7B8B4A}" dt="2020-11-13T03:58:23.792" v="26457" actId="20577"/>
        <pc:sldMkLst>
          <pc:docMk/>
          <pc:sldMk cId="2316497020" sldId="947"/>
        </pc:sldMkLst>
        <pc:spChg chg="mod ord">
          <ac:chgData name="Herzberg, Amir" userId="065951d4-4781-441f-ab30-2019f0b03826" providerId="ADAL" clId="{308CA879-B2B9-4610-A3AA-F7BB8C7B8B4A}" dt="2020-11-09T19:04:09.302" v="17561" actId="700"/>
          <ac:spMkLst>
            <pc:docMk/>
            <pc:sldMk cId="2316497020" sldId="947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19:08:58.865" v="17672" actId="1076"/>
          <ac:spMkLst>
            <pc:docMk/>
            <pc:sldMk cId="2316497020" sldId="947"/>
            <ac:spMk id="3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9T19:04:09.302" v="17561" actId="700"/>
          <ac:spMkLst>
            <pc:docMk/>
            <pc:sldMk cId="2316497020" sldId="947"/>
            <ac:spMk id="4" creationId="{00000000-0000-0000-0000-000000000000}"/>
          </ac:spMkLst>
        </pc:spChg>
        <pc:spChg chg="add del mod ord">
          <ac:chgData name="Herzberg, Amir" userId="065951d4-4781-441f-ab30-2019f0b03826" providerId="ADAL" clId="{308CA879-B2B9-4610-A3AA-F7BB8C7B8B4A}" dt="2020-11-09T19:04:09.302" v="17561" actId="700"/>
          <ac:spMkLst>
            <pc:docMk/>
            <pc:sldMk cId="2316497020" sldId="947"/>
            <ac:spMk id="5" creationId="{D464A6AB-D40C-487D-A6EF-CC524B319DA2}"/>
          </ac:spMkLst>
        </pc:spChg>
        <pc:spChg chg="add mod">
          <ac:chgData name="Herzberg, Amir" userId="065951d4-4781-441f-ab30-2019f0b03826" providerId="ADAL" clId="{308CA879-B2B9-4610-A3AA-F7BB8C7B8B4A}" dt="2020-11-13T03:58:23.792" v="26457" actId="20577"/>
          <ac:spMkLst>
            <pc:docMk/>
            <pc:sldMk cId="2316497020" sldId="947"/>
            <ac:spMk id="7" creationId="{C11E6300-CD7E-4D1A-BFC9-A28633941C4E}"/>
          </ac:spMkLst>
        </pc:spChg>
        <pc:picChg chg="add mod">
          <ac:chgData name="Herzberg, Amir" userId="065951d4-4781-441f-ab30-2019f0b03826" providerId="ADAL" clId="{308CA879-B2B9-4610-A3AA-F7BB8C7B8B4A}" dt="2020-11-09T19:08:42.536" v="17670" actId="1076"/>
          <ac:picMkLst>
            <pc:docMk/>
            <pc:sldMk cId="2316497020" sldId="947"/>
            <ac:picMk id="8" creationId="{5F6931A4-63E1-4CDB-BBA7-3D2FE215E7FB}"/>
          </ac:picMkLst>
        </pc:picChg>
        <pc:picChg chg="mod ord">
          <ac:chgData name="Herzberg, Amir" userId="065951d4-4781-441f-ab30-2019f0b03826" providerId="ADAL" clId="{308CA879-B2B9-4610-A3AA-F7BB8C7B8B4A}" dt="2020-11-09T19:07:59.902" v="17627" actId="1076"/>
          <ac:picMkLst>
            <pc:docMk/>
            <pc:sldMk cId="2316497020" sldId="947"/>
            <ac:picMk id="51203" creationId="{00000000-0000-0000-0000-000000000000}"/>
          </ac:picMkLst>
        </pc:picChg>
      </pc:sldChg>
      <pc:sldChg chg="add del">
        <pc:chgData name="Herzberg, Amir" userId="065951d4-4781-441f-ab30-2019f0b03826" providerId="ADAL" clId="{308CA879-B2B9-4610-A3AA-F7BB8C7B8B4A}" dt="2020-11-09T23:59:15.335" v="19021" actId="2696"/>
        <pc:sldMkLst>
          <pc:docMk/>
          <pc:sldMk cId="2280398269" sldId="948"/>
        </pc:sldMkLst>
      </pc:sldChg>
      <pc:sldChg chg="del">
        <pc:chgData name="Herzberg, Amir" userId="065951d4-4781-441f-ab30-2019f0b03826" providerId="ADAL" clId="{308CA879-B2B9-4610-A3AA-F7BB8C7B8B4A}" dt="2020-11-09T23:57:07.639" v="19019" actId="2696"/>
        <pc:sldMkLst>
          <pc:docMk/>
          <pc:sldMk cId="4098944776" sldId="948"/>
        </pc:sldMkLst>
      </pc:sldChg>
      <pc:sldChg chg="modSp modAnim modNotesTx">
        <pc:chgData name="Herzberg, Amir" userId="065951d4-4781-441f-ab30-2019f0b03826" providerId="ADAL" clId="{308CA879-B2B9-4610-A3AA-F7BB8C7B8B4A}" dt="2020-11-11T11:57:04.752" v="24174" actId="20577"/>
        <pc:sldMkLst>
          <pc:docMk/>
          <pc:sldMk cId="3215753162" sldId="981"/>
        </pc:sldMkLst>
        <pc:spChg chg="mod">
          <ac:chgData name="Herzberg, Amir" userId="065951d4-4781-441f-ab30-2019f0b03826" providerId="ADAL" clId="{308CA879-B2B9-4610-A3AA-F7BB8C7B8B4A}" dt="2020-11-11T11:57:04.752" v="24174" actId="20577"/>
          <ac:spMkLst>
            <pc:docMk/>
            <pc:sldMk cId="3215753162" sldId="981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02:49:12.273" v="8800" actId="20577"/>
        <pc:sldMkLst>
          <pc:docMk/>
          <pc:sldMk cId="1745670543" sldId="1077"/>
        </pc:sldMkLst>
        <pc:spChg chg="mod">
          <ac:chgData name="Herzberg, Amir" userId="065951d4-4781-441f-ab30-2019f0b03826" providerId="ADAL" clId="{308CA879-B2B9-4610-A3AA-F7BB8C7B8B4A}" dt="2020-11-05T02:49:12.273" v="8800" actId="20577"/>
          <ac:spMkLst>
            <pc:docMk/>
            <pc:sldMk cId="1745670543" sldId="1077"/>
            <ac:spMk id="89094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14:09:01.920" v="10339" actId="20577"/>
        <pc:sldMkLst>
          <pc:docMk/>
          <pc:sldMk cId="2497862490" sldId="1079"/>
        </pc:sldMkLst>
        <pc:spChg chg="mod">
          <ac:chgData name="Herzberg, Amir" userId="065951d4-4781-441f-ab30-2019f0b03826" providerId="ADAL" clId="{308CA879-B2B9-4610-A3AA-F7BB8C7B8B4A}" dt="2020-11-05T14:09:01.920" v="10339" actId="20577"/>
          <ac:spMkLst>
            <pc:docMk/>
            <pc:sldMk cId="2497862490" sldId="1079"/>
            <ac:spMk id="91142" creationId="{00000000-0000-0000-0000-000000000000}"/>
          </ac:spMkLst>
        </pc:spChg>
      </pc:sldChg>
      <pc:sldChg chg="modSp mod modShow">
        <pc:chgData name="Herzberg, Amir" userId="065951d4-4781-441f-ab30-2019f0b03826" providerId="ADAL" clId="{308CA879-B2B9-4610-A3AA-F7BB8C7B8B4A}" dt="2020-11-05T03:01:34.427" v="9264" actId="20577"/>
        <pc:sldMkLst>
          <pc:docMk/>
          <pc:sldMk cId="2735141457" sldId="1083"/>
        </pc:sldMkLst>
        <pc:spChg chg="mod">
          <ac:chgData name="Herzberg, Amir" userId="065951d4-4781-441f-ab30-2019f0b03826" providerId="ADAL" clId="{308CA879-B2B9-4610-A3AA-F7BB8C7B8B4A}" dt="2020-11-05T03:01:34.427" v="9264" actId="20577"/>
          <ac:spMkLst>
            <pc:docMk/>
            <pc:sldMk cId="2735141457" sldId="1083"/>
            <ac:spMk id="95238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11T05:21:53.792" v="23792" actId="47"/>
        <pc:sldMkLst>
          <pc:docMk/>
          <pc:sldMk cId="3684314553" sldId="1093"/>
        </pc:sldMkLst>
      </pc:sldChg>
      <pc:sldChg chg="addSp delSp modSp mod">
        <pc:chgData name="Herzberg, Amir" userId="065951d4-4781-441f-ab30-2019f0b03826" providerId="ADAL" clId="{308CA879-B2B9-4610-A3AA-F7BB8C7B8B4A}" dt="2020-11-02T02:53:38.122" v="1262" actId="21"/>
        <pc:sldMkLst>
          <pc:docMk/>
          <pc:sldMk cId="542649127" sldId="1167"/>
        </pc:sldMkLst>
        <pc:picChg chg="del">
          <ac:chgData name="Herzberg, Amir" userId="065951d4-4781-441f-ab30-2019f0b03826" providerId="ADAL" clId="{308CA879-B2B9-4610-A3AA-F7BB8C7B8B4A}" dt="2020-11-01T00:35:44.553" v="2" actId="478"/>
          <ac:picMkLst>
            <pc:docMk/>
            <pc:sldMk cId="542649127" sldId="1167"/>
            <ac:picMk id="2" creationId="{00000000-0000-0000-0000-000000000000}"/>
          </ac:picMkLst>
        </pc:picChg>
        <pc:picChg chg="add mod">
          <ac:chgData name="Herzberg, Amir" userId="065951d4-4781-441f-ab30-2019f0b03826" providerId="ADAL" clId="{308CA879-B2B9-4610-A3AA-F7BB8C7B8B4A}" dt="2020-11-01T00:36:21.455" v="7" actId="14100"/>
          <ac:picMkLst>
            <pc:docMk/>
            <pc:sldMk cId="542649127" sldId="1167"/>
            <ac:picMk id="4" creationId="{6F6570CA-4C46-426F-9375-48130E6E4A6C}"/>
          </ac:picMkLst>
        </pc:picChg>
        <pc:picChg chg="add del mod">
          <ac:chgData name="Herzberg, Amir" userId="065951d4-4781-441f-ab30-2019f0b03826" providerId="ADAL" clId="{308CA879-B2B9-4610-A3AA-F7BB8C7B8B4A}" dt="2020-11-02T02:53:38.122" v="1262" actId="21"/>
          <ac:picMkLst>
            <pc:docMk/>
            <pc:sldMk cId="542649127" sldId="1167"/>
            <ac:picMk id="1026" creationId="{7292A72F-1FCF-4E9E-9DB6-05E0A987871C}"/>
          </ac:picMkLst>
        </pc:picChg>
      </pc:sldChg>
      <pc:sldChg chg="modSp mod ord">
        <pc:chgData name="Herzberg, Amir" userId="065951d4-4781-441f-ab30-2019f0b03826" providerId="ADAL" clId="{308CA879-B2B9-4610-A3AA-F7BB8C7B8B4A}" dt="2020-11-04T19:22:13.478" v="5449" actId="207"/>
        <pc:sldMkLst>
          <pc:docMk/>
          <pc:sldMk cId="2777089311" sldId="1175"/>
        </pc:sldMkLst>
        <pc:spChg chg="mod">
          <ac:chgData name="Herzberg, Amir" userId="065951d4-4781-441f-ab30-2019f0b03826" providerId="ADAL" clId="{308CA879-B2B9-4610-A3AA-F7BB8C7B8B4A}" dt="2020-11-04T19:22:13.478" v="5449" actId="207"/>
          <ac:spMkLst>
            <pc:docMk/>
            <pc:sldMk cId="2777089311" sldId="1175"/>
            <ac:spMk id="23558" creationId="{00000000-0000-0000-0000-000000000000}"/>
          </ac:spMkLst>
        </pc:spChg>
      </pc:sldChg>
      <pc:sldChg chg="ord">
        <pc:chgData name="Herzberg, Amir" userId="065951d4-4781-441f-ab30-2019f0b03826" providerId="ADAL" clId="{308CA879-B2B9-4610-A3AA-F7BB8C7B8B4A}" dt="2020-11-04T19:20:44.364" v="5338"/>
        <pc:sldMkLst>
          <pc:docMk/>
          <pc:sldMk cId="585045182" sldId="1176"/>
        </pc:sldMkLst>
      </pc:sldChg>
      <pc:sldChg chg="modSp mod">
        <pc:chgData name="Herzberg, Amir" userId="065951d4-4781-441f-ab30-2019f0b03826" providerId="ADAL" clId="{308CA879-B2B9-4610-A3AA-F7BB8C7B8B4A}" dt="2020-11-05T02:04:09.979" v="8442" actId="6549"/>
        <pc:sldMkLst>
          <pc:docMk/>
          <pc:sldMk cId="2583728908" sldId="1179"/>
        </pc:sldMkLst>
        <pc:spChg chg="mod">
          <ac:chgData name="Herzberg, Amir" userId="065951d4-4781-441f-ab30-2019f0b03826" providerId="ADAL" clId="{308CA879-B2B9-4610-A3AA-F7BB8C7B8B4A}" dt="2020-11-05T02:04:09.979" v="8442" actId="6549"/>
          <ac:spMkLst>
            <pc:docMk/>
            <pc:sldMk cId="2583728908" sldId="1179"/>
            <ac:spMk id="3" creationId="{00000000-0000-0000-0000-000000000000}"/>
          </ac:spMkLst>
        </pc:spChg>
      </pc:sldChg>
      <pc:sldChg chg="modSp modAnim">
        <pc:chgData name="Herzberg, Amir" userId="065951d4-4781-441f-ab30-2019f0b03826" providerId="ADAL" clId="{308CA879-B2B9-4610-A3AA-F7BB8C7B8B4A}" dt="2020-11-07T22:49:43.008" v="11687" actId="20577"/>
        <pc:sldMkLst>
          <pc:docMk/>
          <pc:sldMk cId="589350335" sldId="1181"/>
        </pc:sldMkLst>
        <pc:spChg chg="mod">
          <ac:chgData name="Herzberg, Amir" userId="065951d4-4781-441f-ab30-2019f0b03826" providerId="ADAL" clId="{308CA879-B2B9-4610-A3AA-F7BB8C7B8B4A}" dt="2020-11-07T22:49:43.008" v="11687" actId="20577"/>
          <ac:spMkLst>
            <pc:docMk/>
            <pc:sldMk cId="589350335" sldId="1181"/>
            <ac:spMk id="32774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04T21:07:08.248" v="7357" actId="47"/>
        <pc:sldMkLst>
          <pc:docMk/>
          <pc:sldMk cId="2077851015" sldId="1183"/>
        </pc:sldMkLst>
      </pc:sldChg>
      <pc:sldChg chg="modSp mod">
        <pc:chgData name="Herzberg, Amir" userId="065951d4-4781-441f-ab30-2019f0b03826" providerId="ADAL" clId="{308CA879-B2B9-4610-A3AA-F7BB8C7B8B4A}" dt="2020-11-04T21:14:32.957" v="7490" actId="313"/>
        <pc:sldMkLst>
          <pc:docMk/>
          <pc:sldMk cId="3333860272" sldId="1184"/>
        </pc:sldMkLst>
        <pc:spChg chg="mod">
          <ac:chgData name="Herzberg, Amir" userId="065951d4-4781-441f-ab30-2019f0b03826" providerId="ADAL" clId="{308CA879-B2B9-4610-A3AA-F7BB8C7B8B4A}" dt="2020-11-04T21:14:32.957" v="7490" actId="313"/>
          <ac:spMkLst>
            <pc:docMk/>
            <pc:sldMk cId="3333860272" sldId="1184"/>
            <ac:spMk id="79877" creationId="{00000000-0000-0000-0000-000000000000}"/>
          </ac:spMkLst>
        </pc:spChg>
      </pc:sldChg>
      <pc:sldChg chg="modSp">
        <pc:chgData name="Herzberg, Amir" userId="065951d4-4781-441f-ab30-2019f0b03826" providerId="ADAL" clId="{308CA879-B2B9-4610-A3AA-F7BB8C7B8B4A}" dt="2020-11-04T21:14:59.234" v="7496" actId="313"/>
        <pc:sldMkLst>
          <pc:docMk/>
          <pc:sldMk cId="4096830103" sldId="1185"/>
        </pc:sldMkLst>
        <pc:spChg chg="mod">
          <ac:chgData name="Herzberg, Amir" userId="065951d4-4781-441f-ab30-2019f0b03826" providerId="ADAL" clId="{308CA879-B2B9-4610-A3AA-F7BB8C7B8B4A}" dt="2020-11-04T21:14:59.234" v="7496" actId="313"/>
          <ac:spMkLst>
            <pc:docMk/>
            <pc:sldMk cId="4096830103" sldId="1185"/>
            <ac:spMk id="5" creationId="{00000000-0000-0000-0000-000000000000}"/>
          </ac:spMkLst>
        </pc:spChg>
      </pc:sldChg>
      <pc:sldChg chg="modSp">
        <pc:chgData name="Herzberg, Amir" userId="065951d4-4781-441f-ab30-2019f0b03826" providerId="ADAL" clId="{308CA879-B2B9-4610-A3AA-F7BB8C7B8B4A}" dt="2020-11-04T21:14:44.333" v="7494" actId="313"/>
        <pc:sldMkLst>
          <pc:docMk/>
          <pc:sldMk cId="2493202583" sldId="1187"/>
        </pc:sldMkLst>
        <pc:spChg chg="mod">
          <ac:chgData name="Herzberg, Amir" userId="065951d4-4781-441f-ab30-2019f0b03826" providerId="ADAL" clId="{308CA879-B2B9-4610-A3AA-F7BB8C7B8B4A}" dt="2020-11-04T21:14:44.333" v="7494" actId="313"/>
          <ac:spMkLst>
            <pc:docMk/>
            <pc:sldMk cId="2493202583" sldId="1187"/>
            <ac:spMk id="39942" creationId="{00000000-0000-0000-0000-000000000000}"/>
          </ac:spMkLst>
        </pc:spChg>
      </pc:sldChg>
      <pc:sldChg chg="delSp modSp del mod">
        <pc:chgData name="Herzberg, Amir" userId="065951d4-4781-441f-ab30-2019f0b03826" providerId="ADAL" clId="{308CA879-B2B9-4610-A3AA-F7BB8C7B8B4A}" dt="2020-11-05T02:25:01.696" v="8733" actId="47"/>
        <pc:sldMkLst>
          <pc:docMk/>
          <pc:sldMk cId="1459979952" sldId="1191"/>
        </pc:sldMkLst>
        <pc:spChg chg="mod">
          <ac:chgData name="Herzberg, Amir" userId="065951d4-4781-441f-ab30-2019f0b03826" providerId="ADAL" clId="{308CA879-B2B9-4610-A3AA-F7BB8C7B8B4A}" dt="2020-11-04T19:55:11.166" v="7011" actId="20577"/>
          <ac:spMkLst>
            <pc:docMk/>
            <pc:sldMk cId="1459979952" sldId="1191"/>
            <ac:spMk id="3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04T19:56:01.203" v="7014" actId="478"/>
          <ac:spMkLst>
            <pc:docMk/>
            <pc:sldMk cId="1459979952" sldId="1191"/>
            <ac:spMk id="6" creationId="{00000000-0000-0000-0000-000000000000}"/>
          </ac:spMkLst>
        </pc:spChg>
      </pc:sldChg>
      <pc:sldChg chg="modSp mod ord">
        <pc:chgData name="Herzberg, Amir" userId="065951d4-4781-441f-ab30-2019f0b03826" providerId="ADAL" clId="{308CA879-B2B9-4610-A3AA-F7BB8C7B8B4A}" dt="2020-11-04T21:12:34.915" v="7489" actId="20577"/>
        <pc:sldMkLst>
          <pc:docMk/>
          <pc:sldMk cId="68304046" sldId="1192"/>
        </pc:sldMkLst>
        <pc:spChg chg="mod">
          <ac:chgData name="Herzberg, Amir" userId="065951d4-4781-441f-ab30-2019f0b03826" providerId="ADAL" clId="{308CA879-B2B9-4610-A3AA-F7BB8C7B8B4A}" dt="2020-11-04T20:59:39.628" v="7297" actId="20577"/>
          <ac:spMkLst>
            <pc:docMk/>
            <pc:sldMk cId="68304046" sldId="1192"/>
            <ac:spMk id="33797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4T21:12:34.915" v="7489" actId="20577"/>
          <ac:spMkLst>
            <pc:docMk/>
            <pc:sldMk cId="68304046" sldId="1192"/>
            <ac:spMk id="33798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16T00:42:02.685" v="33958"/>
        <pc:sldMkLst>
          <pc:docMk/>
          <pc:sldMk cId="1068717747" sldId="1193"/>
        </pc:sldMkLst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1068717747" sldId="1193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4T21:14:34.998" v="7492" actId="313"/>
          <ac:spMkLst>
            <pc:docMk/>
            <pc:sldMk cId="1068717747" sldId="1193"/>
            <ac:spMk id="79877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03:02:31.657" v="9265" actId="6549"/>
        <pc:sldMkLst>
          <pc:docMk/>
          <pc:sldMk cId="2199904149" sldId="1196"/>
        </pc:sldMkLst>
        <pc:spChg chg="mod">
          <ac:chgData name="Herzberg, Amir" userId="065951d4-4781-441f-ab30-2019f0b03826" providerId="ADAL" clId="{308CA879-B2B9-4610-A3AA-F7BB8C7B8B4A}" dt="2020-11-05T03:02:31.657" v="9265" actId="6549"/>
          <ac:spMkLst>
            <pc:docMk/>
            <pc:sldMk cId="2199904149" sldId="1196"/>
            <ac:spMk id="2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05T02:47:36.662" v="8795" actId="47"/>
        <pc:sldMkLst>
          <pc:docMk/>
          <pc:sldMk cId="2787673973" sldId="1197"/>
        </pc:sldMkLst>
      </pc:sldChg>
      <pc:sldChg chg="del ord">
        <pc:chgData name="Herzberg, Amir" userId="065951d4-4781-441f-ab30-2019f0b03826" providerId="ADAL" clId="{308CA879-B2B9-4610-A3AA-F7BB8C7B8B4A}" dt="2020-11-04T14:28:08.385" v="1932" actId="47"/>
        <pc:sldMkLst>
          <pc:docMk/>
          <pc:sldMk cId="1708901410" sldId="1198"/>
        </pc:sldMkLst>
      </pc:sldChg>
      <pc:sldChg chg="modSp modAnim">
        <pc:chgData name="Herzberg, Amir" userId="065951d4-4781-441f-ab30-2019f0b03826" providerId="ADAL" clId="{308CA879-B2B9-4610-A3AA-F7BB8C7B8B4A}" dt="2020-11-03T14:14:59.802" v="1696" actId="6549"/>
        <pc:sldMkLst>
          <pc:docMk/>
          <pc:sldMk cId="4089745926" sldId="1199"/>
        </pc:sldMkLst>
        <pc:spChg chg="mod">
          <ac:chgData name="Herzberg, Amir" userId="065951d4-4781-441f-ab30-2019f0b03826" providerId="ADAL" clId="{308CA879-B2B9-4610-A3AA-F7BB8C7B8B4A}" dt="2020-11-03T14:14:58.077" v="1695" actId="6549"/>
          <ac:spMkLst>
            <pc:docMk/>
            <pc:sldMk cId="4089745926" sldId="1199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13:07:34.584" v="9417"/>
        <pc:sldMkLst>
          <pc:docMk/>
          <pc:sldMk cId="463611407" sldId="1200"/>
        </pc:sldMkLst>
        <pc:spChg chg="mod">
          <ac:chgData name="Herzberg, Amir" userId="065951d4-4781-441f-ab30-2019f0b03826" providerId="ADAL" clId="{308CA879-B2B9-4610-A3AA-F7BB8C7B8B4A}" dt="2020-11-05T13:07:34.584" v="9417"/>
          <ac:spMkLst>
            <pc:docMk/>
            <pc:sldMk cId="463611407" sldId="1200"/>
            <ac:spMk id="3" creationId="{00000000-0000-0000-0000-000000000000}"/>
          </ac:spMkLst>
        </pc:spChg>
      </pc:sldChg>
      <pc:sldChg chg="modSp mod ord">
        <pc:chgData name="Herzberg, Amir" userId="065951d4-4781-441f-ab30-2019f0b03826" providerId="ADAL" clId="{308CA879-B2B9-4610-A3AA-F7BB8C7B8B4A}" dt="2020-11-15T17:32:42.273" v="33816"/>
        <pc:sldMkLst>
          <pc:docMk/>
          <pc:sldMk cId="4050772062" sldId="1203"/>
        </pc:sldMkLst>
        <pc:spChg chg="mod">
          <ac:chgData name="Herzberg, Amir" userId="065951d4-4781-441f-ab30-2019f0b03826" providerId="ADAL" clId="{308CA879-B2B9-4610-A3AA-F7BB8C7B8B4A}" dt="2020-11-15T17:32:42.273" v="33816"/>
          <ac:spMkLst>
            <pc:docMk/>
            <pc:sldMk cId="4050772062" sldId="1203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5T17:32:42.273" v="33816"/>
          <ac:spMkLst>
            <pc:docMk/>
            <pc:sldMk cId="4050772062" sldId="1203"/>
            <ac:spMk id="3" creationId="{00000000-0000-0000-0000-000000000000}"/>
          </ac:spMkLst>
        </pc:spChg>
      </pc:sldChg>
      <pc:sldChg chg="del ord">
        <pc:chgData name="Herzberg, Amir" userId="065951d4-4781-441f-ab30-2019f0b03826" providerId="ADAL" clId="{308CA879-B2B9-4610-A3AA-F7BB8C7B8B4A}" dt="2020-11-05T01:58:26.116" v="8328" actId="47"/>
        <pc:sldMkLst>
          <pc:docMk/>
          <pc:sldMk cId="4251090888" sldId="1204"/>
        </pc:sldMkLst>
      </pc:sldChg>
      <pc:sldChg chg="del">
        <pc:chgData name="Herzberg, Amir" userId="065951d4-4781-441f-ab30-2019f0b03826" providerId="ADAL" clId="{308CA879-B2B9-4610-A3AA-F7BB8C7B8B4A}" dt="2020-11-04T19:56:10.678" v="7016" actId="47"/>
        <pc:sldMkLst>
          <pc:docMk/>
          <pc:sldMk cId="3186325799" sldId="1206"/>
        </pc:sldMkLst>
      </pc:sldChg>
      <pc:sldChg chg="del">
        <pc:chgData name="Herzberg, Amir" userId="065951d4-4781-441f-ab30-2019f0b03826" providerId="ADAL" clId="{308CA879-B2B9-4610-A3AA-F7BB8C7B8B4A}" dt="2020-11-05T02:40:10.545" v="8735" actId="47"/>
        <pc:sldMkLst>
          <pc:docMk/>
          <pc:sldMk cId="3264113904" sldId="1207"/>
        </pc:sldMkLst>
      </pc:sldChg>
      <pc:sldChg chg="modSp mod">
        <pc:chgData name="Herzberg, Amir" userId="065951d4-4781-441f-ab30-2019f0b03826" providerId="ADAL" clId="{308CA879-B2B9-4610-A3AA-F7BB8C7B8B4A}" dt="2020-11-05T02:41:16.816" v="8794" actId="20577"/>
        <pc:sldMkLst>
          <pc:docMk/>
          <pc:sldMk cId="2927964331" sldId="1208"/>
        </pc:sldMkLst>
        <pc:spChg chg="mod">
          <ac:chgData name="Herzberg, Amir" userId="065951d4-4781-441f-ab30-2019f0b03826" providerId="ADAL" clId="{308CA879-B2B9-4610-A3AA-F7BB8C7B8B4A}" dt="2020-11-05T02:40:38.573" v="8784" actId="20577"/>
          <ac:spMkLst>
            <pc:docMk/>
            <pc:sldMk cId="2927964331" sldId="1208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5T02:41:16.816" v="8794" actId="20577"/>
          <ac:spMkLst>
            <pc:docMk/>
            <pc:sldMk cId="2927964331" sldId="1208"/>
            <ac:spMk id="3" creationId="{00000000-0000-0000-0000-000000000000}"/>
          </ac:spMkLst>
        </pc:spChg>
      </pc:sldChg>
      <pc:sldChg chg="modSp mod modShow">
        <pc:chgData name="Herzberg, Amir" userId="065951d4-4781-441f-ab30-2019f0b03826" providerId="ADAL" clId="{308CA879-B2B9-4610-A3AA-F7BB8C7B8B4A}" dt="2020-11-04T21:15:45.618" v="7499" actId="313"/>
        <pc:sldMkLst>
          <pc:docMk/>
          <pc:sldMk cId="1267685605" sldId="1209"/>
        </pc:sldMkLst>
        <pc:spChg chg="mod">
          <ac:chgData name="Herzberg, Amir" userId="065951d4-4781-441f-ab30-2019f0b03826" providerId="ADAL" clId="{308CA879-B2B9-4610-A3AA-F7BB8C7B8B4A}" dt="2020-11-04T20:52:24.067" v="7151" actId="20577"/>
          <ac:spMkLst>
            <pc:docMk/>
            <pc:sldMk cId="1267685605" sldId="1209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4T21:15:45.618" v="7499" actId="313"/>
          <ac:spMkLst>
            <pc:docMk/>
            <pc:sldMk cId="1267685605" sldId="1209"/>
            <ac:spMk id="3" creationId="{00000000-0000-0000-0000-000000000000}"/>
          </ac:spMkLst>
        </pc:spChg>
      </pc:sldChg>
      <pc:sldChg chg="del ord">
        <pc:chgData name="Herzberg, Amir" userId="065951d4-4781-441f-ab30-2019f0b03826" providerId="ADAL" clId="{308CA879-B2B9-4610-A3AA-F7BB8C7B8B4A}" dt="2020-11-04T21:06:29.585" v="7355" actId="47"/>
        <pc:sldMkLst>
          <pc:docMk/>
          <pc:sldMk cId="4023795179" sldId="1210"/>
        </pc:sldMkLst>
      </pc:sldChg>
      <pc:sldChg chg="del">
        <pc:chgData name="Herzberg, Amir" userId="065951d4-4781-441f-ab30-2019f0b03826" providerId="ADAL" clId="{308CA879-B2B9-4610-A3AA-F7BB8C7B8B4A}" dt="2020-11-05T02:48:32.661" v="8799" actId="47"/>
        <pc:sldMkLst>
          <pc:docMk/>
          <pc:sldMk cId="1220482966" sldId="1211"/>
        </pc:sldMkLst>
      </pc:sldChg>
      <pc:sldChg chg="modSp mod modAnim">
        <pc:chgData name="Herzberg, Amir" userId="065951d4-4781-441f-ab30-2019f0b03826" providerId="ADAL" clId="{308CA879-B2B9-4610-A3AA-F7BB8C7B8B4A}" dt="2020-11-11T05:26:16.147" v="24070" actId="20577"/>
        <pc:sldMkLst>
          <pc:docMk/>
          <pc:sldMk cId="345945483" sldId="1212"/>
        </pc:sldMkLst>
        <pc:spChg chg="mod">
          <ac:chgData name="Herzberg, Amir" userId="065951d4-4781-441f-ab30-2019f0b03826" providerId="ADAL" clId="{308CA879-B2B9-4610-A3AA-F7BB8C7B8B4A}" dt="2020-11-11T05:26:16.147" v="24070" actId="20577"/>
          <ac:spMkLst>
            <pc:docMk/>
            <pc:sldMk cId="345945483" sldId="1212"/>
            <ac:spMk id="44035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05T12:55:18.227" v="9410" actId="47"/>
        <pc:sldMkLst>
          <pc:docMk/>
          <pc:sldMk cId="147436315" sldId="1213"/>
        </pc:sldMkLst>
      </pc:sldChg>
      <pc:sldChg chg="del">
        <pc:chgData name="Herzberg, Amir" userId="065951d4-4781-441f-ab30-2019f0b03826" providerId="ADAL" clId="{308CA879-B2B9-4610-A3AA-F7BB8C7B8B4A}" dt="2020-11-11T05:21:35.415" v="23791" actId="47"/>
        <pc:sldMkLst>
          <pc:docMk/>
          <pc:sldMk cId="3831104822" sldId="1214"/>
        </pc:sldMkLst>
      </pc:sldChg>
      <pc:sldChg chg="del">
        <pc:chgData name="Herzberg, Amir" userId="065951d4-4781-441f-ab30-2019f0b03826" providerId="ADAL" clId="{308CA879-B2B9-4610-A3AA-F7BB8C7B8B4A}" dt="2020-11-10T02:17:40.531" v="19212" actId="47"/>
        <pc:sldMkLst>
          <pc:docMk/>
          <pc:sldMk cId="3196333164" sldId="1215"/>
        </pc:sldMkLst>
      </pc:sldChg>
      <pc:sldChg chg="del mod modShow">
        <pc:chgData name="Herzberg, Amir" userId="065951d4-4781-441f-ab30-2019f0b03826" providerId="ADAL" clId="{308CA879-B2B9-4610-A3AA-F7BB8C7B8B4A}" dt="2020-11-04T19:53:48.345" v="6922" actId="47"/>
        <pc:sldMkLst>
          <pc:docMk/>
          <pc:sldMk cId="528208495" sldId="1217"/>
        </pc:sldMkLst>
      </pc:sldChg>
      <pc:sldChg chg="modSp mod">
        <pc:chgData name="Herzberg, Amir" userId="065951d4-4781-441f-ab30-2019f0b03826" providerId="ADAL" clId="{308CA879-B2B9-4610-A3AA-F7BB8C7B8B4A}" dt="2020-11-05T02:06:59.386" v="8475" actId="14100"/>
        <pc:sldMkLst>
          <pc:docMk/>
          <pc:sldMk cId="671084195" sldId="1218"/>
        </pc:sldMkLst>
        <pc:spChg chg="mod">
          <ac:chgData name="Herzberg, Amir" userId="065951d4-4781-441f-ab30-2019f0b03826" providerId="ADAL" clId="{308CA879-B2B9-4610-A3AA-F7BB8C7B8B4A}" dt="2020-11-04T19:53:37.014" v="6912" actId="20577"/>
          <ac:spMkLst>
            <pc:docMk/>
            <pc:sldMk cId="671084195" sldId="1218"/>
            <ac:spMk id="3892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5T02:06:59.386" v="8475" actId="14100"/>
          <ac:spMkLst>
            <pc:docMk/>
            <pc:sldMk cId="671084195" sldId="1218"/>
            <ac:spMk id="3892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4T19:53:43.315" v="6921" actId="20577"/>
          <ac:spMkLst>
            <pc:docMk/>
            <pc:sldMk cId="671084195" sldId="1218"/>
            <ac:spMk id="38926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5T02:00:04.461" v="8364" actId="14100"/>
          <ac:spMkLst>
            <pc:docMk/>
            <pc:sldMk cId="671084195" sldId="1218"/>
            <ac:spMk id="38927" creationId="{00000000-0000-0000-0000-000000000000}"/>
          </ac:spMkLst>
        </pc:spChg>
      </pc:sldChg>
      <pc:sldChg chg="addSp delSp modSp mod modClrScheme modAnim chgLayout">
        <pc:chgData name="Herzberg, Amir" userId="065951d4-4781-441f-ab30-2019f0b03826" providerId="ADAL" clId="{308CA879-B2B9-4610-A3AA-F7BB8C7B8B4A}" dt="2020-11-13T01:54:54.498" v="26172" actId="14100"/>
        <pc:sldMkLst>
          <pc:docMk/>
          <pc:sldMk cId="317156719" sldId="1219"/>
        </pc:sldMkLst>
        <pc:spChg chg="mod">
          <ac:chgData name="Herzberg, Amir" userId="065951d4-4781-441f-ab30-2019f0b03826" providerId="ADAL" clId="{308CA879-B2B9-4610-A3AA-F7BB8C7B8B4A}" dt="2020-11-10T11:59:27.138" v="20039" actId="26606"/>
          <ac:spMkLst>
            <pc:docMk/>
            <pc:sldMk cId="317156719" sldId="1219"/>
            <ac:spMk id="2" creationId="{00000000-0000-0000-0000-000000000000}"/>
          </ac:spMkLst>
        </pc:spChg>
        <pc:spChg chg="add del mod">
          <ac:chgData name="Herzberg, Amir" userId="065951d4-4781-441f-ab30-2019f0b03826" providerId="ADAL" clId="{308CA879-B2B9-4610-A3AA-F7BB8C7B8B4A}" dt="2020-11-10T11:54:54.049" v="19899" actId="478"/>
          <ac:spMkLst>
            <pc:docMk/>
            <pc:sldMk cId="317156719" sldId="1219"/>
            <ac:spMk id="3" creationId="{8E2F5813-0FB8-4085-BDB1-26EC031C1CF5}"/>
          </ac:spMkLst>
        </pc:spChg>
        <pc:spChg chg="add mod ord">
          <ac:chgData name="Herzberg, Amir" userId="065951d4-4781-441f-ab30-2019f0b03826" providerId="ADAL" clId="{308CA879-B2B9-4610-A3AA-F7BB8C7B8B4A}" dt="2020-11-13T01:54:13.828" v="26166" actId="14100"/>
          <ac:spMkLst>
            <pc:docMk/>
            <pc:sldMk cId="317156719" sldId="1219"/>
            <ac:spMk id="4" creationId="{42F361BF-BFBD-4AAB-95B4-01951A5C0B1B}"/>
          </ac:spMkLst>
        </pc:spChg>
        <pc:spChg chg="add mod">
          <ac:chgData name="Herzberg, Amir" userId="065951d4-4781-441f-ab30-2019f0b03826" providerId="ADAL" clId="{308CA879-B2B9-4610-A3AA-F7BB8C7B8B4A}" dt="2020-11-13T01:54:28.820" v="26169" actId="1076"/>
          <ac:spMkLst>
            <pc:docMk/>
            <pc:sldMk cId="317156719" sldId="1219"/>
            <ac:spMk id="5" creationId="{08935028-1238-4B7C-9A50-34F7749ECFA7}"/>
          </ac:spMkLst>
        </pc:spChg>
        <pc:spChg chg="add mod">
          <ac:chgData name="Herzberg, Amir" userId="065951d4-4781-441f-ab30-2019f0b03826" providerId="ADAL" clId="{308CA879-B2B9-4610-A3AA-F7BB8C7B8B4A}" dt="2020-11-13T01:54:01.719" v="26164" actId="14100"/>
          <ac:spMkLst>
            <pc:docMk/>
            <pc:sldMk cId="317156719" sldId="1219"/>
            <ac:spMk id="6" creationId="{D1442B1C-0090-4ECB-8524-B47BFE1BFC29}"/>
          </ac:spMkLst>
        </pc:spChg>
        <pc:spChg chg="mod">
          <ac:chgData name="Herzberg, Amir" userId="065951d4-4781-441f-ab30-2019f0b03826" providerId="ADAL" clId="{308CA879-B2B9-4610-A3AA-F7BB8C7B8B4A}" dt="2020-11-10T11:59:27.138" v="20039" actId="26606"/>
          <ac:spMkLst>
            <pc:docMk/>
            <pc:sldMk cId="317156719" sldId="1219"/>
            <ac:spMk id="7" creationId="{00000000-0000-0000-0000-000000000000}"/>
          </ac:spMkLst>
        </pc:spChg>
        <pc:spChg chg="add mod">
          <ac:chgData name="Herzberg, Amir" userId="065951d4-4781-441f-ab30-2019f0b03826" providerId="ADAL" clId="{308CA879-B2B9-4610-A3AA-F7BB8C7B8B4A}" dt="2020-11-13T01:54:54.498" v="26172" actId="14100"/>
          <ac:spMkLst>
            <pc:docMk/>
            <pc:sldMk cId="317156719" sldId="1219"/>
            <ac:spMk id="9" creationId="{630CF2C4-4ED3-449B-ABA9-FC8EA31F92BD}"/>
          </ac:spMkLst>
        </pc:spChg>
        <pc:spChg chg="add mod ord">
          <ac:chgData name="Herzberg, Amir" userId="065951d4-4781-441f-ab30-2019f0b03826" providerId="ADAL" clId="{308CA879-B2B9-4610-A3AA-F7BB8C7B8B4A}" dt="2020-11-13T01:54:18.061" v="26167" actId="14100"/>
          <ac:spMkLst>
            <pc:docMk/>
            <pc:sldMk cId="317156719" sldId="1219"/>
            <ac:spMk id="10" creationId="{95E0269C-B9D4-4A69-86A7-826ED1294122}"/>
          </ac:spMkLst>
        </pc:spChg>
        <pc:spChg chg="add mod">
          <ac:chgData name="Herzberg, Amir" userId="065951d4-4781-441f-ab30-2019f0b03826" providerId="ADAL" clId="{308CA879-B2B9-4610-A3AA-F7BB8C7B8B4A}" dt="2020-11-11T12:11:30.634" v="24323" actId="1076"/>
          <ac:spMkLst>
            <pc:docMk/>
            <pc:sldMk cId="317156719" sldId="1219"/>
            <ac:spMk id="11" creationId="{1F0A371B-401D-4BDF-808F-596331C7E1CE}"/>
          </ac:spMkLst>
        </pc:spChg>
        <pc:spChg chg="add mod">
          <ac:chgData name="Herzberg, Amir" userId="065951d4-4781-441f-ab30-2019f0b03826" providerId="ADAL" clId="{308CA879-B2B9-4610-A3AA-F7BB8C7B8B4A}" dt="2020-11-13T01:53:08.924" v="26134" actId="20577"/>
          <ac:spMkLst>
            <pc:docMk/>
            <pc:sldMk cId="317156719" sldId="1219"/>
            <ac:spMk id="73" creationId="{286DFA88-3480-49A9-AE31-6B1FE6DF8806}"/>
          </ac:spMkLst>
        </pc:spChg>
        <pc:spChg chg="mod">
          <ac:chgData name="Herzberg, Amir" userId="065951d4-4781-441f-ab30-2019f0b03826" providerId="ADAL" clId="{308CA879-B2B9-4610-A3AA-F7BB8C7B8B4A}" dt="2020-11-10T11:59:27.138" v="20039" actId="26606"/>
          <ac:spMkLst>
            <pc:docMk/>
            <pc:sldMk cId="317156719" sldId="1219"/>
            <ac:spMk id="50178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3T01:52:08.756" v="26095" actId="20577"/>
          <ac:spMkLst>
            <pc:docMk/>
            <pc:sldMk cId="317156719" sldId="1219"/>
            <ac:spMk id="50180" creationId="{00000000-0000-0000-0000-000000000000}"/>
          </ac:spMkLst>
        </pc:spChg>
        <pc:picChg chg="add mod ord">
          <ac:chgData name="Herzberg, Amir" userId="065951d4-4781-441f-ab30-2019f0b03826" providerId="ADAL" clId="{308CA879-B2B9-4610-A3AA-F7BB8C7B8B4A}" dt="2020-11-13T01:54:25.568" v="26168" actId="1076"/>
          <ac:picMkLst>
            <pc:docMk/>
            <pc:sldMk cId="317156719" sldId="1219"/>
            <ac:picMk id="8" creationId="{A76A458D-01E5-4F19-8035-50ADD8EAE809}"/>
          </ac:picMkLst>
        </pc:picChg>
      </pc:sldChg>
      <pc:sldChg chg="add del">
        <pc:chgData name="Herzberg, Amir" userId="065951d4-4781-441f-ab30-2019f0b03826" providerId="ADAL" clId="{308CA879-B2B9-4610-A3AA-F7BB8C7B8B4A}" dt="2020-11-10T14:14:23.740" v="21650" actId="47"/>
        <pc:sldMkLst>
          <pc:docMk/>
          <pc:sldMk cId="2592026569" sldId="1220"/>
        </pc:sldMkLst>
      </pc:sldChg>
      <pc:sldChg chg="modSp mod ord modNotesTx">
        <pc:chgData name="Herzberg, Amir" userId="065951d4-4781-441f-ab30-2019f0b03826" providerId="ADAL" clId="{308CA879-B2B9-4610-A3AA-F7BB8C7B8B4A}" dt="2020-11-12T11:58:15.663" v="25737" actId="20577"/>
        <pc:sldMkLst>
          <pc:docMk/>
          <pc:sldMk cId="1225151775" sldId="1221"/>
        </pc:sldMkLst>
        <pc:spChg chg="mod">
          <ac:chgData name="Herzberg, Amir" userId="065951d4-4781-441f-ab30-2019f0b03826" providerId="ADAL" clId="{308CA879-B2B9-4610-A3AA-F7BB8C7B8B4A}" dt="2020-11-09T16:29:38.852" v="16228" actId="20577"/>
          <ac:spMkLst>
            <pc:docMk/>
            <pc:sldMk cId="1225151775" sldId="1221"/>
            <ac:spMk id="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2T11:58:15.663" v="25737" actId="20577"/>
          <ac:spMkLst>
            <pc:docMk/>
            <pc:sldMk cId="1225151775" sldId="1221"/>
            <ac:spMk id="5" creationId="{00000000-0000-0000-0000-000000000000}"/>
          </ac:spMkLst>
        </pc:spChg>
      </pc:sldChg>
      <pc:sldChg chg="delSp modSp mod ord delAnim modShow">
        <pc:chgData name="Herzberg, Amir" userId="065951d4-4781-441f-ab30-2019f0b03826" providerId="ADAL" clId="{308CA879-B2B9-4610-A3AA-F7BB8C7B8B4A}" dt="2020-11-11T12:31:34.315" v="24925" actId="5793"/>
        <pc:sldMkLst>
          <pc:docMk/>
          <pc:sldMk cId="3239035379" sldId="1222"/>
        </pc:sldMkLst>
        <pc:spChg chg="mod">
          <ac:chgData name="Herzberg, Amir" userId="065951d4-4781-441f-ab30-2019f0b03826" providerId="ADAL" clId="{308CA879-B2B9-4610-A3AA-F7BB8C7B8B4A}" dt="2020-11-11T12:17:57.611" v="24399" actId="20577"/>
          <ac:spMkLst>
            <pc:docMk/>
            <pc:sldMk cId="3239035379" sldId="1222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1T12:31:34.315" v="24925" actId="5793"/>
          <ac:spMkLst>
            <pc:docMk/>
            <pc:sldMk cId="3239035379" sldId="1222"/>
            <ac:spMk id="3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10T14:18:06.152" v="21685" actId="478"/>
          <ac:spMkLst>
            <pc:docMk/>
            <pc:sldMk cId="3239035379" sldId="1222"/>
            <ac:spMk id="2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1T12:18:52.724" v="24425" actId="1076"/>
          <ac:spMkLst>
            <pc:docMk/>
            <pc:sldMk cId="3239035379" sldId="1222"/>
            <ac:spMk id="35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09T23:51:54.604" v="18959" actId="478"/>
          <ac:spMkLst>
            <pc:docMk/>
            <pc:sldMk cId="3239035379" sldId="1222"/>
            <ac:spMk id="38" creationId="{00000000-0000-0000-0000-000000000000}"/>
          </ac:spMkLst>
        </pc:spChg>
      </pc:sldChg>
      <pc:sldChg chg="addSp delSp modSp mod addAnim delAnim modAnim">
        <pc:chgData name="Herzberg, Amir" userId="065951d4-4781-441f-ab30-2019f0b03826" providerId="ADAL" clId="{308CA879-B2B9-4610-A3AA-F7BB8C7B8B4A}" dt="2020-11-04T19:58:54.525" v="7119" actId="478"/>
        <pc:sldMkLst>
          <pc:docMk/>
          <pc:sldMk cId="518436556" sldId="1223"/>
        </pc:sldMkLst>
        <pc:spChg chg="mod">
          <ac:chgData name="Herzberg, Amir" userId="065951d4-4781-441f-ab30-2019f0b03826" providerId="ADAL" clId="{308CA879-B2B9-4610-A3AA-F7BB8C7B8B4A}" dt="2020-11-04T19:58:39.039" v="7116" actId="20577"/>
          <ac:spMkLst>
            <pc:docMk/>
            <pc:sldMk cId="518436556" sldId="1223"/>
            <ac:spMk id="3" creationId="{00000000-0000-0000-0000-000000000000}"/>
          </ac:spMkLst>
        </pc:spChg>
        <pc:picChg chg="add del">
          <ac:chgData name="Herzberg, Amir" userId="065951d4-4781-441f-ab30-2019f0b03826" providerId="ADAL" clId="{308CA879-B2B9-4610-A3AA-F7BB8C7B8B4A}" dt="2020-11-04T19:58:54.525" v="7119" actId="478"/>
          <ac:picMkLst>
            <pc:docMk/>
            <pc:sldMk cId="518436556" sldId="1223"/>
            <ac:picMk id="6" creationId="{00000000-0000-0000-0000-000000000000}"/>
          </ac:picMkLst>
        </pc:picChg>
      </pc:sldChg>
      <pc:sldChg chg="modSp mod modAnim">
        <pc:chgData name="Herzberg, Amir" userId="065951d4-4781-441f-ab30-2019f0b03826" providerId="ADAL" clId="{308CA879-B2B9-4610-A3AA-F7BB8C7B8B4A}" dt="2020-11-16T04:22:33.793" v="34090" actId="20577"/>
        <pc:sldMkLst>
          <pc:docMk/>
          <pc:sldMk cId="204329291" sldId="1224"/>
        </pc:sldMkLst>
        <pc:spChg chg="mod">
          <ac:chgData name="Herzberg, Amir" userId="065951d4-4781-441f-ab30-2019f0b03826" providerId="ADAL" clId="{308CA879-B2B9-4610-A3AA-F7BB8C7B8B4A}" dt="2020-11-16T04:22:33.793" v="34090" actId="20577"/>
          <ac:spMkLst>
            <pc:docMk/>
            <pc:sldMk cId="204329291" sldId="1224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204329291" sldId="1224"/>
            <ac:spMk id="3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11T05:14:03.437" v="23363" actId="47"/>
        <pc:sldMkLst>
          <pc:docMk/>
          <pc:sldMk cId="2735497165" sldId="1228"/>
        </pc:sldMkLst>
      </pc:sldChg>
      <pc:sldChg chg="addSp delSp modSp mod">
        <pc:chgData name="Herzberg, Amir" userId="065951d4-4781-441f-ab30-2019f0b03826" providerId="ADAL" clId="{308CA879-B2B9-4610-A3AA-F7BB8C7B8B4A}" dt="2020-11-16T00:42:02.685" v="33958"/>
        <pc:sldMkLst>
          <pc:docMk/>
          <pc:sldMk cId="4238530133" sldId="1233"/>
        </pc:sldMkLst>
        <pc:spChg chg="mod">
          <ac:chgData name="Herzberg, Amir" userId="065951d4-4781-441f-ab30-2019f0b03826" providerId="ADAL" clId="{308CA879-B2B9-4610-A3AA-F7BB8C7B8B4A}" dt="2020-11-11T12:41:12.622" v="25098" actId="403"/>
          <ac:spMkLst>
            <pc:docMk/>
            <pc:sldMk cId="4238530133" sldId="1233"/>
            <ac:spMk id="6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1T12:41:12.622" v="25098" actId="403"/>
          <ac:spMkLst>
            <pc:docMk/>
            <pc:sldMk cId="4238530133" sldId="1233"/>
            <ac:spMk id="7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1T12:41:12.622" v="25098" actId="403"/>
          <ac:spMkLst>
            <pc:docMk/>
            <pc:sldMk cId="4238530133" sldId="1233"/>
            <ac:spMk id="8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3:48:02.940" v="18944" actId="1036"/>
          <ac:spMkLst>
            <pc:docMk/>
            <pc:sldMk cId="4238530133" sldId="1233"/>
            <ac:spMk id="9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15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16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17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1:12:33.465" v="18445" actId="1076"/>
          <ac:spMkLst>
            <pc:docMk/>
            <pc:sldMk cId="4238530133" sldId="1233"/>
            <ac:spMk id="18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09T21:09:30.213" v="18270" actId="478"/>
          <ac:spMkLst>
            <pc:docMk/>
            <pc:sldMk cId="4238530133" sldId="1233"/>
            <ac:spMk id="21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25" creationId="{00000000-0000-0000-0000-000000000000}"/>
          </ac:spMkLst>
        </pc:spChg>
        <pc:spChg chg="add mod">
          <ac:chgData name="Herzberg, Amir" userId="065951d4-4781-441f-ab30-2019f0b03826" providerId="ADAL" clId="{308CA879-B2B9-4610-A3AA-F7BB8C7B8B4A}" dt="2020-11-10T02:16:15.333" v="19147" actId="1076"/>
          <ac:spMkLst>
            <pc:docMk/>
            <pc:sldMk cId="4238530133" sldId="1233"/>
            <ac:spMk id="26" creationId="{FDF854EC-373B-404C-BA76-8438FBAE3FB1}"/>
          </ac:spMkLst>
        </pc:spChg>
        <pc:spChg chg="del">
          <ac:chgData name="Herzberg, Amir" userId="065951d4-4781-441f-ab30-2019f0b03826" providerId="ADAL" clId="{308CA879-B2B9-4610-A3AA-F7BB8C7B8B4A}" dt="2020-11-09T21:08:21.607" v="18252" actId="478"/>
          <ac:spMkLst>
            <pc:docMk/>
            <pc:sldMk cId="4238530133" sldId="1233"/>
            <ac:spMk id="31" creationId="{00000000-0000-0000-0000-000000000000}"/>
          </ac:spMkLst>
        </pc:spChg>
        <pc:spChg chg="del">
          <ac:chgData name="Herzberg, Amir" userId="065951d4-4781-441f-ab30-2019f0b03826" providerId="ADAL" clId="{308CA879-B2B9-4610-A3AA-F7BB8C7B8B4A}" dt="2020-11-09T21:08:40.436" v="18255" actId="478"/>
          <ac:spMkLst>
            <pc:docMk/>
            <pc:sldMk cId="4238530133" sldId="1233"/>
            <ac:spMk id="32" creationId="{00000000-0000-0000-0000-000000000000}"/>
          </ac:spMkLst>
        </pc:spChg>
        <pc:spChg chg="del">
          <ac:chgData name="Herzberg, Amir" userId="065951d4-4781-441f-ab30-2019f0b03826" providerId="ADAL" clId="{308CA879-B2B9-4610-A3AA-F7BB8C7B8B4A}" dt="2020-11-09T21:08:28.373" v="18253" actId="478"/>
          <ac:spMkLst>
            <pc:docMk/>
            <pc:sldMk cId="4238530133" sldId="1233"/>
            <ac:spMk id="33" creationId="{00000000-0000-0000-0000-000000000000}"/>
          </ac:spMkLst>
        </pc:spChg>
        <pc:spChg chg="add 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34" creationId="{2E4AB6C5-D1F0-4AF7-B1F6-2B2A4A71AB81}"/>
          </ac:spMkLst>
        </pc:spChg>
        <pc:spChg chg="add mod">
          <ac:chgData name="Herzberg, Amir" userId="065951d4-4781-441f-ab30-2019f0b03826" providerId="ADAL" clId="{308CA879-B2B9-4610-A3AA-F7BB8C7B8B4A}" dt="2020-11-09T23:48:02.940" v="18944" actId="1036"/>
          <ac:spMkLst>
            <pc:docMk/>
            <pc:sldMk cId="4238530133" sldId="1233"/>
            <ac:spMk id="37" creationId="{1365E932-9A9E-4991-A843-E9E53B1ED563}"/>
          </ac:spMkLst>
        </pc:spChg>
        <pc:spChg chg="add del mod">
          <ac:chgData name="Herzberg, Amir" userId="065951d4-4781-441f-ab30-2019f0b03826" providerId="ADAL" clId="{308CA879-B2B9-4610-A3AA-F7BB8C7B8B4A}" dt="2020-11-09T23:48:39.349" v="18949" actId="478"/>
          <ac:spMkLst>
            <pc:docMk/>
            <pc:sldMk cId="4238530133" sldId="1233"/>
            <ac:spMk id="38" creationId="{3FE7CA2E-8112-4EFA-AE2A-5B545A1B1B3F}"/>
          </ac:spMkLst>
        </pc:spChg>
        <pc:spChg chg="add 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42" creationId="{06229045-8005-46C2-9FA6-50544FDC39D4}"/>
          </ac:spMkLst>
        </pc:spChg>
        <pc:spChg chg="add mod">
          <ac:chgData name="Herzberg, Amir" userId="065951d4-4781-441f-ab30-2019f0b03826" providerId="ADAL" clId="{308CA879-B2B9-4610-A3AA-F7BB8C7B8B4A}" dt="2020-11-11T12:41:23.186" v="25100" actId="313"/>
          <ac:spMkLst>
            <pc:docMk/>
            <pc:sldMk cId="4238530133" sldId="1233"/>
            <ac:spMk id="44" creationId="{CFE194EB-46E5-450E-BA58-276929E88901}"/>
          </ac:spMkLst>
        </pc:spChg>
        <pc:spChg chg="del mod">
          <ac:chgData name="Herzberg, Amir" userId="065951d4-4781-441f-ab30-2019f0b03826" providerId="ADAL" clId="{308CA879-B2B9-4610-A3AA-F7BB8C7B8B4A}" dt="2020-11-10T02:17:21.790" v="19210" actId="478"/>
          <ac:spMkLst>
            <pc:docMk/>
            <pc:sldMk cId="4238530133" sldId="1233"/>
            <ac:spMk id="48" creationId="{00000000-0000-0000-0000-000000000000}"/>
          </ac:spMkLst>
        </pc:spChg>
        <pc:spChg chg="del">
          <ac:chgData name="Herzberg, Amir" userId="065951d4-4781-441f-ab30-2019f0b03826" providerId="ADAL" clId="{308CA879-B2B9-4610-A3AA-F7BB8C7B8B4A}" dt="2020-11-09T21:08:40.436" v="18255" actId="478"/>
          <ac:spMkLst>
            <pc:docMk/>
            <pc:sldMk cId="4238530133" sldId="1233"/>
            <ac:spMk id="49" creationId="{00000000-0000-0000-0000-000000000000}"/>
          </ac:spMkLst>
        </pc:spChg>
        <pc:spChg chg="del">
          <ac:chgData name="Herzberg, Amir" userId="065951d4-4781-441f-ab30-2019f0b03826" providerId="ADAL" clId="{308CA879-B2B9-4610-A3AA-F7BB8C7B8B4A}" dt="2020-11-09T21:08:40.436" v="18255" actId="478"/>
          <ac:spMkLst>
            <pc:docMk/>
            <pc:sldMk cId="4238530133" sldId="1233"/>
            <ac:spMk id="50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4238530133" sldId="1233"/>
            <ac:spMk id="55" creationId="{00000000-0000-0000-0000-000000000000}"/>
          </ac:spMkLst>
        </pc:spChg>
        <pc:cxnChg chg="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3" creationId="{00000000-0000-0000-0000-000000000000}"/>
          </ac:cxnSpMkLst>
        </pc:cxnChg>
        <pc:cxnChg chg="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11" creationId="{00000000-0000-0000-0000-000000000000}"/>
          </ac:cxnSpMkLst>
        </pc:cxnChg>
        <pc:cxnChg chg="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12" creationId="{00000000-0000-0000-0000-000000000000}"/>
          </ac:cxnSpMkLst>
        </pc:cxnChg>
        <pc:cxnChg chg="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13" creationId="{00000000-0000-0000-0000-000000000000}"/>
          </ac:cxnSpMkLst>
        </pc:cxnChg>
        <pc:cxnChg chg="del mod">
          <ac:chgData name="Herzberg, Amir" userId="065951d4-4781-441f-ab30-2019f0b03826" providerId="ADAL" clId="{308CA879-B2B9-4610-A3AA-F7BB8C7B8B4A}" dt="2020-11-09T21:08:29.685" v="18254" actId="478"/>
          <ac:cxnSpMkLst>
            <pc:docMk/>
            <pc:sldMk cId="4238530133" sldId="1233"/>
            <ac:cxnSpMk id="14" creationId="{00000000-0000-0000-0000-000000000000}"/>
          </ac:cxnSpMkLst>
        </pc:cxnChg>
        <pc:cxnChg chg="del">
          <ac:chgData name="Herzberg, Amir" userId="065951d4-4781-441f-ab30-2019f0b03826" providerId="ADAL" clId="{308CA879-B2B9-4610-A3AA-F7BB8C7B8B4A}" dt="2020-11-09T21:09:32.098" v="18271" actId="478"/>
          <ac:cxnSpMkLst>
            <pc:docMk/>
            <pc:sldMk cId="4238530133" sldId="1233"/>
            <ac:cxnSpMk id="20" creationId="{00000000-0000-0000-0000-000000000000}"/>
          </ac:cxnSpMkLst>
        </pc:cxnChg>
        <pc:cxnChg chg="del mod">
          <ac:chgData name="Herzberg, Amir" userId="065951d4-4781-441f-ab30-2019f0b03826" providerId="ADAL" clId="{308CA879-B2B9-4610-A3AA-F7BB8C7B8B4A}" dt="2020-11-09T21:08:40.436" v="18255" actId="478"/>
          <ac:cxnSpMkLst>
            <pc:docMk/>
            <pc:sldMk cId="4238530133" sldId="1233"/>
            <ac:cxnSpMk id="22" creationId="{00000000-0000-0000-0000-000000000000}"/>
          </ac:cxnSpMkLst>
        </pc:cxnChg>
        <pc:cxnChg chg="mod">
          <ac:chgData name="Herzberg, Amir" userId="065951d4-4781-441f-ab30-2019f0b03826" providerId="ADAL" clId="{308CA879-B2B9-4610-A3AA-F7BB8C7B8B4A}" dt="2020-11-09T21:12:33.465" v="18445" actId="1076"/>
          <ac:cxnSpMkLst>
            <pc:docMk/>
            <pc:sldMk cId="4238530133" sldId="1233"/>
            <ac:cxnSpMk id="23" creationId="{00000000-0000-0000-0000-000000000000}"/>
          </ac:cxnSpMkLst>
        </pc:cxnChg>
        <pc:cxnChg chg="add mod">
          <ac:chgData name="Herzberg, Amir" userId="065951d4-4781-441f-ab30-2019f0b03826" providerId="ADAL" clId="{308CA879-B2B9-4610-A3AA-F7BB8C7B8B4A}" dt="2020-11-09T23:48:25.626" v="18946" actId="14100"/>
          <ac:cxnSpMkLst>
            <pc:docMk/>
            <pc:sldMk cId="4238530133" sldId="1233"/>
            <ac:cxnSpMk id="30" creationId="{42BC46BE-9DFF-46B7-AAEC-5D8A169B02AD}"/>
          </ac:cxnSpMkLst>
        </pc:cxnChg>
        <pc:cxnChg chg="del mod">
          <ac:chgData name="Herzberg, Amir" userId="065951d4-4781-441f-ab30-2019f0b03826" providerId="ADAL" clId="{308CA879-B2B9-4610-A3AA-F7BB8C7B8B4A}" dt="2020-11-09T21:08:40.436" v="18255" actId="478"/>
          <ac:cxnSpMkLst>
            <pc:docMk/>
            <pc:sldMk cId="4238530133" sldId="1233"/>
            <ac:cxnSpMk id="35" creationId="{00000000-0000-0000-0000-000000000000}"/>
          </ac:cxnSpMkLst>
        </pc:cxnChg>
        <pc:cxnChg chg="add mod">
          <ac:chgData name="Herzberg, Amir" userId="065951d4-4781-441f-ab30-2019f0b03826" providerId="ADAL" clId="{308CA879-B2B9-4610-A3AA-F7BB8C7B8B4A}" dt="2020-11-09T23:48:12.736" v="18945" actId="14100"/>
          <ac:cxnSpMkLst>
            <pc:docMk/>
            <pc:sldMk cId="4238530133" sldId="1233"/>
            <ac:cxnSpMk id="43" creationId="{AB8AB3D2-E503-4E37-9B9B-DE441773B348}"/>
          </ac:cxnSpMkLst>
        </pc:cxnChg>
        <pc:cxnChg chg="add 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45" creationId="{0AC6F769-3FE9-438B-94C8-8C6D834BADB8}"/>
          </ac:cxnSpMkLst>
        </pc:cxnChg>
        <pc:cxnChg chg="del mod">
          <ac:chgData name="Herzberg, Amir" userId="065951d4-4781-441f-ab30-2019f0b03826" providerId="ADAL" clId="{308CA879-B2B9-4610-A3AA-F7BB8C7B8B4A}" dt="2020-11-09T21:08:40.436" v="18255" actId="478"/>
          <ac:cxnSpMkLst>
            <pc:docMk/>
            <pc:sldMk cId="4238530133" sldId="1233"/>
            <ac:cxnSpMk id="52" creationId="{00000000-0000-0000-0000-000000000000}"/>
          </ac:cxnSpMkLst>
        </pc:cxnChg>
      </pc:sldChg>
      <pc:sldChg chg="del mod modShow">
        <pc:chgData name="Herzberg, Amir" userId="065951d4-4781-441f-ab30-2019f0b03826" providerId="ADAL" clId="{308CA879-B2B9-4610-A3AA-F7BB8C7B8B4A}" dt="2020-11-10T02:13:09.907" v="19028" actId="47"/>
        <pc:sldMkLst>
          <pc:docMk/>
          <pc:sldMk cId="445857120" sldId="1234"/>
        </pc:sldMkLst>
      </pc:sldChg>
      <pc:sldChg chg="del">
        <pc:chgData name="Herzberg, Amir" userId="065951d4-4781-441f-ab30-2019f0b03826" providerId="ADAL" clId="{308CA879-B2B9-4610-A3AA-F7BB8C7B8B4A}" dt="2020-11-09T21:18:22.707" v="18716" actId="47"/>
        <pc:sldMkLst>
          <pc:docMk/>
          <pc:sldMk cId="1492731853" sldId="1235"/>
        </pc:sldMkLst>
      </pc:sldChg>
      <pc:sldChg chg="del">
        <pc:chgData name="Herzberg, Amir" userId="065951d4-4781-441f-ab30-2019f0b03826" providerId="ADAL" clId="{308CA879-B2B9-4610-A3AA-F7BB8C7B8B4A}" dt="2020-11-11T05:13:47.063" v="23362" actId="47"/>
        <pc:sldMkLst>
          <pc:docMk/>
          <pc:sldMk cId="2103039271" sldId="1236"/>
        </pc:sldMkLst>
      </pc:sldChg>
      <pc:sldChg chg="modSp mod ord">
        <pc:chgData name="Herzberg, Amir" userId="065951d4-4781-441f-ab30-2019f0b03826" providerId="ADAL" clId="{308CA879-B2B9-4610-A3AA-F7BB8C7B8B4A}" dt="2020-11-13T03:58:34.841" v="26463" actId="20577"/>
        <pc:sldMkLst>
          <pc:docMk/>
          <pc:sldMk cId="539780242" sldId="1237"/>
        </pc:sldMkLst>
        <pc:spChg chg="mod">
          <ac:chgData name="Herzberg, Amir" userId="065951d4-4781-441f-ab30-2019f0b03826" providerId="ADAL" clId="{308CA879-B2B9-4610-A3AA-F7BB8C7B8B4A}" dt="2020-11-13T03:58:34.841" v="26463" actId="20577"/>
          <ac:spMkLst>
            <pc:docMk/>
            <pc:sldMk cId="539780242" sldId="1237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0:43:15.831" v="17722" actId="14100"/>
          <ac:spMkLst>
            <pc:docMk/>
            <pc:sldMk cId="539780242" sldId="1237"/>
            <ac:spMk id="3" creationId="{00000000-0000-0000-0000-000000000000}"/>
          </ac:spMkLst>
        </pc:spChg>
      </pc:sldChg>
      <pc:sldChg chg="addSp delSp modSp mod ord modShow">
        <pc:chgData name="Herzberg, Amir" userId="065951d4-4781-441f-ab30-2019f0b03826" providerId="ADAL" clId="{308CA879-B2B9-4610-A3AA-F7BB8C7B8B4A}" dt="2020-11-14T00:55:32.978" v="26603" actId="14100"/>
        <pc:sldMkLst>
          <pc:docMk/>
          <pc:sldMk cId="1661973934" sldId="1238"/>
        </pc:sldMkLst>
        <pc:spChg chg="mod">
          <ac:chgData name="Herzberg, Amir" userId="065951d4-4781-441f-ab30-2019f0b03826" providerId="ADAL" clId="{308CA879-B2B9-4610-A3AA-F7BB8C7B8B4A}" dt="2020-11-14T00:52:16.645" v="26482" actId="20577"/>
          <ac:spMkLst>
            <pc:docMk/>
            <pc:sldMk cId="1661973934" sldId="1238"/>
            <ac:spMk id="7" creationId="{00000000-0000-0000-0000-000000000000}"/>
          </ac:spMkLst>
        </pc:spChg>
        <pc:picChg chg="add mod">
          <ac:chgData name="Herzberg, Amir" userId="065951d4-4781-441f-ab30-2019f0b03826" providerId="ADAL" clId="{308CA879-B2B9-4610-A3AA-F7BB8C7B8B4A}" dt="2020-11-14T00:55:32.978" v="26603" actId="14100"/>
          <ac:picMkLst>
            <pc:docMk/>
            <pc:sldMk cId="1661973934" sldId="1238"/>
            <ac:picMk id="3" creationId="{DDC99733-E115-46A4-9E2E-55D81349089F}"/>
          </ac:picMkLst>
        </pc:picChg>
        <pc:picChg chg="del">
          <ac:chgData name="Herzberg, Amir" userId="065951d4-4781-441f-ab30-2019f0b03826" providerId="ADAL" clId="{308CA879-B2B9-4610-A3AA-F7BB8C7B8B4A}" dt="2020-11-14T00:55:20.618" v="26600" actId="478"/>
          <ac:picMkLst>
            <pc:docMk/>
            <pc:sldMk cId="1661973934" sldId="1238"/>
            <ac:picMk id="6" creationId="{00000000-0000-0000-0000-000000000000}"/>
          </ac:picMkLst>
        </pc:picChg>
      </pc:sldChg>
      <pc:sldChg chg="addSp delSp modSp mod">
        <pc:chgData name="Herzberg, Amir" userId="065951d4-4781-441f-ab30-2019f0b03826" providerId="ADAL" clId="{308CA879-B2B9-4610-A3AA-F7BB8C7B8B4A}" dt="2020-11-14T00:54:40.832" v="26599" actId="14100"/>
        <pc:sldMkLst>
          <pc:docMk/>
          <pc:sldMk cId="2472743926" sldId="1239"/>
        </pc:sldMkLst>
        <pc:spChg chg="mod">
          <ac:chgData name="Herzberg, Amir" userId="065951d4-4781-441f-ab30-2019f0b03826" providerId="ADAL" clId="{308CA879-B2B9-4610-A3AA-F7BB8C7B8B4A}" dt="2020-11-14T00:52:28.851" v="26483" actId="20577"/>
          <ac:spMkLst>
            <pc:docMk/>
            <pc:sldMk cId="2472743926" sldId="1239"/>
            <ac:spMk id="7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00:54:40.832" v="26599" actId="14100"/>
          <ac:spMkLst>
            <pc:docMk/>
            <pc:sldMk cId="2472743926" sldId="1239"/>
            <ac:spMk id="8" creationId="{00000000-0000-0000-0000-000000000000}"/>
          </ac:spMkLst>
        </pc:spChg>
        <pc:picChg chg="del">
          <ac:chgData name="Herzberg, Amir" userId="065951d4-4781-441f-ab30-2019f0b03826" providerId="ADAL" clId="{308CA879-B2B9-4610-A3AA-F7BB8C7B8B4A}" dt="2020-11-14T00:52:34.955" v="26484" actId="478"/>
          <ac:picMkLst>
            <pc:docMk/>
            <pc:sldMk cId="2472743926" sldId="1239"/>
            <ac:picMk id="3" creationId="{3F87508D-0528-4870-8338-1E37950DE584}"/>
          </ac:picMkLst>
        </pc:picChg>
        <pc:picChg chg="add mod ord">
          <ac:chgData name="Herzberg, Amir" userId="065951d4-4781-441f-ab30-2019f0b03826" providerId="ADAL" clId="{308CA879-B2B9-4610-A3AA-F7BB8C7B8B4A}" dt="2020-11-14T00:53:00.100" v="26491" actId="1076"/>
          <ac:picMkLst>
            <pc:docMk/>
            <pc:sldMk cId="2472743926" sldId="1239"/>
            <ac:picMk id="6" creationId="{730E336C-07DB-481E-824B-153F0327D5C9}"/>
          </ac:picMkLst>
        </pc:picChg>
      </pc:sldChg>
      <pc:sldChg chg="del">
        <pc:chgData name="Herzberg, Amir" userId="065951d4-4781-441f-ab30-2019f0b03826" providerId="ADAL" clId="{308CA879-B2B9-4610-A3AA-F7BB8C7B8B4A}" dt="2020-11-09T23:50:44.233" v="18954" actId="47"/>
        <pc:sldMkLst>
          <pc:docMk/>
          <pc:sldMk cId="4179221166" sldId="1240"/>
        </pc:sldMkLst>
      </pc:sldChg>
      <pc:sldChg chg="addSp delSp modSp mod">
        <pc:chgData name="Herzberg, Amir" userId="065951d4-4781-441f-ab30-2019f0b03826" providerId="ADAL" clId="{308CA879-B2B9-4610-A3AA-F7BB8C7B8B4A}" dt="2020-11-11T05:12:13.895" v="23305" actId="20577"/>
        <pc:sldMkLst>
          <pc:docMk/>
          <pc:sldMk cId="422517988" sldId="1241"/>
        </pc:sldMkLst>
        <pc:spChg chg="mod">
          <ac:chgData name="Herzberg, Amir" userId="065951d4-4781-441f-ab30-2019f0b03826" providerId="ADAL" clId="{308CA879-B2B9-4610-A3AA-F7BB8C7B8B4A}" dt="2020-11-11T05:12:13.895" v="23305" actId="20577"/>
          <ac:spMkLst>
            <pc:docMk/>
            <pc:sldMk cId="422517988" sldId="1241"/>
            <ac:spMk id="2" creationId="{00000000-0000-0000-0000-000000000000}"/>
          </ac:spMkLst>
        </pc:spChg>
        <pc:picChg chg="del">
          <ac:chgData name="Herzberg, Amir" userId="065951d4-4781-441f-ab30-2019f0b03826" providerId="ADAL" clId="{308CA879-B2B9-4610-A3AA-F7BB8C7B8B4A}" dt="2020-11-10T02:45:18.519" v="19219" actId="478"/>
          <ac:picMkLst>
            <pc:docMk/>
            <pc:sldMk cId="422517988" sldId="1241"/>
            <ac:picMk id="5" creationId="{00000000-0000-0000-0000-000000000000}"/>
          </ac:picMkLst>
        </pc:picChg>
        <pc:picChg chg="add mod">
          <ac:chgData name="Herzberg, Amir" userId="065951d4-4781-441f-ab30-2019f0b03826" providerId="ADAL" clId="{308CA879-B2B9-4610-A3AA-F7BB8C7B8B4A}" dt="2020-11-10T02:45:51.063" v="19275" actId="14100"/>
          <ac:picMkLst>
            <pc:docMk/>
            <pc:sldMk cId="422517988" sldId="1241"/>
            <ac:picMk id="7" creationId="{E1945919-9707-4BF9-A69B-78111C9D7A22}"/>
          </ac:picMkLst>
        </pc:picChg>
      </pc:sldChg>
      <pc:sldChg chg="del">
        <pc:chgData name="Herzberg, Amir" userId="065951d4-4781-441f-ab30-2019f0b03826" providerId="ADAL" clId="{308CA879-B2B9-4610-A3AA-F7BB8C7B8B4A}" dt="2020-11-09T23:57:07.639" v="19019" actId="2696"/>
        <pc:sldMkLst>
          <pc:docMk/>
          <pc:sldMk cId="1035434401" sldId="1242"/>
        </pc:sldMkLst>
      </pc:sldChg>
      <pc:sldChg chg="add del">
        <pc:chgData name="Herzberg, Amir" userId="065951d4-4781-441f-ab30-2019f0b03826" providerId="ADAL" clId="{308CA879-B2B9-4610-A3AA-F7BB8C7B8B4A}" dt="2020-11-09T23:59:15.335" v="19021" actId="2696"/>
        <pc:sldMkLst>
          <pc:docMk/>
          <pc:sldMk cId="3454399758" sldId="1242"/>
        </pc:sldMkLst>
      </pc:sldChg>
      <pc:sldChg chg="modSp add del mod modAnim modNotesTx">
        <pc:chgData name="Herzberg, Amir" userId="065951d4-4781-441f-ab30-2019f0b03826" providerId="ADAL" clId="{308CA879-B2B9-4610-A3AA-F7BB8C7B8B4A}" dt="2020-11-16T00:42:02.685" v="33958"/>
        <pc:sldMkLst>
          <pc:docMk/>
          <pc:sldMk cId="114721209" sldId="1243"/>
        </pc:sldMkLst>
        <pc:spChg chg="mod">
          <ac:chgData name="Herzberg, Amir" userId="065951d4-4781-441f-ab30-2019f0b03826" providerId="ADAL" clId="{308CA879-B2B9-4610-A3AA-F7BB8C7B8B4A}" dt="2020-11-14T16:52:56.058" v="28056" actId="20577"/>
          <ac:spMkLst>
            <pc:docMk/>
            <pc:sldMk cId="114721209" sldId="1243"/>
            <ac:spMk id="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114721209" sldId="1243"/>
            <ac:spMk id="5" creationId="{00000000-0000-0000-0000-000000000000}"/>
          </ac:spMkLst>
        </pc:spChg>
      </pc:sldChg>
      <pc:sldChg chg="addSp delSp modSp mod modClrScheme chgLayout">
        <pc:chgData name="Herzberg, Amir" userId="065951d4-4781-441f-ab30-2019f0b03826" providerId="ADAL" clId="{308CA879-B2B9-4610-A3AA-F7BB8C7B8B4A}" dt="2020-11-05T13:12:38.697" v="9521" actId="404"/>
        <pc:sldMkLst>
          <pc:docMk/>
          <pc:sldMk cId="2909307171" sldId="1252"/>
        </pc:sldMkLst>
        <pc:spChg chg="add mod ord">
          <ac:chgData name="Herzberg, Amir" userId="065951d4-4781-441f-ab30-2019f0b03826" providerId="ADAL" clId="{308CA879-B2B9-4610-A3AA-F7BB8C7B8B4A}" dt="2020-11-05T13:12:38.697" v="9521" actId="404"/>
          <ac:spMkLst>
            <pc:docMk/>
            <pc:sldMk cId="2909307171" sldId="1252"/>
            <ac:spMk id="5" creationId="{0334D774-1007-484B-9584-8C88C8F305F7}"/>
          </ac:spMkLst>
        </pc:spChg>
        <pc:picChg chg="add mod">
          <ac:chgData name="Herzberg, Amir" userId="065951d4-4781-441f-ab30-2019f0b03826" providerId="ADAL" clId="{308CA879-B2B9-4610-A3AA-F7BB8C7B8B4A}" dt="2020-11-05T13:11:46.948" v="9423" actId="1076"/>
          <ac:picMkLst>
            <pc:docMk/>
            <pc:sldMk cId="2909307171" sldId="1252"/>
            <ac:picMk id="3" creationId="{E04E9520-3772-42FF-ACF4-C93DB55FBCF0}"/>
          </ac:picMkLst>
        </pc:picChg>
        <pc:picChg chg="del">
          <ac:chgData name="Herzberg, Amir" userId="065951d4-4781-441f-ab30-2019f0b03826" providerId="ADAL" clId="{308CA879-B2B9-4610-A3AA-F7BB8C7B8B4A}" dt="2020-11-05T13:10:49.003" v="9418" actId="478"/>
          <ac:picMkLst>
            <pc:docMk/>
            <pc:sldMk cId="2909307171" sldId="1252"/>
            <ac:picMk id="4" creationId="{00000000-0000-0000-0000-000000000000}"/>
          </ac:picMkLst>
        </pc:picChg>
      </pc:sldChg>
      <pc:sldChg chg="modSp mod">
        <pc:chgData name="Herzberg, Amir" userId="065951d4-4781-441f-ab30-2019f0b03826" providerId="ADAL" clId="{308CA879-B2B9-4610-A3AA-F7BB8C7B8B4A}" dt="2020-11-05T03:05:19.369" v="9306" actId="20577"/>
        <pc:sldMkLst>
          <pc:docMk/>
          <pc:sldMk cId="412377385" sldId="1253"/>
        </pc:sldMkLst>
        <pc:spChg chg="mod">
          <ac:chgData name="Herzberg, Amir" userId="065951d4-4781-441f-ab30-2019f0b03826" providerId="ADAL" clId="{308CA879-B2B9-4610-A3AA-F7BB8C7B8B4A}" dt="2020-11-05T03:05:19.369" v="9306" actId="20577"/>
          <ac:spMkLst>
            <pc:docMk/>
            <pc:sldMk cId="412377385" sldId="1253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13:13:56.567" v="9549" actId="313"/>
        <pc:sldMkLst>
          <pc:docMk/>
          <pc:sldMk cId="157098247" sldId="1255"/>
        </pc:sldMkLst>
        <pc:spChg chg="mod">
          <ac:chgData name="Herzberg, Amir" userId="065951d4-4781-441f-ab30-2019f0b03826" providerId="ADAL" clId="{308CA879-B2B9-4610-A3AA-F7BB8C7B8B4A}" dt="2020-11-05T13:13:56.567" v="9549" actId="313"/>
          <ac:spMkLst>
            <pc:docMk/>
            <pc:sldMk cId="157098247" sldId="1255"/>
            <ac:spMk id="5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05T03:03:49.710" v="9266" actId="47"/>
        <pc:sldMkLst>
          <pc:docMk/>
          <pc:sldMk cId="3388154414" sldId="1256"/>
        </pc:sldMkLst>
      </pc:sldChg>
      <pc:sldChg chg="modSp mod">
        <pc:chgData name="Herzberg, Amir" userId="065951d4-4781-441f-ab30-2019f0b03826" providerId="ADAL" clId="{308CA879-B2B9-4610-A3AA-F7BB8C7B8B4A}" dt="2020-11-05T13:21:17.403" v="10284" actId="1076"/>
        <pc:sldMkLst>
          <pc:docMk/>
          <pc:sldMk cId="1405328898" sldId="1257"/>
        </pc:sldMkLst>
        <pc:spChg chg="mod">
          <ac:chgData name="Herzberg, Amir" userId="065951d4-4781-441f-ab30-2019f0b03826" providerId="ADAL" clId="{308CA879-B2B9-4610-A3AA-F7BB8C7B8B4A}" dt="2020-11-05T13:21:17.403" v="10284" actId="1076"/>
          <ac:spMkLst>
            <pc:docMk/>
            <pc:sldMk cId="1405328898" sldId="1257"/>
            <ac:spMk id="7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13:21:34.844" v="10285" actId="20577"/>
        <pc:sldMkLst>
          <pc:docMk/>
          <pc:sldMk cId="1200423309" sldId="1258"/>
        </pc:sldMkLst>
        <pc:spChg chg="mod">
          <ac:chgData name="Herzberg, Amir" userId="065951d4-4781-441f-ab30-2019f0b03826" providerId="ADAL" clId="{308CA879-B2B9-4610-A3AA-F7BB8C7B8B4A}" dt="2020-11-05T13:21:34.844" v="10285" actId="20577"/>
          <ac:spMkLst>
            <pc:docMk/>
            <pc:sldMk cId="1200423309" sldId="1258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03:07:02.179" v="9370" actId="6549"/>
        <pc:sldMkLst>
          <pc:docMk/>
          <pc:sldMk cId="980025626" sldId="1259"/>
        </pc:sldMkLst>
        <pc:spChg chg="mod">
          <ac:chgData name="Herzberg, Amir" userId="065951d4-4781-441f-ab30-2019f0b03826" providerId="ADAL" clId="{308CA879-B2B9-4610-A3AA-F7BB8C7B8B4A}" dt="2020-11-05T03:07:02.179" v="9370" actId="6549"/>
          <ac:spMkLst>
            <pc:docMk/>
            <pc:sldMk cId="980025626" sldId="1259"/>
            <ac:spMk id="4" creationId="{00000000-0000-0000-0000-000000000000}"/>
          </ac:spMkLst>
        </pc:spChg>
      </pc:sldChg>
      <pc:sldChg chg="addSp delSp modSp mod modAnim">
        <pc:chgData name="Herzberg, Amir" userId="065951d4-4781-441f-ab30-2019f0b03826" providerId="ADAL" clId="{308CA879-B2B9-4610-A3AA-F7BB8C7B8B4A}" dt="2020-11-05T13:53:55.458" v="10323" actId="20577"/>
        <pc:sldMkLst>
          <pc:docMk/>
          <pc:sldMk cId="3398784766" sldId="1261"/>
        </pc:sldMkLst>
        <pc:spChg chg="add del mod">
          <ac:chgData name="Herzberg, Amir" userId="065951d4-4781-441f-ab30-2019f0b03826" providerId="ADAL" clId="{308CA879-B2B9-4610-A3AA-F7BB8C7B8B4A}" dt="2020-11-05T13:22:45.402" v="10287" actId="478"/>
          <ac:spMkLst>
            <pc:docMk/>
            <pc:sldMk cId="3398784766" sldId="1261"/>
            <ac:spMk id="2" creationId="{AAC34AC6-2A50-4ACB-A4CE-88BC5321F04E}"/>
          </ac:spMkLst>
        </pc:spChg>
        <pc:spChg chg="add mod">
          <ac:chgData name="Herzberg, Amir" userId="065951d4-4781-441f-ab30-2019f0b03826" providerId="ADAL" clId="{308CA879-B2B9-4610-A3AA-F7BB8C7B8B4A}" dt="2020-11-05T13:53:55.458" v="10323" actId="20577"/>
          <ac:spMkLst>
            <pc:docMk/>
            <pc:sldMk cId="3398784766" sldId="1261"/>
            <ac:spMk id="3" creationId="{DF7222C4-BFFF-4425-81E2-20BB4E8BEEBD}"/>
          </ac:spMkLst>
        </pc:spChg>
      </pc:sldChg>
      <pc:sldChg chg="del">
        <pc:chgData name="Herzberg, Amir" userId="065951d4-4781-441f-ab30-2019f0b03826" providerId="ADAL" clId="{308CA879-B2B9-4610-A3AA-F7BB8C7B8B4A}" dt="2020-11-10T14:14:09.914" v="21647" actId="47"/>
        <pc:sldMkLst>
          <pc:docMk/>
          <pc:sldMk cId="1892805560" sldId="1262"/>
        </pc:sldMkLst>
      </pc:sldChg>
      <pc:sldChg chg="addSp modSp mod">
        <pc:chgData name="Herzberg, Amir" userId="065951d4-4781-441f-ab30-2019f0b03826" providerId="ADAL" clId="{308CA879-B2B9-4610-A3AA-F7BB8C7B8B4A}" dt="2020-11-13T03:58:17.128" v="26456" actId="20577"/>
        <pc:sldMkLst>
          <pc:docMk/>
          <pc:sldMk cId="3865950679" sldId="1264"/>
        </pc:sldMkLst>
        <pc:spChg chg="mod">
          <ac:chgData name="Herzberg, Amir" userId="065951d4-4781-441f-ab30-2019f0b03826" providerId="ADAL" clId="{308CA879-B2B9-4610-A3AA-F7BB8C7B8B4A}" dt="2020-11-13T03:58:17.128" v="26456" actId="20577"/>
          <ac:spMkLst>
            <pc:docMk/>
            <pc:sldMk cId="3865950679" sldId="1264"/>
            <ac:spMk id="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0T14:15:36.840" v="21652" actId="207"/>
          <ac:spMkLst>
            <pc:docMk/>
            <pc:sldMk cId="3865950679" sldId="1264"/>
            <ac:spMk id="5" creationId="{00000000-0000-0000-0000-000000000000}"/>
          </ac:spMkLst>
        </pc:spChg>
        <pc:picChg chg="add mod">
          <ac:chgData name="Herzberg, Amir" userId="065951d4-4781-441f-ab30-2019f0b03826" providerId="ADAL" clId="{308CA879-B2B9-4610-A3AA-F7BB8C7B8B4A}" dt="2020-11-09T20:43:53.458" v="17725" actId="1076"/>
          <ac:picMkLst>
            <pc:docMk/>
            <pc:sldMk cId="3865950679" sldId="1264"/>
            <ac:picMk id="7" creationId="{B4AA67E4-0663-47F8-8691-3648EA1CBBCE}"/>
          </ac:picMkLst>
        </pc:picChg>
      </pc:sldChg>
      <pc:sldChg chg="addSp delSp modSp mod">
        <pc:chgData name="Herzberg, Amir" userId="065951d4-4781-441f-ab30-2019f0b03826" providerId="ADAL" clId="{308CA879-B2B9-4610-A3AA-F7BB8C7B8B4A}" dt="2020-11-09T20:46:18.199" v="17727" actId="26606"/>
        <pc:sldMkLst>
          <pc:docMk/>
          <pc:sldMk cId="3895355746" sldId="1265"/>
        </pc:sldMkLst>
        <pc:spChg chg="mod">
          <ac:chgData name="Herzberg, Amir" userId="065951d4-4781-441f-ab30-2019f0b03826" providerId="ADAL" clId="{308CA879-B2B9-4610-A3AA-F7BB8C7B8B4A}" dt="2020-11-09T20:46:18.199" v="17727" actId="26606"/>
          <ac:spMkLst>
            <pc:docMk/>
            <pc:sldMk cId="3895355746" sldId="1265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0:46:18.199" v="17727" actId="26606"/>
          <ac:spMkLst>
            <pc:docMk/>
            <pc:sldMk cId="3895355746" sldId="1265"/>
            <ac:spMk id="3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0:46:18.199" v="17727" actId="26606"/>
          <ac:spMkLst>
            <pc:docMk/>
            <pc:sldMk cId="3895355746" sldId="1265"/>
            <ac:spMk id="4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09T20:46:18.199" v="17727" actId="26606"/>
          <ac:spMkLst>
            <pc:docMk/>
            <pc:sldMk cId="3895355746" sldId="1265"/>
            <ac:spMk id="5" creationId="{00000000-0000-0000-0000-000000000000}"/>
          </ac:spMkLst>
        </pc:spChg>
        <pc:graphicFrameChg chg="add">
          <ac:chgData name="Herzberg, Amir" userId="065951d4-4781-441f-ab30-2019f0b03826" providerId="ADAL" clId="{308CA879-B2B9-4610-A3AA-F7BB8C7B8B4A}" dt="2020-11-09T20:46:18.199" v="17727" actId="26606"/>
          <ac:graphicFrameMkLst>
            <pc:docMk/>
            <pc:sldMk cId="3895355746" sldId="1265"/>
            <ac:graphicFrameMk id="7" creationId="{BB65BBC2-0A18-452A-BE19-D66030EA2B92}"/>
          </ac:graphicFrameMkLst>
        </pc:graphicFrameChg>
      </pc:sldChg>
      <pc:sldChg chg="modSp mod">
        <pc:chgData name="Herzberg, Amir" userId="065951d4-4781-441f-ab30-2019f0b03826" providerId="ADAL" clId="{308CA879-B2B9-4610-A3AA-F7BB8C7B8B4A}" dt="2020-11-04T21:14:34.083" v="7491" actId="313"/>
        <pc:sldMkLst>
          <pc:docMk/>
          <pc:sldMk cId="1046290591" sldId="1266"/>
        </pc:sldMkLst>
        <pc:spChg chg="mod">
          <ac:chgData name="Herzberg, Amir" userId="065951d4-4781-441f-ab30-2019f0b03826" providerId="ADAL" clId="{308CA879-B2B9-4610-A3AA-F7BB8C7B8B4A}" dt="2020-11-04T21:14:34.083" v="7491" actId="313"/>
          <ac:spMkLst>
            <pc:docMk/>
            <pc:sldMk cId="1046290591" sldId="1266"/>
            <ac:spMk id="79877" creationId="{00000000-0000-0000-0000-000000000000}"/>
          </ac:spMkLst>
        </pc:spChg>
      </pc:sldChg>
      <pc:sldChg chg="add mod ord modShow">
        <pc:chgData name="Herzberg, Amir" userId="065951d4-4781-441f-ab30-2019f0b03826" providerId="ADAL" clId="{308CA879-B2B9-4610-A3AA-F7BB8C7B8B4A}" dt="2020-11-03T14:23:23.056" v="1790"/>
        <pc:sldMkLst>
          <pc:docMk/>
          <pc:sldMk cId="3605553015" sldId="1267"/>
        </pc:sldMkLst>
      </pc:sldChg>
      <pc:sldChg chg="addSp delSp modSp new mod modAnim">
        <pc:chgData name="Herzberg, Amir" userId="065951d4-4781-441f-ab30-2019f0b03826" providerId="ADAL" clId="{308CA879-B2B9-4610-A3AA-F7BB8C7B8B4A}" dt="2020-11-03T16:24:11.579" v="1835" actId="1076"/>
        <pc:sldMkLst>
          <pc:docMk/>
          <pc:sldMk cId="2344355532" sldId="1268"/>
        </pc:sldMkLst>
        <pc:spChg chg="mod">
          <ac:chgData name="Herzberg, Amir" userId="065951d4-4781-441f-ab30-2019f0b03826" providerId="ADAL" clId="{308CA879-B2B9-4610-A3AA-F7BB8C7B8B4A}" dt="2020-11-03T16:24:11.579" v="1835" actId="1076"/>
          <ac:spMkLst>
            <pc:docMk/>
            <pc:sldMk cId="2344355532" sldId="1268"/>
            <ac:spMk id="2" creationId="{A21089FD-2BD7-4024-AE24-FFECC03891E3}"/>
          </ac:spMkLst>
        </pc:spChg>
        <pc:spChg chg="add del mod">
          <ac:chgData name="Herzberg, Amir" userId="065951d4-4781-441f-ab30-2019f0b03826" providerId="ADAL" clId="{308CA879-B2B9-4610-A3AA-F7BB8C7B8B4A}" dt="2020-11-02T02:03:41.110" v="66" actId="478"/>
          <ac:spMkLst>
            <pc:docMk/>
            <pc:sldMk cId="2344355532" sldId="1268"/>
            <ac:spMk id="9" creationId="{29F9E27A-4ECB-43B4-B2F7-6399E57C1443}"/>
          </ac:spMkLst>
        </pc:spChg>
        <pc:picChg chg="add mod">
          <ac:chgData name="Herzberg, Amir" userId="065951d4-4781-441f-ab30-2019f0b03826" providerId="ADAL" clId="{308CA879-B2B9-4610-A3AA-F7BB8C7B8B4A}" dt="2020-11-02T02:02:44.063" v="58" actId="1076"/>
          <ac:picMkLst>
            <pc:docMk/>
            <pc:sldMk cId="2344355532" sldId="1268"/>
            <ac:picMk id="6" creationId="{FE7A623B-3E23-47DD-A1FE-6DF68F687D80}"/>
          </ac:picMkLst>
        </pc:picChg>
        <pc:picChg chg="add mod">
          <ac:chgData name="Herzberg, Amir" userId="065951d4-4781-441f-ab30-2019f0b03826" providerId="ADAL" clId="{308CA879-B2B9-4610-A3AA-F7BB8C7B8B4A}" dt="2020-11-02T02:03:53.737" v="68" actId="1076"/>
          <ac:picMkLst>
            <pc:docMk/>
            <pc:sldMk cId="2344355532" sldId="1268"/>
            <ac:picMk id="8" creationId="{B2C1FA1E-FFE7-4A42-AEEE-3E0E4F2B126F}"/>
          </ac:picMkLst>
        </pc:picChg>
      </pc:sldChg>
      <pc:sldChg chg="addSp delSp modSp add mod modClrScheme delAnim modAnim chgLayout modNotesTx">
        <pc:chgData name="Herzberg, Amir" userId="065951d4-4781-441f-ab30-2019f0b03826" providerId="ADAL" clId="{308CA879-B2B9-4610-A3AA-F7BB8C7B8B4A}" dt="2020-11-03T14:21:24.615" v="1783" actId="20577"/>
        <pc:sldMkLst>
          <pc:docMk/>
          <pc:sldMk cId="3008553446" sldId="1269"/>
        </pc:sldMkLst>
        <pc:spChg chg="mod ord">
          <ac:chgData name="Herzberg, Amir" userId="065951d4-4781-441f-ab30-2019f0b03826" providerId="ADAL" clId="{308CA879-B2B9-4610-A3AA-F7BB8C7B8B4A}" dt="2020-11-03T14:20:05.758" v="1782" actId="1076"/>
          <ac:spMkLst>
            <pc:docMk/>
            <pc:sldMk cId="3008553446" sldId="1269"/>
            <ac:spMk id="2" creationId="{A21089FD-2BD7-4024-AE24-FFECC03891E3}"/>
          </ac:spMkLst>
        </pc:spChg>
        <pc:spChg chg="mod ord">
          <ac:chgData name="Herzberg, Amir" userId="065951d4-4781-441f-ab30-2019f0b03826" providerId="ADAL" clId="{308CA879-B2B9-4610-A3AA-F7BB8C7B8B4A}" dt="2020-11-02T02:06:00.895" v="113" actId="700"/>
          <ac:spMkLst>
            <pc:docMk/>
            <pc:sldMk cId="3008553446" sldId="1269"/>
            <ac:spMk id="3" creationId="{74028EFF-CAC6-4CFE-A2F7-C4036B93ABA9}"/>
          </ac:spMkLst>
        </pc:spChg>
        <pc:spChg chg="mod ord">
          <ac:chgData name="Herzberg, Amir" userId="065951d4-4781-441f-ab30-2019f0b03826" providerId="ADAL" clId="{308CA879-B2B9-4610-A3AA-F7BB8C7B8B4A}" dt="2020-11-02T02:06:00.895" v="113" actId="700"/>
          <ac:spMkLst>
            <pc:docMk/>
            <pc:sldMk cId="3008553446" sldId="1269"/>
            <ac:spMk id="4" creationId="{5E2CA2C9-7027-4173-910E-6D04F0C1DCE2}"/>
          </ac:spMkLst>
        </pc:spChg>
        <pc:spChg chg="add mod ord">
          <ac:chgData name="Herzberg, Amir" userId="065951d4-4781-441f-ab30-2019f0b03826" providerId="ADAL" clId="{308CA879-B2B9-4610-A3AA-F7BB8C7B8B4A}" dt="2020-11-03T14:21:24.615" v="1783" actId="20577"/>
          <ac:spMkLst>
            <pc:docMk/>
            <pc:sldMk cId="3008553446" sldId="1269"/>
            <ac:spMk id="5" creationId="{09554255-68D7-4E84-9A6E-A7FC6EE949CC}"/>
          </ac:spMkLst>
        </pc:spChg>
        <pc:spChg chg="add del mod">
          <ac:chgData name="Herzberg, Amir" userId="065951d4-4781-441f-ab30-2019f0b03826" providerId="ADAL" clId="{308CA879-B2B9-4610-A3AA-F7BB8C7B8B4A}" dt="2020-11-02T02:17:46.447" v="150" actId="478"/>
          <ac:spMkLst>
            <pc:docMk/>
            <pc:sldMk cId="3008553446" sldId="1269"/>
            <ac:spMk id="10" creationId="{5065406D-E564-49FD-980D-8F80E6C2B5BD}"/>
          </ac:spMkLst>
        </pc:spChg>
        <pc:picChg chg="del mod modCrop">
          <ac:chgData name="Herzberg, Amir" userId="065951d4-4781-441f-ab30-2019f0b03826" providerId="ADAL" clId="{308CA879-B2B9-4610-A3AA-F7BB8C7B8B4A}" dt="2020-11-02T02:06:03.886" v="114" actId="478"/>
          <ac:picMkLst>
            <pc:docMk/>
            <pc:sldMk cId="3008553446" sldId="1269"/>
            <ac:picMk id="6" creationId="{FE7A623B-3E23-47DD-A1FE-6DF68F687D80}"/>
          </ac:picMkLst>
        </pc:picChg>
        <pc:picChg chg="del mod">
          <ac:chgData name="Herzberg, Amir" userId="065951d4-4781-441f-ab30-2019f0b03826" providerId="ADAL" clId="{308CA879-B2B9-4610-A3AA-F7BB8C7B8B4A}" dt="2020-11-02T02:04:38.295" v="72" actId="478"/>
          <ac:picMkLst>
            <pc:docMk/>
            <pc:sldMk cId="3008553446" sldId="1269"/>
            <ac:picMk id="8" creationId="{B2C1FA1E-FFE7-4A42-AEEE-3E0E4F2B126F}"/>
          </ac:picMkLst>
        </pc:picChg>
        <pc:picChg chg="add del mod">
          <ac:chgData name="Herzberg, Amir" userId="065951d4-4781-441f-ab30-2019f0b03826" providerId="ADAL" clId="{308CA879-B2B9-4610-A3AA-F7BB8C7B8B4A}" dt="2020-11-02T02:17:46.447" v="150" actId="478"/>
          <ac:picMkLst>
            <pc:docMk/>
            <pc:sldMk cId="3008553446" sldId="1269"/>
            <ac:picMk id="9" creationId="{8F992AE3-D854-4ABC-8E21-5AA38B147549}"/>
          </ac:picMkLst>
        </pc:picChg>
        <pc:picChg chg="add mod">
          <ac:chgData name="Herzberg, Amir" userId="065951d4-4781-441f-ab30-2019f0b03826" providerId="ADAL" clId="{308CA879-B2B9-4610-A3AA-F7BB8C7B8B4A}" dt="2020-11-03T14:19:58.534" v="1781"/>
          <ac:picMkLst>
            <pc:docMk/>
            <pc:sldMk cId="3008553446" sldId="1269"/>
            <ac:picMk id="11" creationId="{1CA85352-0BDD-45E1-A33C-BF34709D9B31}"/>
          </ac:picMkLst>
        </pc:picChg>
      </pc:sldChg>
      <pc:sldChg chg="addSp modSp add mod ord modAnim">
        <pc:chgData name="Herzberg, Amir" userId="065951d4-4781-441f-ab30-2019f0b03826" providerId="ADAL" clId="{308CA879-B2B9-4610-A3AA-F7BB8C7B8B4A}" dt="2020-11-03T14:19:52.360" v="1780" actId="1076"/>
        <pc:sldMkLst>
          <pc:docMk/>
          <pc:sldMk cId="1110099804" sldId="1270"/>
        </pc:sldMkLst>
        <pc:spChg chg="mod">
          <ac:chgData name="Herzberg, Amir" userId="065951d4-4781-441f-ab30-2019f0b03826" providerId="ADAL" clId="{308CA879-B2B9-4610-A3AA-F7BB8C7B8B4A}" dt="2020-11-03T14:19:50.001" v="1779" actId="14100"/>
          <ac:spMkLst>
            <pc:docMk/>
            <pc:sldMk cId="1110099804" sldId="1270"/>
            <ac:spMk id="2" creationId="{A21089FD-2BD7-4024-AE24-FFECC03891E3}"/>
          </ac:spMkLst>
        </pc:spChg>
        <pc:spChg chg="mod">
          <ac:chgData name="Herzberg, Amir" userId="065951d4-4781-441f-ab30-2019f0b03826" providerId="ADAL" clId="{308CA879-B2B9-4610-A3AA-F7BB8C7B8B4A}" dt="2020-11-03T14:18:34.273" v="1776" actId="20577"/>
          <ac:spMkLst>
            <pc:docMk/>
            <pc:sldMk cId="1110099804" sldId="1270"/>
            <ac:spMk id="5" creationId="{09554255-68D7-4E84-9A6E-A7FC6EE949CC}"/>
          </ac:spMkLst>
        </pc:spChg>
        <pc:picChg chg="add mod">
          <ac:chgData name="Herzberg, Amir" userId="065951d4-4781-441f-ab30-2019f0b03826" providerId="ADAL" clId="{308CA879-B2B9-4610-A3AA-F7BB8C7B8B4A}" dt="2020-11-02T02:53:53.828" v="1265" actId="14100"/>
          <ac:picMkLst>
            <pc:docMk/>
            <pc:sldMk cId="1110099804" sldId="1270"/>
            <ac:picMk id="7" creationId="{9AF1BA45-C0B5-4631-90EF-90AE38474A95}"/>
          </ac:picMkLst>
        </pc:picChg>
        <pc:picChg chg="add mod">
          <ac:chgData name="Herzberg, Amir" userId="065951d4-4781-441f-ab30-2019f0b03826" providerId="ADAL" clId="{308CA879-B2B9-4610-A3AA-F7BB8C7B8B4A}" dt="2020-11-03T14:19:52.360" v="1780" actId="1076"/>
          <ac:picMkLst>
            <pc:docMk/>
            <pc:sldMk cId="1110099804" sldId="1270"/>
            <ac:picMk id="8" creationId="{9D33B312-52FE-4083-A05B-96347270568B}"/>
          </ac:picMkLst>
        </pc:picChg>
      </pc:sldChg>
      <pc:sldChg chg="delSp add del mod">
        <pc:chgData name="Herzberg, Amir" userId="065951d4-4781-441f-ab30-2019f0b03826" providerId="ADAL" clId="{308CA879-B2B9-4610-A3AA-F7BB8C7B8B4A}" dt="2020-11-03T14:15:49.782" v="1697" actId="47"/>
        <pc:sldMkLst>
          <pc:docMk/>
          <pc:sldMk cId="3314723289" sldId="1271"/>
        </pc:sldMkLst>
        <pc:picChg chg="del">
          <ac:chgData name="Herzberg, Amir" userId="065951d4-4781-441f-ab30-2019f0b03826" providerId="ADAL" clId="{308CA879-B2B9-4610-A3AA-F7BB8C7B8B4A}" dt="2020-11-02T02:57:08.840" v="1302" actId="478"/>
          <ac:picMkLst>
            <pc:docMk/>
            <pc:sldMk cId="3314723289" sldId="1271"/>
            <ac:picMk id="4" creationId="{6F6570CA-4C46-426F-9375-48130E6E4A6C}"/>
          </ac:picMkLst>
        </pc:picChg>
      </pc:sldChg>
      <pc:sldChg chg="addSp delSp modSp add mod addCm delCm chgLayout">
        <pc:chgData name="Herzberg, Amir" userId="065951d4-4781-441f-ab30-2019f0b03826" providerId="ADAL" clId="{308CA879-B2B9-4610-A3AA-F7BB8C7B8B4A}" dt="2020-11-12T16:34:12.533" v="25775" actId="20577"/>
        <pc:sldMkLst>
          <pc:docMk/>
          <pc:sldMk cId="1428394441" sldId="1272"/>
        </pc:sldMkLst>
        <pc:spChg chg="mod ord">
          <ac:chgData name="Herzberg, Amir" userId="065951d4-4781-441f-ab30-2019f0b03826" providerId="ADAL" clId="{308CA879-B2B9-4610-A3AA-F7BB8C7B8B4A}" dt="2020-11-03T14:22:20.565" v="1787" actId="26606"/>
          <ac:spMkLst>
            <pc:docMk/>
            <pc:sldMk cId="1428394441" sldId="1272"/>
            <ac:spMk id="5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3T14:22:20.565" v="1787" actId="26606"/>
          <ac:spMkLst>
            <pc:docMk/>
            <pc:sldMk cId="1428394441" sldId="1272"/>
            <ac:spMk id="6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3T14:22:20.565" v="1787" actId="26606"/>
          <ac:spMkLst>
            <pc:docMk/>
            <pc:sldMk cId="1428394441" sldId="1272"/>
            <ac:spMk id="7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12T16:34:12.533" v="25775" actId="20577"/>
          <ac:spMkLst>
            <pc:docMk/>
            <pc:sldMk cId="1428394441" sldId="1272"/>
            <ac:spMk id="21509" creationId="{00000000-0000-0000-0000-000000000000}"/>
          </ac:spMkLst>
        </pc:spChg>
        <pc:spChg chg="del mod ord">
          <ac:chgData name="Herzberg, Amir" userId="065951d4-4781-441f-ab30-2019f0b03826" providerId="ADAL" clId="{308CA879-B2B9-4610-A3AA-F7BB8C7B8B4A}" dt="2020-11-03T14:22:20.565" v="1787" actId="26606"/>
          <ac:spMkLst>
            <pc:docMk/>
            <pc:sldMk cId="1428394441" sldId="1272"/>
            <ac:spMk id="21510" creationId="{00000000-0000-0000-0000-000000000000}"/>
          </ac:spMkLst>
        </pc:spChg>
        <pc:graphicFrameChg chg="add mod">
          <ac:chgData name="Herzberg, Amir" userId="065951d4-4781-441f-ab30-2019f0b03826" providerId="ADAL" clId="{308CA879-B2B9-4610-A3AA-F7BB8C7B8B4A}" dt="2020-11-05T01:36:12.208" v="7584" actId="113"/>
          <ac:graphicFrameMkLst>
            <pc:docMk/>
            <pc:sldMk cId="1428394441" sldId="1272"/>
            <ac:graphicFrameMk id="21512" creationId="{C487749F-279F-48EF-8FD4-EEB46517C11F}"/>
          </ac:graphicFrameMkLst>
        </pc:graphicFrameChg>
        <pc:picChg chg="add del mod">
          <ac:chgData name="Herzberg, Amir" userId="065951d4-4781-441f-ab30-2019f0b03826" providerId="ADAL" clId="{308CA879-B2B9-4610-A3AA-F7BB8C7B8B4A}" dt="2020-11-02T03:58:02.236" v="1404" actId="478"/>
          <ac:picMkLst>
            <pc:docMk/>
            <pc:sldMk cId="1428394441" sldId="1272"/>
            <ac:picMk id="3" creationId="{75F69802-569D-4B12-8547-A92B168EFC8A}"/>
          </ac:picMkLst>
        </pc:picChg>
        <pc:picChg chg="del mod">
          <ac:chgData name="Herzberg, Amir" userId="065951d4-4781-441f-ab30-2019f0b03826" providerId="ADAL" clId="{308CA879-B2B9-4610-A3AA-F7BB8C7B8B4A}" dt="2020-11-02T02:57:29.447" v="1308" actId="478"/>
          <ac:picMkLst>
            <pc:docMk/>
            <pc:sldMk cId="1428394441" sldId="1272"/>
            <ac:picMk id="4" creationId="{6F6570CA-4C46-426F-9375-48130E6E4A6C}"/>
          </ac:picMkLst>
        </pc:picChg>
        <pc:picChg chg="add del mod">
          <ac:chgData name="Herzberg, Amir" userId="065951d4-4781-441f-ab30-2019f0b03826" providerId="ADAL" clId="{308CA879-B2B9-4610-A3AA-F7BB8C7B8B4A}" dt="2020-11-03T14:21:52.398" v="1785" actId="478"/>
          <ac:picMkLst>
            <pc:docMk/>
            <pc:sldMk cId="1428394441" sldId="1272"/>
            <ac:picMk id="9" creationId="{8820BF34-A52D-43CD-BEB8-330A1C5BBC8C}"/>
          </ac:picMkLst>
        </pc:picChg>
      </pc:sldChg>
      <pc:sldChg chg="modSp add mod">
        <pc:chgData name="Herzberg, Amir" userId="065951d4-4781-441f-ab30-2019f0b03826" providerId="ADAL" clId="{308CA879-B2B9-4610-A3AA-F7BB8C7B8B4A}" dt="2020-11-03T16:23:47.291" v="1833" actId="1076"/>
        <pc:sldMkLst>
          <pc:docMk/>
          <pc:sldMk cId="3481537675" sldId="1273"/>
        </pc:sldMkLst>
        <pc:spChg chg="mod">
          <ac:chgData name="Herzberg, Amir" userId="065951d4-4781-441f-ab30-2019f0b03826" providerId="ADAL" clId="{308CA879-B2B9-4610-A3AA-F7BB8C7B8B4A}" dt="2020-11-03T16:23:26.182" v="1828" actId="1076"/>
          <ac:spMkLst>
            <pc:docMk/>
            <pc:sldMk cId="3481537675" sldId="1273"/>
            <ac:spMk id="21510" creationId="{00000000-0000-0000-0000-000000000000}"/>
          </ac:spMkLst>
        </pc:spChg>
        <pc:picChg chg="mod">
          <ac:chgData name="Herzberg, Amir" userId="065951d4-4781-441f-ab30-2019f0b03826" providerId="ADAL" clId="{308CA879-B2B9-4610-A3AA-F7BB8C7B8B4A}" dt="2020-11-03T16:23:47.291" v="1833" actId="1076"/>
          <ac:picMkLst>
            <pc:docMk/>
            <pc:sldMk cId="3481537675" sldId="1273"/>
            <ac:picMk id="9" creationId="{8820BF34-A52D-43CD-BEB8-330A1C5BBC8C}"/>
          </ac:picMkLst>
        </pc:picChg>
      </pc:sldChg>
      <pc:sldChg chg="addSp delSp modSp new mod ord chgLayout">
        <pc:chgData name="Herzberg, Amir" userId="065951d4-4781-441f-ab30-2019f0b03826" providerId="ADAL" clId="{308CA879-B2B9-4610-A3AA-F7BB8C7B8B4A}" dt="2020-11-05T02:14:49.413" v="8729" actId="20577"/>
        <pc:sldMkLst>
          <pc:docMk/>
          <pc:sldMk cId="1033987396" sldId="1274"/>
        </pc:sldMkLst>
        <pc:spChg chg="mod ord">
          <ac:chgData name="Herzberg, Amir" userId="065951d4-4781-441f-ab30-2019f0b03826" providerId="ADAL" clId="{308CA879-B2B9-4610-A3AA-F7BB8C7B8B4A}" dt="2020-11-04T19:13:10.641" v="5079" actId="26606"/>
          <ac:spMkLst>
            <pc:docMk/>
            <pc:sldMk cId="1033987396" sldId="1274"/>
            <ac:spMk id="2" creationId="{6B8B9196-0FED-45B1-8031-1136035CF75D}"/>
          </ac:spMkLst>
        </pc:spChg>
        <pc:spChg chg="del mod ord">
          <ac:chgData name="Herzberg, Amir" userId="065951d4-4781-441f-ab30-2019f0b03826" providerId="ADAL" clId="{308CA879-B2B9-4610-A3AA-F7BB8C7B8B4A}" dt="2020-11-04T19:13:10.641" v="5079" actId="26606"/>
          <ac:spMkLst>
            <pc:docMk/>
            <pc:sldMk cId="1033987396" sldId="1274"/>
            <ac:spMk id="3" creationId="{89EE8F33-FAE3-42AB-B3C8-FF01E2AF4D42}"/>
          </ac:spMkLst>
        </pc:spChg>
        <pc:spChg chg="mod ord">
          <ac:chgData name="Herzberg, Amir" userId="065951d4-4781-441f-ab30-2019f0b03826" providerId="ADAL" clId="{308CA879-B2B9-4610-A3AA-F7BB8C7B8B4A}" dt="2020-11-04T19:13:10.641" v="5079" actId="26606"/>
          <ac:spMkLst>
            <pc:docMk/>
            <pc:sldMk cId="1033987396" sldId="1274"/>
            <ac:spMk id="4" creationId="{F3C31027-1E06-46D1-BD55-1623A31E385D}"/>
          </ac:spMkLst>
        </pc:spChg>
        <pc:spChg chg="mod ord">
          <ac:chgData name="Herzberg, Amir" userId="065951d4-4781-441f-ab30-2019f0b03826" providerId="ADAL" clId="{308CA879-B2B9-4610-A3AA-F7BB8C7B8B4A}" dt="2020-11-04T19:13:10.641" v="5079" actId="26606"/>
          <ac:spMkLst>
            <pc:docMk/>
            <pc:sldMk cId="1033987396" sldId="1274"/>
            <ac:spMk id="5" creationId="{CA36678A-7209-4A4C-8E26-5835826DAC53}"/>
          </ac:spMkLst>
        </pc:spChg>
        <pc:graphicFrameChg chg="add mod">
          <ac:chgData name="Herzberg, Amir" userId="065951d4-4781-441f-ab30-2019f0b03826" providerId="ADAL" clId="{308CA879-B2B9-4610-A3AA-F7BB8C7B8B4A}" dt="2020-11-05T02:14:49.413" v="8729" actId="20577"/>
          <ac:graphicFrameMkLst>
            <pc:docMk/>
            <pc:sldMk cId="1033987396" sldId="1274"/>
            <ac:graphicFrameMk id="7" creationId="{3B4BEF3E-A1AF-45E5-8982-AD8484819CED}"/>
          </ac:graphicFrameMkLst>
        </pc:graphicFrameChg>
      </pc:sldChg>
      <pc:sldChg chg="modSp new mod">
        <pc:chgData name="Herzberg, Amir" userId="065951d4-4781-441f-ab30-2019f0b03826" providerId="ADAL" clId="{308CA879-B2B9-4610-A3AA-F7BB8C7B8B4A}" dt="2020-11-04T17:47:40.585" v="4602" actId="20577"/>
        <pc:sldMkLst>
          <pc:docMk/>
          <pc:sldMk cId="1947904391" sldId="1275"/>
        </pc:sldMkLst>
        <pc:spChg chg="mod">
          <ac:chgData name="Herzberg, Amir" userId="065951d4-4781-441f-ab30-2019f0b03826" providerId="ADAL" clId="{308CA879-B2B9-4610-A3AA-F7BB8C7B8B4A}" dt="2020-11-04T14:33:07.616" v="2110" actId="113"/>
          <ac:spMkLst>
            <pc:docMk/>
            <pc:sldMk cId="1947904391" sldId="1275"/>
            <ac:spMk id="2" creationId="{7B1D9276-E515-4815-853D-C6C3D8CCAB83}"/>
          </ac:spMkLst>
        </pc:spChg>
        <pc:spChg chg="mod">
          <ac:chgData name="Herzberg, Amir" userId="065951d4-4781-441f-ab30-2019f0b03826" providerId="ADAL" clId="{308CA879-B2B9-4610-A3AA-F7BB8C7B8B4A}" dt="2020-11-04T17:47:40.585" v="4602" actId="20577"/>
          <ac:spMkLst>
            <pc:docMk/>
            <pc:sldMk cId="1947904391" sldId="1275"/>
            <ac:spMk id="3" creationId="{B57D707D-A545-41D5-8A04-8253A9E7EEA5}"/>
          </ac:spMkLst>
        </pc:spChg>
      </pc:sldChg>
      <pc:sldChg chg="addSp delSp modSp new mod">
        <pc:chgData name="Herzberg, Amir" userId="065951d4-4781-441f-ab30-2019f0b03826" providerId="ADAL" clId="{308CA879-B2B9-4610-A3AA-F7BB8C7B8B4A}" dt="2020-11-05T01:40:31.397" v="7596" actId="20577"/>
        <pc:sldMkLst>
          <pc:docMk/>
          <pc:sldMk cId="567318741" sldId="1276"/>
        </pc:sldMkLst>
        <pc:spChg chg="mod">
          <ac:chgData name="Herzberg, Amir" userId="065951d4-4781-441f-ab30-2019f0b03826" providerId="ADAL" clId="{308CA879-B2B9-4610-A3AA-F7BB8C7B8B4A}" dt="2020-11-04T17:12:20.957" v="3464" actId="20577"/>
          <ac:spMkLst>
            <pc:docMk/>
            <pc:sldMk cId="567318741" sldId="1276"/>
            <ac:spMk id="2" creationId="{3EBFFB82-7FE4-4B24-A146-AA2DBA4CE73A}"/>
          </ac:spMkLst>
        </pc:spChg>
        <pc:spChg chg="del">
          <ac:chgData name="Herzberg, Amir" userId="065951d4-4781-441f-ab30-2019f0b03826" providerId="ADAL" clId="{308CA879-B2B9-4610-A3AA-F7BB8C7B8B4A}" dt="2020-11-04T17:11:16.049" v="3406" actId="3680"/>
          <ac:spMkLst>
            <pc:docMk/>
            <pc:sldMk cId="567318741" sldId="1276"/>
            <ac:spMk id="3" creationId="{FE9807D4-CEC5-4BEE-946E-849E55084D7C}"/>
          </ac:spMkLst>
        </pc:spChg>
        <pc:graphicFrameChg chg="add mod ord modGraphic">
          <ac:chgData name="Herzberg, Amir" userId="065951d4-4781-441f-ab30-2019f0b03826" providerId="ADAL" clId="{308CA879-B2B9-4610-A3AA-F7BB8C7B8B4A}" dt="2020-11-05T01:40:31.397" v="7596" actId="20577"/>
          <ac:graphicFrameMkLst>
            <pc:docMk/>
            <pc:sldMk cId="567318741" sldId="1276"/>
            <ac:graphicFrameMk id="6" creationId="{CD815F41-D3FE-48D0-8BA2-258831414109}"/>
          </ac:graphicFrameMkLst>
        </pc:graphicFrameChg>
      </pc:sldChg>
      <pc:sldChg chg="modSp new mod modAnim">
        <pc:chgData name="Herzberg, Amir" userId="065951d4-4781-441f-ab30-2019f0b03826" providerId="ADAL" clId="{308CA879-B2B9-4610-A3AA-F7BB8C7B8B4A}" dt="2020-11-08T00:15:54.537" v="12714"/>
        <pc:sldMkLst>
          <pc:docMk/>
          <pc:sldMk cId="1258365548" sldId="1277"/>
        </pc:sldMkLst>
        <pc:spChg chg="mod">
          <ac:chgData name="Herzberg, Amir" userId="065951d4-4781-441f-ab30-2019f0b03826" providerId="ADAL" clId="{308CA879-B2B9-4610-A3AA-F7BB8C7B8B4A}" dt="2020-11-08T00:14:24.578" v="12679" actId="20577"/>
          <ac:spMkLst>
            <pc:docMk/>
            <pc:sldMk cId="1258365548" sldId="1277"/>
            <ac:spMk id="2" creationId="{18A9160B-0C4C-4CF8-B2FD-9EBAAEE78789}"/>
          </ac:spMkLst>
        </pc:spChg>
        <pc:spChg chg="mod">
          <ac:chgData name="Herzberg, Amir" userId="065951d4-4781-441f-ab30-2019f0b03826" providerId="ADAL" clId="{308CA879-B2B9-4610-A3AA-F7BB8C7B8B4A}" dt="2020-11-08T00:15:49.433" v="12713" actId="14"/>
          <ac:spMkLst>
            <pc:docMk/>
            <pc:sldMk cId="1258365548" sldId="1277"/>
            <ac:spMk id="3" creationId="{3331DA8A-4E48-41C6-8609-7EBDE7996EC5}"/>
          </ac:spMkLst>
        </pc:spChg>
      </pc:sldChg>
      <pc:sldChg chg="modSp add del mod ord">
        <pc:chgData name="Herzberg, Amir" userId="065951d4-4781-441f-ab30-2019f0b03826" providerId="ADAL" clId="{308CA879-B2B9-4610-A3AA-F7BB8C7B8B4A}" dt="2020-11-04T18:50:57.327" v="4616" actId="47"/>
        <pc:sldMkLst>
          <pc:docMk/>
          <pc:sldMk cId="4001915969" sldId="1277"/>
        </pc:sldMkLst>
        <pc:spChg chg="mod">
          <ac:chgData name="Herzberg, Amir" userId="065951d4-4781-441f-ab30-2019f0b03826" providerId="ADAL" clId="{308CA879-B2B9-4610-A3AA-F7BB8C7B8B4A}" dt="2020-11-04T18:50:25.030" v="4611" actId="21"/>
          <ac:spMkLst>
            <pc:docMk/>
            <pc:sldMk cId="4001915969" sldId="1277"/>
            <ac:spMk id="3" creationId="{B57D707D-A545-41D5-8A04-8253A9E7EEA5}"/>
          </ac:spMkLst>
        </pc:spChg>
      </pc:sldChg>
      <pc:sldChg chg="modSp add del mod">
        <pc:chgData name="Herzberg, Amir" userId="065951d4-4781-441f-ab30-2019f0b03826" providerId="ADAL" clId="{308CA879-B2B9-4610-A3AA-F7BB8C7B8B4A}" dt="2020-11-08T00:14:47.164" v="12680" actId="47"/>
        <pc:sldMkLst>
          <pc:docMk/>
          <pc:sldMk cId="231433014" sldId="1278"/>
        </pc:sldMkLst>
        <pc:spChg chg="mod">
          <ac:chgData name="Herzberg, Amir" userId="065951d4-4781-441f-ab30-2019f0b03826" providerId="ADAL" clId="{308CA879-B2B9-4610-A3AA-F7BB8C7B8B4A}" dt="2020-11-07T22:47:50.870" v="11550" actId="21"/>
          <ac:spMkLst>
            <pc:docMk/>
            <pc:sldMk cId="231433014" sldId="1278"/>
            <ac:spMk id="3" creationId="{3331DA8A-4E48-41C6-8609-7EBDE7996EC5}"/>
          </ac:spMkLst>
        </pc:spChg>
      </pc:sldChg>
      <pc:sldChg chg="modSp add del mod">
        <pc:chgData name="Herzberg, Amir" userId="065951d4-4781-441f-ab30-2019f0b03826" providerId="ADAL" clId="{308CA879-B2B9-4610-A3AA-F7BB8C7B8B4A}" dt="2020-11-05T02:39:45.711" v="8734" actId="47"/>
        <pc:sldMkLst>
          <pc:docMk/>
          <pc:sldMk cId="1258532393" sldId="1279"/>
        </pc:sldMkLst>
        <pc:spChg chg="mod">
          <ac:chgData name="Herzberg, Amir" userId="065951d4-4781-441f-ab30-2019f0b03826" providerId="ADAL" clId="{308CA879-B2B9-4610-A3AA-F7BB8C7B8B4A}" dt="2020-11-04T19:56:21.114" v="7018" actId="113"/>
          <ac:spMkLst>
            <pc:docMk/>
            <pc:sldMk cId="1258532393" sldId="1279"/>
            <ac:spMk id="3" creationId="{00000000-0000-0000-0000-000000000000}"/>
          </ac:spMkLst>
        </pc:spChg>
      </pc:sldChg>
      <pc:sldChg chg="modSp new del mod ord">
        <pc:chgData name="Herzberg, Amir" userId="065951d4-4781-441f-ab30-2019f0b03826" providerId="ADAL" clId="{308CA879-B2B9-4610-A3AA-F7BB8C7B8B4A}" dt="2020-11-04T20:59:48.180" v="7298" actId="47"/>
        <pc:sldMkLst>
          <pc:docMk/>
          <pc:sldMk cId="590193186" sldId="1280"/>
        </pc:sldMkLst>
        <pc:spChg chg="mod">
          <ac:chgData name="Herzberg, Amir" userId="065951d4-4781-441f-ab30-2019f0b03826" providerId="ADAL" clId="{308CA879-B2B9-4610-A3AA-F7BB8C7B8B4A}" dt="2020-11-04T20:55:36.690" v="7207" actId="20577"/>
          <ac:spMkLst>
            <pc:docMk/>
            <pc:sldMk cId="590193186" sldId="1280"/>
            <ac:spMk id="2" creationId="{9FA5FFF9-471A-44A1-AD40-74947A817DE5}"/>
          </ac:spMkLst>
        </pc:spChg>
        <pc:spChg chg="mod">
          <ac:chgData name="Herzberg, Amir" userId="065951d4-4781-441f-ab30-2019f0b03826" providerId="ADAL" clId="{308CA879-B2B9-4610-A3AA-F7BB8C7B8B4A}" dt="2020-11-04T20:59:04.908" v="7278" actId="20577"/>
          <ac:spMkLst>
            <pc:docMk/>
            <pc:sldMk cId="590193186" sldId="1280"/>
            <ac:spMk id="3" creationId="{34B3AE17-C346-4396-9975-695413955F16}"/>
          </ac:spMkLst>
        </pc:spChg>
      </pc:sldChg>
      <pc:sldChg chg="addSp modSp new mod ord">
        <pc:chgData name="Herzberg, Amir" userId="065951d4-4781-441f-ab30-2019f0b03826" providerId="ADAL" clId="{308CA879-B2B9-4610-A3AA-F7BB8C7B8B4A}" dt="2020-11-04T20:56:42.106" v="7216"/>
        <pc:sldMkLst>
          <pc:docMk/>
          <pc:sldMk cId="4180666037" sldId="1281"/>
        </pc:sldMkLst>
        <pc:spChg chg="mod">
          <ac:chgData name="Herzberg, Amir" userId="065951d4-4781-441f-ab30-2019f0b03826" providerId="ADAL" clId="{308CA879-B2B9-4610-A3AA-F7BB8C7B8B4A}" dt="2020-11-04T20:56:26.999" v="7214"/>
          <ac:spMkLst>
            <pc:docMk/>
            <pc:sldMk cId="4180666037" sldId="1281"/>
            <ac:spMk id="2" creationId="{A8392317-5077-493B-9C45-AFD65A7C59FE}"/>
          </ac:spMkLst>
        </pc:spChg>
        <pc:picChg chg="add mod">
          <ac:chgData name="Herzberg, Amir" userId="065951d4-4781-441f-ab30-2019f0b03826" providerId="ADAL" clId="{308CA879-B2B9-4610-A3AA-F7BB8C7B8B4A}" dt="2020-11-04T20:56:16.333" v="7213" actId="14100"/>
          <ac:picMkLst>
            <pc:docMk/>
            <pc:sldMk cId="4180666037" sldId="1281"/>
            <ac:picMk id="6" creationId="{0E644677-C8D3-4C86-9F68-E8D7E740E711}"/>
          </ac:picMkLst>
        </pc:picChg>
      </pc:sldChg>
      <pc:sldChg chg="addSp modSp new mod">
        <pc:chgData name="Herzberg, Amir" userId="065951d4-4781-441f-ab30-2019f0b03826" providerId="ADAL" clId="{308CA879-B2B9-4610-A3AA-F7BB8C7B8B4A}" dt="2020-11-04T20:58:24.934" v="7239" actId="14100"/>
        <pc:sldMkLst>
          <pc:docMk/>
          <pc:sldMk cId="3363645264" sldId="1282"/>
        </pc:sldMkLst>
        <pc:spChg chg="mod">
          <ac:chgData name="Herzberg, Amir" userId="065951d4-4781-441f-ab30-2019f0b03826" providerId="ADAL" clId="{308CA879-B2B9-4610-A3AA-F7BB8C7B8B4A}" dt="2020-11-04T20:58:13.946" v="7237" actId="20577"/>
          <ac:spMkLst>
            <pc:docMk/>
            <pc:sldMk cId="3363645264" sldId="1282"/>
            <ac:spMk id="2" creationId="{6972A1FF-EA61-4548-BF01-B8E679CD3540}"/>
          </ac:spMkLst>
        </pc:spChg>
        <pc:picChg chg="add mod">
          <ac:chgData name="Herzberg, Amir" userId="065951d4-4781-441f-ab30-2019f0b03826" providerId="ADAL" clId="{308CA879-B2B9-4610-A3AA-F7BB8C7B8B4A}" dt="2020-11-04T20:58:24.934" v="7239" actId="14100"/>
          <ac:picMkLst>
            <pc:docMk/>
            <pc:sldMk cId="3363645264" sldId="1282"/>
            <ac:picMk id="6" creationId="{5D6A768A-F4B6-47ED-8E3F-B7E3CD47C8CD}"/>
          </ac:picMkLst>
        </pc:picChg>
      </pc:sldChg>
      <pc:sldChg chg="modSp add mod">
        <pc:chgData name="Herzberg, Amir" userId="065951d4-4781-441f-ab30-2019f0b03826" providerId="ADAL" clId="{308CA879-B2B9-4610-A3AA-F7BB8C7B8B4A}" dt="2020-11-05T13:07:34.584" v="9417"/>
        <pc:sldMkLst>
          <pc:docMk/>
          <pc:sldMk cId="1797465976" sldId="1283"/>
        </pc:sldMkLst>
        <pc:spChg chg="mod">
          <ac:chgData name="Herzberg, Amir" userId="065951d4-4781-441f-ab30-2019f0b03826" providerId="ADAL" clId="{308CA879-B2B9-4610-A3AA-F7BB8C7B8B4A}" dt="2020-11-05T13:07:34.584" v="9417"/>
          <ac:spMkLst>
            <pc:docMk/>
            <pc:sldMk cId="1797465976" sldId="1283"/>
            <ac:spMk id="3" creationId="{00000000-0000-0000-0000-000000000000}"/>
          </ac:spMkLst>
        </pc:spChg>
      </pc:sldChg>
      <pc:sldChg chg="modSp add mod">
        <pc:chgData name="Herzberg, Amir" userId="065951d4-4781-441f-ab30-2019f0b03826" providerId="ADAL" clId="{308CA879-B2B9-4610-A3AA-F7BB8C7B8B4A}" dt="2020-11-05T13:07:34.584" v="9417"/>
        <pc:sldMkLst>
          <pc:docMk/>
          <pc:sldMk cId="3672170433" sldId="1284"/>
        </pc:sldMkLst>
        <pc:spChg chg="mod">
          <ac:chgData name="Herzberg, Amir" userId="065951d4-4781-441f-ab30-2019f0b03826" providerId="ADAL" clId="{308CA879-B2B9-4610-A3AA-F7BB8C7B8B4A}" dt="2020-11-05T13:07:34.584" v="9417"/>
          <ac:spMkLst>
            <pc:docMk/>
            <pc:sldMk cId="3672170433" sldId="1284"/>
            <ac:spMk id="3" creationId="{00000000-0000-0000-0000-000000000000}"/>
          </ac:spMkLst>
        </pc:spChg>
      </pc:sldChg>
      <pc:sldChg chg="modSp add mod">
        <pc:chgData name="Herzberg, Amir" userId="065951d4-4781-441f-ab30-2019f0b03826" providerId="ADAL" clId="{308CA879-B2B9-4610-A3AA-F7BB8C7B8B4A}" dt="2020-11-05T13:07:34.584" v="9417"/>
        <pc:sldMkLst>
          <pc:docMk/>
          <pc:sldMk cId="932550686" sldId="1285"/>
        </pc:sldMkLst>
        <pc:spChg chg="mod">
          <ac:chgData name="Herzberg, Amir" userId="065951d4-4781-441f-ab30-2019f0b03826" providerId="ADAL" clId="{308CA879-B2B9-4610-A3AA-F7BB8C7B8B4A}" dt="2020-11-05T13:07:34.584" v="9417"/>
          <ac:spMkLst>
            <pc:docMk/>
            <pc:sldMk cId="932550686" sldId="1285"/>
            <ac:spMk id="3" creationId="{00000000-0000-0000-0000-000000000000}"/>
          </ac:spMkLst>
        </pc:spChg>
      </pc:sldChg>
      <pc:sldChg chg="modSp new mod ord">
        <pc:chgData name="Herzberg, Amir" userId="065951d4-4781-441f-ab30-2019f0b03826" providerId="ADAL" clId="{308CA879-B2B9-4610-A3AA-F7BB8C7B8B4A}" dt="2020-11-05T13:20:16.311" v="10271" actId="313"/>
        <pc:sldMkLst>
          <pc:docMk/>
          <pc:sldMk cId="252914018" sldId="1286"/>
        </pc:sldMkLst>
        <pc:spChg chg="mod">
          <ac:chgData name="Herzberg, Amir" userId="065951d4-4781-441f-ab30-2019f0b03826" providerId="ADAL" clId="{308CA879-B2B9-4610-A3AA-F7BB8C7B8B4A}" dt="2020-11-05T13:15:30.112" v="9600" actId="20577"/>
          <ac:spMkLst>
            <pc:docMk/>
            <pc:sldMk cId="252914018" sldId="1286"/>
            <ac:spMk id="2" creationId="{BD350786-197E-4D47-9FA8-4DAF5D50E9DE}"/>
          </ac:spMkLst>
        </pc:spChg>
        <pc:spChg chg="mod">
          <ac:chgData name="Herzberg, Amir" userId="065951d4-4781-441f-ab30-2019f0b03826" providerId="ADAL" clId="{308CA879-B2B9-4610-A3AA-F7BB8C7B8B4A}" dt="2020-11-05T13:20:16.311" v="10271" actId="313"/>
          <ac:spMkLst>
            <pc:docMk/>
            <pc:sldMk cId="252914018" sldId="1286"/>
            <ac:spMk id="3" creationId="{7EFD7C0B-103D-4B37-99CB-CDF8C890BE24}"/>
          </ac:spMkLst>
        </pc:spChg>
      </pc:sldChg>
      <pc:sldChg chg="addSp modSp new mod modClrScheme chgLayout">
        <pc:chgData name="Herzberg, Amir" userId="065951d4-4781-441f-ab30-2019f0b03826" providerId="ADAL" clId="{308CA879-B2B9-4610-A3AA-F7BB8C7B8B4A}" dt="2020-11-06T01:34:30.481" v="10778" actId="20577"/>
        <pc:sldMkLst>
          <pc:docMk/>
          <pc:sldMk cId="1185617154" sldId="1287"/>
        </pc:sldMkLst>
        <pc:spChg chg="mod ord">
          <ac:chgData name="Herzberg, Amir" userId="065951d4-4781-441f-ab30-2019f0b03826" providerId="ADAL" clId="{308CA879-B2B9-4610-A3AA-F7BB8C7B8B4A}" dt="2020-11-05T23:22:51.286" v="10665" actId="20577"/>
          <ac:spMkLst>
            <pc:docMk/>
            <pc:sldMk cId="1185617154" sldId="1287"/>
            <ac:spMk id="2" creationId="{A1ACEFEC-A530-40B6-89C6-F9E41BD3F2F8}"/>
          </ac:spMkLst>
        </pc:spChg>
        <pc:spChg chg="mod ord">
          <ac:chgData name="Herzberg, Amir" userId="065951d4-4781-441f-ab30-2019f0b03826" providerId="ADAL" clId="{308CA879-B2B9-4610-A3AA-F7BB8C7B8B4A}" dt="2020-11-05T14:09:55.060" v="10386" actId="700"/>
          <ac:spMkLst>
            <pc:docMk/>
            <pc:sldMk cId="1185617154" sldId="1287"/>
            <ac:spMk id="3" creationId="{FE1F6D45-720F-44A5-B37A-44BB26DB7B04}"/>
          </ac:spMkLst>
        </pc:spChg>
        <pc:spChg chg="mod ord">
          <ac:chgData name="Herzberg, Amir" userId="065951d4-4781-441f-ab30-2019f0b03826" providerId="ADAL" clId="{308CA879-B2B9-4610-A3AA-F7BB8C7B8B4A}" dt="2020-11-05T14:09:55.060" v="10386" actId="700"/>
          <ac:spMkLst>
            <pc:docMk/>
            <pc:sldMk cId="1185617154" sldId="1287"/>
            <ac:spMk id="4" creationId="{A66F427D-6A1B-4A4D-AD89-66B000216074}"/>
          </ac:spMkLst>
        </pc:spChg>
        <pc:spChg chg="add mod ord">
          <ac:chgData name="Herzberg, Amir" userId="065951d4-4781-441f-ab30-2019f0b03826" providerId="ADAL" clId="{308CA879-B2B9-4610-A3AA-F7BB8C7B8B4A}" dt="2020-11-06T01:34:30.481" v="10778" actId="20577"/>
          <ac:spMkLst>
            <pc:docMk/>
            <pc:sldMk cId="1185617154" sldId="1287"/>
            <ac:spMk id="5" creationId="{A115D9A4-4B2F-4B2C-87EE-475BBF3DAE6B}"/>
          </ac:spMkLst>
        </pc:spChg>
        <pc:picChg chg="add mod">
          <ac:chgData name="Herzberg, Amir" userId="065951d4-4781-441f-ab30-2019f0b03826" providerId="ADAL" clId="{308CA879-B2B9-4610-A3AA-F7BB8C7B8B4A}" dt="2020-11-05T14:27:24.911" v="10659" actId="14100"/>
          <ac:picMkLst>
            <pc:docMk/>
            <pc:sldMk cId="1185617154" sldId="1287"/>
            <ac:picMk id="7" creationId="{FA98C5EF-7172-4044-8E36-645F4D5B2501}"/>
          </ac:picMkLst>
        </pc:picChg>
      </pc:sldChg>
      <pc:sldChg chg="new del">
        <pc:chgData name="Herzberg, Amir" userId="065951d4-4781-441f-ab30-2019f0b03826" providerId="ADAL" clId="{308CA879-B2B9-4610-A3AA-F7BB8C7B8B4A}" dt="2020-11-05T23:23:01.792" v="10667" actId="47"/>
        <pc:sldMkLst>
          <pc:docMk/>
          <pc:sldMk cId="843100928" sldId="1288"/>
        </pc:sldMkLst>
      </pc:sldChg>
      <pc:sldChg chg="addSp delSp modSp add mod">
        <pc:chgData name="Herzberg, Amir" userId="065951d4-4781-441f-ab30-2019f0b03826" providerId="ADAL" clId="{308CA879-B2B9-4610-A3AA-F7BB8C7B8B4A}" dt="2020-11-07T17:29:28.812" v="10898" actId="6549"/>
        <pc:sldMkLst>
          <pc:docMk/>
          <pc:sldMk cId="898967078" sldId="1289"/>
        </pc:sldMkLst>
        <pc:spChg chg="mod">
          <ac:chgData name="Herzberg, Amir" userId="065951d4-4781-441f-ab30-2019f0b03826" providerId="ADAL" clId="{308CA879-B2B9-4610-A3AA-F7BB8C7B8B4A}" dt="2020-11-07T17:29:13.983" v="10883" actId="404"/>
          <ac:spMkLst>
            <pc:docMk/>
            <pc:sldMk cId="898967078" sldId="1289"/>
            <ac:spMk id="2" creationId="{A1ACEFEC-A530-40B6-89C6-F9E41BD3F2F8}"/>
          </ac:spMkLst>
        </pc:spChg>
        <pc:spChg chg="mod">
          <ac:chgData name="Herzberg, Amir" userId="065951d4-4781-441f-ab30-2019f0b03826" providerId="ADAL" clId="{308CA879-B2B9-4610-A3AA-F7BB8C7B8B4A}" dt="2020-11-07T17:29:28.812" v="10898" actId="6549"/>
          <ac:spMkLst>
            <pc:docMk/>
            <pc:sldMk cId="898967078" sldId="1289"/>
            <ac:spMk id="5" creationId="{A115D9A4-4B2F-4B2C-87EE-475BBF3DAE6B}"/>
          </ac:spMkLst>
        </pc:spChg>
        <pc:picChg chg="del">
          <ac:chgData name="Herzberg, Amir" userId="065951d4-4781-441f-ab30-2019f0b03826" providerId="ADAL" clId="{308CA879-B2B9-4610-A3AA-F7BB8C7B8B4A}" dt="2020-11-06T01:32:36.851" v="10669" actId="478"/>
          <ac:picMkLst>
            <pc:docMk/>
            <pc:sldMk cId="898967078" sldId="1289"/>
            <ac:picMk id="7" creationId="{FA98C5EF-7172-4044-8E36-645F4D5B2501}"/>
          </ac:picMkLst>
        </pc:picChg>
        <pc:picChg chg="add mod">
          <ac:chgData name="Herzberg, Amir" userId="065951d4-4781-441f-ab30-2019f0b03826" providerId="ADAL" clId="{308CA879-B2B9-4610-A3AA-F7BB8C7B8B4A}" dt="2020-11-06T01:36:03.424" v="10870" actId="1076"/>
          <ac:picMkLst>
            <pc:docMk/>
            <pc:sldMk cId="898967078" sldId="1289"/>
            <ac:picMk id="8" creationId="{154B33C9-B9C5-41A3-9E9D-31F201A3227A}"/>
          </ac:picMkLst>
        </pc:picChg>
      </pc:sldChg>
      <pc:sldChg chg="modSp new mod">
        <pc:chgData name="Herzberg, Amir" userId="065951d4-4781-441f-ab30-2019f0b03826" providerId="ADAL" clId="{308CA879-B2B9-4610-A3AA-F7BB8C7B8B4A}" dt="2020-11-07T22:55:47.213" v="12092" actId="5793"/>
        <pc:sldMkLst>
          <pc:docMk/>
          <pc:sldMk cId="2965730845" sldId="1290"/>
        </pc:sldMkLst>
        <pc:spChg chg="mod">
          <ac:chgData name="Herzberg, Amir" userId="065951d4-4781-441f-ab30-2019f0b03826" providerId="ADAL" clId="{308CA879-B2B9-4610-A3AA-F7BB8C7B8B4A}" dt="2020-11-07T22:52:48.168" v="11816" actId="20577"/>
          <ac:spMkLst>
            <pc:docMk/>
            <pc:sldMk cId="2965730845" sldId="1290"/>
            <ac:spMk id="2" creationId="{4AD366A0-3233-44DD-B729-AA53EC77F4AE}"/>
          </ac:spMkLst>
        </pc:spChg>
        <pc:spChg chg="mod">
          <ac:chgData name="Herzberg, Amir" userId="065951d4-4781-441f-ab30-2019f0b03826" providerId="ADAL" clId="{308CA879-B2B9-4610-A3AA-F7BB8C7B8B4A}" dt="2020-11-07T22:55:47.213" v="12092" actId="5793"/>
          <ac:spMkLst>
            <pc:docMk/>
            <pc:sldMk cId="2965730845" sldId="1290"/>
            <ac:spMk id="3" creationId="{54A6952D-9511-4949-89C2-61C051457258}"/>
          </ac:spMkLst>
        </pc:spChg>
      </pc:sldChg>
      <pc:sldChg chg="modSp add del mod modAnim chgLayout">
        <pc:chgData name="Herzberg, Amir" userId="065951d4-4781-441f-ab30-2019f0b03826" providerId="ADAL" clId="{308CA879-B2B9-4610-A3AA-F7BB8C7B8B4A}" dt="2020-11-09T17:46:52.798" v="17497" actId="47"/>
        <pc:sldMkLst>
          <pc:docMk/>
          <pc:sldMk cId="912459926" sldId="1291"/>
        </pc:sldMkLst>
        <pc:spChg chg="mod ord">
          <ac:chgData name="Herzberg, Amir" userId="065951d4-4781-441f-ab30-2019f0b03826" providerId="ADAL" clId="{308CA879-B2B9-4610-A3AA-F7BB8C7B8B4A}" dt="2020-11-09T16:28:50.234" v="16203" actId="700"/>
          <ac:spMkLst>
            <pc:docMk/>
            <pc:sldMk cId="912459926" sldId="1291"/>
            <ac:spMk id="2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9T16:28:50.234" v="16203" actId="700"/>
          <ac:spMkLst>
            <pc:docMk/>
            <pc:sldMk cId="912459926" sldId="1291"/>
            <ac:spMk id="7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9T16:28:50.234" v="16203" actId="700"/>
          <ac:spMkLst>
            <pc:docMk/>
            <pc:sldMk cId="912459926" sldId="1291"/>
            <ac:spMk id="50178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9T16:28:50.234" v="16203" actId="700"/>
          <ac:spMkLst>
            <pc:docMk/>
            <pc:sldMk cId="912459926" sldId="1291"/>
            <ac:spMk id="50180" creationId="{00000000-0000-0000-0000-000000000000}"/>
          </ac:spMkLst>
        </pc:spChg>
      </pc:sldChg>
      <pc:sldChg chg="addSp delSp modSp new mod">
        <pc:chgData name="Herzberg, Amir" userId="065951d4-4781-441f-ab30-2019f0b03826" providerId="ADAL" clId="{308CA879-B2B9-4610-A3AA-F7BB8C7B8B4A}" dt="2020-11-16T04:21:13.508" v="34071" actId="1076"/>
        <pc:sldMkLst>
          <pc:docMk/>
          <pc:sldMk cId="1559166472" sldId="1291"/>
        </pc:sldMkLst>
        <pc:spChg chg="mod">
          <ac:chgData name="Herzberg, Amir" userId="065951d4-4781-441f-ab30-2019f0b03826" providerId="ADAL" clId="{308CA879-B2B9-4610-A3AA-F7BB8C7B8B4A}" dt="2020-11-16T00:41:31.243" v="33957"/>
          <ac:spMkLst>
            <pc:docMk/>
            <pc:sldMk cId="1559166472" sldId="1291"/>
            <ac:spMk id="2" creationId="{923617BB-B97B-4922-841A-9F35CCBCFCC2}"/>
          </ac:spMkLst>
        </pc:spChg>
        <pc:spChg chg="del mod">
          <ac:chgData name="Herzberg, Amir" userId="065951d4-4781-441f-ab30-2019f0b03826" providerId="ADAL" clId="{308CA879-B2B9-4610-A3AA-F7BB8C7B8B4A}" dt="2020-11-16T04:21:00.705" v="34066" actId="478"/>
          <ac:spMkLst>
            <pc:docMk/>
            <pc:sldMk cId="1559166472" sldId="1291"/>
            <ac:spMk id="3" creationId="{8A74D99F-BCE7-4A90-BDE0-92C662207DF5}"/>
          </ac:spMkLst>
        </pc:spChg>
        <pc:picChg chg="add del mod">
          <ac:chgData name="Herzberg, Amir" userId="065951d4-4781-441f-ab30-2019f0b03826" providerId="ADAL" clId="{308CA879-B2B9-4610-A3AA-F7BB8C7B8B4A}" dt="2020-11-10T02:42:45.872" v="19213" actId="478"/>
          <ac:picMkLst>
            <pc:docMk/>
            <pc:sldMk cId="1559166472" sldId="1291"/>
            <ac:picMk id="7" creationId="{C2C099A4-2C31-435B-9FA1-B5F53ACFDC9B}"/>
          </ac:picMkLst>
        </pc:picChg>
        <pc:picChg chg="add mod">
          <ac:chgData name="Herzberg, Amir" userId="065951d4-4781-441f-ab30-2019f0b03826" providerId="ADAL" clId="{308CA879-B2B9-4610-A3AA-F7BB8C7B8B4A}" dt="2020-11-16T04:21:13.508" v="34071" actId="1076"/>
          <ac:picMkLst>
            <pc:docMk/>
            <pc:sldMk cId="1559166472" sldId="1291"/>
            <ac:picMk id="9" creationId="{56624A1A-F6B1-4160-A45D-C01E2C3DDEF1}"/>
          </ac:picMkLst>
        </pc:picChg>
      </pc:sldChg>
      <pc:sldChg chg="modSp add del mod ord">
        <pc:chgData name="Herzberg, Amir" userId="065951d4-4781-441f-ab30-2019f0b03826" providerId="ADAL" clId="{308CA879-B2B9-4610-A3AA-F7BB8C7B8B4A}" dt="2020-11-09T20:41:24.641" v="17687" actId="47"/>
        <pc:sldMkLst>
          <pc:docMk/>
          <pc:sldMk cId="1619919697" sldId="1292"/>
        </pc:sldMkLst>
        <pc:spChg chg="mod">
          <ac:chgData name="Herzberg, Amir" userId="065951d4-4781-441f-ab30-2019f0b03826" providerId="ADAL" clId="{308CA879-B2B9-4610-A3AA-F7BB8C7B8B4A}" dt="2020-11-09T19:00:47.707" v="17501" actId="14"/>
          <ac:spMkLst>
            <pc:docMk/>
            <pc:sldMk cId="1619919697" sldId="1292"/>
            <ac:spMk id="5" creationId="{00000000-0000-0000-0000-000000000000}"/>
          </ac:spMkLst>
        </pc:spChg>
      </pc:sldChg>
      <pc:sldChg chg="addSp delSp modSp new mod">
        <pc:chgData name="Herzberg, Amir" userId="065951d4-4781-441f-ab30-2019f0b03826" providerId="ADAL" clId="{308CA879-B2B9-4610-A3AA-F7BB8C7B8B4A}" dt="2020-11-16T00:42:02.685" v="33958"/>
        <pc:sldMkLst>
          <pc:docMk/>
          <pc:sldMk cId="4273554432" sldId="1292"/>
        </pc:sldMkLst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4273554432" sldId="1292"/>
            <ac:spMk id="2" creationId="{D80B60BB-990C-4847-8948-E3A282F3FA7D}"/>
          </ac:spMkLst>
        </pc:spChg>
        <pc:picChg chg="add del mod">
          <ac:chgData name="Herzberg, Amir" userId="065951d4-4781-441f-ab30-2019f0b03826" providerId="ADAL" clId="{308CA879-B2B9-4610-A3AA-F7BB8C7B8B4A}" dt="2020-11-10T02:12:24.429" v="19022" actId="478"/>
          <ac:picMkLst>
            <pc:docMk/>
            <pc:sldMk cId="4273554432" sldId="1292"/>
            <ac:picMk id="6" creationId="{EECD880A-A282-4797-8CA6-EEACE15D9B9E}"/>
          </ac:picMkLst>
        </pc:picChg>
        <pc:picChg chg="add mod">
          <ac:chgData name="Herzberg, Amir" userId="065951d4-4781-441f-ab30-2019f0b03826" providerId="ADAL" clId="{308CA879-B2B9-4610-A3AA-F7BB8C7B8B4A}" dt="2020-11-10T02:12:44.396" v="19026" actId="1076"/>
          <ac:picMkLst>
            <pc:docMk/>
            <pc:sldMk cId="4273554432" sldId="1292"/>
            <ac:picMk id="8" creationId="{3A0101E4-8A96-4758-8D9C-2A32A31F4AEC}"/>
          </ac:picMkLst>
        </pc:picChg>
      </pc:sldChg>
      <pc:sldChg chg="addSp delSp modSp add del mod ord modClrScheme modAnim chgLayout">
        <pc:chgData name="Herzberg, Amir" userId="065951d4-4781-441f-ab30-2019f0b03826" providerId="ADAL" clId="{308CA879-B2B9-4610-A3AA-F7BB8C7B8B4A}" dt="2020-11-15T01:45:36.691" v="31734" actId="47"/>
        <pc:sldMkLst>
          <pc:docMk/>
          <pc:sldMk cId="1403895259" sldId="1293"/>
        </pc:sldMkLst>
        <pc:spChg chg="mod ord">
          <ac:chgData name="Herzberg, Amir" userId="065951d4-4781-441f-ab30-2019f0b03826" providerId="ADAL" clId="{308CA879-B2B9-4610-A3AA-F7BB8C7B8B4A}" dt="2020-11-10T11:45:03.152" v="19554" actId="26606"/>
          <ac:spMkLst>
            <pc:docMk/>
            <pc:sldMk cId="1403895259" sldId="1293"/>
            <ac:spMk id="2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10T11:45:03.152" v="19554" actId="26606"/>
          <ac:spMkLst>
            <pc:docMk/>
            <pc:sldMk cId="1403895259" sldId="1293"/>
            <ac:spMk id="3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14T16:51:55.264" v="28053"/>
          <ac:spMkLst>
            <pc:docMk/>
            <pc:sldMk cId="1403895259" sldId="1293"/>
            <ac:spMk id="4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11T12:34:31.290" v="25000" actId="1076"/>
          <ac:spMkLst>
            <pc:docMk/>
            <pc:sldMk cId="1403895259" sldId="1293"/>
            <ac:spMk id="5" creationId="{00000000-0000-0000-0000-000000000000}"/>
          </ac:spMkLst>
        </pc:spChg>
        <pc:spChg chg="add del mod">
          <ac:chgData name="Herzberg, Amir" userId="065951d4-4781-441f-ab30-2019f0b03826" providerId="ADAL" clId="{308CA879-B2B9-4610-A3AA-F7BB8C7B8B4A}" dt="2020-11-10T11:45:13.081" v="19555" actId="478"/>
          <ac:spMkLst>
            <pc:docMk/>
            <pc:sldMk cId="1403895259" sldId="1293"/>
            <ac:spMk id="10" creationId="{DF777E7A-BE10-43DF-AE55-A59B317268BD}"/>
          </ac:spMkLst>
        </pc:spChg>
        <pc:picChg chg="add del mod">
          <ac:chgData name="Herzberg, Amir" userId="065951d4-4781-441f-ab30-2019f0b03826" providerId="ADAL" clId="{308CA879-B2B9-4610-A3AA-F7BB8C7B8B4A}" dt="2020-11-14T02:43:20.136" v="26604" actId="478"/>
          <ac:picMkLst>
            <pc:docMk/>
            <pc:sldMk cId="1403895259" sldId="1293"/>
            <ac:picMk id="7" creationId="{9BFCC284-2A25-4052-8578-23DDEECADBA6}"/>
          </ac:picMkLst>
        </pc:picChg>
        <pc:picChg chg="add mod">
          <ac:chgData name="Herzberg, Amir" userId="065951d4-4781-441f-ab30-2019f0b03826" providerId="ADAL" clId="{308CA879-B2B9-4610-A3AA-F7BB8C7B8B4A}" dt="2020-11-14T02:43:36.042" v="26609" actId="1076"/>
          <ac:picMkLst>
            <pc:docMk/>
            <pc:sldMk cId="1403895259" sldId="1293"/>
            <ac:picMk id="8" creationId="{C7F9AA01-9489-45F1-AFCF-E2DA596F1975}"/>
          </ac:picMkLst>
        </pc:picChg>
      </pc:sldChg>
      <pc:sldChg chg="delSp modSp add mod modAnim">
        <pc:chgData name="Herzberg, Amir" userId="065951d4-4781-441f-ab30-2019f0b03826" providerId="ADAL" clId="{308CA879-B2B9-4610-A3AA-F7BB8C7B8B4A}" dt="2020-11-16T00:42:02.685" v="33958"/>
        <pc:sldMkLst>
          <pc:docMk/>
          <pc:sldMk cId="1196687707" sldId="1294"/>
        </pc:sldMkLst>
        <pc:spChg chg="del">
          <ac:chgData name="Herzberg, Amir" userId="065951d4-4781-441f-ab30-2019f0b03826" providerId="ADAL" clId="{308CA879-B2B9-4610-A3AA-F7BB8C7B8B4A}" dt="2020-11-10T12:53:39.315" v="21006" actId="478"/>
          <ac:spMkLst>
            <pc:docMk/>
            <pc:sldMk cId="1196687707" sldId="1294"/>
            <ac:spMk id="3" creationId="{8E2F5813-0FB8-4085-BDB1-26EC031C1CF5}"/>
          </ac:spMkLst>
        </pc:spChg>
        <pc:spChg chg="mod">
          <ac:chgData name="Herzberg, Amir" userId="065951d4-4781-441f-ab30-2019f0b03826" providerId="ADAL" clId="{308CA879-B2B9-4610-A3AA-F7BB8C7B8B4A}" dt="2020-11-10T12:05:57.795" v="20208" actId="20577"/>
          <ac:spMkLst>
            <pc:docMk/>
            <pc:sldMk cId="1196687707" sldId="1294"/>
            <ac:spMk id="50178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1196687707" sldId="1294"/>
            <ac:spMk id="50180" creationId="{00000000-0000-0000-0000-000000000000}"/>
          </ac:spMkLst>
        </pc:spChg>
      </pc:sldChg>
      <pc:sldChg chg="addSp modSp new mod">
        <pc:chgData name="Herzberg, Amir" userId="065951d4-4781-441f-ab30-2019f0b03826" providerId="ADAL" clId="{308CA879-B2B9-4610-A3AA-F7BB8C7B8B4A}" dt="2020-11-16T00:42:02.685" v="33958"/>
        <pc:sldMkLst>
          <pc:docMk/>
          <pc:sldMk cId="2564530936" sldId="1295"/>
        </pc:sldMkLst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2564530936" sldId="1295"/>
            <ac:spMk id="2" creationId="{2347EFEE-7868-479A-B9C7-1D130ACC84D0}"/>
          </ac:spMkLst>
        </pc:spChg>
        <pc:picChg chg="add mod">
          <ac:chgData name="Herzberg, Amir" userId="065951d4-4781-441f-ab30-2019f0b03826" providerId="ADAL" clId="{308CA879-B2B9-4610-A3AA-F7BB8C7B8B4A}" dt="2020-11-11T05:13:20.451" v="23361" actId="1076"/>
          <ac:picMkLst>
            <pc:docMk/>
            <pc:sldMk cId="2564530936" sldId="1295"/>
            <ac:picMk id="6" creationId="{4146AFA8-1E06-49DD-8D7D-4E57C3AC6EBC}"/>
          </ac:picMkLst>
        </pc:picChg>
      </pc:sldChg>
      <pc:sldChg chg="addSp modSp new mod">
        <pc:chgData name="Herzberg, Amir" userId="065951d4-4781-441f-ab30-2019f0b03826" providerId="ADAL" clId="{308CA879-B2B9-4610-A3AA-F7BB8C7B8B4A}" dt="2020-11-11T14:59:31.066" v="25240" actId="1076"/>
        <pc:sldMkLst>
          <pc:docMk/>
          <pc:sldMk cId="1206634095" sldId="1296"/>
        </pc:sldMkLst>
        <pc:spChg chg="mod">
          <ac:chgData name="Herzberg, Amir" userId="065951d4-4781-441f-ab30-2019f0b03826" providerId="ADAL" clId="{308CA879-B2B9-4610-A3AA-F7BB8C7B8B4A}" dt="2020-11-11T14:59:18.543" v="25235" actId="14100"/>
          <ac:spMkLst>
            <pc:docMk/>
            <pc:sldMk cId="1206634095" sldId="1296"/>
            <ac:spMk id="2" creationId="{F46B1237-8DC1-42DC-90C6-0AF67FF3E0F5}"/>
          </ac:spMkLst>
        </pc:spChg>
        <pc:picChg chg="add mod">
          <ac:chgData name="Herzberg, Amir" userId="065951d4-4781-441f-ab30-2019f0b03826" providerId="ADAL" clId="{308CA879-B2B9-4610-A3AA-F7BB8C7B8B4A}" dt="2020-11-11T14:59:31.066" v="25240" actId="1076"/>
          <ac:picMkLst>
            <pc:docMk/>
            <pc:sldMk cId="1206634095" sldId="1296"/>
            <ac:picMk id="6" creationId="{3276878B-E0A8-4736-835E-F23CADED018A}"/>
          </ac:picMkLst>
        </pc:picChg>
      </pc:sldChg>
      <pc:sldChg chg="modSp add mod modAnim modShow">
        <pc:chgData name="Herzberg, Amir" userId="065951d4-4781-441f-ab30-2019f0b03826" providerId="ADAL" clId="{308CA879-B2B9-4610-A3AA-F7BB8C7B8B4A}" dt="2020-11-15T01:42:07.272" v="31730" actId="20577"/>
        <pc:sldMkLst>
          <pc:docMk/>
          <pc:sldMk cId="1533930590" sldId="1297"/>
        </pc:sldMkLst>
        <pc:spChg chg="mod">
          <ac:chgData name="Herzberg, Amir" userId="065951d4-4781-441f-ab30-2019f0b03826" providerId="ADAL" clId="{308CA879-B2B9-4610-A3AA-F7BB8C7B8B4A}" dt="2020-11-15T00:48:11.576" v="28754" actId="20577"/>
          <ac:spMkLst>
            <pc:docMk/>
            <pc:sldMk cId="1533930590" sldId="1297"/>
            <ac:spMk id="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5T01:42:07.272" v="31730" actId="20577"/>
          <ac:spMkLst>
            <pc:docMk/>
            <pc:sldMk cId="1533930590" sldId="1297"/>
            <ac:spMk id="5" creationId="{00000000-0000-0000-0000-000000000000}"/>
          </ac:spMkLst>
        </pc:spChg>
      </pc:sldChg>
      <pc:sldChg chg="addSp modSp new mod">
        <pc:chgData name="Herzberg, Amir" userId="065951d4-4781-441f-ab30-2019f0b03826" providerId="ADAL" clId="{308CA879-B2B9-4610-A3AA-F7BB8C7B8B4A}" dt="2020-11-15T01:20:46.582" v="30669" actId="404"/>
        <pc:sldMkLst>
          <pc:docMk/>
          <pc:sldMk cId="1728257512" sldId="1298"/>
        </pc:sldMkLst>
        <pc:spChg chg="mod">
          <ac:chgData name="Herzberg, Amir" userId="065951d4-4781-441f-ab30-2019f0b03826" providerId="ADAL" clId="{308CA879-B2B9-4610-A3AA-F7BB8C7B8B4A}" dt="2020-11-15T01:20:46.582" v="30669" actId="404"/>
          <ac:spMkLst>
            <pc:docMk/>
            <pc:sldMk cId="1728257512" sldId="1298"/>
            <ac:spMk id="2" creationId="{176705E3-499B-4E5D-B798-242F15CF39EC}"/>
          </ac:spMkLst>
        </pc:spChg>
        <pc:picChg chg="add mod">
          <ac:chgData name="Herzberg, Amir" userId="065951d4-4781-441f-ab30-2019f0b03826" providerId="ADAL" clId="{308CA879-B2B9-4610-A3AA-F7BB8C7B8B4A}" dt="2020-11-15T00:48:58.285" v="28759" actId="14100"/>
          <ac:picMkLst>
            <pc:docMk/>
            <pc:sldMk cId="1728257512" sldId="1298"/>
            <ac:picMk id="6" creationId="{A8872344-D4CC-4977-B574-20BB18A71F39}"/>
          </ac:picMkLst>
        </pc:picChg>
      </pc:sldChg>
      <pc:sldChg chg="modSp new mod modAnim">
        <pc:chgData name="Herzberg, Amir" userId="065951d4-4781-441f-ab30-2019f0b03826" providerId="ADAL" clId="{308CA879-B2B9-4610-A3AA-F7BB8C7B8B4A}" dt="2020-11-16T00:43:46.503" v="34063"/>
        <pc:sldMkLst>
          <pc:docMk/>
          <pc:sldMk cId="2361219836" sldId="1299"/>
        </pc:sldMkLst>
        <pc:spChg chg="mod">
          <ac:chgData name="Herzberg, Amir" userId="065951d4-4781-441f-ab30-2019f0b03826" providerId="ADAL" clId="{308CA879-B2B9-4610-A3AA-F7BB8C7B8B4A}" dt="2020-11-15T02:52:28.726" v="31792" actId="403"/>
          <ac:spMkLst>
            <pc:docMk/>
            <pc:sldMk cId="2361219836" sldId="1299"/>
            <ac:spMk id="2" creationId="{72C3643E-0A12-42F3-9E23-53BED079FD84}"/>
          </ac:spMkLst>
        </pc:spChg>
        <pc:spChg chg="mod">
          <ac:chgData name="Herzberg, Amir" userId="065951d4-4781-441f-ab30-2019f0b03826" providerId="ADAL" clId="{308CA879-B2B9-4610-A3AA-F7BB8C7B8B4A}" dt="2020-11-16T00:43:05.089" v="34061" actId="20577"/>
          <ac:spMkLst>
            <pc:docMk/>
            <pc:sldMk cId="2361219836" sldId="1299"/>
            <ac:spMk id="3" creationId="{9BD6FA01-EEB5-456A-ADBE-D3F2C6D75573}"/>
          </ac:spMkLst>
        </pc:spChg>
      </pc:sldChg>
      <pc:sldChg chg="modSp add mod">
        <pc:chgData name="Herzberg, Amir" userId="065951d4-4781-441f-ab30-2019f0b03826" providerId="ADAL" clId="{308CA879-B2B9-4610-A3AA-F7BB8C7B8B4A}" dt="2020-11-16T00:41:00.326" v="33956"/>
        <pc:sldMkLst>
          <pc:docMk/>
          <pc:sldMk cId="741727992" sldId="1300"/>
        </pc:sldMkLst>
        <pc:spChg chg="mod">
          <ac:chgData name="Herzberg, Amir" userId="065951d4-4781-441f-ab30-2019f0b03826" providerId="ADAL" clId="{308CA879-B2B9-4610-A3AA-F7BB8C7B8B4A}" dt="2020-11-16T00:41:00.326" v="33956"/>
          <ac:spMkLst>
            <pc:docMk/>
            <pc:sldMk cId="741727992" sldId="1300"/>
            <ac:spMk id="2" creationId="{72C3643E-0A12-42F3-9E23-53BED079FD84}"/>
          </ac:spMkLst>
        </pc:spChg>
        <pc:spChg chg="mod">
          <ac:chgData name="Herzberg, Amir" userId="065951d4-4781-441f-ab30-2019f0b03826" providerId="ADAL" clId="{308CA879-B2B9-4610-A3AA-F7BB8C7B8B4A}" dt="2020-11-15T21:56:34.428" v="33947" actId="6549"/>
          <ac:spMkLst>
            <pc:docMk/>
            <pc:sldMk cId="741727992" sldId="1300"/>
            <ac:spMk id="3" creationId="{9BD6FA01-EEB5-456A-ADBE-D3F2C6D75573}"/>
          </ac:spMkLst>
        </pc:spChg>
      </pc:sldChg>
      <pc:sldChg chg="addSp delSp modSp add mod">
        <pc:chgData name="Herzberg, Amir" userId="065951d4-4781-441f-ab30-2019f0b03826" providerId="ADAL" clId="{308CA879-B2B9-4610-A3AA-F7BB8C7B8B4A}" dt="2020-11-16T00:42:02.685" v="33958"/>
        <pc:sldMkLst>
          <pc:docMk/>
          <pc:sldMk cId="2826016624" sldId="1301"/>
        </pc:sldMkLst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2826016624" sldId="1301"/>
            <ac:spMk id="2" creationId="{72C3643E-0A12-42F3-9E23-53BED079FD84}"/>
          </ac:spMkLst>
        </pc:spChg>
        <pc:spChg chg="mod">
          <ac:chgData name="Herzberg, Amir" userId="065951d4-4781-441f-ab30-2019f0b03826" providerId="ADAL" clId="{308CA879-B2B9-4610-A3AA-F7BB8C7B8B4A}" dt="2020-11-15T18:17:14.907" v="33931" actId="1076"/>
          <ac:spMkLst>
            <pc:docMk/>
            <pc:sldMk cId="2826016624" sldId="1301"/>
            <ac:spMk id="3" creationId="{9BD6FA01-EEB5-456A-ADBE-D3F2C6D75573}"/>
          </ac:spMkLst>
        </pc:spChg>
        <pc:picChg chg="add del mod ord">
          <ac:chgData name="Herzberg, Amir" userId="065951d4-4781-441f-ab30-2019f0b03826" providerId="ADAL" clId="{308CA879-B2B9-4610-A3AA-F7BB8C7B8B4A}" dt="2020-11-16T00:14:59.965" v="33948" actId="478"/>
          <ac:picMkLst>
            <pc:docMk/>
            <pc:sldMk cId="2826016624" sldId="1301"/>
            <ac:picMk id="7" creationId="{BB74998F-9AB7-40A5-95DB-E150D7DE9E03}"/>
          </ac:picMkLst>
        </pc:picChg>
        <pc:picChg chg="add mod ord">
          <ac:chgData name="Herzberg, Amir" userId="065951d4-4781-441f-ab30-2019f0b03826" providerId="ADAL" clId="{308CA879-B2B9-4610-A3AA-F7BB8C7B8B4A}" dt="2020-11-16T00:15:29.192" v="33955" actId="167"/>
          <ac:picMkLst>
            <pc:docMk/>
            <pc:sldMk cId="2826016624" sldId="1301"/>
            <ac:picMk id="9" creationId="{87D9C48A-9A81-4AE6-A3D3-AF66DE2C426D}"/>
          </ac:picMkLst>
        </pc:picChg>
      </pc:sldChg>
      <pc:sldChg chg="addSp delSp modSp new mod modClrScheme chgLayout">
        <pc:chgData name="Herzberg, Amir" userId="065951d4-4781-441f-ab30-2019f0b03826" providerId="ADAL" clId="{308CA879-B2B9-4610-A3AA-F7BB8C7B8B4A}" dt="2020-11-16T04:22:16.908" v="34077" actId="1076"/>
        <pc:sldMkLst>
          <pc:docMk/>
          <pc:sldMk cId="1157684526" sldId="1302"/>
        </pc:sldMkLst>
        <pc:spChg chg="del">
          <ac:chgData name="Herzberg, Amir" userId="065951d4-4781-441f-ab30-2019f0b03826" providerId="ADAL" clId="{308CA879-B2B9-4610-A3AA-F7BB8C7B8B4A}" dt="2020-11-16T04:22:06.087" v="34075" actId="700"/>
          <ac:spMkLst>
            <pc:docMk/>
            <pc:sldMk cId="1157684526" sldId="1302"/>
            <ac:spMk id="2" creationId="{C63E93FB-F2DE-4124-B3D3-5195AE560E92}"/>
          </ac:spMkLst>
        </pc:spChg>
        <pc:spChg chg="mod ord">
          <ac:chgData name="Herzberg, Amir" userId="065951d4-4781-441f-ab30-2019f0b03826" providerId="ADAL" clId="{308CA879-B2B9-4610-A3AA-F7BB8C7B8B4A}" dt="2020-11-16T04:22:06.087" v="34075" actId="700"/>
          <ac:spMkLst>
            <pc:docMk/>
            <pc:sldMk cId="1157684526" sldId="1302"/>
            <ac:spMk id="3" creationId="{80EA73E2-1079-42BB-B9B3-D91994F46E9B}"/>
          </ac:spMkLst>
        </pc:spChg>
        <pc:spChg chg="mod ord">
          <ac:chgData name="Herzberg, Amir" userId="065951d4-4781-441f-ab30-2019f0b03826" providerId="ADAL" clId="{308CA879-B2B9-4610-A3AA-F7BB8C7B8B4A}" dt="2020-11-16T04:22:06.087" v="34075" actId="700"/>
          <ac:spMkLst>
            <pc:docMk/>
            <pc:sldMk cId="1157684526" sldId="1302"/>
            <ac:spMk id="4" creationId="{3FF63B0F-417B-4DB6-82FC-C11FC31E5979}"/>
          </ac:spMkLst>
        </pc:spChg>
        <pc:picChg chg="add mod">
          <ac:chgData name="Herzberg, Amir" userId="065951d4-4781-441f-ab30-2019f0b03826" providerId="ADAL" clId="{308CA879-B2B9-4610-A3AA-F7BB8C7B8B4A}" dt="2020-11-16T04:22:16.908" v="34077" actId="1076"/>
          <ac:picMkLst>
            <pc:docMk/>
            <pc:sldMk cId="1157684526" sldId="1302"/>
            <ac:picMk id="6" creationId="{0994538B-086E-4A2F-A774-B1C4C0736A6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EE64D1-67AC-437D-A4D4-F0E0A7E157E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5A9DD7-EA0C-4D81-B00F-A5A53B88BA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Trustworthy issuers: </a:t>
          </a:r>
          <a:r>
            <a:rPr lang="en-US" b="0" dirty="0"/>
            <a:t>Trust anchor/root CAs and Intermediary CAs; </a:t>
          </a:r>
          <a:br>
            <a:rPr lang="en-US" b="0" dirty="0"/>
          </a:br>
          <a:r>
            <a:rPr lang="en-US" b="0" dirty="0"/>
            <a:t>Limitations on Intermediary CAs (e.g., restricted domain names)</a:t>
          </a:r>
        </a:p>
      </dgm:t>
    </dgm:pt>
    <dgm:pt modelId="{F9ABEAA4-F139-4550-AEF7-0CCD613FA8AA}" type="parTrans" cxnId="{9A6DB011-56BB-4C88-8A4C-B172735B26B0}">
      <dgm:prSet/>
      <dgm:spPr/>
      <dgm:t>
        <a:bodyPr/>
        <a:lstStyle/>
        <a:p>
          <a:endParaRPr lang="en-US"/>
        </a:p>
      </dgm:t>
    </dgm:pt>
    <dgm:pt modelId="{02D21888-5A70-403F-81DC-BB362E680F2C}" type="sibTrans" cxnId="{9A6DB011-56BB-4C88-8A4C-B172735B26B0}">
      <dgm:prSet/>
      <dgm:spPr/>
      <dgm:t>
        <a:bodyPr/>
        <a:lstStyle/>
        <a:p>
          <a:endParaRPr lang="en-US"/>
        </a:p>
      </dgm:t>
    </dgm:pt>
    <dgm:pt modelId="{7199EBED-124F-4448-988C-6E1AB35581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Accountability: </a:t>
          </a:r>
          <a:r>
            <a:rPr lang="en-US" dirty="0"/>
            <a:t>identify issuer of a given certificate</a:t>
          </a:r>
        </a:p>
      </dgm:t>
    </dgm:pt>
    <dgm:pt modelId="{B476837E-14F6-44CB-9DE4-179BD3F5F121}" type="parTrans" cxnId="{EB7A26BA-3006-4A58-907B-FBAA0CA2135C}">
      <dgm:prSet/>
      <dgm:spPr/>
      <dgm:t>
        <a:bodyPr/>
        <a:lstStyle/>
        <a:p>
          <a:endParaRPr lang="en-US"/>
        </a:p>
      </dgm:t>
    </dgm:pt>
    <dgm:pt modelId="{534A4C96-8A6F-412D-8B29-C5DA37A87AEE}" type="sibTrans" cxnId="{EB7A26BA-3006-4A58-907B-FBAA0CA2135C}">
      <dgm:prSet/>
      <dgm:spPr/>
      <dgm:t>
        <a:bodyPr/>
        <a:lstStyle/>
        <a:p>
          <a:endParaRPr lang="en-US"/>
        </a:p>
      </dgm:t>
    </dgm:pt>
    <dgm:pt modelId="{720586CF-A6E5-4C7A-9A0F-38F590E781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Timeliness: </a:t>
          </a:r>
          <a:r>
            <a:rPr lang="en-US" dirty="0"/>
            <a:t>limited validity period, timely </a:t>
          </a:r>
          <a:r>
            <a:rPr lang="en-US" b="1" dirty="0"/>
            <a:t>revocation</a:t>
          </a:r>
          <a:endParaRPr lang="en-US" dirty="0"/>
        </a:p>
      </dgm:t>
    </dgm:pt>
    <dgm:pt modelId="{14F139B8-0B0A-4383-95E3-34093ED10ADD}" type="parTrans" cxnId="{38E53841-E9FA-4900-8226-568E21CDC6A7}">
      <dgm:prSet/>
      <dgm:spPr/>
      <dgm:t>
        <a:bodyPr/>
        <a:lstStyle/>
        <a:p>
          <a:endParaRPr lang="en-US"/>
        </a:p>
      </dgm:t>
    </dgm:pt>
    <dgm:pt modelId="{87561105-F0A7-403F-B206-604EAF908258}" type="sibTrans" cxnId="{38E53841-E9FA-4900-8226-568E21CDC6A7}">
      <dgm:prSet/>
      <dgm:spPr/>
      <dgm:t>
        <a:bodyPr/>
        <a:lstStyle/>
        <a:p>
          <a:endParaRPr lang="en-US"/>
        </a:p>
      </dgm:t>
    </dgm:pt>
    <dgm:pt modelId="{B608DA22-8210-43CE-829C-BA3AE82470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Transparency: </a:t>
          </a:r>
          <a:r>
            <a:rPr lang="en-US" i="0" dirty="0"/>
            <a:t>public log of all certificate; no ‘hidden’ certificates!</a:t>
          </a:r>
          <a:endParaRPr lang="en-US" dirty="0"/>
        </a:p>
      </dgm:t>
    </dgm:pt>
    <dgm:pt modelId="{0F581A33-A7CF-4731-905A-EA11C02BA551}" type="parTrans" cxnId="{F220B022-789B-460C-B0A5-D38CF4DD083A}">
      <dgm:prSet/>
      <dgm:spPr/>
      <dgm:t>
        <a:bodyPr/>
        <a:lstStyle/>
        <a:p>
          <a:endParaRPr lang="en-US"/>
        </a:p>
      </dgm:t>
    </dgm:pt>
    <dgm:pt modelId="{96D99E6D-A62C-439A-870C-BD31CCFBD0C4}" type="sibTrans" cxnId="{F220B022-789B-460C-B0A5-D38CF4DD083A}">
      <dgm:prSet/>
      <dgm:spPr/>
      <dgm:t>
        <a:bodyPr/>
        <a:lstStyle/>
        <a:p>
          <a:endParaRPr lang="en-US"/>
        </a:p>
      </dgm:t>
    </dgm:pt>
    <dgm:pt modelId="{671F405A-CE6C-4FAC-B140-53F04F4A30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Non-Equivocation: </a:t>
          </a:r>
          <a:r>
            <a:rPr lang="en-US" b="0" i="0" dirty="0"/>
            <a:t>one entity – one certificate </a:t>
          </a:r>
          <a:endParaRPr lang="en-US" b="0" dirty="0"/>
        </a:p>
      </dgm:t>
    </dgm:pt>
    <dgm:pt modelId="{BC06619D-B177-46CA-976E-08B706EDF14E}" type="parTrans" cxnId="{85DC7DD1-D80D-4D0E-89A2-627C1E0DD90A}">
      <dgm:prSet/>
      <dgm:spPr/>
      <dgm:t>
        <a:bodyPr/>
        <a:lstStyle/>
        <a:p>
          <a:endParaRPr lang="en-US"/>
        </a:p>
      </dgm:t>
    </dgm:pt>
    <dgm:pt modelId="{218AAF3A-74CB-466B-9EEC-97BD096311C4}" type="sibTrans" cxnId="{85DC7DD1-D80D-4D0E-89A2-627C1E0DD90A}">
      <dgm:prSet/>
      <dgm:spPr/>
      <dgm:t>
        <a:bodyPr/>
        <a:lstStyle/>
        <a:p>
          <a:endParaRPr lang="en-US"/>
        </a:p>
      </dgm:t>
    </dgm:pt>
    <dgm:pt modelId="{92C470F6-2208-43D8-B84D-81E0D9DD53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Privacy: </a:t>
          </a:r>
          <a:r>
            <a:rPr lang="en-US" b="0" i="0" dirty="0"/>
            <a:t>why should CA know which site I use?</a:t>
          </a:r>
          <a:endParaRPr lang="en-US" b="0" dirty="0"/>
        </a:p>
      </dgm:t>
    </dgm:pt>
    <dgm:pt modelId="{118D7E42-BCA6-4A82-9E59-BB4152F890DF}" type="parTrans" cxnId="{B2330E04-E2BD-4D7E-B00F-0713A8A65654}">
      <dgm:prSet/>
      <dgm:spPr/>
      <dgm:t>
        <a:bodyPr/>
        <a:lstStyle/>
        <a:p>
          <a:endParaRPr lang="en-US"/>
        </a:p>
      </dgm:t>
    </dgm:pt>
    <dgm:pt modelId="{AC8B1559-9F05-40F6-849E-BF97B6C3BD98}" type="sibTrans" cxnId="{B2330E04-E2BD-4D7E-B00F-0713A8A65654}">
      <dgm:prSet/>
      <dgm:spPr/>
      <dgm:t>
        <a:bodyPr/>
        <a:lstStyle/>
        <a:p>
          <a:endParaRPr lang="en-US"/>
        </a:p>
      </dgm:t>
    </dgm:pt>
    <dgm:pt modelId="{58972F15-4F94-46C3-B9EC-04022EC541F9}" type="pres">
      <dgm:prSet presAssocID="{69EE64D1-67AC-437D-A4D4-F0E0A7E157EB}" presName="root" presStyleCnt="0">
        <dgm:presLayoutVars>
          <dgm:dir/>
          <dgm:resizeHandles val="exact"/>
        </dgm:presLayoutVars>
      </dgm:prSet>
      <dgm:spPr/>
    </dgm:pt>
    <dgm:pt modelId="{6659A1AB-8330-428B-B77E-9E858C679442}" type="pres">
      <dgm:prSet presAssocID="{035A9DD7-EA0C-4D81-B00F-A5A53B88BA88}" presName="compNode" presStyleCnt="0"/>
      <dgm:spPr/>
    </dgm:pt>
    <dgm:pt modelId="{FEAB26AD-51F8-40FC-BC15-C698D957C852}" type="pres">
      <dgm:prSet presAssocID="{035A9DD7-EA0C-4D81-B00F-A5A53B88BA88}" presName="bgRect" presStyleLbl="bgShp" presStyleIdx="0" presStyleCnt="6" custLinFactNeighborY="-1626"/>
      <dgm:spPr/>
    </dgm:pt>
    <dgm:pt modelId="{855A42E6-01A9-4B14-B028-5119CC4D28B8}" type="pres">
      <dgm:prSet presAssocID="{035A9DD7-EA0C-4D81-B00F-A5A53B88BA8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D7CA9DCA-DB0B-4BF6-A5D7-4961C873A1A1}" type="pres">
      <dgm:prSet presAssocID="{035A9DD7-EA0C-4D81-B00F-A5A53B88BA88}" presName="spaceRect" presStyleCnt="0"/>
      <dgm:spPr/>
    </dgm:pt>
    <dgm:pt modelId="{FFC4589F-DE5D-4981-81E9-2429C0C541A6}" type="pres">
      <dgm:prSet presAssocID="{035A9DD7-EA0C-4D81-B00F-A5A53B88BA88}" presName="parTx" presStyleLbl="revTx" presStyleIdx="0" presStyleCnt="6">
        <dgm:presLayoutVars>
          <dgm:chMax val="0"/>
          <dgm:chPref val="0"/>
        </dgm:presLayoutVars>
      </dgm:prSet>
      <dgm:spPr/>
    </dgm:pt>
    <dgm:pt modelId="{65C64FD9-654C-469D-B1F6-A2600DA22191}" type="pres">
      <dgm:prSet presAssocID="{02D21888-5A70-403F-81DC-BB362E680F2C}" presName="sibTrans" presStyleCnt="0"/>
      <dgm:spPr/>
    </dgm:pt>
    <dgm:pt modelId="{3F0CF292-B41B-422E-9A32-1458E342E958}" type="pres">
      <dgm:prSet presAssocID="{7199EBED-124F-4448-988C-6E1AB35581AB}" presName="compNode" presStyleCnt="0"/>
      <dgm:spPr/>
    </dgm:pt>
    <dgm:pt modelId="{2FA62339-9B90-4BE4-8E17-2AD49422D3A1}" type="pres">
      <dgm:prSet presAssocID="{7199EBED-124F-4448-988C-6E1AB35581AB}" presName="bgRect" presStyleLbl="bgShp" presStyleIdx="1" presStyleCnt="6"/>
      <dgm:spPr/>
    </dgm:pt>
    <dgm:pt modelId="{70742B21-6F01-4AD2-9CB0-EB1CE0EA2E3A}" type="pres">
      <dgm:prSet presAssocID="{7199EBED-124F-4448-988C-6E1AB35581A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71B8A926-7330-40D4-BDDF-B4319E363D9E}" type="pres">
      <dgm:prSet presAssocID="{7199EBED-124F-4448-988C-6E1AB35581AB}" presName="spaceRect" presStyleCnt="0"/>
      <dgm:spPr/>
    </dgm:pt>
    <dgm:pt modelId="{13F861CF-CA22-4701-BE2B-2731C90C83D0}" type="pres">
      <dgm:prSet presAssocID="{7199EBED-124F-4448-988C-6E1AB35581AB}" presName="parTx" presStyleLbl="revTx" presStyleIdx="1" presStyleCnt="6">
        <dgm:presLayoutVars>
          <dgm:chMax val="0"/>
          <dgm:chPref val="0"/>
        </dgm:presLayoutVars>
      </dgm:prSet>
      <dgm:spPr/>
    </dgm:pt>
    <dgm:pt modelId="{9CD38FE6-6FE3-4D80-BD17-5BE528E89522}" type="pres">
      <dgm:prSet presAssocID="{534A4C96-8A6F-412D-8B29-C5DA37A87AEE}" presName="sibTrans" presStyleCnt="0"/>
      <dgm:spPr/>
    </dgm:pt>
    <dgm:pt modelId="{8EAF73B1-95F2-4C7A-9BE0-0DC63FF36A99}" type="pres">
      <dgm:prSet presAssocID="{720586CF-A6E5-4C7A-9A0F-38F590E7816E}" presName="compNode" presStyleCnt="0"/>
      <dgm:spPr/>
    </dgm:pt>
    <dgm:pt modelId="{1A58D609-D729-481A-AF23-20CB90B3E6A4}" type="pres">
      <dgm:prSet presAssocID="{720586CF-A6E5-4C7A-9A0F-38F590E7816E}" presName="bgRect" presStyleLbl="bgShp" presStyleIdx="2" presStyleCnt="6"/>
      <dgm:spPr/>
    </dgm:pt>
    <dgm:pt modelId="{2D1B2FB5-C85C-4176-9DE6-591801475EE2}" type="pres">
      <dgm:prSet presAssocID="{720586CF-A6E5-4C7A-9A0F-38F590E7816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E9535FB-85AF-4145-8CE9-2613DD02E98C}" type="pres">
      <dgm:prSet presAssocID="{720586CF-A6E5-4C7A-9A0F-38F590E7816E}" presName="spaceRect" presStyleCnt="0"/>
      <dgm:spPr/>
    </dgm:pt>
    <dgm:pt modelId="{0B632081-7BA0-482F-81E8-27E24F1FF123}" type="pres">
      <dgm:prSet presAssocID="{720586CF-A6E5-4C7A-9A0F-38F590E7816E}" presName="parTx" presStyleLbl="revTx" presStyleIdx="2" presStyleCnt="6">
        <dgm:presLayoutVars>
          <dgm:chMax val="0"/>
          <dgm:chPref val="0"/>
        </dgm:presLayoutVars>
      </dgm:prSet>
      <dgm:spPr/>
    </dgm:pt>
    <dgm:pt modelId="{A38B7BCF-7D9F-46C6-B833-A4CDAFDDACF5}" type="pres">
      <dgm:prSet presAssocID="{87561105-F0A7-403F-B206-604EAF908258}" presName="sibTrans" presStyleCnt="0"/>
      <dgm:spPr/>
    </dgm:pt>
    <dgm:pt modelId="{AAE4E443-C7A9-4C74-AD72-A2F54407F6BD}" type="pres">
      <dgm:prSet presAssocID="{B608DA22-8210-43CE-829C-BA3AE8247017}" presName="compNode" presStyleCnt="0"/>
      <dgm:spPr/>
    </dgm:pt>
    <dgm:pt modelId="{D77415B0-79C8-45DB-B2EE-C37980F3AD13}" type="pres">
      <dgm:prSet presAssocID="{B608DA22-8210-43CE-829C-BA3AE8247017}" presName="bgRect" presStyleLbl="bgShp" presStyleIdx="3" presStyleCnt="6"/>
      <dgm:spPr/>
    </dgm:pt>
    <dgm:pt modelId="{E04A6693-E555-43BC-8D66-7644DAF2BC76}" type="pres">
      <dgm:prSet presAssocID="{B608DA22-8210-43CE-829C-BA3AE824701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783382E8-CBD1-4223-8379-C5A33A85128D}" type="pres">
      <dgm:prSet presAssocID="{B608DA22-8210-43CE-829C-BA3AE8247017}" presName="spaceRect" presStyleCnt="0"/>
      <dgm:spPr/>
    </dgm:pt>
    <dgm:pt modelId="{97B54005-1010-4C8A-BF85-8766BEEEEAA9}" type="pres">
      <dgm:prSet presAssocID="{B608DA22-8210-43CE-829C-BA3AE8247017}" presName="parTx" presStyleLbl="revTx" presStyleIdx="3" presStyleCnt="6">
        <dgm:presLayoutVars>
          <dgm:chMax val="0"/>
          <dgm:chPref val="0"/>
        </dgm:presLayoutVars>
      </dgm:prSet>
      <dgm:spPr/>
    </dgm:pt>
    <dgm:pt modelId="{60D3A621-0658-461B-9731-D8975F0A6613}" type="pres">
      <dgm:prSet presAssocID="{96D99E6D-A62C-439A-870C-BD31CCFBD0C4}" presName="sibTrans" presStyleCnt="0"/>
      <dgm:spPr/>
    </dgm:pt>
    <dgm:pt modelId="{D49E1CFE-1A5A-4079-9AB3-6D1206BB6AD1}" type="pres">
      <dgm:prSet presAssocID="{671F405A-CE6C-4FAC-B140-53F04F4A3096}" presName="compNode" presStyleCnt="0"/>
      <dgm:spPr/>
    </dgm:pt>
    <dgm:pt modelId="{F1C87F5B-47F3-4AA5-A959-04FF2D40FD18}" type="pres">
      <dgm:prSet presAssocID="{671F405A-CE6C-4FAC-B140-53F04F4A3096}" presName="bgRect" presStyleLbl="bgShp" presStyleIdx="4" presStyleCnt="6"/>
      <dgm:spPr/>
    </dgm:pt>
    <dgm:pt modelId="{1B0F5F0A-152C-4C2E-A44A-C422D85A2765}" type="pres">
      <dgm:prSet presAssocID="{671F405A-CE6C-4FAC-B140-53F04F4A309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8EBD8563-8986-4105-BEDD-F2ECDF631EE6}" type="pres">
      <dgm:prSet presAssocID="{671F405A-CE6C-4FAC-B140-53F04F4A3096}" presName="spaceRect" presStyleCnt="0"/>
      <dgm:spPr/>
    </dgm:pt>
    <dgm:pt modelId="{45BB636E-E6D9-48F7-9DA0-EAC4FB10C6F7}" type="pres">
      <dgm:prSet presAssocID="{671F405A-CE6C-4FAC-B140-53F04F4A3096}" presName="parTx" presStyleLbl="revTx" presStyleIdx="4" presStyleCnt="6">
        <dgm:presLayoutVars>
          <dgm:chMax val="0"/>
          <dgm:chPref val="0"/>
        </dgm:presLayoutVars>
      </dgm:prSet>
      <dgm:spPr/>
    </dgm:pt>
    <dgm:pt modelId="{23F44A8A-43B2-456B-9F4F-CC82EA5A3D74}" type="pres">
      <dgm:prSet presAssocID="{218AAF3A-74CB-466B-9EEC-97BD096311C4}" presName="sibTrans" presStyleCnt="0"/>
      <dgm:spPr/>
    </dgm:pt>
    <dgm:pt modelId="{6995E93C-27CC-4C2C-A8EA-C42E82E6C8DD}" type="pres">
      <dgm:prSet presAssocID="{92C470F6-2208-43D8-B84D-81E0D9DD53D5}" presName="compNode" presStyleCnt="0"/>
      <dgm:spPr/>
    </dgm:pt>
    <dgm:pt modelId="{4C0C8A44-4217-4908-B6E7-53A50E325952}" type="pres">
      <dgm:prSet presAssocID="{92C470F6-2208-43D8-B84D-81E0D9DD53D5}" presName="bgRect" presStyleLbl="bgShp" presStyleIdx="5" presStyleCnt="6"/>
      <dgm:spPr/>
    </dgm:pt>
    <dgm:pt modelId="{7ED90677-AA57-4A97-9131-B06F31B4177F}" type="pres">
      <dgm:prSet presAssocID="{92C470F6-2208-43D8-B84D-81E0D9DD53D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796F8C6-DFBF-463A-818C-51693D9F440C}" type="pres">
      <dgm:prSet presAssocID="{92C470F6-2208-43D8-B84D-81E0D9DD53D5}" presName="spaceRect" presStyleCnt="0"/>
      <dgm:spPr/>
    </dgm:pt>
    <dgm:pt modelId="{31A560CC-6ADC-48AC-88B7-F45B11403A55}" type="pres">
      <dgm:prSet presAssocID="{92C470F6-2208-43D8-B84D-81E0D9DD53D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2330E04-E2BD-4D7E-B00F-0713A8A65654}" srcId="{69EE64D1-67AC-437D-A4D4-F0E0A7E157EB}" destId="{92C470F6-2208-43D8-B84D-81E0D9DD53D5}" srcOrd="5" destOrd="0" parTransId="{118D7E42-BCA6-4A82-9E59-BB4152F890DF}" sibTransId="{AC8B1559-9F05-40F6-849E-BF97B6C3BD98}"/>
    <dgm:cxn modelId="{9A6DB011-56BB-4C88-8A4C-B172735B26B0}" srcId="{69EE64D1-67AC-437D-A4D4-F0E0A7E157EB}" destId="{035A9DD7-EA0C-4D81-B00F-A5A53B88BA88}" srcOrd="0" destOrd="0" parTransId="{F9ABEAA4-F139-4550-AEF7-0CCD613FA8AA}" sibTransId="{02D21888-5A70-403F-81DC-BB362E680F2C}"/>
    <dgm:cxn modelId="{F220B022-789B-460C-B0A5-D38CF4DD083A}" srcId="{69EE64D1-67AC-437D-A4D4-F0E0A7E157EB}" destId="{B608DA22-8210-43CE-829C-BA3AE8247017}" srcOrd="3" destOrd="0" parTransId="{0F581A33-A7CF-4731-905A-EA11C02BA551}" sibTransId="{96D99E6D-A62C-439A-870C-BD31CCFBD0C4}"/>
    <dgm:cxn modelId="{38E53841-E9FA-4900-8226-568E21CDC6A7}" srcId="{69EE64D1-67AC-437D-A4D4-F0E0A7E157EB}" destId="{720586CF-A6E5-4C7A-9A0F-38F590E7816E}" srcOrd="2" destOrd="0" parTransId="{14F139B8-0B0A-4383-95E3-34093ED10ADD}" sibTransId="{87561105-F0A7-403F-B206-604EAF908258}"/>
    <dgm:cxn modelId="{94323962-616F-405A-8F63-26CCAAF11BC8}" type="presOf" srcId="{92C470F6-2208-43D8-B84D-81E0D9DD53D5}" destId="{31A560CC-6ADC-48AC-88B7-F45B11403A55}" srcOrd="0" destOrd="0" presId="urn:microsoft.com/office/officeart/2018/2/layout/IconVerticalSolidList"/>
    <dgm:cxn modelId="{B1A3AE7B-7E0C-4ACC-899E-3CF7B0A6F893}" type="presOf" srcId="{7199EBED-124F-4448-988C-6E1AB35581AB}" destId="{13F861CF-CA22-4701-BE2B-2731C90C83D0}" srcOrd="0" destOrd="0" presId="urn:microsoft.com/office/officeart/2018/2/layout/IconVerticalSolidList"/>
    <dgm:cxn modelId="{6DF979AB-58A2-4494-BB7B-7C204A383EC6}" type="presOf" srcId="{720586CF-A6E5-4C7A-9A0F-38F590E7816E}" destId="{0B632081-7BA0-482F-81E8-27E24F1FF123}" srcOrd="0" destOrd="0" presId="urn:microsoft.com/office/officeart/2018/2/layout/IconVerticalSolidList"/>
    <dgm:cxn modelId="{EB7A26BA-3006-4A58-907B-FBAA0CA2135C}" srcId="{69EE64D1-67AC-437D-A4D4-F0E0A7E157EB}" destId="{7199EBED-124F-4448-988C-6E1AB35581AB}" srcOrd="1" destOrd="0" parTransId="{B476837E-14F6-44CB-9DE4-179BD3F5F121}" sibTransId="{534A4C96-8A6F-412D-8B29-C5DA37A87AEE}"/>
    <dgm:cxn modelId="{2B5A1CBE-6AD4-4C75-820B-1648552A595D}" type="presOf" srcId="{B608DA22-8210-43CE-829C-BA3AE8247017}" destId="{97B54005-1010-4C8A-BF85-8766BEEEEAA9}" srcOrd="0" destOrd="0" presId="urn:microsoft.com/office/officeart/2018/2/layout/IconVerticalSolidList"/>
    <dgm:cxn modelId="{513403C2-E216-4D0E-BA6E-23BDF4880DA7}" type="presOf" srcId="{69EE64D1-67AC-437D-A4D4-F0E0A7E157EB}" destId="{58972F15-4F94-46C3-B9EC-04022EC541F9}" srcOrd="0" destOrd="0" presId="urn:microsoft.com/office/officeart/2018/2/layout/IconVerticalSolidList"/>
    <dgm:cxn modelId="{CA6629C3-B425-4472-AF09-CFD17D2BEEC7}" type="presOf" srcId="{671F405A-CE6C-4FAC-B140-53F04F4A3096}" destId="{45BB636E-E6D9-48F7-9DA0-EAC4FB10C6F7}" srcOrd="0" destOrd="0" presId="urn:microsoft.com/office/officeart/2018/2/layout/IconVerticalSolidList"/>
    <dgm:cxn modelId="{76CB73CE-84A1-41DA-BAF2-097F2C2AA7FA}" type="presOf" srcId="{035A9DD7-EA0C-4D81-B00F-A5A53B88BA88}" destId="{FFC4589F-DE5D-4981-81E9-2429C0C541A6}" srcOrd="0" destOrd="0" presId="urn:microsoft.com/office/officeart/2018/2/layout/IconVerticalSolidList"/>
    <dgm:cxn modelId="{85DC7DD1-D80D-4D0E-89A2-627C1E0DD90A}" srcId="{69EE64D1-67AC-437D-A4D4-F0E0A7E157EB}" destId="{671F405A-CE6C-4FAC-B140-53F04F4A3096}" srcOrd="4" destOrd="0" parTransId="{BC06619D-B177-46CA-976E-08B706EDF14E}" sibTransId="{218AAF3A-74CB-466B-9EEC-97BD096311C4}"/>
    <dgm:cxn modelId="{C41A006E-2735-4A3F-B3AB-9BC20E33A6E1}" type="presParOf" srcId="{58972F15-4F94-46C3-B9EC-04022EC541F9}" destId="{6659A1AB-8330-428B-B77E-9E858C679442}" srcOrd="0" destOrd="0" presId="urn:microsoft.com/office/officeart/2018/2/layout/IconVerticalSolidList"/>
    <dgm:cxn modelId="{B0D38CE5-35E7-4C78-92BB-7398E3A53054}" type="presParOf" srcId="{6659A1AB-8330-428B-B77E-9E858C679442}" destId="{FEAB26AD-51F8-40FC-BC15-C698D957C852}" srcOrd="0" destOrd="0" presId="urn:microsoft.com/office/officeart/2018/2/layout/IconVerticalSolidList"/>
    <dgm:cxn modelId="{DF776765-3F0F-4C58-B686-1283E3ED0C50}" type="presParOf" srcId="{6659A1AB-8330-428B-B77E-9E858C679442}" destId="{855A42E6-01A9-4B14-B028-5119CC4D28B8}" srcOrd="1" destOrd="0" presId="urn:microsoft.com/office/officeart/2018/2/layout/IconVerticalSolidList"/>
    <dgm:cxn modelId="{4E4A96D6-97BC-43F1-BCC2-F4A6EC94ED6E}" type="presParOf" srcId="{6659A1AB-8330-428B-B77E-9E858C679442}" destId="{D7CA9DCA-DB0B-4BF6-A5D7-4961C873A1A1}" srcOrd="2" destOrd="0" presId="urn:microsoft.com/office/officeart/2018/2/layout/IconVerticalSolidList"/>
    <dgm:cxn modelId="{D7D5FB59-7108-42F8-A76B-72F685FBE859}" type="presParOf" srcId="{6659A1AB-8330-428B-B77E-9E858C679442}" destId="{FFC4589F-DE5D-4981-81E9-2429C0C541A6}" srcOrd="3" destOrd="0" presId="urn:microsoft.com/office/officeart/2018/2/layout/IconVerticalSolidList"/>
    <dgm:cxn modelId="{9852F0F0-44E8-449B-B7B8-DAFA121A44AA}" type="presParOf" srcId="{58972F15-4F94-46C3-B9EC-04022EC541F9}" destId="{65C64FD9-654C-469D-B1F6-A2600DA22191}" srcOrd="1" destOrd="0" presId="urn:microsoft.com/office/officeart/2018/2/layout/IconVerticalSolidList"/>
    <dgm:cxn modelId="{6A94C53C-9F87-4440-870D-67E81B095BFE}" type="presParOf" srcId="{58972F15-4F94-46C3-B9EC-04022EC541F9}" destId="{3F0CF292-B41B-422E-9A32-1458E342E958}" srcOrd="2" destOrd="0" presId="urn:microsoft.com/office/officeart/2018/2/layout/IconVerticalSolidList"/>
    <dgm:cxn modelId="{73C44028-A38D-4324-8AE8-DFB677139CCB}" type="presParOf" srcId="{3F0CF292-B41B-422E-9A32-1458E342E958}" destId="{2FA62339-9B90-4BE4-8E17-2AD49422D3A1}" srcOrd="0" destOrd="0" presId="urn:microsoft.com/office/officeart/2018/2/layout/IconVerticalSolidList"/>
    <dgm:cxn modelId="{1D3F06F0-BB2F-4589-96CC-99952E76011F}" type="presParOf" srcId="{3F0CF292-B41B-422E-9A32-1458E342E958}" destId="{70742B21-6F01-4AD2-9CB0-EB1CE0EA2E3A}" srcOrd="1" destOrd="0" presId="urn:microsoft.com/office/officeart/2018/2/layout/IconVerticalSolidList"/>
    <dgm:cxn modelId="{8CA6CAF8-7F6C-47BF-9816-3C0BA40138EB}" type="presParOf" srcId="{3F0CF292-B41B-422E-9A32-1458E342E958}" destId="{71B8A926-7330-40D4-BDDF-B4319E363D9E}" srcOrd="2" destOrd="0" presId="urn:microsoft.com/office/officeart/2018/2/layout/IconVerticalSolidList"/>
    <dgm:cxn modelId="{51209ED2-DC3B-4400-8A6F-39622248BDF4}" type="presParOf" srcId="{3F0CF292-B41B-422E-9A32-1458E342E958}" destId="{13F861CF-CA22-4701-BE2B-2731C90C83D0}" srcOrd="3" destOrd="0" presId="urn:microsoft.com/office/officeart/2018/2/layout/IconVerticalSolidList"/>
    <dgm:cxn modelId="{1346EB26-EFC1-4108-8FA8-4BF07728A165}" type="presParOf" srcId="{58972F15-4F94-46C3-B9EC-04022EC541F9}" destId="{9CD38FE6-6FE3-4D80-BD17-5BE528E89522}" srcOrd="3" destOrd="0" presId="urn:microsoft.com/office/officeart/2018/2/layout/IconVerticalSolidList"/>
    <dgm:cxn modelId="{F75659E1-48AD-4518-9FC6-2F7462961756}" type="presParOf" srcId="{58972F15-4F94-46C3-B9EC-04022EC541F9}" destId="{8EAF73B1-95F2-4C7A-9BE0-0DC63FF36A99}" srcOrd="4" destOrd="0" presId="urn:microsoft.com/office/officeart/2018/2/layout/IconVerticalSolidList"/>
    <dgm:cxn modelId="{75EC3DB2-5DF8-4C80-B88A-24418FCCBCEA}" type="presParOf" srcId="{8EAF73B1-95F2-4C7A-9BE0-0DC63FF36A99}" destId="{1A58D609-D729-481A-AF23-20CB90B3E6A4}" srcOrd="0" destOrd="0" presId="urn:microsoft.com/office/officeart/2018/2/layout/IconVerticalSolidList"/>
    <dgm:cxn modelId="{80ED461B-7E5B-4B61-BE68-F0E651877A63}" type="presParOf" srcId="{8EAF73B1-95F2-4C7A-9BE0-0DC63FF36A99}" destId="{2D1B2FB5-C85C-4176-9DE6-591801475EE2}" srcOrd="1" destOrd="0" presId="urn:microsoft.com/office/officeart/2018/2/layout/IconVerticalSolidList"/>
    <dgm:cxn modelId="{0B99BE44-A912-4DD5-89D3-8180E223291E}" type="presParOf" srcId="{8EAF73B1-95F2-4C7A-9BE0-0DC63FF36A99}" destId="{4E9535FB-85AF-4145-8CE9-2613DD02E98C}" srcOrd="2" destOrd="0" presId="urn:microsoft.com/office/officeart/2018/2/layout/IconVerticalSolidList"/>
    <dgm:cxn modelId="{3C10CFAD-628C-4BEF-AA20-9D04F43032E8}" type="presParOf" srcId="{8EAF73B1-95F2-4C7A-9BE0-0DC63FF36A99}" destId="{0B632081-7BA0-482F-81E8-27E24F1FF123}" srcOrd="3" destOrd="0" presId="urn:microsoft.com/office/officeart/2018/2/layout/IconVerticalSolidList"/>
    <dgm:cxn modelId="{DEE0EE05-CDC7-4DE8-A413-F8A5619F2513}" type="presParOf" srcId="{58972F15-4F94-46C3-B9EC-04022EC541F9}" destId="{A38B7BCF-7D9F-46C6-B833-A4CDAFDDACF5}" srcOrd="5" destOrd="0" presId="urn:microsoft.com/office/officeart/2018/2/layout/IconVerticalSolidList"/>
    <dgm:cxn modelId="{6CF09233-F097-4942-A876-155A36539C4C}" type="presParOf" srcId="{58972F15-4F94-46C3-B9EC-04022EC541F9}" destId="{AAE4E443-C7A9-4C74-AD72-A2F54407F6BD}" srcOrd="6" destOrd="0" presId="urn:microsoft.com/office/officeart/2018/2/layout/IconVerticalSolidList"/>
    <dgm:cxn modelId="{55341B5B-25A7-45B4-AEEC-AA083B004997}" type="presParOf" srcId="{AAE4E443-C7A9-4C74-AD72-A2F54407F6BD}" destId="{D77415B0-79C8-45DB-B2EE-C37980F3AD13}" srcOrd="0" destOrd="0" presId="urn:microsoft.com/office/officeart/2018/2/layout/IconVerticalSolidList"/>
    <dgm:cxn modelId="{F838928B-96B5-4A56-9360-5D52452DC406}" type="presParOf" srcId="{AAE4E443-C7A9-4C74-AD72-A2F54407F6BD}" destId="{E04A6693-E555-43BC-8D66-7644DAF2BC76}" srcOrd="1" destOrd="0" presId="urn:microsoft.com/office/officeart/2018/2/layout/IconVerticalSolidList"/>
    <dgm:cxn modelId="{86AFDAC7-1484-4314-9F56-3D64290357D3}" type="presParOf" srcId="{AAE4E443-C7A9-4C74-AD72-A2F54407F6BD}" destId="{783382E8-CBD1-4223-8379-C5A33A85128D}" srcOrd="2" destOrd="0" presId="urn:microsoft.com/office/officeart/2018/2/layout/IconVerticalSolidList"/>
    <dgm:cxn modelId="{E7F12590-1AA7-430F-AAE3-4C08BDD6CF22}" type="presParOf" srcId="{AAE4E443-C7A9-4C74-AD72-A2F54407F6BD}" destId="{97B54005-1010-4C8A-BF85-8766BEEEEAA9}" srcOrd="3" destOrd="0" presId="urn:microsoft.com/office/officeart/2018/2/layout/IconVerticalSolidList"/>
    <dgm:cxn modelId="{AA95B156-F05C-49B0-8376-6C137D6926F4}" type="presParOf" srcId="{58972F15-4F94-46C3-B9EC-04022EC541F9}" destId="{60D3A621-0658-461B-9731-D8975F0A6613}" srcOrd="7" destOrd="0" presId="urn:microsoft.com/office/officeart/2018/2/layout/IconVerticalSolidList"/>
    <dgm:cxn modelId="{B0B174F3-7081-4B17-AC10-6B85588FF95D}" type="presParOf" srcId="{58972F15-4F94-46C3-B9EC-04022EC541F9}" destId="{D49E1CFE-1A5A-4079-9AB3-6D1206BB6AD1}" srcOrd="8" destOrd="0" presId="urn:microsoft.com/office/officeart/2018/2/layout/IconVerticalSolidList"/>
    <dgm:cxn modelId="{4BA0AA85-C410-4D65-8FC6-34C2F1C54C91}" type="presParOf" srcId="{D49E1CFE-1A5A-4079-9AB3-6D1206BB6AD1}" destId="{F1C87F5B-47F3-4AA5-A959-04FF2D40FD18}" srcOrd="0" destOrd="0" presId="urn:microsoft.com/office/officeart/2018/2/layout/IconVerticalSolidList"/>
    <dgm:cxn modelId="{862F4AB4-A6D4-4C7A-8B53-88321BFE855C}" type="presParOf" srcId="{D49E1CFE-1A5A-4079-9AB3-6D1206BB6AD1}" destId="{1B0F5F0A-152C-4C2E-A44A-C422D85A2765}" srcOrd="1" destOrd="0" presId="urn:microsoft.com/office/officeart/2018/2/layout/IconVerticalSolidList"/>
    <dgm:cxn modelId="{BF5C262E-E977-4140-A4FC-4EAED3E108C7}" type="presParOf" srcId="{D49E1CFE-1A5A-4079-9AB3-6D1206BB6AD1}" destId="{8EBD8563-8986-4105-BEDD-F2ECDF631EE6}" srcOrd="2" destOrd="0" presId="urn:microsoft.com/office/officeart/2018/2/layout/IconVerticalSolidList"/>
    <dgm:cxn modelId="{EFB1C701-00F0-4FFF-9DC4-3B673442F29A}" type="presParOf" srcId="{D49E1CFE-1A5A-4079-9AB3-6D1206BB6AD1}" destId="{45BB636E-E6D9-48F7-9DA0-EAC4FB10C6F7}" srcOrd="3" destOrd="0" presId="urn:microsoft.com/office/officeart/2018/2/layout/IconVerticalSolidList"/>
    <dgm:cxn modelId="{F29D4077-A1BC-4C70-ADDA-70ABBB311F43}" type="presParOf" srcId="{58972F15-4F94-46C3-B9EC-04022EC541F9}" destId="{23F44A8A-43B2-456B-9F4F-CC82EA5A3D74}" srcOrd="9" destOrd="0" presId="urn:microsoft.com/office/officeart/2018/2/layout/IconVerticalSolidList"/>
    <dgm:cxn modelId="{02F04B46-5688-49C6-931B-55BD5D3BFAB8}" type="presParOf" srcId="{58972F15-4F94-46C3-B9EC-04022EC541F9}" destId="{6995E93C-27CC-4C2C-A8EA-C42E82E6C8DD}" srcOrd="10" destOrd="0" presId="urn:microsoft.com/office/officeart/2018/2/layout/IconVerticalSolidList"/>
    <dgm:cxn modelId="{98C9A43D-983D-4989-856D-9B5778B0BD50}" type="presParOf" srcId="{6995E93C-27CC-4C2C-A8EA-C42E82E6C8DD}" destId="{4C0C8A44-4217-4908-B6E7-53A50E325952}" srcOrd="0" destOrd="0" presId="urn:microsoft.com/office/officeart/2018/2/layout/IconVerticalSolidList"/>
    <dgm:cxn modelId="{920BA534-4B77-4369-A5CC-B6F9956630E3}" type="presParOf" srcId="{6995E93C-27CC-4C2C-A8EA-C42E82E6C8DD}" destId="{7ED90677-AA57-4A97-9131-B06F31B4177F}" srcOrd="1" destOrd="0" presId="urn:microsoft.com/office/officeart/2018/2/layout/IconVerticalSolidList"/>
    <dgm:cxn modelId="{03C86F3D-7827-47C9-8260-E734AAD70F30}" type="presParOf" srcId="{6995E93C-27CC-4C2C-A8EA-C42E82E6C8DD}" destId="{0796F8C6-DFBF-463A-818C-51693D9F440C}" srcOrd="2" destOrd="0" presId="urn:microsoft.com/office/officeart/2018/2/layout/IconVerticalSolidList"/>
    <dgm:cxn modelId="{2AF414DA-F34D-4768-9104-86DFB7657092}" type="presParOf" srcId="{6995E93C-27CC-4C2C-A8EA-C42E82E6C8DD}" destId="{31A560CC-6ADC-48AC-88B7-F45B11403A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B26AD-51F8-40FC-BC15-C698D957C852}">
      <dsp:nvSpPr>
        <dsp:cNvPr id="0" name=""/>
        <dsp:cNvSpPr/>
      </dsp:nvSpPr>
      <dsp:spPr>
        <a:xfrm>
          <a:off x="0" y="0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A42E6-01A9-4B14-B028-5119CC4D28B8}">
      <dsp:nvSpPr>
        <dsp:cNvPr id="0" name=""/>
        <dsp:cNvSpPr/>
      </dsp:nvSpPr>
      <dsp:spPr>
        <a:xfrm>
          <a:off x="207717" y="156112"/>
          <a:ext cx="377668" cy="3776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4589F-DE5D-4981-81E9-2429C0C541A6}">
      <dsp:nvSpPr>
        <dsp:cNvPr id="0" name=""/>
        <dsp:cNvSpPr/>
      </dsp:nvSpPr>
      <dsp:spPr>
        <a:xfrm>
          <a:off x="793102" y="1611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Trustworthy issuers: </a:t>
          </a:r>
          <a:r>
            <a:rPr lang="en-US" sz="1800" b="0" kern="1200" dirty="0"/>
            <a:t>Trust anchor/root CAs and Intermediary CAs; </a:t>
          </a:r>
          <a:br>
            <a:rPr lang="en-US" sz="1800" b="0" kern="1200" dirty="0"/>
          </a:br>
          <a:r>
            <a:rPr lang="en-US" sz="1800" b="0" kern="1200" dirty="0"/>
            <a:t>Limitations on Intermediary CAs (e.g., restricted domain names)</a:t>
          </a:r>
        </a:p>
      </dsp:txBody>
      <dsp:txXfrm>
        <a:off x="793102" y="1611"/>
        <a:ext cx="7436497" cy="686669"/>
      </dsp:txXfrm>
    </dsp:sp>
    <dsp:sp modelId="{2FA62339-9B90-4BE4-8E17-2AD49422D3A1}">
      <dsp:nvSpPr>
        <dsp:cNvPr id="0" name=""/>
        <dsp:cNvSpPr/>
      </dsp:nvSpPr>
      <dsp:spPr>
        <a:xfrm>
          <a:off x="0" y="859948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42B21-6F01-4AD2-9CB0-EB1CE0EA2E3A}">
      <dsp:nvSpPr>
        <dsp:cNvPr id="0" name=""/>
        <dsp:cNvSpPr/>
      </dsp:nvSpPr>
      <dsp:spPr>
        <a:xfrm>
          <a:off x="207717" y="1014448"/>
          <a:ext cx="377668" cy="3776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861CF-CA22-4701-BE2B-2731C90C83D0}">
      <dsp:nvSpPr>
        <dsp:cNvPr id="0" name=""/>
        <dsp:cNvSpPr/>
      </dsp:nvSpPr>
      <dsp:spPr>
        <a:xfrm>
          <a:off x="793102" y="859948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Accountability: </a:t>
          </a:r>
          <a:r>
            <a:rPr lang="en-US" sz="1800" kern="1200" dirty="0"/>
            <a:t>identify issuer of a given certificate</a:t>
          </a:r>
        </a:p>
      </dsp:txBody>
      <dsp:txXfrm>
        <a:off x="793102" y="859948"/>
        <a:ext cx="7436497" cy="686669"/>
      </dsp:txXfrm>
    </dsp:sp>
    <dsp:sp modelId="{1A58D609-D729-481A-AF23-20CB90B3E6A4}">
      <dsp:nvSpPr>
        <dsp:cNvPr id="0" name=""/>
        <dsp:cNvSpPr/>
      </dsp:nvSpPr>
      <dsp:spPr>
        <a:xfrm>
          <a:off x="0" y="1718284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B2FB5-C85C-4176-9DE6-591801475EE2}">
      <dsp:nvSpPr>
        <dsp:cNvPr id="0" name=""/>
        <dsp:cNvSpPr/>
      </dsp:nvSpPr>
      <dsp:spPr>
        <a:xfrm>
          <a:off x="207717" y="1872785"/>
          <a:ext cx="377668" cy="3776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32081-7BA0-482F-81E8-27E24F1FF123}">
      <dsp:nvSpPr>
        <dsp:cNvPr id="0" name=""/>
        <dsp:cNvSpPr/>
      </dsp:nvSpPr>
      <dsp:spPr>
        <a:xfrm>
          <a:off x="793102" y="1718284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Timeliness: </a:t>
          </a:r>
          <a:r>
            <a:rPr lang="en-US" sz="1800" kern="1200" dirty="0"/>
            <a:t>limited validity period, timely </a:t>
          </a:r>
          <a:r>
            <a:rPr lang="en-US" sz="1800" b="1" kern="1200" dirty="0"/>
            <a:t>revocation</a:t>
          </a:r>
          <a:endParaRPr lang="en-US" sz="1800" kern="1200" dirty="0"/>
        </a:p>
      </dsp:txBody>
      <dsp:txXfrm>
        <a:off x="793102" y="1718284"/>
        <a:ext cx="7436497" cy="686669"/>
      </dsp:txXfrm>
    </dsp:sp>
    <dsp:sp modelId="{D77415B0-79C8-45DB-B2EE-C37980F3AD13}">
      <dsp:nvSpPr>
        <dsp:cNvPr id="0" name=""/>
        <dsp:cNvSpPr/>
      </dsp:nvSpPr>
      <dsp:spPr>
        <a:xfrm>
          <a:off x="0" y="2576621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A6693-E555-43BC-8D66-7644DAF2BC76}">
      <dsp:nvSpPr>
        <dsp:cNvPr id="0" name=""/>
        <dsp:cNvSpPr/>
      </dsp:nvSpPr>
      <dsp:spPr>
        <a:xfrm>
          <a:off x="207717" y="2731121"/>
          <a:ext cx="377668" cy="3776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54005-1010-4C8A-BF85-8766BEEEEAA9}">
      <dsp:nvSpPr>
        <dsp:cNvPr id="0" name=""/>
        <dsp:cNvSpPr/>
      </dsp:nvSpPr>
      <dsp:spPr>
        <a:xfrm>
          <a:off x="793102" y="2576621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Transparency: </a:t>
          </a:r>
          <a:r>
            <a:rPr lang="en-US" sz="1800" i="0" kern="1200" dirty="0"/>
            <a:t>public log of all certificate; no ‘hidden’ certificates!</a:t>
          </a:r>
          <a:endParaRPr lang="en-US" sz="1800" kern="1200" dirty="0"/>
        </a:p>
      </dsp:txBody>
      <dsp:txXfrm>
        <a:off x="793102" y="2576621"/>
        <a:ext cx="7436497" cy="686669"/>
      </dsp:txXfrm>
    </dsp:sp>
    <dsp:sp modelId="{F1C87F5B-47F3-4AA5-A959-04FF2D40FD18}">
      <dsp:nvSpPr>
        <dsp:cNvPr id="0" name=""/>
        <dsp:cNvSpPr/>
      </dsp:nvSpPr>
      <dsp:spPr>
        <a:xfrm>
          <a:off x="0" y="3434957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F5F0A-152C-4C2E-A44A-C422D85A2765}">
      <dsp:nvSpPr>
        <dsp:cNvPr id="0" name=""/>
        <dsp:cNvSpPr/>
      </dsp:nvSpPr>
      <dsp:spPr>
        <a:xfrm>
          <a:off x="207717" y="3589458"/>
          <a:ext cx="377668" cy="37766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B636E-E6D9-48F7-9DA0-EAC4FB10C6F7}">
      <dsp:nvSpPr>
        <dsp:cNvPr id="0" name=""/>
        <dsp:cNvSpPr/>
      </dsp:nvSpPr>
      <dsp:spPr>
        <a:xfrm>
          <a:off x="793102" y="3434957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Non-Equivocation: </a:t>
          </a:r>
          <a:r>
            <a:rPr lang="en-US" sz="1800" b="0" i="0" kern="1200" dirty="0"/>
            <a:t>one entity – one certificate </a:t>
          </a:r>
          <a:endParaRPr lang="en-US" sz="1800" b="0" kern="1200" dirty="0"/>
        </a:p>
      </dsp:txBody>
      <dsp:txXfrm>
        <a:off x="793102" y="3434957"/>
        <a:ext cx="7436497" cy="686669"/>
      </dsp:txXfrm>
    </dsp:sp>
    <dsp:sp modelId="{4C0C8A44-4217-4908-B6E7-53A50E325952}">
      <dsp:nvSpPr>
        <dsp:cNvPr id="0" name=""/>
        <dsp:cNvSpPr/>
      </dsp:nvSpPr>
      <dsp:spPr>
        <a:xfrm>
          <a:off x="0" y="4293294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90677-AA57-4A97-9131-B06F31B4177F}">
      <dsp:nvSpPr>
        <dsp:cNvPr id="0" name=""/>
        <dsp:cNvSpPr/>
      </dsp:nvSpPr>
      <dsp:spPr>
        <a:xfrm>
          <a:off x="207717" y="4447794"/>
          <a:ext cx="377668" cy="37766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560CC-6ADC-48AC-88B7-F45B11403A55}">
      <dsp:nvSpPr>
        <dsp:cNvPr id="0" name=""/>
        <dsp:cNvSpPr/>
      </dsp:nvSpPr>
      <dsp:spPr>
        <a:xfrm>
          <a:off x="793102" y="4293294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Privacy: </a:t>
          </a:r>
          <a:r>
            <a:rPr lang="en-US" sz="1800" b="0" i="0" kern="1200" dirty="0"/>
            <a:t>why should CA know which site I use?</a:t>
          </a:r>
          <a:endParaRPr lang="en-US" sz="1800" b="0" kern="1200" dirty="0"/>
        </a:p>
      </dsp:txBody>
      <dsp:txXfrm>
        <a:off x="793102" y="4293294"/>
        <a:ext cx="7436497" cy="686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fld id="{87973F8C-3E24-4DAA-A3CC-F2787A116AA1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463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8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1750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57" y="4859334"/>
            <a:ext cx="5681363" cy="460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fld id="{B1CEBF4A-CA9D-417C-A2F3-4F6E4B4C6C48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369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89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81FB22-AC9E-4FED-80AE-D87565654831}" type="slidenum">
              <a:rPr lang="he-IL" altLang="en-US" b="0"/>
              <a:pPr eaLnBrk="1" hangingPunct="1"/>
              <a:t>15</a:t>
            </a:fld>
            <a:endParaRPr lang="en-US" altLang="en-US" b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5818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81FB22-AC9E-4FED-80AE-D87565654831}" type="slidenum">
              <a:rPr lang="he-IL" altLang="en-US" b="0"/>
              <a:pPr eaLnBrk="1" hangingPunct="1"/>
              <a:t>16</a:t>
            </a:fld>
            <a:endParaRPr lang="en-US" altLang="en-US" b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0206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AE09E-008C-D6F8-399D-D4C91C935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E4E32B30-81BF-26A3-EC4D-4F4282E59B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81FB22-AC9E-4FED-80AE-D87565654831}" type="slidenum">
              <a:rPr lang="he-IL" altLang="en-US" b="0"/>
              <a:pPr eaLnBrk="1" hangingPunct="1"/>
              <a:t>17</a:t>
            </a:fld>
            <a:endParaRPr lang="en-US" altLang="en-US" b="0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B1E5465B-F123-F514-15F0-E68C4D692F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5299C693-E231-EFA4-FDE5-042C328801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dirty="0"/>
              <a:t>Object Identifiers (OID) follow ASN standard</a:t>
            </a:r>
          </a:p>
          <a:p>
            <a:pPr eaLnBrk="1" hangingPunct="1"/>
            <a:r>
              <a:rPr lang="en-US" altLang="en-US" dirty="0"/>
              <a:t>ASN = Abstract Syntax Notation</a:t>
            </a:r>
          </a:p>
        </p:txBody>
      </p:sp>
    </p:spTree>
    <p:extLst>
      <p:ext uri="{BB962C8B-B14F-4D97-AF65-F5344CB8AC3E}">
        <p14:creationId xmlns:p14="http://schemas.microsoft.com/office/powerpoint/2010/main" val="4130359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F0FCF7-5499-4119-AA29-94595914F908}" type="slidenum">
              <a:rPr lang="he-IL" altLang="en-US" b="0"/>
              <a:pPr eaLnBrk="1" hangingPunct="1"/>
              <a:t>18</a:t>
            </a:fld>
            <a:endParaRPr lang="en-US" altLang="en-US" b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286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8EA027-234C-44EF-8413-7B578C9DC478}" type="slidenum">
              <a:rPr lang="he-IL" altLang="en-US" b="0"/>
              <a:pPr eaLnBrk="1" hangingPunct="1"/>
              <a:t>19</a:t>
            </a:fld>
            <a:endParaRPr lang="en-US" altLang="en-US" b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562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8EA027-234C-44EF-8413-7B578C9DC478}" type="slidenum">
              <a:rPr lang="he-IL" altLang="en-US" b="0"/>
              <a:pPr eaLnBrk="1" hangingPunct="1"/>
              <a:t>20</a:t>
            </a:fld>
            <a:endParaRPr lang="en-US" altLang="en-US" b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7425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1A8297-8789-402C-9D23-EFF02C87B2D5}" type="slidenum">
              <a:rPr lang="he-IL" altLang="en-US" b="0"/>
              <a:pPr eaLnBrk="1" hangingPunct="1"/>
              <a:t>21</a:t>
            </a:fld>
            <a:endParaRPr lang="en-US" altLang="en-US" b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483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EE38FF5-8E99-4433-88E9-D2BD25C0A481}" type="slidenum">
              <a:rPr lang="he-IL" altLang="en-US" b="0"/>
              <a:pPr eaLnBrk="1" hangingPunct="1"/>
              <a:t>22</a:t>
            </a:fld>
            <a:endParaRPr lang="en-US" altLang="en-US" b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57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5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EBF4A-CA9D-417C-A2F3-4F6E4B4C6C48}" type="slidenum">
              <a:rPr lang="he-IL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92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BC9EAE-58D5-4249-8811-B991B69C750D}" type="slidenum">
              <a:rPr lang="he-IL" altLang="en-US" b="0"/>
              <a:pPr eaLnBrk="1" hangingPunct="1"/>
              <a:t>4</a:t>
            </a:fld>
            <a:endParaRPr lang="en-US" altLang="en-US" b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 lIns="96660" tIns="48329" rIns="96660" bIns="48329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254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7E5CA-B195-6B00-52F7-7BC396B4A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710D10-8F11-26BD-9F95-8019CDFE50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D0D34A-7162-C41E-04F2-76FD37B10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59228-CA0E-1B84-5427-B824A23874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EBF4A-CA9D-417C-A2F3-4F6E4B4C6C48}" type="slidenum">
              <a:rPr lang="he-IL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947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85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5E9EE6-4E4E-4A39-A439-6689DD95AD86}" type="slidenum">
              <a:rPr lang="he-IL" altLang="en-US" b="0"/>
              <a:pPr eaLnBrk="1" hangingPunct="1"/>
              <a:t>28</a:t>
            </a:fld>
            <a:endParaRPr lang="en-US" altLang="en-US" b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644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5E9EE6-4E4E-4A39-A439-6689DD95AD86}" type="slidenum">
              <a:rPr lang="he-IL" altLang="en-US" b="0"/>
              <a:pPr eaLnBrk="1" hangingPunct="1"/>
              <a:t>29</a:t>
            </a:fld>
            <a:endParaRPr lang="en-US" altLang="en-US" b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4653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97E339-84FD-41C2-A20F-AD784F6AA6D0}" type="slidenum">
              <a:rPr lang="he-IL" altLang="en-US" b="0"/>
              <a:pPr eaLnBrk="1" hangingPunct="1"/>
              <a:t>30</a:t>
            </a:fld>
            <a:endParaRPr lang="en-US" altLang="en-US" b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707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97E339-84FD-41C2-A20F-AD784F6AA6D0}" type="slidenum">
              <a:rPr lang="he-IL" altLang="en-US" b="0"/>
              <a:pPr eaLnBrk="1" hangingPunct="1"/>
              <a:t>31</a:t>
            </a:fld>
            <a:endParaRPr lang="en-US" altLang="en-US" b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6216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2243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EBF4A-CA9D-417C-A2F3-4F6E4B4C6C48}" type="slidenum">
              <a:rPr lang="he-IL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759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0E83F-86AE-4DCF-1C71-1A6E880B3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A7299-E7A3-D070-A078-240EA1C96C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724DC0-E984-0289-BBF5-687F678237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AFB9C-D34F-B79A-4E15-FFB70A1BD9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EBF4A-CA9D-417C-A2F3-4F6E4B4C6C48}" type="slidenum">
              <a:rPr lang="he-IL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86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EBF4A-CA9D-417C-A2F3-4F6E4B4C6C48}" type="slidenum">
              <a:rPr lang="he-IL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915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85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689DE9-DF67-45B3-A995-8ADB58ED19B5}" type="slidenum">
              <a:rPr lang="he-IL" altLang="en-US" b="0"/>
              <a:pPr eaLnBrk="1" hangingPunct="1"/>
              <a:t>12</a:t>
            </a:fld>
            <a:endParaRPr lang="en-US" altLang="en-US" b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191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81FB22-AC9E-4FED-80AE-D87565654831}" type="slidenum">
              <a:rPr lang="he-IL" altLang="en-US" b="0"/>
              <a:pPr eaLnBrk="1" hangingPunct="1"/>
              <a:t>13</a:t>
            </a:fld>
            <a:endParaRPr lang="en-US" altLang="en-US" b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dirty="0"/>
              <a:t>Object Identifiers (OID) follow ASN standard</a:t>
            </a:r>
          </a:p>
          <a:p>
            <a:pPr eaLnBrk="1" hangingPunct="1"/>
            <a:r>
              <a:rPr lang="en-US" altLang="en-US" dirty="0"/>
              <a:t>ASN = Abstract Syntax Notation</a:t>
            </a:r>
          </a:p>
        </p:txBody>
      </p:sp>
    </p:spTree>
    <p:extLst>
      <p:ext uri="{BB962C8B-B14F-4D97-AF65-F5344CB8AC3E}">
        <p14:creationId xmlns:p14="http://schemas.microsoft.com/office/powerpoint/2010/main" val="2956701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CC159-41DD-E9BD-610F-79B420E0D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64A0E384-D180-C244-5AEC-8BC7E278B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81FB22-AC9E-4FED-80AE-D87565654831}" type="slidenum">
              <a:rPr lang="he-IL" altLang="en-US" b="0"/>
              <a:pPr eaLnBrk="1" hangingPunct="1"/>
              <a:t>14</a:t>
            </a:fld>
            <a:endParaRPr lang="en-US" altLang="en-US" b="0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E062FBA9-A862-5AAC-97C3-E2BC8D6FD9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0BDFF4C3-2DF5-F572-C2E9-BF06BBCBB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dirty="0"/>
              <a:t>Object Identifiers (OID) follow ASN standard</a:t>
            </a:r>
          </a:p>
          <a:p>
            <a:pPr eaLnBrk="1" hangingPunct="1"/>
            <a:r>
              <a:rPr lang="en-US" altLang="en-US" dirty="0"/>
              <a:t>ASN = Abstract Syntax Notation</a:t>
            </a:r>
          </a:p>
        </p:txBody>
      </p:sp>
    </p:spTree>
    <p:extLst>
      <p:ext uri="{BB962C8B-B14F-4D97-AF65-F5344CB8AC3E}">
        <p14:creationId xmlns:p14="http://schemas.microsoft.com/office/powerpoint/2010/main" val="332805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he-IL" altLang="en-US" noProof="0"/>
              <a:t>לחץ כדי לערוך סגנון כותרת של תבנית בסיס</a:t>
            </a:r>
            <a:endParaRPr lang="en-US" altLang="en-US" noProof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he-IL" altLang="en-US" noProof="0"/>
              <a:t>לחץ כדי לערוך סגנון כותרת משנה של תבנית בסיס</a:t>
            </a:r>
            <a:endParaRPr lang="en-US" altLang="en-US" noProof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F819DE-7976-7D4C-94F4-2ED36BD8A8C1}" type="datetime1">
              <a:rPr lang="en-US" altLang="en-US" smtClean="0"/>
              <a:t>11/17/24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99D8BE-C573-4ABA-99D0-75039AD76CD9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65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965E88-6D86-B344-AD81-25A73422E1A5}" type="datetime1">
              <a:rPr lang="en-US" altLang="en-US" smtClean="0"/>
              <a:t>11/17/24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D2501D-CEF1-463C-ACB3-678CECAD220D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59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3525" y="277813"/>
            <a:ext cx="2073275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2187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853835-6DB2-794F-9402-B19C2AEC07F2}" type="datetime1">
              <a:rPr lang="en-US" altLang="en-US" smtClean="0"/>
              <a:t>11/17/24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2EC352-7628-49AC-93DE-6F960EDBF004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71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9350"/>
            <a:ext cx="4038600" cy="241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716338"/>
            <a:ext cx="4038600" cy="241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149350"/>
            <a:ext cx="4038600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1A41A4-988D-E048-A3C3-07A8634CD114}" type="datetime1">
              <a:rPr lang="en-US" altLang="en-US" smtClean="0"/>
              <a:t>11/17/24</a:t>
            </a:fld>
            <a:endParaRPr lang="en-US" altLang="en-US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F48110-6CB1-4331-B817-DDED2D396FE5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577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8600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9350"/>
            <a:ext cx="4038600" cy="241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16338"/>
            <a:ext cx="4038600" cy="241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31B07C-8857-5740-927E-DE50A2DD6466}" type="datetime1">
              <a:rPr lang="en-US" altLang="en-US" smtClean="0"/>
              <a:t>11/17/24</a:t>
            </a:fld>
            <a:endParaRPr lang="en-US" altLang="en-US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ADB4A2-BDEF-425B-B4A5-DA800E0D6279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2235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8600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149350"/>
            <a:ext cx="4038600" cy="49815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4D8B53-BE52-DF47-BA90-E0BFB0C2347B}" type="datetime1">
              <a:rPr lang="en-US" altLang="en-US" smtClean="0"/>
              <a:t>11/17/24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022895-BDFB-4E2E-9E6D-EA03E90E3A7A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7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9257DD-D51C-C84A-A36C-CB489F09D706}" type="datetime1">
              <a:rPr lang="en-US" altLang="en-US" smtClean="0"/>
              <a:t>11/17/24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54644" y="6332847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199E09C-7587-4454-B845-C4B57D52F1C4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08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5BE671-6EE2-AD41-9ADC-0C902444875A}" type="datetime1">
              <a:rPr lang="en-US" altLang="en-US" smtClean="0"/>
              <a:t>11/17/24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B7CA43C-E212-4ABC-9C7F-4C83DFBFF9FB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96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935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85B669-E83C-4146-A0D2-4084FD33F372}" type="datetime1">
              <a:rPr lang="en-US" altLang="en-US" smtClean="0"/>
              <a:t>11/17/24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89B568-39D9-4BAF-BD1B-7340AA15430F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8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7CE662-0CCA-8A43-8C81-087377A1D40B}" type="datetime1">
              <a:rPr lang="en-US" altLang="en-US" smtClean="0"/>
              <a:t>11/17/24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C0530B-E111-402B-A9B5-86BB242E174B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71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875D6A-DA7D-304A-A3BD-306313FE0ADC}" type="datetime1">
              <a:rPr lang="en-US" altLang="en-US" smtClean="0"/>
              <a:t>11/17/24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39975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63C5EEA-574F-48E0-ADCC-1D5D7B9FEDE5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3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3D277D-7719-6E48-9D0C-AC6D49DF144B}" type="datetime1">
              <a:rPr lang="en-US" altLang="en-US" smtClean="0"/>
              <a:t>11/17/24</a:t>
            </a:fld>
            <a:endParaRPr lang="en-US" alt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394179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C8C7E66-6E32-44A6-8F44-4948CDF06D45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14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8AC306-FD84-E448-B1F9-289D4F0CE29C}" type="datetime1">
              <a:rPr lang="en-US" altLang="en-US" smtClean="0"/>
              <a:t>11/17/24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220D7B-24B4-49D2-8DC5-97D628BDFE8C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02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7D92CF-5610-1942-8CC4-752D90AC99D6}" type="datetime1">
              <a:rPr lang="en-US" altLang="en-US" smtClean="0"/>
              <a:t>11/17/24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0C5AE9-1EFB-45BA-8EAE-651371EBA53E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30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786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/>
              <a:t>לחץ כדי לערוך סגנון כותרת של תבנית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96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/>
              <a:t>לחץ כדי לערוך סגנונות טקסט של תבנית בסיס</a:t>
            </a:r>
            <a:endParaRPr lang="en-US" altLang="en-US"/>
          </a:p>
          <a:p>
            <a:pPr lvl="1"/>
            <a:r>
              <a:rPr lang="he-IL" altLang="en-US"/>
              <a:t>רמה שנייה</a:t>
            </a:r>
            <a:endParaRPr lang="en-US" altLang="en-US"/>
          </a:p>
          <a:p>
            <a:pPr lvl="2"/>
            <a:r>
              <a:rPr lang="he-IL" altLang="en-US"/>
              <a:t>רמה שלישית</a:t>
            </a:r>
            <a:endParaRPr lang="en-US" altLang="en-US"/>
          </a:p>
          <a:p>
            <a:pPr lvl="3"/>
            <a:r>
              <a:rPr lang="he-IL" altLang="en-US"/>
              <a:t>רמה רביעית</a:t>
            </a:r>
            <a:endParaRPr lang="en-US" altLang="en-US"/>
          </a:p>
          <a:p>
            <a:pPr lvl="4"/>
            <a:r>
              <a:rPr lang="he-IL" altLang="en-US"/>
              <a:t>רמה חמישית</a:t>
            </a:r>
            <a:endParaRPr lang="en-US" altLang="en-US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+mj-lt"/>
              </a:defRPr>
            </a:lvl1pPr>
          </a:lstStyle>
          <a:p>
            <a:pPr>
              <a:defRPr/>
            </a:pPr>
            <a:fld id="{28185B35-DCBA-674C-A24B-875E4B436D98}" type="datetime1">
              <a:rPr lang="en-US" altLang="en-US" smtClean="0"/>
              <a:t>11/17/24</a:t>
            </a:fld>
            <a:endParaRPr lang="en-US" alt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Garamond" panose="02020404030301010803" pitchFamily="18" charset="0"/>
              </a:defRPr>
            </a:lvl1pPr>
          </a:lstStyle>
          <a:p>
            <a:fld id="{A142CEC9-2D59-4610-B42E-23D66DBB3D02}" type="slidenum">
              <a:rPr lang="he-IL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suny-hccc-ss-152-1/chapter/research-design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3254375"/>
          </a:xfrm>
        </p:spPr>
        <p:txBody>
          <a:bodyPr/>
          <a:lstStyle/>
          <a:p>
            <a:pPr algn="ctr"/>
            <a:r>
              <a:rPr lang="en-US" altLang="en-US" sz="2800" dirty="0"/>
              <a:t>CSE 3400/CSE 5850 -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/ Introduction to Cybersecurity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12</a:t>
            </a:r>
            <a:br>
              <a:rPr lang="en-US" altLang="en-US" sz="4000" dirty="0"/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Public Key Infrastructure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6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940175"/>
            <a:ext cx="9144000" cy="600075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pPr algn="ctr"/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*Adapted from the textbook slides</a:t>
            </a:r>
            <a:endParaRPr lang="en-US" sz="1800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29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9196-0FED-45B1-8031-1136035C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PKI Goals/Requirements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B4BEF3E-A1AF-45E5-8982-AD8484819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92470"/>
              </p:ext>
            </p:extLst>
          </p:nvPr>
        </p:nvGraphicFramePr>
        <p:xfrm>
          <a:off x="457200" y="1148459"/>
          <a:ext cx="8229600" cy="4981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D9B0858-86F4-244E-B60B-9326DCE1AF4F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33987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X.509 Certificates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3000" i="1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Part of the X.500 Global Directory Standard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000" i="1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1DE1B47-CE65-DC44-99C8-A4BC601BA21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88466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X.509 Standard Certificate Format</a:t>
            </a:r>
          </a:p>
        </p:txBody>
      </p:sp>
      <p:sp>
        <p:nvSpPr>
          <p:cNvPr id="137421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943162"/>
            <a:ext cx="8229600" cy="5178964"/>
          </a:xfrm>
        </p:spPr>
        <p:txBody>
          <a:bodyPr/>
          <a:lstStyle/>
          <a:p>
            <a:r>
              <a:rPr lang="en-US" altLang="en-US" sz="2400" dirty="0"/>
              <a:t>Published by ITU (International Telecommunication Union) in 1988 as part of the X.500 global directory standard.</a:t>
            </a:r>
          </a:p>
          <a:p>
            <a:r>
              <a:rPr lang="en-US" altLang="en-US" sz="2400" dirty="0"/>
              <a:t>Idea: Signature binds </a:t>
            </a:r>
            <a:r>
              <a:rPr lang="en-US" altLang="en-US" sz="2400" b="1" dirty="0"/>
              <a:t>public key </a:t>
            </a:r>
            <a:r>
              <a:rPr lang="en-US" altLang="en-US" sz="2400" dirty="0"/>
              <a:t>to distinguished name (DN) and to other attributes</a:t>
            </a:r>
          </a:p>
          <a:p>
            <a:pPr lvl="1"/>
            <a:r>
              <a:rPr lang="en-US" altLang="en-US" sz="2400" dirty="0"/>
              <a:t>Some defined in X.509 standard, others in `extensions`</a:t>
            </a:r>
          </a:p>
          <a:p>
            <a:r>
              <a:rPr lang="en-US" altLang="en-US" sz="2400" dirty="0"/>
              <a:t>Used widely in spite of complaints about its complexity.</a:t>
            </a:r>
          </a:p>
          <a:p>
            <a:pPr lvl="1"/>
            <a:r>
              <a:rPr lang="en-US" altLang="en-US" sz="2400" dirty="0"/>
              <a:t>SSL / TLS, code-signing, PGP, S/MIME, IP-Sec, …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53AB397-F9C1-8549-8BDE-7380B71C76B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5838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6213"/>
            <a:ext cx="7772400" cy="966787"/>
          </a:xfrm>
        </p:spPr>
        <p:txBody>
          <a:bodyPr/>
          <a:lstStyle/>
          <a:p>
            <a:pPr eaLnBrk="1" hangingPunct="1"/>
            <a:r>
              <a:rPr lang="en-US" altLang="en-US" dirty="0"/>
              <a:t>X.509 V1 Certificate Format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619442" y="1418273"/>
            <a:ext cx="5835650" cy="43656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97230" y="1478598"/>
            <a:ext cx="125253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Version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732155" y="5017135"/>
            <a:ext cx="41656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Signature on the above fields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58" name="Rectangle 27"/>
          <p:cNvSpPr>
            <a:spLocks noChangeArrowheads="1"/>
          </p:cNvSpPr>
          <p:nvPr/>
        </p:nvSpPr>
        <p:spPr bwMode="auto">
          <a:xfrm>
            <a:off x="619442" y="4080511"/>
            <a:ext cx="5835650" cy="7953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9" name="Rectangle 28"/>
          <p:cNvSpPr>
            <a:spLocks noChangeArrowheads="1"/>
          </p:cNvSpPr>
          <p:nvPr/>
        </p:nvSpPr>
        <p:spPr bwMode="auto">
          <a:xfrm>
            <a:off x="697230" y="4140836"/>
            <a:ext cx="20335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Subject public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0" name="Rectangle 29"/>
          <p:cNvSpPr>
            <a:spLocks noChangeArrowheads="1"/>
          </p:cNvSpPr>
          <p:nvPr/>
        </p:nvSpPr>
        <p:spPr bwMode="auto">
          <a:xfrm>
            <a:off x="697230" y="4499611"/>
            <a:ext cx="22002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information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1" name="Rectangle 30"/>
          <p:cNvSpPr>
            <a:spLocks noChangeArrowheads="1"/>
          </p:cNvSpPr>
          <p:nvPr/>
        </p:nvSpPr>
        <p:spPr bwMode="auto">
          <a:xfrm>
            <a:off x="619442" y="3645536"/>
            <a:ext cx="5835650" cy="4349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2" name="Rectangle 31"/>
          <p:cNvSpPr>
            <a:spLocks noChangeArrowheads="1"/>
          </p:cNvSpPr>
          <p:nvPr/>
        </p:nvSpPr>
        <p:spPr bwMode="auto">
          <a:xfrm>
            <a:off x="697230" y="3704273"/>
            <a:ext cx="54966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Subject (user) Distinguished Name (DN)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3" name="Rectangle 32"/>
          <p:cNvSpPr>
            <a:spLocks noChangeArrowheads="1"/>
          </p:cNvSpPr>
          <p:nvPr/>
        </p:nvSpPr>
        <p:spPr bwMode="auto">
          <a:xfrm>
            <a:off x="619442" y="3208973"/>
            <a:ext cx="5835650" cy="43656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4" name="Rectangle 33"/>
          <p:cNvSpPr>
            <a:spLocks noChangeArrowheads="1"/>
          </p:cNvSpPr>
          <p:nvPr/>
        </p:nvSpPr>
        <p:spPr bwMode="auto">
          <a:xfrm>
            <a:off x="697230" y="3269298"/>
            <a:ext cx="21336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Validity period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5" name="Rectangle 34"/>
          <p:cNvSpPr>
            <a:spLocks noChangeArrowheads="1"/>
          </p:cNvSpPr>
          <p:nvPr/>
        </p:nvSpPr>
        <p:spPr bwMode="auto">
          <a:xfrm>
            <a:off x="619442" y="2724786"/>
            <a:ext cx="5835650" cy="4841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6" name="Rectangle 35"/>
          <p:cNvSpPr>
            <a:spLocks noChangeArrowheads="1"/>
          </p:cNvSpPr>
          <p:nvPr/>
        </p:nvSpPr>
        <p:spPr bwMode="auto">
          <a:xfrm>
            <a:off x="697230" y="2786698"/>
            <a:ext cx="4417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Issuer Distinguished Name (DN)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7" name="Rectangle 36"/>
          <p:cNvSpPr>
            <a:spLocks noChangeArrowheads="1"/>
          </p:cNvSpPr>
          <p:nvPr/>
        </p:nvSpPr>
        <p:spPr bwMode="auto">
          <a:xfrm>
            <a:off x="619442" y="2289811"/>
            <a:ext cx="5835650" cy="4349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8" name="Rectangle 37"/>
          <p:cNvSpPr>
            <a:spLocks noChangeArrowheads="1"/>
          </p:cNvSpPr>
          <p:nvPr/>
        </p:nvSpPr>
        <p:spPr bwMode="auto">
          <a:xfrm>
            <a:off x="697230" y="2350136"/>
            <a:ext cx="58610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Signature Algorithm Object Identifier (OID)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9" name="Rectangle 38"/>
          <p:cNvSpPr>
            <a:spLocks noChangeArrowheads="1"/>
          </p:cNvSpPr>
          <p:nvPr/>
        </p:nvSpPr>
        <p:spPr bwMode="auto">
          <a:xfrm>
            <a:off x="619442" y="1854836"/>
            <a:ext cx="5835650" cy="4349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0" name="Rectangle 39"/>
          <p:cNvSpPr>
            <a:spLocks noChangeArrowheads="1"/>
          </p:cNvSpPr>
          <p:nvPr/>
        </p:nvSpPr>
        <p:spPr bwMode="auto">
          <a:xfrm>
            <a:off x="697230" y="1913573"/>
            <a:ext cx="35242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Certificate serial number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71" name="Line 40"/>
          <p:cNvSpPr>
            <a:spLocks noChangeShapeType="1"/>
          </p:cNvSpPr>
          <p:nvPr/>
        </p:nvSpPr>
        <p:spPr bwMode="auto">
          <a:xfrm>
            <a:off x="619442" y="1418273"/>
            <a:ext cx="5835650" cy="0"/>
          </a:xfrm>
          <a:prstGeom prst="line">
            <a:avLst/>
          </a:prstGeom>
          <a:noFill/>
          <a:ln w="23813" cap="sq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2" name="Line 41"/>
          <p:cNvSpPr>
            <a:spLocks noChangeShapeType="1"/>
          </p:cNvSpPr>
          <p:nvPr/>
        </p:nvSpPr>
        <p:spPr bwMode="auto">
          <a:xfrm>
            <a:off x="619442" y="2289811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3" name="Line 42"/>
          <p:cNvSpPr>
            <a:spLocks noChangeShapeType="1"/>
          </p:cNvSpPr>
          <p:nvPr/>
        </p:nvSpPr>
        <p:spPr bwMode="auto">
          <a:xfrm>
            <a:off x="619442" y="2724786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4" name="Line 43"/>
          <p:cNvSpPr>
            <a:spLocks noChangeShapeType="1"/>
          </p:cNvSpPr>
          <p:nvPr/>
        </p:nvSpPr>
        <p:spPr bwMode="auto">
          <a:xfrm>
            <a:off x="619442" y="3208973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5" name="Line 44"/>
          <p:cNvSpPr>
            <a:spLocks noChangeShapeType="1"/>
          </p:cNvSpPr>
          <p:nvPr/>
        </p:nvSpPr>
        <p:spPr bwMode="auto">
          <a:xfrm>
            <a:off x="619442" y="3645536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6" name="Line 45"/>
          <p:cNvSpPr>
            <a:spLocks noChangeShapeType="1"/>
          </p:cNvSpPr>
          <p:nvPr/>
        </p:nvSpPr>
        <p:spPr bwMode="auto">
          <a:xfrm>
            <a:off x="619442" y="4080511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7" name="Line 46"/>
          <p:cNvSpPr>
            <a:spLocks noChangeShapeType="1"/>
          </p:cNvSpPr>
          <p:nvPr/>
        </p:nvSpPr>
        <p:spPr bwMode="auto">
          <a:xfrm>
            <a:off x="619442" y="4875848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1" name="Line 50"/>
          <p:cNvSpPr>
            <a:spLocks noChangeShapeType="1"/>
          </p:cNvSpPr>
          <p:nvPr/>
        </p:nvSpPr>
        <p:spPr bwMode="auto">
          <a:xfrm flipV="1">
            <a:off x="678178" y="5421948"/>
            <a:ext cx="5776913" cy="0"/>
          </a:xfrm>
          <a:prstGeom prst="line">
            <a:avLst/>
          </a:prstGeom>
          <a:noFill/>
          <a:ln w="23813" cap="sq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2" name="Line 51"/>
          <p:cNvSpPr>
            <a:spLocks noChangeShapeType="1"/>
          </p:cNvSpPr>
          <p:nvPr/>
        </p:nvSpPr>
        <p:spPr bwMode="auto">
          <a:xfrm>
            <a:off x="619442" y="1418273"/>
            <a:ext cx="41276" cy="4003675"/>
          </a:xfrm>
          <a:prstGeom prst="line">
            <a:avLst/>
          </a:prstGeom>
          <a:noFill/>
          <a:ln w="23813" cap="sq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3" name="Line 52"/>
          <p:cNvSpPr>
            <a:spLocks noChangeShapeType="1"/>
          </p:cNvSpPr>
          <p:nvPr/>
        </p:nvSpPr>
        <p:spPr bwMode="auto">
          <a:xfrm>
            <a:off x="6455092" y="1418273"/>
            <a:ext cx="0" cy="4003675"/>
          </a:xfrm>
          <a:prstGeom prst="line">
            <a:avLst/>
          </a:prstGeom>
          <a:noFill/>
          <a:ln w="23813" cap="sq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4" name="Line 53"/>
          <p:cNvSpPr>
            <a:spLocks noChangeShapeType="1"/>
          </p:cNvSpPr>
          <p:nvPr/>
        </p:nvSpPr>
        <p:spPr bwMode="auto">
          <a:xfrm>
            <a:off x="619442" y="1854836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5"/>
          <p:cNvSpPr>
            <a:spLocks/>
          </p:cNvSpPr>
          <p:nvPr/>
        </p:nvSpPr>
        <p:spPr bwMode="auto">
          <a:xfrm>
            <a:off x="298767" y="1413510"/>
            <a:ext cx="261939" cy="3462338"/>
          </a:xfrm>
          <a:custGeom>
            <a:avLst/>
            <a:gdLst>
              <a:gd name="T0" fmla="*/ 1600 w 1600"/>
              <a:gd name="T1" fmla="*/ 0 h 29200"/>
              <a:gd name="T2" fmla="*/ 800 w 1600"/>
              <a:gd name="T3" fmla="*/ 2434 h 29200"/>
              <a:gd name="T4" fmla="*/ 800 w 1600"/>
              <a:gd name="T5" fmla="*/ 12167 h 29200"/>
              <a:gd name="T6" fmla="*/ 0 w 1600"/>
              <a:gd name="T7" fmla="*/ 14600 h 29200"/>
              <a:gd name="T8" fmla="*/ 800 w 1600"/>
              <a:gd name="T9" fmla="*/ 17034 h 29200"/>
              <a:gd name="T10" fmla="*/ 800 w 1600"/>
              <a:gd name="T11" fmla="*/ 26767 h 29200"/>
              <a:gd name="T12" fmla="*/ 1600 w 1600"/>
              <a:gd name="T13" fmla="*/ 29200 h 29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0" h="29200">
                <a:moveTo>
                  <a:pt x="1600" y="0"/>
                </a:moveTo>
                <a:cubicBezTo>
                  <a:pt x="1159" y="0"/>
                  <a:pt x="800" y="1090"/>
                  <a:pt x="800" y="2434"/>
                </a:cubicBezTo>
                <a:lnTo>
                  <a:pt x="800" y="12167"/>
                </a:lnTo>
                <a:cubicBezTo>
                  <a:pt x="800" y="13511"/>
                  <a:pt x="442" y="14600"/>
                  <a:pt x="0" y="14600"/>
                </a:cubicBezTo>
                <a:cubicBezTo>
                  <a:pt x="442" y="14600"/>
                  <a:pt x="800" y="15690"/>
                  <a:pt x="800" y="17034"/>
                </a:cubicBezTo>
                <a:lnTo>
                  <a:pt x="800" y="26767"/>
                </a:lnTo>
                <a:cubicBezTo>
                  <a:pt x="800" y="28111"/>
                  <a:pt x="1159" y="29200"/>
                  <a:pt x="1600" y="29200"/>
                </a:cubicBezTo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56"/>
          <p:cNvSpPr>
            <a:spLocks noChangeArrowheads="1"/>
          </p:cNvSpPr>
          <p:nvPr/>
        </p:nvSpPr>
        <p:spPr bwMode="auto">
          <a:xfrm rot="16200000">
            <a:off x="-539433" y="3375660"/>
            <a:ext cx="15081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Signed fields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2929255" y="4107498"/>
            <a:ext cx="1538288" cy="641350"/>
            <a:chOff x="1802" y="2393"/>
            <a:chExt cx="969" cy="404"/>
          </a:xfrm>
        </p:grpSpPr>
        <p:sp>
          <p:nvSpPr>
            <p:cNvPr id="21" name="Rectangle 57"/>
            <p:cNvSpPr>
              <a:spLocks noChangeArrowheads="1"/>
            </p:cNvSpPr>
            <p:nvPr/>
          </p:nvSpPr>
          <p:spPr bwMode="auto">
            <a:xfrm>
              <a:off x="1802" y="2393"/>
              <a:ext cx="969" cy="40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58"/>
            <p:cNvSpPr>
              <a:spLocks noChangeArrowheads="1"/>
            </p:cNvSpPr>
            <p:nvPr/>
          </p:nvSpPr>
          <p:spPr bwMode="auto">
            <a:xfrm>
              <a:off x="1802" y="2393"/>
              <a:ext cx="969" cy="404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Rectangle 60"/>
          <p:cNvSpPr>
            <a:spLocks noChangeArrowheads="1"/>
          </p:cNvSpPr>
          <p:nvPr/>
        </p:nvSpPr>
        <p:spPr bwMode="auto">
          <a:xfrm>
            <a:off x="3156267" y="4139248"/>
            <a:ext cx="12414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Public key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1"/>
          <p:cNvSpPr>
            <a:spLocks noChangeArrowheads="1"/>
          </p:cNvSpPr>
          <p:nvPr/>
        </p:nvSpPr>
        <p:spPr bwMode="auto">
          <a:xfrm>
            <a:off x="3394392" y="4447223"/>
            <a:ext cx="7461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Value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4659630" y="4107498"/>
            <a:ext cx="1539875" cy="641350"/>
            <a:chOff x="2892" y="2393"/>
            <a:chExt cx="970" cy="404"/>
          </a:xfrm>
        </p:grpSpPr>
        <p:sp>
          <p:nvSpPr>
            <p:cNvPr id="19" name="Rectangle 62"/>
            <p:cNvSpPr>
              <a:spLocks noChangeArrowheads="1"/>
            </p:cNvSpPr>
            <p:nvPr/>
          </p:nvSpPr>
          <p:spPr bwMode="auto">
            <a:xfrm>
              <a:off x="2892" y="2393"/>
              <a:ext cx="970" cy="40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63"/>
            <p:cNvSpPr>
              <a:spLocks noChangeArrowheads="1"/>
            </p:cNvSpPr>
            <p:nvPr/>
          </p:nvSpPr>
          <p:spPr bwMode="auto">
            <a:xfrm>
              <a:off x="2892" y="2393"/>
              <a:ext cx="970" cy="404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4897755" y="4139248"/>
            <a:ext cx="1219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66"/>
          <p:cNvSpPr>
            <a:spLocks noChangeArrowheads="1"/>
          </p:cNvSpPr>
          <p:nvPr/>
        </p:nvSpPr>
        <p:spPr bwMode="auto">
          <a:xfrm>
            <a:off x="4694555" y="4447223"/>
            <a:ext cx="5111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Obj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67"/>
          <p:cNvSpPr>
            <a:spLocks noChangeArrowheads="1"/>
          </p:cNvSpPr>
          <p:nvPr/>
        </p:nvSpPr>
        <p:spPr bwMode="auto">
          <a:xfrm>
            <a:off x="5078730" y="4447223"/>
            <a:ext cx="12398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ID (OID)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31AF84F4-9012-284B-9A8A-A9238CF74EEF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234515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287DE-4AF2-7962-7CF6-9E283A3D4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>
            <a:extLst>
              <a:ext uri="{FF2B5EF4-FFF2-40B4-BE49-F238E27FC236}">
                <a16:creationId xmlns:a16="http://schemas.microsoft.com/office/drawing/2014/main" id="{480E490C-36F5-FA9A-B8A5-A03E0FC1E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76213"/>
            <a:ext cx="7772400" cy="966787"/>
          </a:xfrm>
        </p:spPr>
        <p:txBody>
          <a:bodyPr/>
          <a:lstStyle/>
          <a:p>
            <a:pPr eaLnBrk="1" hangingPunct="1"/>
            <a:r>
              <a:rPr lang="en-US" altLang="en-US" dirty="0"/>
              <a:t>X.509 V1 Certificate Format</a:t>
            </a:r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389125F8-F3E1-2C36-0039-8FECD3071C1F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he-IL" altLang="he-IL" sz="1800" dirty="0"/>
          </a:p>
        </p:txBody>
      </p:sp>
      <p:sp>
        <p:nvSpPr>
          <p:cNvPr id="2" name="מציין מיקום תוכן 2">
            <a:extLst>
              <a:ext uri="{FF2B5EF4-FFF2-40B4-BE49-F238E27FC236}">
                <a16:creationId xmlns:a16="http://schemas.microsoft.com/office/drawing/2014/main" id="{ABD082EA-C204-076A-0EAB-F9543A00EE4B}"/>
              </a:ext>
            </a:extLst>
          </p:cNvPr>
          <p:cNvSpPr txBox="1">
            <a:spLocks/>
          </p:cNvSpPr>
          <p:nvPr/>
        </p:nvSpPr>
        <p:spPr>
          <a:xfrm>
            <a:off x="457199" y="1149350"/>
            <a:ext cx="7961087" cy="49815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en-US" sz="1900" kern="0" dirty="0">
                <a:solidFill>
                  <a:srgbClr val="0000FF"/>
                </a:solidFill>
              </a:rPr>
              <a:t>Version: </a:t>
            </a:r>
            <a:r>
              <a:rPr lang="en-US" altLang="en-US" sz="1900" b="0" kern="0" dirty="0"/>
              <a:t>the version of X.509 (for V1 it is 1 and so on).</a:t>
            </a:r>
          </a:p>
          <a:p>
            <a:r>
              <a:rPr lang="en-US" sz="1900" dirty="0">
                <a:solidFill>
                  <a:srgbClr val="0000FF"/>
                </a:solidFill>
                <a:effectLst/>
              </a:rPr>
              <a:t>Certificate serial number: </a:t>
            </a:r>
            <a:r>
              <a:rPr lang="en-US" sz="1900" b="0" dirty="0">
                <a:solidFill>
                  <a:srgbClr val="000000"/>
                </a:solidFill>
                <a:effectLst/>
              </a:rPr>
              <a:t>a serial number of the certificate, unique among all of the certificates issued by this CA.</a:t>
            </a:r>
          </a:p>
          <a:p>
            <a:r>
              <a:rPr lang="en-US" sz="1900" dirty="0">
                <a:solidFill>
                  <a:srgbClr val="0000FF"/>
                </a:solidFill>
                <a:effectLst/>
              </a:rPr>
              <a:t>Signature algorithm OID: </a:t>
            </a:r>
            <a:r>
              <a:rPr lang="en-US" sz="1900" b="0" dirty="0">
                <a:solidFill>
                  <a:srgbClr val="000000"/>
                </a:solidFill>
                <a:effectLst/>
              </a:rPr>
              <a:t>an object identifier (OID) for the signature algorithm used to sign the certificate.</a:t>
            </a:r>
          </a:p>
          <a:p>
            <a:r>
              <a:rPr lang="en-US" sz="1900" dirty="0">
                <a:solidFill>
                  <a:srgbClr val="0000FF"/>
                </a:solidFill>
                <a:effectLst/>
              </a:rPr>
              <a:t>Issuer DN: </a:t>
            </a:r>
            <a:r>
              <a:rPr lang="en-US" sz="1900" b="0" dirty="0">
                <a:solidFill>
                  <a:srgbClr val="000000"/>
                </a:solidFill>
                <a:effectLst/>
              </a:rPr>
              <a:t>the Distinguished Name (DN) of the issuer of the certificate.</a:t>
            </a:r>
          </a:p>
          <a:p>
            <a:r>
              <a:rPr lang="en-US" sz="1900" dirty="0">
                <a:solidFill>
                  <a:srgbClr val="0000FF"/>
                </a:solidFill>
                <a:effectLst/>
              </a:rPr>
              <a:t>Validity period: </a:t>
            </a:r>
            <a:r>
              <a:rPr lang="en-US" sz="1900" b="0" dirty="0">
                <a:solidFill>
                  <a:srgbClr val="000000"/>
                </a:solidFill>
                <a:effectLst/>
              </a:rPr>
              <a:t>the period during which the certificate is supposed to be valid.</a:t>
            </a:r>
          </a:p>
          <a:p>
            <a:r>
              <a:rPr lang="en-US" sz="1900" dirty="0">
                <a:solidFill>
                  <a:srgbClr val="0000FF"/>
                </a:solidFill>
                <a:effectLst/>
              </a:rPr>
              <a:t>Subject DN: </a:t>
            </a:r>
            <a:r>
              <a:rPr lang="en-US" sz="1900" b="0" dirty="0">
                <a:solidFill>
                  <a:srgbClr val="000000"/>
                </a:solidFill>
                <a:effectLst/>
              </a:rPr>
              <a:t>the Distinguished Name (DN) of the subject of the certificate, i.e., the entity to whom the certificate was issued. </a:t>
            </a:r>
          </a:p>
          <a:p>
            <a:r>
              <a:rPr lang="en-US" sz="1900" dirty="0">
                <a:solidFill>
                  <a:srgbClr val="0000FF"/>
                </a:solidFill>
                <a:effectLst/>
              </a:rPr>
              <a:t>Subject public key information: </a:t>
            </a:r>
            <a:r>
              <a:rPr lang="en-US" sz="1900" b="0" dirty="0">
                <a:solidFill>
                  <a:srgbClr val="000000"/>
                </a:solidFill>
                <a:effectLst/>
              </a:rPr>
              <a:t>includes two parts, one containing the certified public key, and the other providing an OID to identify the public key algorithm with which this public key is to be used.</a:t>
            </a:r>
          </a:p>
          <a:p>
            <a:r>
              <a:rPr lang="en-US" sz="1900" dirty="0">
                <a:solidFill>
                  <a:srgbClr val="0000FF"/>
                </a:solidFill>
                <a:effectLst/>
              </a:rPr>
              <a:t>Signature (produced by CA)</a:t>
            </a:r>
            <a:r>
              <a:rPr lang="el-GR" sz="1900" dirty="0">
                <a:solidFill>
                  <a:srgbClr val="0000FF"/>
                </a:solidFill>
                <a:effectLst/>
              </a:rPr>
              <a:t>: </a:t>
            </a:r>
            <a:r>
              <a:rPr lang="en-US" sz="1900" b="0" dirty="0">
                <a:solidFill>
                  <a:srgbClr val="000000"/>
                </a:solidFill>
                <a:effectLst/>
              </a:rPr>
              <a:t>a signature over the above fields.</a:t>
            </a:r>
          </a:p>
          <a:p>
            <a:endParaRPr lang="en-US" altLang="en-US" sz="1900" b="0" kern="0" dirty="0"/>
          </a:p>
          <a:p>
            <a:pPr lvl="1"/>
            <a:endParaRPr lang="en-US" altLang="en-US" sz="1900" b="0" kern="0" dirty="0"/>
          </a:p>
          <a:p>
            <a:pPr lvl="1"/>
            <a:endParaRPr lang="en-US" altLang="en-US" sz="1900" b="0" kern="0" dirty="0"/>
          </a:p>
          <a:p>
            <a:endParaRPr lang="en-US" sz="1900" b="0" kern="0" dirty="0"/>
          </a:p>
        </p:txBody>
      </p:sp>
    </p:spTree>
    <p:extLst>
      <p:ext uri="{BB962C8B-B14F-4D97-AF65-F5344CB8AC3E}">
        <p14:creationId xmlns:p14="http://schemas.microsoft.com/office/powerpoint/2010/main" val="4251590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X.509 Certs &amp; Subject Identifiers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199" y="1149350"/>
            <a:ext cx="7961087" cy="4981575"/>
          </a:xfrm>
        </p:spPr>
        <p:txBody>
          <a:bodyPr/>
          <a:lstStyle/>
          <a:p>
            <a:r>
              <a:rPr lang="en-US" altLang="en-US" sz="2800" dirty="0"/>
              <a:t>V1: Distinguished Name (for subject &amp; issuer)</a:t>
            </a:r>
          </a:p>
          <a:p>
            <a:r>
              <a:rPr lang="en-US" altLang="en-US" sz="2800" dirty="0"/>
              <a:t>V2: Unique identifiers (for subject &amp; issuer)</a:t>
            </a:r>
          </a:p>
          <a:p>
            <a:r>
              <a:rPr lang="en-US" altLang="en-US" sz="2800" dirty="0"/>
              <a:t>V3: Extensions (used in practice) </a:t>
            </a:r>
          </a:p>
          <a:p>
            <a:pPr lvl="1"/>
            <a:r>
              <a:rPr lang="en-US" altLang="en-US" sz="2400" dirty="0"/>
              <a:t>Some defined in X.509, others elsewhere</a:t>
            </a:r>
          </a:p>
          <a:p>
            <a:r>
              <a:rPr lang="en-US" altLang="en-US" sz="2800" dirty="0"/>
              <a:t>V4: not covered in the textbook, not widely deployed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EE35B8F-F148-9F45-8A9F-ADED8F16EA9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246963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442452" y="176213"/>
            <a:ext cx="8701548" cy="966787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X.509 Certificate Format – Later Versions </a:t>
            </a:r>
          </a:p>
        </p:txBody>
      </p:sp>
      <p:pic>
        <p:nvPicPr>
          <p:cNvPr id="2" name="תמונה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85303"/>
            <a:ext cx="8244348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4499136-AF84-2F42-BCC9-F345FF25FB3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252132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5B820-8F59-6980-9482-6B489F4D6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>
            <a:extLst>
              <a:ext uri="{FF2B5EF4-FFF2-40B4-BE49-F238E27FC236}">
                <a16:creationId xmlns:a16="http://schemas.microsoft.com/office/drawing/2014/main" id="{7D0B5EC3-F1A6-7B3E-D695-772725766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5760" y="176213"/>
            <a:ext cx="8595360" cy="966787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X.509 Certificate Format – Later Versions </a:t>
            </a:r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A0812C18-F007-2DEE-455F-7033F43B86C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he-IL" altLang="he-IL" sz="1800" dirty="0"/>
          </a:p>
        </p:txBody>
      </p:sp>
      <p:sp>
        <p:nvSpPr>
          <p:cNvPr id="2" name="מציין מיקום תוכן 2">
            <a:extLst>
              <a:ext uri="{FF2B5EF4-FFF2-40B4-BE49-F238E27FC236}">
                <a16:creationId xmlns:a16="http://schemas.microsoft.com/office/drawing/2014/main" id="{1369B643-FD63-20E4-653E-A611176C66C1}"/>
              </a:ext>
            </a:extLst>
          </p:cNvPr>
          <p:cNvSpPr txBox="1">
            <a:spLocks/>
          </p:cNvSpPr>
          <p:nvPr/>
        </p:nvSpPr>
        <p:spPr>
          <a:xfrm>
            <a:off x="457199" y="1149350"/>
            <a:ext cx="7961087" cy="49815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en-US" sz="2200" kern="0" dirty="0">
                <a:solidFill>
                  <a:srgbClr val="0000FF"/>
                </a:solidFill>
              </a:rPr>
              <a:t>Issuer and subject unique identifiers (V2): </a:t>
            </a:r>
          </a:p>
          <a:p>
            <a:pPr lvl="1"/>
            <a:r>
              <a:rPr lang="en-US" altLang="en-US" sz="2200" b="0" kern="0" dirty="0"/>
              <a:t>Added to ensure uniqueness to handle situations where the DN may fail to ensure uniqueness.</a:t>
            </a:r>
          </a:p>
          <a:p>
            <a:pPr lvl="1"/>
            <a:r>
              <a:rPr lang="en-US" altLang="en-US" sz="2200" b="0" kern="0" dirty="0"/>
              <a:t>Not widely used.</a:t>
            </a:r>
          </a:p>
          <a:p>
            <a:r>
              <a:rPr lang="en-US" sz="2200" dirty="0">
                <a:solidFill>
                  <a:srgbClr val="0000FF"/>
                </a:solidFill>
                <a:effectLst/>
              </a:rPr>
              <a:t>Extensions (V3): </a:t>
            </a:r>
          </a:p>
          <a:p>
            <a:pPr lvl="1"/>
            <a:r>
              <a:rPr lang="en-US" sz="2200" b="0" dirty="0">
                <a:solidFill>
                  <a:srgbClr val="000000"/>
                </a:solidFill>
                <a:effectLst/>
              </a:rPr>
              <a:t>Additional fields to increase the expressiveness of X.509 certificates to facilitate more applications and end users.</a:t>
            </a:r>
          </a:p>
          <a:p>
            <a:pPr lvl="1"/>
            <a:r>
              <a:rPr lang="en-US" sz="2200" b="0" dirty="0">
                <a:solidFill>
                  <a:srgbClr val="000000"/>
                </a:solidFill>
                <a:effectLst/>
              </a:rPr>
              <a:t>Examples include limitations on which application the certificate or public key can be used for, certificate path constrains, policy constraints, etc.</a:t>
            </a:r>
          </a:p>
          <a:p>
            <a:pPr lvl="1"/>
            <a:r>
              <a:rPr lang="en-US" sz="2200" b="0" dirty="0">
                <a:solidFill>
                  <a:srgbClr val="000000"/>
                </a:solidFill>
              </a:rPr>
              <a:t>We will not cover these in this course. More in a Network Security course.</a:t>
            </a:r>
            <a:endParaRPr lang="en-US" sz="2200" b="0" dirty="0">
              <a:solidFill>
                <a:srgbClr val="000000"/>
              </a:solidFill>
              <a:effectLst/>
            </a:endParaRPr>
          </a:p>
          <a:p>
            <a:endParaRPr lang="en-US" sz="2200" b="0" kern="0" dirty="0"/>
          </a:p>
        </p:txBody>
      </p:sp>
    </p:spTree>
    <p:extLst>
      <p:ext uri="{BB962C8B-B14F-4D97-AF65-F5344CB8AC3E}">
        <p14:creationId xmlns:p14="http://schemas.microsoft.com/office/powerpoint/2010/main" val="810610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71550"/>
            <a:ext cx="7848600" cy="588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18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20663"/>
            <a:ext cx="8158163" cy="922337"/>
          </a:xfrm>
        </p:spPr>
        <p:txBody>
          <a:bodyPr/>
          <a:lstStyle/>
          <a:p>
            <a:pPr eaLnBrk="1" hangingPunct="1"/>
            <a:r>
              <a:rPr lang="en-US" altLang="en-US" sz="3800"/>
              <a:t>X.509 Certificate Validation (simplified)</a:t>
            </a:r>
            <a:endParaRPr lang="en-US" altLang="en-US" sz="2900" i="1">
              <a:solidFill>
                <a:schemeClr val="tx1"/>
              </a:solidFill>
            </a:endParaRPr>
          </a:p>
        </p:txBody>
      </p:sp>
      <p:sp>
        <p:nvSpPr>
          <p:cNvPr id="38919" name="Line 4"/>
          <p:cNvSpPr>
            <a:spLocks noChangeShapeType="1"/>
          </p:cNvSpPr>
          <p:nvPr/>
        </p:nvSpPr>
        <p:spPr bwMode="auto">
          <a:xfrm>
            <a:off x="2276475" y="15382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0" name="AutoShape 5"/>
          <p:cNvSpPr>
            <a:spLocks noChangeArrowheads="1"/>
          </p:cNvSpPr>
          <p:nvPr/>
        </p:nvSpPr>
        <p:spPr bwMode="auto">
          <a:xfrm>
            <a:off x="304800" y="1202662"/>
            <a:ext cx="2286000" cy="4737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to CA name</a:t>
            </a:r>
          </a:p>
        </p:txBody>
      </p:sp>
      <p:sp>
        <p:nvSpPr>
          <p:cNvPr id="38921" name="Line 6"/>
          <p:cNvSpPr>
            <a:spLocks noChangeShapeType="1"/>
          </p:cNvSpPr>
          <p:nvPr/>
        </p:nvSpPr>
        <p:spPr bwMode="auto">
          <a:xfrm>
            <a:off x="22098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2" name="AutoShape 7"/>
          <p:cNvSpPr>
            <a:spLocks noChangeArrowheads="1"/>
          </p:cNvSpPr>
          <p:nvPr/>
        </p:nvSpPr>
        <p:spPr bwMode="auto">
          <a:xfrm>
            <a:off x="304800" y="28956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(or not)</a:t>
            </a:r>
          </a:p>
        </p:txBody>
      </p:sp>
      <p:sp>
        <p:nvSpPr>
          <p:cNvPr id="38923" name="Line 8"/>
          <p:cNvSpPr>
            <a:spLocks noChangeShapeType="1"/>
          </p:cNvSpPr>
          <p:nvPr/>
        </p:nvSpPr>
        <p:spPr bwMode="auto">
          <a:xfrm>
            <a:off x="2362200" y="5029200"/>
            <a:ext cx="1981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4" name="AutoShape 9"/>
          <p:cNvSpPr>
            <a:spLocks noChangeArrowheads="1"/>
          </p:cNvSpPr>
          <p:nvPr/>
        </p:nvSpPr>
        <p:spPr bwMode="auto">
          <a:xfrm>
            <a:off x="122663" y="4419600"/>
            <a:ext cx="2544337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Acceptable?</a:t>
            </a:r>
          </a:p>
        </p:txBody>
      </p:sp>
      <p:sp>
        <p:nvSpPr>
          <p:cNvPr id="38925" name="Line 10"/>
          <p:cNvSpPr>
            <a:spLocks noChangeShapeType="1"/>
          </p:cNvSpPr>
          <p:nvPr/>
        </p:nvSpPr>
        <p:spPr bwMode="auto">
          <a:xfrm>
            <a:off x="2209800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6" name="AutoShape 11"/>
          <p:cNvSpPr>
            <a:spLocks noChangeArrowheads="1"/>
          </p:cNvSpPr>
          <p:nvPr/>
        </p:nvSpPr>
        <p:spPr bwMode="auto">
          <a:xfrm>
            <a:off x="304800" y="34290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(or not)</a:t>
            </a:r>
          </a:p>
        </p:txBody>
      </p:sp>
      <p:sp>
        <p:nvSpPr>
          <p:cNvPr id="38927" name="AutoShape 12"/>
          <p:cNvSpPr>
            <a:spLocks noChangeArrowheads="1"/>
          </p:cNvSpPr>
          <p:nvPr/>
        </p:nvSpPr>
        <p:spPr bwMode="auto">
          <a:xfrm>
            <a:off x="304800" y="2133599"/>
            <a:ext cx="2062163" cy="5476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to </a:t>
            </a:r>
          </a:p>
          <a:p>
            <a:pPr algn="ctr" eaLnBrk="1" hangingPunct="1"/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name</a:t>
            </a:r>
            <a:endParaRPr lang="en-US" altLang="en-US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28" name="Line 13"/>
          <p:cNvSpPr>
            <a:spLocks noChangeShapeType="1"/>
          </p:cNvSpPr>
          <p:nvPr/>
        </p:nvSpPr>
        <p:spPr bwMode="auto">
          <a:xfrm>
            <a:off x="2366963" y="2349500"/>
            <a:ext cx="452437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30" name="Line 15"/>
          <p:cNvSpPr>
            <a:spLocks noChangeShapeType="1"/>
          </p:cNvSpPr>
          <p:nvPr/>
        </p:nvSpPr>
        <p:spPr bwMode="auto">
          <a:xfrm>
            <a:off x="2366963" y="1898650"/>
            <a:ext cx="452437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31" name="Line 16"/>
          <p:cNvSpPr>
            <a:spLocks noChangeShapeType="1"/>
          </p:cNvSpPr>
          <p:nvPr/>
        </p:nvSpPr>
        <p:spPr bwMode="auto">
          <a:xfrm flipV="1">
            <a:off x="2366963" y="4419600"/>
            <a:ext cx="2362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32" name="AutoShape 17"/>
          <p:cNvSpPr>
            <a:spLocks noChangeArrowheads="1"/>
          </p:cNvSpPr>
          <p:nvPr/>
        </p:nvSpPr>
        <p:spPr bwMode="auto">
          <a:xfrm>
            <a:off x="304800" y="59436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Valid?</a:t>
            </a:r>
          </a:p>
        </p:txBody>
      </p:sp>
      <p:sp>
        <p:nvSpPr>
          <p:cNvPr id="38933" name="Line 18"/>
          <p:cNvSpPr>
            <a:spLocks noChangeShapeType="1"/>
          </p:cNvSpPr>
          <p:nvPr/>
        </p:nvSpPr>
        <p:spPr bwMode="auto">
          <a:xfrm>
            <a:off x="2362200" y="617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9" name="AutoShape 14"/>
          <p:cNvSpPr>
            <a:spLocks noChangeArrowheads="1"/>
          </p:cNvSpPr>
          <p:nvPr/>
        </p:nvSpPr>
        <p:spPr bwMode="auto">
          <a:xfrm>
            <a:off x="304800" y="1676400"/>
            <a:ext cx="2286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to date/time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F6EFFFB3-C476-7D4F-9F0E-F61C0546AE2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97355122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755062" cy="779462"/>
          </a:xfrm>
        </p:spPr>
        <p:txBody>
          <a:bodyPr/>
          <a:lstStyle/>
          <a:p>
            <a:r>
              <a:rPr lang="en-US" altLang="en-US" sz="3400" dirty="0"/>
              <a:t>Distinguished Names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450849" y="1006512"/>
            <a:ext cx="8229600" cy="4981575"/>
          </a:xfrm>
        </p:spPr>
        <p:txBody>
          <a:bodyPr/>
          <a:lstStyle/>
          <a:p>
            <a:r>
              <a:rPr lang="en-US" altLang="en-US" dirty="0"/>
              <a:t>Most certificates contain identifiers</a:t>
            </a:r>
          </a:p>
          <a:p>
            <a:r>
              <a:rPr lang="en-US" altLang="en-US" dirty="0"/>
              <a:t>Influenced by telecommunication providers.</a:t>
            </a:r>
          </a:p>
          <a:p>
            <a:pPr lvl="1"/>
            <a:r>
              <a:rPr lang="en-US" altLang="en-US" dirty="0"/>
              <a:t>Phone directory services are based on common names.</a:t>
            </a:r>
          </a:p>
          <a:p>
            <a:r>
              <a:rPr lang="en-US" altLang="en-US" dirty="0"/>
              <a:t>Basic goals of identifiers:</a:t>
            </a:r>
          </a:p>
          <a:p>
            <a:pPr lvl="1"/>
            <a:r>
              <a:rPr lang="en-US" altLang="en-US" dirty="0">
                <a:solidFill>
                  <a:srgbClr val="CC00CC"/>
                </a:solidFill>
              </a:rPr>
              <a:t>Meaningful</a:t>
            </a:r>
            <a:r>
              <a:rPr lang="en-US" altLang="en-US" dirty="0"/>
              <a:t> (to humans) </a:t>
            </a:r>
          </a:p>
          <a:p>
            <a:pPr lvl="2"/>
            <a:r>
              <a:rPr lang="en-US" altLang="en-US" dirty="0"/>
              <a:t>Memorable, reputation, off-net, legal</a:t>
            </a:r>
          </a:p>
          <a:p>
            <a:pPr lvl="1"/>
            <a:r>
              <a:rPr lang="en-US" altLang="en-US" dirty="0">
                <a:solidFill>
                  <a:srgbClr val="CC00CC"/>
                </a:solidFill>
              </a:rPr>
              <a:t>Unique</a:t>
            </a:r>
            <a:r>
              <a:rPr lang="en-US" altLang="en-US" dirty="0"/>
              <a:t> identification of entity (owner)</a:t>
            </a:r>
          </a:p>
          <a:p>
            <a:pPr lvl="1"/>
            <a:r>
              <a:rPr lang="en-US" altLang="en-US" dirty="0">
                <a:solidFill>
                  <a:srgbClr val="CC00CC"/>
                </a:solidFill>
              </a:rPr>
              <a:t>Decentralized</a:t>
            </a:r>
            <a:r>
              <a:rPr lang="en-US" altLang="en-US" dirty="0"/>
              <a:t> - with Accountability: </a:t>
            </a:r>
            <a:br>
              <a:rPr lang="en-US" altLang="en-US" dirty="0"/>
            </a:br>
            <a:r>
              <a:rPr lang="en-US" altLang="en-US" dirty="0"/>
              <a:t>assigned by trusted (certificate) authorities</a:t>
            </a:r>
          </a:p>
          <a:p>
            <a:pPr lvl="2"/>
            <a:r>
              <a:rPr lang="en-US" altLang="en-US" dirty="0"/>
              <a:t>Accountability: identification of the signing authority</a:t>
            </a:r>
            <a:endParaRPr lang="he-IL" alt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46646D-C356-1148-8279-7E2DE5B7521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68609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Motivation.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Public key infrastructure (PKI) components.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PKI goals.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X.509 PKI concepts.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Intermediate CAs and trust path verification.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Certificate revocation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069850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Identifiers Trilemma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15925" indent="-285750" eaLnBrk="1" hangingPunct="1">
              <a:lnSpc>
                <a:spcPct val="80000"/>
              </a:lnSpc>
            </a:pPr>
            <a:r>
              <a:rPr lang="en-US" altLang="en-US" sz="2400" dirty="0"/>
              <a:t>Achieving the three goals: Meaningful, Unique, Decentralized, seems very challenging!</a:t>
            </a:r>
          </a:p>
          <a:p>
            <a:pPr marL="415925" indent="-285750" eaLnBrk="1" hangingPunct="1">
              <a:lnSpc>
                <a:spcPct val="80000"/>
              </a:lnSpc>
            </a:pPr>
            <a:r>
              <a:rPr lang="en-US" altLang="en-US" sz="2400" dirty="0"/>
              <a:t>Examples of achieving any </a:t>
            </a:r>
            <a:r>
              <a:rPr lang="en-US" altLang="en-US" sz="2400" u="sng" dirty="0"/>
              <a:t>two</a:t>
            </a:r>
            <a:r>
              <a:rPr lang="en-US" altLang="en-US" sz="2400" dirty="0"/>
              <a:t> of the goals: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Unique + Meaningful: URL, email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FF"/>
                </a:solidFill>
              </a:rPr>
              <a:t>Meaningful + Decentralized: common name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EC9C0C"/>
                </a:solidFill>
              </a:rPr>
              <a:t>Unique + Decentralized: hash of key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en-US" sz="2000" dirty="0">
              <a:solidFill>
                <a:srgbClr val="FF0000"/>
              </a:solidFill>
            </a:endParaRPr>
          </a:p>
          <a:p>
            <a:pPr marL="1095375" lvl="2" indent="-285750" eaLnBrk="1" hangingPunct="1">
              <a:lnSpc>
                <a:spcPct val="80000"/>
              </a:lnSpc>
            </a:pP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825964" y="3529151"/>
            <a:ext cx="3085148" cy="1609725"/>
          </a:xfrm>
          <a:prstGeom prst="triangle">
            <a:avLst>
              <a:gd name="adj" fmla="val 50000"/>
            </a:avLst>
          </a:prstGeom>
          <a:solidFill>
            <a:srgbClr val="FFCCFF"/>
          </a:solidFill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995979" y="4940438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CC00CC"/>
                </a:solidFill>
              </a:rPr>
              <a:t>Meaningful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450963" y="3213603"/>
            <a:ext cx="183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CC00CC"/>
                </a:solidFill>
              </a:rPr>
              <a:t>Decentralized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782477" y="4911141"/>
            <a:ext cx="1046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CC00CC"/>
                </a:solidFill>
              </a:rPr>
              <a:t>Unique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26109" y="4079888"/>
            <a:ext cx="1287532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/>
              <a:t>The </a:t>
            </a:r>
            <a:br>
              <a:rPr lang="en-US"/>
            </a:br>
            <a:r>
              <a:rPr lang="en-US"/>
              <a:t>Identifiers</a:t>
            </a:r>
            <a:br>
              <a:rPr lang="en-US"/>
            </a:br>
            <a:r>
              <a:rPr lang="en-US"/>
              <a:t>Trilemma</a:t>
            </a:r>
            <a:endParaRPr lang="he-IL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273825" y="3926026"/>
            <a:ext cx="1517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9900"/>
                </a:solidFill>
              </a:rPr>
              <a:t>Random ID, </a:t>
            </a:r>
            <a:br>
              <a:rPr lang="en-US" altLang="en-US">
                <a:solidFill>
                  <a:srgbClr val="FF9900"/>
                </a:solidFill>
              </a:rPr>
            </a:br>
            <a:r>
              <a:rPr lang="en-US" altLang="en-US">
                <a:solidFill>
                  <a:srgbClr val="FF9900"/>
                </a:solidFill>
              </a:rPr>
              <a:t>Keys, … 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5246578" y="3929324"/>
            <a:ext cx="11849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Common</a:t>
            </a:r>
            <a:br>
              <a:rPr lang="en-US" altLang="en-US">
                <a:solidFill>
                  <a:srgbClr val="0000FF"/>
                </a:solidFill>
              </a:rPr>
            </a:br>
            <a:r>
              <a:rPr lang="en-US" altLang="en-US">
                <a:solidFill>
                  <a:srgbClr val="0000FF"/>
                </a:solidFill>
              </a:rPr>
              <a:t> names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810977" y="5109579"/>
            <a:ext cx="1377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B050"/>
                </a:solidFill>
              </a:rPr>
              <a:t>URL, email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8E9F731-3938-AF4D-87B1-7A33F9FF663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4230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746125" y="176213"/>
            <a:ext cx="7772400" cy="966787"/>
          </a:xfrm>
        </p:spPr>
        <p:txBody>
          <a:bodyPr/>
          <a:lstStyle/>
          <a:p>
            <a:pPr eaLnBrk="1" hangingPunct="1"/>
            <a:r>
              <a:rPr lang="en-US" altLang="en-US"/>
              <a:t>X.500 Distinguished Names (DN)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042988"/>
            <a:ext cx="8610600" cy="2209800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Sequence of keywords, a string value for each of them</a:t>
            </a:r>
          </a:p>
          <a:p>
            <a:pPr eaLnBrk="1" hangingPunct="1"/>
            <a:r>
              <a:rPr lang="en-US" altLang="en-US" sz="2600" dirty="0"/>
              <a:t>Distributed directory, responsibility </a:t>
            </a:r>
            <a:r>
              <a:rPr lang="en-US" altLang="en-US" sz="2600" dirty="0">
                <a:sym typeface="Wingdings" panose="05000000000000000000" pitchFamily="2" charset="2"/>
              </a:rPr>
              <a:t></a:t>
            </a:r>
            <a:r>
              <a:rPr lang="en-US" altLang="en-US" sz="2600" i="1" dirty="0"/>
              <a:t>hierarchical DN</a:t>
            </a:r>
          </a:p>
        </p:txBody>
      </p:sp>
      <p:grpSp>
        <p:nvGrpSpPr>
          <p:cNvPr id="25607" name="Group 4"/>
          <p:cNvGrpSpPr>
            <a:grpSpLocks/>
          </p:cNvGrpSpPr>
          <p:nvPr/>
        </p:nvGrpSpPr>
        <p:grpSpPr bwMode="auto">
          <a:xfrm>
            <a:off x="1896499" y="2858149"/>
            <a:ext cx="5424487" cy="2919413"/>
            <a:chOff x="-3" y="-3"/>
            <a:chExt cx="1885" cy="2310"/>
          </a:xfrm>
        </p:grpSpPr>
        <p:grpSp>
          <p:nvGrpSpPr>
            <p:cNvPr id="25608" name="Group 5"/>
            <p:cNvGrpSpPr>
              <a:grpSpLocks/>
            </p:cNvGrpSpPr>
            <p:nvPr/>
          </p:nvGrpSpPr>
          <p:grpSpPr bwMode="auto">
            <a:xfrm>
              <a:off x="0" y="0"/>
              <a:ext cx="1879" cy="2304"/>
              <a:chOff x="0" y="0"/>
              <a:chExt cx="1879" cy="2304"/>
            </a:xfrm>
          </p:grpSpPr>
          <p:grpSp>
            <p:nvGrpSpPr>
              <p:cNvPr id="25610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731" cy="384"/>
                <a:chOff x="0" y="0"/>
                <a:chExt cx="731" cy="384"/>
              </a:xfrm>
            </p:grpSpPr>
            <p:sp>
              <p:nvSpPr>
                <p:cNvPr id="25646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31" cy="384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  <p:grpSp>
              <p:nvGrpSpPr>
                <p:cNvPr id="25647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31" cy="384"/>
                  <a:chOff x="0" y="0"/>
                  <a:chExt cx="731" cy="384"/>
                </a:xfrm>
              </p:grpSpPr>
              <p:sp>
                <p:nvSpPr>
                  <p:cNvPr id="2564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645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Keyword</a:t>
                    </a:r>
                  </a:p>
                  <a:p>
                    <a:endPara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49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31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he-IL" altLang="he-IL"/>
                  </a:p>
                </p:txBody>
              </p:sp>
            </p:grpSp>
          </p:grpSp>
          <p:grpSp>
            <p:nvGrpSpPr>
              <p:cNvPr id="25611" name="Group 11"/>
              <p:cNvGrpSpPr>
                <a:grpSpLocks/>
              </p:cNvGrpSpPr>
              <p:nvPr/>
            </p:nvGrpSpPr>
            <p:grpSpPr bwMode="auto">
              <a:xfrm>
                <a:off x="731" y="0"/>
                <a:ext cx="1148" cy="384"/>
                <a:chOff x="731" y="0"/>
                <a:chExt cx="1148" cy="384"/>
              </a:xfrm>
            </p:grpSpPr>
            <p:sp>
              <p:nvSpPr>
                <p:cNvPr id="25642" name="Rectangle 12"/>
                <p:cNvSpPr>
                  <a:spLocks noChangeArrowheads="1"/>
                </p:cNvSpPr>
                <p:nvPr/>
              </p:nvSpPr>
              <p:spPr bwMode="auto">
                <a:xfrm>
                  <a:off x="731" y="0"/>
                  <a:ext cx="1148" cy="384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  <p:grpSp>
              <p:nvGrpSpPr>
                <p:cNvPr id="25643" name="Group 13"/>
                <p:cNvGrpSpPr>
                  <a:grpSpLocks/>
                </p:cNvGrpSpPr>
                <p:nvPr/>
              </p:nvGrpSpPr>
              <p:grpSpPr bwMode="auto">
                <a:xfrm>
                  <a:off x="731" y="0"/>
                  <a:ext cx="1148" cy="384"/>
                  <a:chOff x="731" y="0"/>
                  <a:chExt cx="1148" cy="384"/>
                </a:xfrm>
              </p:grpSpPr>
              <p:sp>
                <p:nvSpPr>
                  <p:cNvPr id="2564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74" y="0"/>
                    <a:ext cx="1062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Meaning</a:t>
                    </a:r>
                  </a:p>
                  <a:p>
                    <a:endPara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4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731" y="0"/>
                    <a:ext cx="114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he-IL" altLang="he-IL"/>
                  </a:p>
                </p:txBody>
              </p:sp>
            </p:grpSp>
          </p:grpSp>
          <p:grpSp>
            <p:nvGrpSpPr>
              <p:cNvPr id="25612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731" cy="384"/>
                <a:chOff x="0" y="384"/>
                <a:chExt cx="731" cy="384"/>
              </a:xfrm>
            </p:grpSpPr>
            <p:sp>
              <p:nvSpPr>
                <p:cNvPr id="25640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41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3" name="Group 19"/>
              <p:cNvGrpSpPr>
                <a:grpSpLocks/>
              </p:cNvGrpSpPr>
              <p:nvPr/>
            </p:nvGrpSpPr>
            <p:grpSpPr bwMode="auto">
              <a:xfrm>
                <a:off x="731" y="384"/>
                <a:ext cx="1148" cy="384"/>
                <a:chOff x="731" y="384"/>
                <a:chExt cx="1148" cy="384"/>
              </a:xfrm>
            </p:grpSpPr>
            <p:sp>
              <p:nvSpPr>
                <p:cNvPr id="25638" name="Rectangle 20"/>
                <p:cNvSpPr>
                  <a:spLocks noChangeArrowheads="1"/>
                </p:cNvSpPr>
                <p:nvPr/>
              </p:nvSpPr>
              <p:spPr bwMode="auto">
                <a:xfrm>
                  <a:off x="774" y="384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Country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9" name="Rectangle 21"/>
                <p:cNvSpPr>
                  <a:spLocks noChangeArrowheads="1"/>
                </p:cNvSpPr>
                <p:nvPr/>
              </p:nvSpPr>
              <p:spPr bwMode="auto">
                <a:xfrm>
                  <a:off x="731" y="384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4" name="Group 22"/>
              <p:cNvGrpSpPr>
                <a:grpSpLocks/>
              </p:cNvGrpSpPr>
              <p:nvPr/>
            </p:nvGrpSpPr>
            <p:grpSpPr bwMode="auto">
              <a:xfrm>
                <a:off x="0" y="768"/>
                <a:ext cx="731" cy="384"/>
                <a:chOff x="0" y="768"/>
                <a:chExt cx="731" cy="384"/>
              </a:xfrm>
            </p:grpSpPr>
            <p:sp>
              <p:nvSpPr>
                <p:cNvPr id="25636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7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5" name="Group 25"/>
              <p:cNvGrpSpPr>
                <a:grpSpLocks/>
              </p:cNvGrpSpPr>
              <p:nvPr/>
            </p:nvGrpSpPr>
            <p:grpSpPr bwMode="auto">
              <a:xfrm>
                <a:off x="731" y="768"/>
                <a:ext cx="1148" cy="384"/>
                <a:chOff x="731" y="768"/>
                <a:chExt cx="1148" cy="384"/>
              </a:xfrm>
            </p:grpSpPr>
            <p:sp>
              <p:nvSpPr>
                <p:cNvPr id="25634" name="Rectangle 26"/>
                <p:cNvSpPr>
                  <a:spLocks noChangeArrowheads="1"/>
                </p:cNvSpPr>
                <p:nvPr/>
              </p:nvSpPr>
              <p:spPr bwMode="auto">
                <a:xfrm>
                  <a:off x="774" y="768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Locality or city name</a:t>
                  </a:r>
                </a:p>
                <a:p>
                  <a:endPara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5" name="Rectangle 27"/>
                <p:cNvSpPr>
                  <a:spLocks noChangeArrowheads="1"/>
                </p:cNvSpPr>
                <p:nvPr/>
              </p:nvSpPr>
              <p:spPr bwMode="auto">
                <a:xfrm>
                  <a:off x="731" y="768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6" name="Group 28"/>
              <p:cNvGrpSpPr>
                <a:grpSpLocks/>
              </p:cNvGrpSpPr>
              <p:nvPr/>
            </p:nvGrpSpPr>
            <p:grpSpPr bwMode="auto">
              <a:xfrm>
                <a:off x="0" y="1152"/>
                <a:ext cx="731" cy="384"/>
                <a:chOff x="0" y="1152"/>
                <a:chExt cx="731" cy="384"/>
              </a:xfrm>
            </p:grpSpPr>
            <p:sp>
              <p:nvSpPr>
                <p:cNvPr id="25632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3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7" name="Group 31"/>
              <p:cNvGrpSpPr>
                <a:grpSpLocks/>
              </p:cNvGrpSpPr>
              <p:nvPr/>
            </p:nvGrpSpPr>
            <p:grpSpPr bwMode="auto">
              <a:xfrm>
                <a:off x="731" y="1152"/>
                <a:ext cx="1148" cy="384"/>
                <a:chOff x="731" y="1152"/>
                <a:chExt cx="1148" cy="384"/>
              </a:xfrm>
            </p:grpSpPr>
            <p:sp>
              <p:nvSpPr>
                <p:cNvPr id="25630" name="Rectangle 32"/>
                <p:cNvSpPr>
                  <a:spLocks noChangeArrowheads="1"/>
                </p:cNvSpPr>
                <p:nvPr/>
              </p:nvSpPr>
              <p:spPr bwMode="auto">
                <a:xfrm>
                  <a:off x="774" y="1152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Organization name 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1" name="Rectangle 33"/>
                <p:cNvSpPr>
                  <a:spLocks noChangeArrowheads="1"/>
                </p:cNvSpPr>
                <p:nvPr/>
              </p:nvSpPr>
              <p:spPr bwMode="auto">
                <a:xfrm>
                  <a:off x="731" y="1152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8" name="Group 34"/>
              <p:cNvGrpSpPr>
                <a:grpSpLocks/>
              </p:cNvGrpSpPr>
              <p:nvPr/>
            </p:nvGrpSpPr>
            <p:grpSpPr bwMode="auto">
              <a:xfrm>
                <a:off x="0" y="1536"/>
                <a:ext cx="731" cy="384"/>
                <a:chOff x="0" y="1536"/>
                <a:chExt cx="731" cy="384"/>
              </a:xfrm>
            </p:grpSpPr>
            <p:sp>
              <p:nvSpPr>
                <p:cNvPr id="25628" name="Rectangle 35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9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9" name="Group 37"/>
              <p:cNvGrpSpPr>
                <a:grpSpLocks/>
              </p:cNvGrpSpPr>
              <p:nvPr/>
            </p:nvGrpSpPr>
            <p:grpSpPr bwMode="auto">
              <a:xfrm>
                <a:off x="731" y="1536"/>
                <a:ext cx="1148" cy="384"/>
                <a:chOff x="731" y="1536"/>
                <a:chExt cx="1148" cy="384"/>
              </a:xfrm>
            </p:grpSpPr>
            <p:sp>
              <p:nvSpPr>
                <p:cNvPr id="25626" name="Rectangle 38"/>
                <p:cNvSpPr>
                  <a:spLocks noChangeArrowheads="1"/>
                </p:cNvSpPr>
                <p:nvPr/>
              </p:nvSpPr>
              <p:spPr bwMode="auto">
                <a:xfrm>
                  <a:off x="774" y="1536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Organization Unit name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7" name="Rectangle 39"/>
                <p:cNvSpPr>
                  <a:spLocks noChangeArrowheads="1"/>
                </p:cNvSpPr>
                <p:nvPr/>
              </p:nvSpPr>
              <p:spPr bwMode="auto">
                <a:xfrm>
                  <a:off x="731" y="1536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20" name="Group 40"/>
              <p:cNvGrpSpPr>
                <a:grpSpLocks/>
              </p:cNvGrpSpPr>
              <p:nvPr/>
            </p:nvGrpSpPr>
            <p:grpSpPr bwMode="auto">
              <a:xfrm>
                <a:off x="0" y="1920"/>
                <a:ext cx="731" cy="384"/>
                <a:chOff x="0" y="1920"/>
                <a:chExt cx="731" cy="384"/>
              </a:xfrm>
            </p:grpSpPr>
            <p:sp>
              <p:nvSpPr>
                <p:cNvPr id="2562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CN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5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21" name="Group 43"/>
              <p:cNvGrpSpPr>
                <a:grpSpLocks/>
              </p:cNvGrpSpPr>
              <p:nvPr/>
            </p:nvGrpSpPr>
            <p:grpSpPr bwMode="auto">
              <a:xfrm>
                <a:off x="731" y="1920"/>
                <a:ext cx="1148" cy="384"/>
                <a:chOff x="731" y="1920"/>
                <a:chExt cx="1148" cy="384"/>
              </a:xfrm>
            </p:grpSpPr>
            <p:sp>
              <p:nvSpPr>
                <p:cNvPr id="25622" name="Rectangle 44"/>
                <p:cNvSpPr>
                  <a:spLocks noChangeArrowheads="1"/>
                </p:cNvSpPr>
                <p:nvPr/>
              </p:nvSpPr>
              <p:spPr bwMode="auto">
                <a:xfrm>
                  <a:off x="774" y="1920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Common Name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3" name="Rectangle 45"/>
                <p:cNvSpPr>
                  <a:spLocks noChangeArrowheads="1"/>
                </p:cNvSpPr>
                <p:nvPr/>
              </p:nvSpPr>
              <p:spPr bwMode="auto">
                <a:xfrm>
                  <a:off x="731" y="1920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</p:grpSp>
        <p:sp>
          <p:nvSpPr>
            <p:cNvPr id="25609" name="Rectangle 46"/>
            <p:cNvSpPr>
              <a:spLocks noChangeArrowheads="1"/>
            </p:cNvSpPr>
            <p:nvPr/>
          </p:nvSpPr>
          <p:spPr bwMode="auto">
            <a:xfrm>
              <a:off x="-3" y="-3"/>
              <a:ext cx="1885" cy="231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</p:grpSp>
      <p:sp>
        <p:nvSpPr>
          <p:cNvPr id="48" name="Slide Number Placeholder 3">
            <a:extLst>
              <a:ext uri="{FF2B5EF4-FFF2-40B4-BE49-F238E27FC236}">
                <a16:creationId xmlns:a16="http://schemas.microsoft.com/office/drawing/2014/main" id="{DE4FAD86-FFD8-6E41-ADBC-803EB02715BF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11552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835025"/>
            <a:ext cx="7010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30" name="Rectangle 3"/>
          <p:cNvSpPr>
            <a:spLocks noGrp="1" noChangeArrowheads="1"/>
          </p:cNvSpPr>
          <p:nvPr>
            <p:ph type="title"/>
          </p:nvPr>
        </p:nvSpPr>
        <p:spPr>
          <a:xfrm>
            <a:off x="685799" y="304800"/>
            <a:ext cx="8008495" cy="1143000"/>
          </a:xfrm>
        </p:spPr>
        <p:txBody>
          <a:bodyPr/>
          <a:lstStyle/>
          <a:p>
            <a:pPr eaLnBrk="1" hangingPunct="1"/>
            <a:r>
              <a:rPr lang="en-US" altLang="en-US"/>
              <a:t>Distinguished Name (DN) Hierarchy 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B9E3D91-148B-7544-81C3-EB10479D6B8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841036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Intermediate CAs and Path Verification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000" i="1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1DE1B47-CE65-DC44-99C8-A4BC601BA21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18159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Intermediate CAs?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646"/>
            <a:ext cx="8229600" cy="4981575"/>
          </a:xfrm>
        </p:spPr>
        <p:txBody>
          <a:bodyPr/>
          <a:lstStyle/>
          <a:p>
            <a:r>
              <a:rPr lang="en-US" sz="2300" dirty="0"/>
              <a:t>Relying parties rely on trust anchor (or root) CA(s) to establish trust in a certificate.</a:t>
            </a:r>
          </a:p>
          <a:p>
            <a:r>
              <a:rPr lang="en-US" sz="2300" dirty="0"/>
              <a:t>Large number of subjects to certify.</a:t>
            </a:r>
          </a:p>
          <a:p>
            <a:pPr lvl="1"/>
            <a:r>
              <a:rPr lang="en-US" sz="2300" dirty="0"/>
              <a:t>One (or a few) trust anchor CAs cannot handle all the load.</a:t>
            </a:r>
          </a:p>
          <a:p>
            <a:r>
              <a:rPr lang="en-US" sz="2300" dirty="0"/>
              <a:t>An anchor or root CA certifies other CAs to become intermediate CAs. </a:t>
            </a:r>
          </a:p>
          <a:p>
            <a:pPr lvl="1"/>
            <a:r>
              <a:rPr lang="en-US" sz="2300" dirty="0"/>
              <a:t>So the root A certifies intermediate B, then B will sign certificates for subjects (B is an issuer).</a:t>
            </a:r>
          </a:p>
          <a:p>
            <a:r>
              <a:rPr lang="en-US" sz="2300" dirty="0"/>
              <a:t>Certificate path validation allows validating such certificates that are issued by intermediate CAs.</a:t>
            </a:r>
          </a:p>
          <a:p>
            <a:pPr lvl="1"/>
            <a:r>
              <a:rPr lang="en-US" sz="2300" dirty="0"/>
              <a:t>Like tracing them back to the root CA.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56A7AB7-EC0B-804C-9E06-889F8D7F69E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688798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paths in different PKIs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Web/TLS PKI (X.509):</a:t>
            </a:r>
            <a:r>
              <a:rPr lang="en-US" dirty="0"/>
              <a:t> ‘root </a:t>
            </a:r>
            <a:r>
              <a:rPr lang="en-US" dirty="0" err="1"/>
              <a:t>CAs’+‘intermediate</a:t>
            </a:r>
            <a:r>
              <a:rPr lang="en-US" dirty="0"/>
              <a:t> CAs’:</a:t>
            </a:r>
          </a:p>
          <a:p>
            <a:pPr lvl="1"/>
            <a:r>
              <a:rPr lang="en-US" dirty="0"/>
              <a:t>Root CA issues cert for</a:t>
            </a:r>
            <a:br>
              <a:rPr lang="en-US" dirty="0"/>
            </a:br>
            <a:r>
              <a:rPr lang="en-US" dirty="0"/>
              <a:t>intermediate CAs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/>
              <a:t>Web-of-Trust PKIs:</a:t>
            </a:r>
          </a:p>
          <a:p>
            <a:pPr lvl="1"/>
            <a:r>
              <a:rPr lang="en-US" dirty="0"/>
              <a:t>Directed graph, not tree</a:t>
            </a:r>
          </a:p>
          <a:p>
            <a:pPr lvl="1"/>
            <a:r>
              <a:rPr lang="en-US" dirty="0"/>
              <a:t>Different variants/policies</a:t>
            </a: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4899212" y="321085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" name="AutoShape 14"/>
          <p:cNvCxnSpPr>
            <a:cxnSpLocks noChangeShapeType="1"/>
            <a:endCxn id="34" idx="0"/>
          </p:cNvCxnSpPr>
          <p:nvPr/>
        </p:nvCxnSpPr>
        <p:spPr bwMode="auto">
          <a:xfrm flipH="1">
            <a:off x="5061137" y="2796518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AutoShape 15"/>
          <p:cNvSpPr>
            <a:spLocks noChangeArrowheads="1"/>
          </p:cNvSpPr>
          <p:nvPr/>
        </p:nvSpPr>
        <p:spPr bwMode="auto">
          <a:xfrm>
            <a:off x="5331012" y="321085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utoShape 16"/>
          <p:cNvSpPr>
            <a:spLocks noChangeArrowheads="1"/>
          </p:cNvSpPr>
          <p:nvPr/>
        </p:nvSpPr>
        <p:spPr bwMode="auto">
          <a:xfrm>
            <a:off x="5762812" y="321085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31"/>
          <p:cNvCxnSpPr>
            <a:cxnSpLocks noChangeShapeType="1"/>
            <a:endCxn id="36" idx="0"/>
          </p:cNvCxnSpPr>
          <p:nvPr/>
        </p:nvCxnSpPr>
        <p:spPr bwMode="auto">
          <a:xfrm flipH="1">
            <a:off x="5492937" y="2850493"/>
            <a:ext cx="11747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32"/>
          <p:cNvCxnSpPr>
            <a:cxnSpLocks noChangeShapeType="1"/>
            <a:endCxn id="37" idx="0"/>
          </p:cNvCxnSpPr>
          <p:nvPr/>
        </p:nvCxnSpPr>
        <p:spPr bwMode="auto">
          <a:xfrm>
            <a:off x="5743762" y="2796518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6440021" y="3194570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4"/>
          <p:cNvCxnSpPr>
            <a:cxnSpLocks noChangeShapeType="1"/>
            <a:endCxn id="40" idx="0"/>
          </p:cNvCxnSpPr>
          <p:nvPr/>
        </p:nvCxnSpPr>
        <p:spPr bwMode="auto">
          <a:xfrm flipH="1">
            <a:off x="6601946" y="2780233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7016284" y="3182336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32"/>
          <p:cNvCxnSpPr>
            <a:cxnSpLocks noChangeShapeType="1"/>
          </p:cNvCxnSpPr>
          <p:nvPr/>
        </p:nvCxnSpPr>
        <p:spPr bwMode="auto">
          <a:xfrm>
            <a:off x="7024780" y="2780233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7651750" y="3204813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8" name="AutoShape 14"/>
          <p:cNvCxnSpPr>
            <a:cxnSpLocks noChangeShapeType="1"/>
            <a:endCxn id="47" idx="0"/>
          </p:cNvCxnSpPr>
          <p:nvPr/>
        </p:nvCxnSpPr>
        <p:spPr bwMode="auto">
          <a:xfrm flipH="1">
            <a:off x="7813675" y="2790476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AutoShape 15"/>
          <p:cNvSpPr>
            <a:spLocks noChangeArrowheads="1"/>
          </p:cNvSpPr>
          <p:nvPr/>
        </p:nvSpPr>
        <p:spPr bwMode="auto">
          <a:xfrm>
            <a:off x="8083550" y="3204813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AutoShape 16"/>
          <p:cNvSpPr>
            <a:spLocks noChangeArrowheads="1"/>
          </p:cNvSpPr>
          <p:nvPr/>
        </p:nvSpPr>
        <p:spPr bwMode="auto">
          <a:xfrm>
            <a:off x="8515350" y="3204813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" name="AutoShape 31"/>
          <p:cNvCxnSpPr>
            <a:cxnSpLocks noChangeShapeType="1"/>
            <a:endCxn id="49" idx="0"/>
          </p:cNvCxnSpPr>
          <p:nvPr/>
        </p:nvCxnSpPr>
        <p:spPr bwMode="auto">
          <a:xfrm flipH="1">
            <a:off x="8245475" y="2844451"/>
            <a:ext cx="11747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32"/>
          <p:cNvCxnSpPr>
            <a:cxnSpLocks noChangeShapeType="1"/>
            <a:endCxn id="50" idx="0"/>
          </p:cNvCxnSpPr>
          <p:nvPr/>
        </p:nvCxnSpPr>
        <p:spPr bwMode="auto">
          <a:xfrm>
            <a:off x="8496300" y="2790476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5223062" y="2466626"/>
            <a:ext cx="785719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CA11</a:t>
            </a: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6625384" y="2432370"/>
            <a:ext cx="920004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CA21</a:t>
            </a:r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8035552" y="2430907"/>
            <a:ext cx="919535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CA22</a:t>
            </a: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5219512" y="1730106"/>
            <a:ext cx="785719" cy="377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CA1</a:t>
            </a:r>
          </a:p>
        </p:txBody>
      </p:sp>
      <p:sp>
        <p:nvSpPr>
          <p:cNvPr id="57" name="Oval 7"/>
          <p:cNvSpPr>
            <a:spLocks noChangeArrowheads="1"/>
          </p:cNvSpPr>
          <p:nvPr/>
        </p:nvSpPr>
        <p:spPr bwMode="auto">
          <a:xfrm>
            <a:off x="7351525" y="1715192"/>
            <a:ext cx="785719" cy="377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CA2</a:t>
            </a:r>
          </a:p>
        </p:txBody>
      </p:sp>
      <p:cxnSp>
        <p:nvCxnSpPr>
          <p:cNvPr id="59" name="AutoShape 14"/>
          <p:cNvCxnSpPr>
            <a:cxnSpLocks noChangeShapeType="1"/>
            <a:stCxn id="56" idx="4"/>
            <a:endCxn id="53" idx="0"/>
          </p:cNvCxnSpPr>
          <p:nvPr/>
        </p:nvCxnSpPr>
        <p:spPr bwMode="auto">
          <a:xfrm>
            <a:off x="5612372" y="2107931"/>
            <a:ext cx="3550" cy="3586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4"/>
          <p:cNvCxnSpPr>
            <a:cxnSpLocks noChangeShapeType="1"/>
            <a:stCxn id="57" idx="3"/>
            <a:endCxn id="54" idx="0"/>
          </p:cNvCxnSpPr>
          <p:nvPr/>
        </p:nvCxnSpPr>
        <p:spPr bwMode="auto">
          <a:xfrm flipH="1">
            <a:off x="7085386" y="2037686"/>
            <a:ext cx="381205" cy="3946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4"/>
          <p:cNvCxnSpPr>
            <a:cxnSpLocks noChangeShapeType="1"/>
            <a:stCxn id="57" idx="5"/>
            <a:endCxn id="55" idx="0"/>
          </p:cNvCxnSpPr>
          <p:nvPr/>
        </p:nvCxnSpPr>
        <p:spPr bwMode="auto">
          <a:xfrm>
            <a:off x="8022178" y="2037686"/>
            <a:ext cx="473142" cy="3932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AutoShape 6"/>
          <p:cNvSpPr>
            <a:spLocks noChangeArrowheads="1"/>
          </p:cNvSpPr>
          <p:nvPr/>
        </p:nvSpPr>
        <p:spPr bwMode="auto">
          <a:xfrm>
            <a:off x="4936770" y="5755467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" name="AutoShape 14"/>
          <p:cNvCxnSpPr>
            <a:cxnSpLocks noChangeShapeType="1"/>
            <a:endCxn id="65" idx="0"/>
          </p:cNvCxnSpPr>
          <p:nvPr/>
        </p:nvCxnSpPr>
        <p:spPr bwMode="auto">
          <a:xfrm flipH="1">
            <a:off x="5098695" y="5341130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AutoShape 15"/>
          <p:cNvSpPr>
            <a:spLocks noChangeArrowheads="1"/>
          </p:cNvSpPr>
          <p:nvPr/>
        </p:nvSpPr>
        <p:spPr bwMode="auto">
          <a:xfrm>
            <a:off x="5368570" y="5755467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AutoShape 16"/>
          <p:cNvSpPr>
            <a:spLocks noChangeArrowheads="1"/>
          </p:cNvSpPr>
          <p:nvPr/>
        </p:nvSpPr>
        <p:spPr bwMode="auto">
          <a:xfrm>
            <a:off x="5800370" y="5755467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" name="AutoShape 31"/>
          <p:cNvCxnSpPr>
            <a:cxnSpLocks noChangeShapeType="1"/>
            <a:endCxn id="67" idx="0"/>
          </p:cNvCxnSpPr>
          <p:nvPr/>
        </p:nvCxnSpPr>
        <p:spPr bwMode="auto">
          <a:xfrm flipH="1">
            <a:off x="5530495" y="5395105"/>
            <a:ext cx="11747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32"/>
          <p:cNvCxnSpPr>
            <a:cxnSpLocks noChangeShapeType="1"/>
            <a:endCxn id="68" idx="0"/>
          </p:cNvCxnSpPr>
          <p:nvPr/>
        </p:nvCxnSpPr>
        <p:spPr bwMode="auto">
          <a:xfrm>
            <a:off x="5781320" y="5341130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AutoShape 6"/>
          <p:cNvSpPr>
            <a:spLocks noChangeArrowheads="1"/>
          </p:cNvSpPr>
          <p:nvPr/>
        </p:nvSpPr>
        <p:spPr bwMode="auto">
          <a:xfrm>
            <a:off x="6477579" y="5739182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" name="AutoShape 14"/>
          <p:cNvCxnSpPr>
            <a:cxnSpLocks noChangeShapeType="1"/>
            <a:endCxn id="71" idx="0"/>
          </p:cNvCxnSpPr>
          <p:nvPr/>
        </p:nvCxnSpPr>
        <p:spPr bwMode="auto">
          <a:xfrm flipH="1">
            <a:off x="6639504" y="5324845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AutoShape 16"/>
          <p:cNvSpPr>
            <a:spLocks noChangeArrowheads="1"/>
          </p:cNvSpPr>
          <p:nvPr/>
        </p:nvSpPr>
        <p:spPr bwMode="auto">
          <a:xfrm>
            <a:off x="7053842" y="5726948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4" name="AutoShape 32"/>
          <p:cNvCxnSpPr>
            <a:cxnSpLocks noChangeShapeType="1"/>
          </p:cNvCxnSpPr>
          <p:nvPr/>
        </p:nvCxnSpPr>
        <p:spPr bwMode="auto">
          <a:xfrm>
            <a:off x="7062338" y="5324845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utoShape 6"/>
          <p:cNvSpPr>
            <a:spLocks noChangeArrowheads="1"/>
          </p:cNvSpPr>
          <p:nvPr/>
        </p:nvSpPr>
        <p:spPr bwMode="auto">
          <a:xfrm>
            <a:off x="7689308" y="574942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6" name="AutoShape 14"/>
          <p:cNvCxnSpPr>
            <a:cxnSpLocks noChangeShapeType="1"/>
            <a:endCxn id="75" idx="0"/>
          </p:cNvCxnSpPr>
          <p:nvPr/>
        </p:nvCxnSpPr>
        <p:spPr bwMode="auto">
          <a:xfrm flipH="1">
            <a:off x="7851233" y="5335088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AutoShape 15"/>
          <p:cNvSpPr>
            <a:spLocks noChangeArrowheads="1"/>
          </p:cNvSpPr>
          <p:nvPr/>
        </p:nvSpPr>
        <p:spPr bwMode="auto">
          <a:xfrm>
            <a:off x="8121108" y="574942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AutoShape 16"/>
          <p:cNvSpPr>
            <a:spLocks noChangeArrowheads="1"/>
          </p:cNvSpPr>
          <p:nvPr/>
        </p:nvSpPr>
        <p:spPr bwMode="auto">
          <a:xfrm>
            <a:off x="8552908" y="574942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9" name="AutoShape 31"/>
          <p:cNvCxnSpPr>
            <a:cxnSpLocks noChangeShapeType="1"/>
            <a:endCxn id="77" idx="0"/>
          </p:cNvCxnSpPr>
          <p:nvPr/>
        </p:nvCxnSpPr>
        <p:spPr bwMode="auto">
          <a:xfrm flipH="1">
            <a:off x="8283033" y="5389063"/>
            <a:ext cx="11747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32"/>
          <p:cNvCxnSpPr>
            <a:cxnSpLocks noChangeShapeType="1"/>
            <a:endCxn id="78" idx="0"/>
          </p:cNvCxnSpPr>
          <p:nvPr/>
        </p:nvCxnSpPr>
        <p:spPr bwMode="auto">
          <a:xfrm>
            <a:off x="8533858" y="5335088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Oval 7"/>
          <p:cNvSpPr>
            <a:spLocks noChangeArrowheads="1"/>
          </p:cNvSpPr>
          <p:nvPr/>
        </p:nvSpPr>
        <p:spPr bwMode="auto">
          <a:xfrm>
            <a:off x="5260620" y="4975378"/>
            <a:ext cx="785719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CA11</a:t>
            </a:r>
          </a:p>
        </p:txBody>
      </p:sp>
      <p:sp>
        <p:nvSpPr>
          <p:cNvPr id="82" name="Oval 7"/>
          <p:cNvSpPr>
            <a:spLocks noChangeArrowheads="1"/>
          </p:cNvSpPr>
          <p:nvPr/>
        </p:nvSpPr>
        <p:spPr bwMode="auto">
          <a:xfrm>
            <a:off x="6662942" y="4976982"/>
            <a:ext cx="920004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CA21</a:t>
            </a:r>
          </a:p>
        </p:txBody>
      </p:sp>
      <p:sp>
        <p:nvSpPr>
          <p:cNvPr id="83" name="Oval 7"/>
          <p:cNvSpPr>
            <a:spLocks noChangeArrowheads="1"/>
          </p:cNvSpPr>
          <p:nvPr/>
        </p:nvSpPr>
        <p:spPr bwMode="auto">
          <a:xfrm>
            <a:off x="8073110" y="4975519"/>
            <a:ext cx="919535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CA22</a:t>
            </a:r>
          </a:p>
        </p:txBody>
      </p:sp>
      <p:sp>
        <p:nvSpPr>
          <p:cNvPr id="84" name="Oval 7"/>
          <p:cNvSpPr>
            <a:spLocks noChangeArrowheads="1"/>
          </p:cNvSpPr>
          <p:nvPr/>
        </p:nvSpPr>
        <p:spPr bwMode="auto">
          <a:xfrm>
            <a:off x="5257070" y="4274718"/>
            <a:ext cx="785719" cy="377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CA1</a:t>
            </a:r>
          </a:p>
        </p:txBody>
      </p:sp>
      <p:sp>
        <p:nvSpPr>
          <p:cNvPr id="85" name="Oval 7"/>
          <p:cNvSpPr>
            <a:spLocks noChangeArrowheads="1"/>
          </p:cNvSpPr>
          <p:nvPr/>
        </p:nvSpPr>
        <p:spPr bwMode="auto">
          <a:xfrm>
            <a:off x="7389083" y="4259804"/>
            <a:ext cx="785719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</a:t>
            </a:r>
          </a:p>
        </p:txBody>
      </p:sp>
      <p:cxnSp>
        <p:nvCxnSpPr>
          <p:cNvPr id="86" name="AutoShape 14"/>
          <p:cNvCxnSpPr>
            <a:cxnSpLocks noChangeShapeType="1"/>
            <a:stCxn id="84" idx="4"/>
            <a:endCxn id="81" idx="0"/>
          </p:cNvCxnSpPr>
          <p:nvPr/>
        </p:nvCxnSpPr>
        <p:spPr bwMode="auto">
          <a:xfrm>
            <a:off x="5649930" y="4652543"/>
            <a:ext cx="3550" cy="322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14"/>
          <p:cNvCxnSpPr>
            <a:cxnSpLocks noChangeShapeType="1"/>
            <a:stCxn id="85" idx="3"/>
            <a:endCxn id="82" idx="0"/>
          </p:cNvCxnSpPr>
          <p:nvPr/>
        </p:nvCxnSpPr>
        <p:spPr bwMode="auto">
          <a:xfrm flipH="1">
            <a:off x="7122944" y="4582298"/>
            <a:ext cx="381205" cy="3946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14"/>
          <p:cNvCxnSpPr>
            <a:cxnSpLocks noChangeShapeType="1"/>
            <a:stCxn id="85" idx="5"/>
            <a:endCxn id="83" idx="0"/>
          </p:cNvCxnSpPr>
          <p:nvPr/>
        </p:nvCxnSpPr>
        <p:spPr bwMode="auto">
          <a:xfrm>
            <a:off x="8059736" y="4582298"/>
            <a:ext cx="473142" cy="3932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/>
          <p:cNvCxnSpPr>
            <a:stCxn id="84" idx="6"/>
            <a:endCxn id="85" idx="2"/>
          </p:cNvCxnSpPr>
          <p:nvPr/>
        </p:nvCxnSpPr>
        <p:spPr bwMode="auto">
          <a:xfrm flipV="1">
            <a:off x="6042789" y="4448717"/>
            <a:ext cx="1346294" cy="1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/>
          <p:cNvCxnSpPr>
            <a:stCxn id="81" idx="6"/>
            <a:endCxn id="82" idx="2"/>
          </p:cNvCxnSpPr>
          <p:nvPr/>
        </p:nvCxnSpPr>
        <p:spPr bwMode="auto">
          <a:xfrm>
            <a:off x="6046339" y="5164291"/>
            <a:ext cx="616603" cy="1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Arrow Connector 95"/>
          <p:cNvCxnSpPr>
            <a:stCxn id="82" idx="6"/>
            <a:endCxn id="83" idx="2"/>
          </p:cNvCxnSpPr>
          <p:nvPr/>
        </p:nvCxnSpPr>
        <p:spPr bwMode="auto">
          <a:xfrm flipV="1">
            <a:off x="7582946" y="5164432"/>
            <a:ext cx="490164" cy="1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Slide Number Placeholder 3">
            <a:extLst>
              <a:ext uri="{FF2B5EF4-FFF2-40B4-BE49-F238E27FC236}">
                <a16:creationId xmlns:a16="http://schemas.microsoft.com/office/drawing/2014/main" id="{D04A41C4-745E-4C43-B94C-4F6E693B71E5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927964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F2259-0C31-AB3B-F5F8-5810DC0F5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74BA-BEE0-3F91-0DBE-50D69D60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X.509 Validation of Certificate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2313F-40E7-DF64-9ED8-F8BE811D1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8647"/>
            <a:ext cx="8229600" cy="1664554"/>
          </a:xfrm>
        </p:spPr>
        <p:txBody>
          <a:bodyPr/>
          <a:lstStyle/>
          <a:p>
            <a:r>
              <a:rPr lang="en-US" sz="2300" dirty="0"/>
              <a:t>Simply, validate all certificates in the chain all the way to the root CA.</a:t>
            </a:r>
          </a:p>
          <a:p>
            <a:r>
              <a:rPr lang="en-US" sz="2300" dirty="0"/>
              <a:t>The root CA (self-signed) certificate is in the root store in Alice’s browser.</a:t>
            </a:r>
          </a:p>
          <a:p>
            <a:r>
              <a:rPr lang="en-US" sz="2300" dirty="0"/>
              <a:t>Let’s trace the example below.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77206D5-BCC0-6398-F077-87782B81A3B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he-IL" altLang="he-IL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914F9-8F8D-24EC-BBCB-19C2537B0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696" y="3288067"/>
            <a:ext cx="5917630" cy="283553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09008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Certificate Revocation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000" i="1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1DE1B47-CE65-DC44-99C8-A4BC601BA21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622223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79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Certificate Revocation </a:t>
            </a:r>
          </a:p>
        </p:txBody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85358"/>
            <a:ext cx="7772400" cy="478526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Reasons for revoking certificates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dirty="0"/>
              <a:t>Security issues: </a:t>
            </a:r>
          </a:p>
          <a:p>
            <a:pPr marL="1095375" lvl="2" indent="-285750" eaLnBrk="1" hangingPunct="1">
              <a:lnSpc>
                <a:spcPct val="90000"/>
              </a:lnSpc>
            </a:pPr>
            <a:r>
              <a:rPr lang="en-US" altLang="en-US" sz="1900" dirty="0"/>
              <a:t>Key compromise, CA compromise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dirty="0"/>
              <a:t>Administrative issues:</a:t>
            </a:r>
          </a:p>
          <a:p>
            <a:pPr marL="1095375" lvl="2" indent="-285750" eaLnBrk="1" hangingPunct="1">
              <a:lnSpc>
                <a:spcPct val="90000"/>
              </a:lnSpc>
            </a:pPr>
            <a:r>
              <a:rPr lang="en-US" altLang="en-US" sz="1900" dirty="0"/>
              <a:t>Affiliation changed (changing DN or other attribute), public key has been replaced, subject has ceased operation (company dissolving).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How to inform relying parties? Few options usually under three categories: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Prefetch: have revocation info in advance.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As-needed: ask for this info when a receiving a certificate and want to validate.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Neither: does not fall under any of the above, usually called network-assisted techniques.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169CE-AF88-9F43-9C1B-8E351173E0A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681218650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79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Certificate Revocation Techniques</a:t>
            </a:r>
          </a:p>
        </p:txBody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911" y="1153086"/>
            <a:ext cx="8638390" cy="479641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Prefetch: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Cons: higher storage and communication overhead,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Pros: lower response delay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As needed: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Cons: higher response delays, reliability issues, privacy concerns.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Pros: lower storage and communication overhead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We will study two techniques</a:t>
            </a:r>
            <a:r>
              <a:rPr lang="en-US" altLang="en-US" sz="2200" dirty="0"/>
              <a:t>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dirty="0"/>
              <a:t>Distribute </a:t>
            </a:r>
            <a:r>
              <a:rPr lang="en-US" altLang="en-US" sz="2200" b="1" i="1" dirty="0"/>
              <a:t>Certificate Revocation List (CRL) -- </a:t>
            </a:r>
            <a:r>
              <a:rPr lang="en-US" altLang="en-US" sz="2200" i="1" dirty="0">
                <a:solidFill>
                  <a:srgbClr val="CC00CC"/>
                </a:solidFill>
              </a:rPr>
              <a:t>Prefetch</a:t>
            </a:r>
          </a:p>
          <a:p>
            <a:pPr marL="1095375" lvl="2" indent="-285750" eaLnBrk="1" hangingPunct="1">
              <a:lnSpc>
                <a:spcPct val="90000"/>
              </a:lnSpc>
            </a:pPr>
            <a:r>
              <a:rPr lang="en-US" altLang="en-US" sz="1800" dirty="0"/>
              <a:t>This is part of the X.509 standard.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dirty="0"/>
              <a:t>Ask - </a:t>
            </a:r>
            <a:r>
              <a:rPr lang="en-US" altLang="en-US" sz="2200" b="1" i="1" dirty="0"/>
              <a:t>Online Certificate Status Protocol (OCSP) </a:t>
            </a:r>
            <a:r>
              <a:rPr lang="en-US" altLang="en-US" sz="2200" b="1" dirty="0"/>
              <a:t>– </a:t>
            </a:r>
            <a:r>
              <a:rPr lang="en-US" altLang="en-US" sz="2200" i="1" dirty="0">
                <a:solidFill>
                  <a:srgbClr val="CC00CC"/>
                </a:solidFill>
              </a:rPr>
              <a:t>As needed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38B09E5-1A74-F140-9B13-7A693FB104B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74567054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keys are very useful…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Secure web connections </a:t>
            </a:r>
          </a:p>
          <a:p>
            <a:r>
              <a:rPr lang="en-US" sz="2400" dirty="0"/>
              <a:t>Software signing (against malware)</a:t>
            </a:r>
          </a:p>
          <a:p>
            <a:r>
              <a:rPr lang="en-US" sz="2400" dirty="0"/>
              <a:t>Secure messaging, email.</a:t>
            </a:r>
          </a:p>
          <a:p>
            <a:r>
              <a:rPr lang="en-US" sz="2400" dirty="0"/>
              <a:t>Cryptocurrency and blockchains.</a:t>
            </a:r>
          </a:p>
          <a:p>
            <a:r>
              <a:rPr lang="en-US" sz="2400" dirty="0"/>
              <a:t>But …How do we know the public key of an entity? And how can we trust that this entity if indeed who claims to be and owns a specific public key?</a:t>
            </a:r>
          </a:p>
          <a:p>
            <a:pPr lvl="2"/>
            <a:r>
              <a:rPr lang="en-US" sz="2400" dirty="0"/>
              <a:t>Mainly: signed by a </a:t>
            </a:r>
            <a:r>
              <a:rPr lang="en-US" sz="2400" b="1" dirty="0"/>
              <a:t>trusted</a:t>
            </a:r>
            <a:r>
              <a:rPr lang="en-US" sz="2400" dirty="0"/>
              <a:t> </a:t>
            </a:r>
            <a:r>
              <a:rPr lang="en-US" sz="2400" b="1" dirty="0"/>
              <a:t>Certificate Authority</a:t>
            </a:r>
          </a:p>
          <a:p>
            <a:r>
              <a:rPr lang="en-US" sz="2400" b="1" i="1" dirty="0">
                <a:solidFill>
                  <a:srgbClr val="CC00CC"/>
                </a:solidFill>
              </a:rPr>
              <a:t>Public key infrastructure (PKI) </a:t>
            </a:r>
            <a:r>
              <a:rPr lang="en-US" sz="2400" dirty="0"/>
              <a:t>defines how to issue, manage and use such certificates.</a:t>
            </a:r>
          </a:p>
          <a:p>
            <a:endParaRPr lang="en-US" sz="24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5B567E4-3B14-3E4D-9B4C-030ACB3BF92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08974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192088"/>
            <a:ext cx="7772400" cy="950912"/>
          </a:xfrm>
        </p:spPr>
        <p:txBody>
          <a:bodyPr/>
          <a:lstStyle/>
          <a:p>
            <a:pPr eaLnBrk="1" hangingPunct="1"/>
            <a:r>
              <a:rPr lang="en-US" altLang="en-US" dirty="0"/>
              <a:t>CRLs</a:t>
            </a:r>
          </a:p>
        </p:txBody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90805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A certificate revocation list (CRL) is simply a list of revoked certificates.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Distributed periodically by CAs.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If CRLs contain all revoked certificates (which did not expire)… it may be huge!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Yes, large storage and communication overhead.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CRLs are not immediate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dirty="0"/>
              <a:t>Who is responsible until CRL is distributed?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dirty="0"/>
              <a:t>Frequent CRLs </a:t>
            </a:r>
            <a:r>
              <a:rPr lang="en-US" altLang="en-US" sz="2200" dirty="0">
                <a:sym typeface="Wingdings" panose="05000000000000000000" pitchFamily="2" charset="2"/>
              </a:rPr>
              <a:t> even more overhead!</a:t>
            </a:r>
            <a:endParaRPr lang="en-US" altLang="en-US" sz="2200" dirty="0"/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7A17F-FC13-6E41-AC2A-182D1DF3054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869708886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192088"/>
            <a:ext cx="7772400" cy="950912"/>
          </a:xfrm>
        </p:spPr>
        <p:txBody>
          <a:bodyPr/>
          <a:lstStyle/>
          <a:p>
            <a:pPr eaLnBrk="1" hangingPunct="1"/>
            <a:r>
              <a:rPr lang="en-US" altLang="en-US" dirty="0"/>
              <a:t>CRLs Optimization Solutions</a:t>
            </a:r>
          </a:p>
        </p:txBody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085" y="1143000"/>
            <a:ext cx="8212363" cy="4968643"/>
          </a:xfrm>
        </p:spPr>
        <p:txBody>
          <a:bodyPr/>
          <a:lstStyle/>
          <a:p>
            <a:pPr marL="415925" indent="-285750" eaLnBrk="1" hangingPunct="1">
              <a:lnSpc>
                <a:spcPct val="90000"/>
              </a:lnSpc>
            </a:pPr>
            <a:r>
              <a:rPr lang="en-US" altLang="en-US" sz="2600" dirty="0"/>
              <a:t>More efficient CRL schemes:</a:t>
            </a:r>
          </a:p>
          <a:p>
            <a:pPr marL="790575" lvl="1" indent="-228600" eaLnBrk="1" hangingPunct="1">
              <a:lnSpc>
                <a:spcPct val="90000"/>
              </a:lnSpc>
            </a:pPr>
            <a:r>
              <a:rPr lang="en-US" altLang="en-US" sz="2400" dirty="0"/>
              <a:t>CRL distribution point: split certificates to several CRLs</a:t>
            </a:r>
          </a:p>
          <a:p>
            <a:pPr marL="790575" lvl="1" indent="-228600" eaLnBrk="1" hangingPunct="1">
              <a:lnSpc>
                <a:spcPct val="90000"/>
              </a:lnSpc>
            </a:pPr>
            <a:r>
              <a:rPr lang="en-US" altLang="en-US" sz="2400" dirty="0"/>
              <a:t>Authorities Revocation List (ARL): list only revoked CAs</a:t>
            </a:r>
          </a:p>
          <a:p>
            <a:pPr marL="790575" lvl="1" indent="-228600" eaLnBrk="1" hangingPunct="1">
              <a:lnSpc>
                <a:spcPct val="90000"/>
              </a:lnSpc>
            </a:pPr>
            <a:r>
              <a:rPr lang="en-US" altLang="en-US" sz="2400" dirty="0"/>
              <a:t>Delta CRL – only new revocations since last `base CRL`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2000" dirty="0"/>
              <a:t>Need to keep CRLs for long period to check deltas </a:t>
            </a:r>
            <a:r>
              <a:rPr lang="en-US" altLang="en-US" sz="2000" dirty="0">
                <a:sym typeface="Wingdings" pitchFamily="2" charset="2"/>
              </a:rPr>
              <a:t> complicates implementation</a:t>
            </a:r>
            <a:endParaRPr lang="en-US" altLang="en-US" sz="2000" dirty="0"/>
          </a:p>
          <a:p>
            <a:pPr marL="415925" indent="-285750" eaLnBrk="1" hangingPunct="1">
              <a:lnSpc>
                <a:spcPct val="90000"/>
              </a:lnSpc>
            </a:pPr>
            <a:r>
              <a:rPr lang="en-US" altLang="en-US" sz="2600" dirty="0">
                <a:solidFill>
                  <a:srgbClr val="FF0000"/>
                </a:solidFill>
              </a:rPr>
              <a:t>Browsers mostly do not check CRLs. Instead they usually use: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dirty="0"/>
              <a:t>The Online Certificate Status Protocol (OCSP)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E31A4D5-7080-D54E-A2B5-0D8A579882E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497862490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Online Certificate Status Protocol (OCSP)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Improve efficiency and freshness compared to CRLs</a:t>
            </a:r>
          </a:p>
          <a:p>
            <a:r>
              <a:rPr lang="en-US" sz="2800" dirty="0"/>
              <a:t>Client asks CA about cert during handshake</a:t>
            </a:r>
          </a:p>
          <a:p>
            <a:r>
              <a:rPr lang="en-US" sz="2800" dirty="0"/>
              <a:t>CA signs response (real-time)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28" y="3429000"/>
            <a:ext cx="7673744" cy="2592481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A31B693-617C-3442-8A09-3F05F9AA6B4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783854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OCSP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Privacy (expose domain and client to CA), load on CA, response delay, reliability (what if CA fails).</a:t>
            </a:r>
          </a:p>
          <a:p>
            <a:r>
              <a:rPr lang="en-US" sz="2800" dirty="0"/>
              <a:t>Ambiguity: </a:t>
            </a:r>
          </a:p>
          <a:p>
            <a:pPr lvl="2"/>
            <a:r>
              <a:rPr lang="en-US" sz="2000" dirty="0"/>
              <a:t>When an OCSP server (or CA) cannot resolve the request, it replies with ”certificate status is unknown”.</a:t>
            </a:r>
          </a:p>
          <a:p>
            <a:r>
              <a:rPr lang="en-US" sz="2800" dirty="0"/>
              <a:t>Reliability or failed requests.</a:t>
            </a:r>
          </a:p>
          <a:p>
            <a:pPr lvl="2"/>
            <a:r>
              <a:rPr lang="en-US" sz="2000" dirty="0"/>
              <a:t>Client failed to establish a connection with the OCSP server.</a:t>
            </a:r>
          </a:p>
          <a:p>
            <a:pPr lvl="2"/>
            <a:r>
              <a:rPr lang="en-US" sz="2000" dirty="0"/>
              <a:t>Or client’s request is invalid (not signed, or not authorized).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F4AAC-8722-BD40-9666-A19966FD178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00365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Ambiguous/Failed OCSP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44" y="1057275"/>
            <a:ext cx="8218449" cy="4981575"/>
          </a:xfrm>
        </p:spPr>
        <p:txBody>
          <a:bodyPr/>
          <a:lstStyle/>
          <a:p>
            <a:r>
              <a:rPr lang="en-US" sz="2800" dirty="0"/>
              <a:t>What should the client do?</a:t>
            </a:r>
          </a:p>
          <a:p>
            <a:pPr lvl="1"/>
            <a:r>
              <a:rPr lang="en-US" sz="2400" dirty="0"/>
              <a:t>Wait forever – unrealistic!</a:t>
            </a:r>
          </a:p>
          <a:p>
            <a:pPr lvl="1"/>
            <a:r>
              <a:rPr lang="en-US" sz="2400" dirty="0"/>
              <a:t>Hard-fail: terminate the connection since certificate is unknown/not received.</a:t>
            </a:r>
          </a:p>
          <a:p>
            <a:pPr lvl="2"/>
            <a:r>
              <a:rPr lang="en-US" sz="2000" dirty="0"/>
              <a:t>Safe!</a:t>
            </a:r>
          </a:p>
          <a:p>
            <a:pPr lvl="1"/>
            <a:r>
              <a:rPr lang="en-US" sz="2400" dirty="0"/>
              <a:t>Ask user: application display a message asking the user how to proceed.</a:t>
            </a:r>
          </a:p>
          <a:p>
            <a:pPr lvl="1"/>
            <a:r>
              <a:rPr lang="en-US" sz="2400" dirty="0"/>
              <a:t>Soft-fail: pretend that a response has been received and continue as the certificate is not revoked.</a:t>
            </a:r>
          </a:p>
          <a:p>
            <a:pPr lvl="2"/>
            <a:r>
              <a:rPr lang="en-US" sz="2000" dirty="0"/>
              <a:t>Common choice for browsers!</a:t>
            </a:r>
          </a:p>
          <a:p>
            <a:pPr lvl="2"/>
            <a:r>
              <a:rPr lang="en-US" sz="2000" dirty="0"/>
              <a:t>But, a man in the middle attacker may block the OCSP response to make a revoked cert go through!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DF858CD-FCE8-F14F-940E-0274EC5EC9C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473630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00CA7-0D96-BDB4-93D8-96820BC0F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1C7F-9E8A-53E8-EA27-EEF60F73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B4F20-148B-1822-0889-0CA67A8BF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44" y="1057275"/>
            <a:ext cx="8218449" cy="4981575"/>
          </a:xfrm>
        </p:spPr>
        <p:txBody>
          <a:bodyPr/>
          <a:lstStyle/>
          <a:p>
            <a:r>
              <a:rPr lang="en-US" sz="2400" dirty="0"/>
              <a:t>PKI is an essential component of the Internet.</a:t>
            </a:r>
          </a:p>
          <a:p>
            <a:r>
              <a:rPr lang="en-US" sz="2400" dirty="0"/>
              <a:t>Yet, it is a complicated module with many issues related to security, privacy, and performance.</a:t>
            </a:r>
          </a:p>
          <a:p>
            <a:pPr lvl="1"/>
            <a:r>
              <a:rPr lang="en-US" sz="2400" dirty="0"/>
              <a:t>To many, this is a solved problem, but that is not the case.</a:t>
            </a:r>
          </a:p>
          <a:p>
            <a:pPr lvl="1"/>
            <a:r>
              <a:rPr lang="en-US" sz="2400" dirty="0"/>
              <a:t>Several questions related to how detect rogue certificates, how to handle CA failure, revocation, etc., how to audit these parties, how to reduce trust,…</a:t>
            </a:r>
          </a:p>
          <a:p>
            <a:pPr lvl="1"/>
            <a:r>
              <a:rPr lang="en-US" sz="2400" dirty="0"/>
              <a:t>How to handle all of these issues in an efficient way?</a:t>
            </a:r>
          </a:p>
          <a:p>
            <a:pPr lvl="2"/>
            <a:r>
              <a:rPr lang="en-US" sz="2400" dirty="0"/>
              <a:t>Remember, we all want a Web that is highly responsive!	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130C266-300D-1242-F813-6199F3978FE0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055683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600" dirty="0">
                <a:sym typeface="Wingdings" panose="05000000000000000000" pitchFamily="2" charset="2"/>
              </a:rPr>
              <a:t>Chapter 8:</a:t>
            </a:r>
          </a:p>
          <a:p>
            <a:pPr marL="784225" lvl="1" indent="-457200"/>
            <a:r>
              <a:rPr lang="en-US" altLang="he-IL" sz="2400" dirty="0">
                <a:sym typeface="Wingdings" panose="05000000000000000000" pitchFamily="2" charset="2"/>
              </a:rPr>
              <a:t>Sections 8.1, </a:t>
            </a:r>
          </a:p>
          <a:p>
            <a:pPr marL="784225" lvl="1" indent="-457200"/>
            <a:r>
              <a:rPr lang="en-US" altLang="he-IL" sz="2400" dirty="0">
                <a:sym typeface="Wingdings" panose="05000000000000000000" pitchFamily="2" charset="2"/>
              </a:rPr>
              <a:t>and Sections 8.3 and 8.4 (only the topics we covered from both sections)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C142CDB-C103-324B-865C-645B46F72F3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9398268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439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3513"/>
            <a:ext cx="7970838" cy="979487"/>
          </a:xfrm>
        </p:spPr>
        <p:txBody>
          <a:bodyPr/>
          <a:lstStyle/>
          <a:p>
            <a:pPr eaLnBrk="1" hangingPunct="1"/>
            <a:r>
              <a:rPr lang="en-US" altLang="en-US"/>
              <a:t>Public Key Certificates &amp; Authorities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214" y="914400"/>
            <a:ext cx="8627632" cy="2603351"/>
          </a:xfrm>
        </p:spPr>
        <p:txBody>
          <a:bodyPr/>
          <a:lstStyle/>
          <a:p>
            <a:pPr eaLnBrk="1" hangingPunct="1"/>
            <a:r>
              <a:rPr lang="en-US" altLang="en-US" sz="1800" b="1" dirty="0">
                <a:solidFill>
                  <a:srgbClr val="CC00CC"/>
                </a:solidFill>
              </a:rPr>
              <a:t>The big picture: </a:t>
            </a:r>
            <a:r>
              <a:rPr lang="en-US" altLang="en-US" sz="1800" dirty="0"/>
              <a:t>when receiving a party’s (the </a:t>
            </a:r>
            <a:r>
              <a:rPr lang="en-US" altLang="en-US" sz="1800" b="1" dirty="0">
                <a:solidFill>
                  <a:srgbClr val="0000FF"/>
                </a:solidFill>
              </a:rPr>
              <a:t>subject</a:t>
            </a:r>
            <a:r>
              <a:rPr lang="en-US" altLang="en-US" sz="1800" dirty="0"/>
              <a:t>) public key, it will be accompanied with a certificate.</a:t>
            </a:r>
          </a:p>
          <a:p>
            <a:pPr lvl="1" eaLnBrk="1" hangingPunct="1"/>
            <a:r>
              <a:rPr lang="en-US" altLang="en-US" sz="1800" dirty="0"/>
              <a:t>A valid certificate means that the entity is who claims to be and she owns the corresponding the public key.</a:t>
            </a:r>
          </a:p>
          <a:p>
            <a:pPr eaLnBrk="1" hangingPunct="1"/>
            <a:r>
              <a:rPr lang="en-US" altLang="en-US" sz="1800" b="1" dirty="0">
                <a:solidFill>
                  <a:srgbClr val="CC00CC"/>
                </a:solidFill>
              </a:rPr>
              <a:t>Certificate: </a:t>
            </a:r>
            <a:r>
              <a:rPr lang="en-US" altLang="en-US" sz="1800" dirty="0"/>
              <a:t>signature by a </a:t>
            </a:r>
            <a:r>
              <a:rPr lang="en-US" altLang="en-US" sz="1800" b="1" dirty="0">
                <a:solidFill>
                  <a:srgbClr val="0000FF"/>
                </a:solidFill>
              </a:rPr>
              <a:t>Certificate Authority (CA) </a:t>
            </a:r>
            <a:r>
              <a:rPr lang="en-US" altLang="en-US" sz="1800" dirty="0"/>
              <a:t>over subject’s public key and attributes</a:t>
            </a:r>
          </a:p>
          <a:p>
            <a:pPr lvl="1" eaLnBrk="1" hangingPunct="1"/>
            <a:r>
              <a:rPr lang="en-US" altLang="en-US" sz="1800" dirty="0"/>
              <a:t>A chain of trust covering multiple CAs back to the root CA. </a:t>
            </a:r>
          </a:p>
          <a:p>
            <a:pPr eaLnBrk="1" hangingPunct="1"/>
            <a:r>
              <a:rPr lang="en-US" altLang="en-US" sz="1800" b="1" dirty="0">
                <a:solidFill>
                  <a:srgbClr val="CC00CC"/>
                </a:solidFill>
              </a:rPr>
              <a:t>Attributes: </a:t>
            </a:r>
            <a:r>
              <a:rPr lang="en-US" altLang="en-US" sz="1800" dirty="0"/>
              <a:t>identity (ID) and others…</a:t>
            </a:r>
          </a:p>
          <a:p>
            <a:pPr marL="742950" lvl="1" indent="-285750" eaLnBrk="1" hangingPunct="1"/>
            <a:r>
              <a:rPr lang="en-US" altLang="en-US" sz="1800" dirty="0"/>
              <a:t>Validated by CA (liability?)</a:t>
            </a:r>
          </a:p>
          <a:p>
            <a:pPr marL="742950" lvl="1" indent="-285750" eaLnBrk="1" hangingPunct="1"/>
            <a:r>
              <a:rPr lang="en-US" altLang="en-US" sz="1800" dirty="0"/>
              <a:t>Used by </a:t>
            </a:r>
            <a:r>
              <a:rPr lang="en-US" altLang="en-US" sz="1800" b="1" dirty="0">
                <a:solidFill>
                  <a:srgbClr val="0000FF"/>
                </a:solidFill>
              </a:rPr>
              <a:t>relying party </a:t>
            </a:r>
            <a:r>
              <a:rPr lang="en-US" altLang="en-US" sz="1800" dirty="0"/>
              <a:t>for decisions (e.g., use this website?)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CBAEBCB-C05C-7643-9C09-6AB1421360C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he-IL" altLang="he-IL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C907B-BAE6-D677-4CE1-7AC32185F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395" y="4268638"/>
            <a:ext cx="4887558" cy="234195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4264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9276-E515-4815-853D-C6C3D8CC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Certificates are all about </a:t>
            </a:r>
            <a:r>
              <a:rPr lang="en-US" b="1" dirty="0"/>
              <a:t>Trust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D707D-A545-41D5-8A04-8253A9E7EE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9350"/>
                <a:ext cx="8297862" cy="4981575"/>
              </a:xfrm>
            </p:spPr>
            <p:txBody>
              <a:bodyPr/>
              <a:lstStyle/>
              <a:p>
                <a:r>
                  <a:rPr lang="en-US" sz="2800" dirty="0"/>
                  <a:t>Certificate: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𝐵𝑜𝑏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𝑆𝑖𝑔𝑛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𝐵𝑜𝑏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𝐵𝑜𝑏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CA attests that Bob’s public key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𝐵𝑜𝑏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400" dirty="0"/>
              </a:p>
              <a:p>
                <a:r>
                  <a:rPr lang="en-US" sz="2800" dirty="0"/>
                  <a:t>Do we </a:t>
                </a:r>
                <a:r>
                  <a:rPr lang="en-US" sz="2800" b="1" dirty="0"/>
                  <a:t>trust</a:t>
                </a:r>
                <a:r>
                  <a:rPr lang="en-US" sz="2800" dirty="0"/>
                  <a:t> this attestation to be true?</a:t>
                </a:r>
              </a:p>
              <a:p>
                <a:r>
                  <a:rPr lang="en-US" sz="2800" dirty="0"/>
                  <a:t>Special case of </a:t>
                </a:r>
                <a:r>
                  <a:rPr lang="en-US" sz="2800" b="1" dirty="0"/>
                  <a:t>trust management</a:t>
                </a:r>
              </a:p>
              <a:p>
                <a:pPr lvl="1"/>
                <a:r>
                  <a:rPr lang="en-US" sz="2400" dirty="0"/>
                  <a:t>Important problem far beyond PKI… still not resolved!</a:t>
                </a:r>
              </a:p>
              <a:p>
                <a:pPr marL="0" indent="0">
                  <a:buNone/>
                </a:pPr>
                <a:endParaRPr lang="en-US" sz="2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D707D-A545-41D5-8A04-8253A9E7EE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9350"/>
                <a:ext cx="8297862" cy="4981575"/>
              </a:xfrm>
              <a:blipFill>
                <a:blip r:embed="rId2"/>
                <a:stretch>
                  <a:fillRect l="-459" t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4289C86-8BF5-4040-8851-70E3211D8E4F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61526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938" y="143668"/>
            <a:ext cx="8297862" cy="566737"/>
          </a:xfrm>
        </p:spPr>
        <p:txBody>
          <a:bodyPr/>
          <a:lstStyle/>
          <a:p>
            <a:r>
              <a:rPr lang="en-US" dirty="0"/>
              <a:t>Rogue Certificates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8937" y="844551"/>
            <a:ext cx="8462099" cy="5234032"/>
          </a:xfrm>
        </p:spPr>
        <p:txBody>
          <a:bodyPr/>
          <a:lstStyle/>
          <a:p>
            <a:r>
              <a:rPr lang="en-US" sz="2400" dirty="0"/>
              <a:t>Rogue certificates: equivocating or misleading (domain) name</a:t>
            </a:r>
          </a:p>
          <a:p>
            <a:r>
              <a:rPr lang="en-US" sz="2400" dirty="0"/>
              <a:t>Attacker goals: </a:t>
            </a:r>
          </a:p>
          <a:p>
            <a:pPr lvl="1"/>
            <a:r>
              <a:rPr lang="en-US" sz="2200" dirty="0"/>
              <a:t>Impersonate: web-site, phishing email, signed malware..</a:t>
            </a:r>
          </a:p>
          <a:p>
            <a:pPr lvl="1"/>
            <a:r>
              <a:rPr lang="en-US" sz="2200" dirty="0"/>
              <a:t>Equivocating (same name): circumvent name-based security mechanisms, such as </a:t>
            </a:r>
            <a:r>
              <a:rPr lang="en-US" sz="2200" i="1" dirty="0"/>
              <a:t>Same-Origin-Policy (SOP), blacklists, whitelists</a:t>
            </a:r>
            <a:r>
              <a:rPr lang="en-US" sz="2200" dirty="0"/>
              <a:t>, </a:t>
            </a:r>
            <a:r>
              <a:rPr lang="en-US" sz="2200" i="1" dirty="0"/>
              <a:t>access-control </a:t>
            </a:r>
            <a:r>
              <a:rPr lang="en-US" sz="2200" dirty="0"/>
              <a:t>…</a:t>
            </a:r>
          </a:p>
          <a:p>
            <a:pPr lvl="1"/>
            <a:r>
              <a:rPr lang="en-US" sz="2200" dirty="0"/>
              <a:t>Name may be misleading even if not equivocating</a:t>
            </a:r>
          </a:p>
          <a:p>
            <a:r>
              <a:rPr lang="en-US" sz="2400" dirty="0"/>
              <a:t>Types of misleading names:</a:t>
            </a:r>
          </a:p>
          <a:p>
            <a:pPr lvl="1"/>
            <a:r>
              <a:rPr lang="en-US" sz="2000" dirty="0"/>
              <a:t>Combo names: bank.com vs.</a:t>
            </a:r>
            <a:r>
              <a:rPr lang="en-US" sz="2000" dirty="0">
                <a:solidFill>
                  <a:srgbClr val="FF0000"/>
                </a:solidFill>
              </a:rPr>
              <a:t> accts-bank.com, bank.accts.com, …</a:t>
            </a:r>
          </a:p>
          <a:p>
            <a:pPr lvl="1"/>
            <a:r>
              <a:rPr lang="en-US" sz="2000" dirty="0"/>
              <a:t>Domain-name hacking: accts.bank.com vs. </a:t>
            </a:r>
            <a:r>
              <a:rPr lang="en-US" sz="2000" dirty="0">
                <a:solidFill>
                  <a:srgbClr val="FF0000"/>
                </a:solidFill>
              </a:rPr>
              <a:t>accts-bank.com, …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FF0000"/>
                </a:solidFill>
              </a:rPr>
              <a:t>accts-bank.co</a:t>
            </a:r>
            <a:endParaRPr lang="en-US" sz="2000" dirty="0"/>
          </a:p>
          <a:p>
            <a:pPr lvl="1"/>
            <a:r>
              <a:rPr lang="en-US" sz="2000" dirty="0"/>
              <a:t>Homographic: paypal.com [l is L] vs. </a:t>
            </a:r>
            <a:r>
              <a:rPr lang="en-US" sz="2000" dirty="0">
                <a:solidFill>
                  <a:srgbClr val="FF0000"/>
                </a:solidFill>
              </a:rPr>
              <a:t>paypaI.com [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 is I]</a:t>
            </a:r>
          </a:p>
          <a:p>
            <a:pPr lvl="1"/>
            <a:r>
              <a:rPr lang="en-US" sz="2000" dirty="0"/>
              <a:t>Typo-squatting: bank.com  vs. </a:t>
            </a:r>
            <a:r>
              <a:rPr lang="en-US" sz="2000" dirty="0">
                <a:solidFill>
                  <a:srgbClr val="FF0000"/>
                </a:solidFill>
              </a:rPr>
              <a:t>banc.com, baank.com, banl.com,…</a:t>
            </a:r>
          </a:p>
          <a:p>
            <a:pPr marL="0" indent="0">
              <a:buNone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endParaRPr lang="en-US" sz="28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6606367-F299-3348-B880-2A1244AC61C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22515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2C5A1-FF80-C9BC-795D-3F0F520F9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82000C-EFDE-AA4C-F1F4-395FFE9B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8" y="143668"/>
            <a:ext cx="8297862" cy="566737"/>
          </a:xfrm>
        </p:spPr>
        <p:txBody>
          <a:bodyPr/>
          <a:lstStyle/>
          <a:p>
            <a:r>
              <a:rPr lang="en-US" dirty="0"/>
              <a:t>Example of Homographic Attacks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79F2777-A7B6-9867-245F-8BA4DBAE9AF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he-IL" altLang="he-IL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DADCEF-D2E9-DB3D-318F-D4AC3E521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09" y="3549563"/>
            <a:ext cx="6839920" cy="21910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1926FF-8607-A27A-E33E-700E748C9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213" y="1200747"/>
            <a:ext cx="6764616" cy="20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1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938" y="143668"/>
            <a:ext cx="8297862" cy="566737"/>
          </a:xfrm>
        </p:spPr>
        <p:txBody>
          <a:bodyPr/>
          <a:lstStyle/>
          <a:p>
            <a:r>
              <a:rPr lang="en-US" dirty="0"/>
              <a:t>PKI Failures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8937" y="844551"/>
            <a:ext cx="8462099" cy="5234032"/>
          </a:xfrm>
        </p:spPr>
        <p:txBody>
          <a:bodyPr/>
          <a:lstStyle/>
          <a:p>
            <a:r>
              <a:rPr lang="en-US" sz="2400" dirty="0"/>
              <a:t>Although the signature over the certificate verifies correctly, there is still a failure and the certificate must be revoked.</a:t>
            </a:r>
          </a:p>
          <a:p>
            <a:pPr lvl="1"/>
            <a:r>
              <a:rPr lang="en-US" sz="2400" dirty="0"/>
              <a:t>This is called a PKI failure.</a:t>
            </a:r>
          </a:p>
          <a:p>
            <a:r>
              <a:rPr lang="en-US" sz="2400" dirty="0"/>
              <a:t>PKI failures include: </a:t>
            </a:r>
          </a:p>
          <a:p>
            <a:pPr lvl="1"/>
            <a:r>
              <a:rPr lang="en-US" sz="2200" dirty="0"/>
              <a:t>Subject key exposure.</a:t>
            </a:r>
          </a:p>
          <a:p>
            <a:pPr lvl="1"/>
            <a:r>
              <a:rPr lang="en-US" sz="2200" dirty="0"/>
              <a:t>CA failure.</a:t>
            </a:r>
          </a:p>
          <a:p>
            <a:pPr lvl="1"/>
            <a:r>
              <a:rPr lang="en-US" sz="2200" dirty="0"/>
              <a:t>Cryptanalysis certificate forgery.</a:t>
            </a:r>
          </a:p>
          <a:p>
            <a:pPr lvl="2"/>
            <a:r>
              <a:rPr lang="en-US" dirty="0"/>
              <a:t>Find collisions in the hash function used in the </a:t>
            </a:r>
            <a:r>
              <a:rPr lang="en-US" dirty="0" err="1"/>
              <a:t>HtS</a:t>
            </a:r>
            <a:r>
              <a:rPr lang="en-US" dirty="0"/>
              <a:t> paradigm, </a:t>
            </a:r>
          </a:p>
          <a:p>
            <a:pPr lvl="2"/>
            <a:r>
              <a:rPr lang="en-US" dirty="0"/>
              <a:t>or exploit some vulnerability in the digital signature scheme used for signing.</a:t>
            </a:r>
          </a:p>
          <a:p>
            <a:pPr marL="0" indent="0">
              <a:buNone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endParaRPr lang="en-US" sz="28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C029D7A-0FB7-7D4F-8C0C-3918CCCE74B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14649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89FD-2BD7-4024-AE24-FFECC038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715" y="163850"/>
            <a:ext cx="8297862" cy="779462"/>
          </a:xfrm>
        </p:spPr>
        <p:txBody>
          <a:bodyPr/>
          <a:lstStyle/>
          <a:p>
            <a:r>
              <a:rPr lang="en-US" dirty="0"/>
              <a:t>Some Infamous PKI Failures</a:t>
            </a:r>
          </a:p>
        </p:txBody>
      </p:sp>
      <p:pic>
        <p:nvPicPr>
          <p:cNvPr id="8" name="Picture 7" descr="A picture containing cup, coffee, sitting, pair&#10;&#10;Description automatically generated">
            <a:extLst>
              <a:ext uri="{FF2B5EF4-FFF2-40B4-BE49-F238E27FC236}">
                <a16:creationId xmlns:a16="http://schemas.microsoft.com/office/drawing/2014/main" id="{B2C1FA1E-FFE7-4A42-AEEE-3E0E4F2B1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2650" y="5070763"/>
            <a:ext cx="960787" cy="960787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D3B0B31-86A0-C249-AAA0-33C5B585BF1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he-IL" altLang="he-IL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E0FD2-110B-8C46-2A67-51A8F80C5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37" y="943312"/>
            <a:ext cx="7680511" cy="521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5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6972</TotalTime>
  <Words>2261</Words>
  <Application>Microsoft Macintosh PowerPoint</Application>
  <PresentationFormat>On-screen Show (4:3)</PresentationFormat>
  <Paragraphs>327</Paragraphs>
  <Slides>37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Cambria Math</vt:lpstr>
      <vt:lpstr>Garamond</vt:lpstr>
      <vt:lpstr>Times New Roman</vt:lpstr>
      <vt:lpstr>Wingdings</vt:lpstr>
      <vt:lpstr>Edge</vt:lpstr>
      <vt:lpstr>CSE 3400/CSE 5850 - Introduction to Computer &amp; Network Security  / Introduction to Cybersecurity  Lecture 12 Public Key Infrastructure </vt:lpstr>
      <vt:lpstr>Outline</vt:lpstr>
      <vt:lpstr>Public keys are very useful…</vt:lpstr>
      <vt:lpstr>Public Key Certificates &amp; Authorities</vt:lpstr>
      <vt:lpstr>Certificates are all about Trust </vt:lpstr>
      <vt:lpstr>Rogue Certificates</vt:lpstr>
      <vt:lpstr>Example of Homographic Attacks</vt:lpstr>
      <vt:lpstr>PKI Failures</vt:lpstr>
      <vt:lpstr>Some Infamous PKI Failures</vt:lpstr>
      <vt:lpstr>PKI Goals/Requirements</vt:lpstr>
      <vt:lpstr>   X.509 Certificates  Part of the X.500 Global Directory Standard  </vt:lpstr>
      <vt:lpstr>The X.509 Standard Certificate Format</vt:lpstr>
      <vt:lpstr>X.509 V1 Certificate Format</vt:lpstr>
      <vt:lpstr>X.509 V1 Certificate Format</vt:lpstr>
      <vt:lpstr>X.509 Certs &amp; Subject Identifiers</vt:lpstr>
      <vt:lpstr>X.509 Certificate Format – Later Versions </vt:lpstr>
      <vt:lpstr>X.509 Certificate Format – Later Versions </vt:lpstr>
      <vt:lpstr>X.509 Certificate Validation (simplified)</vt:lpstr>
      <vt:lpstr>Distinguished Names</vt:lpstr>
      <vt:lpstr>The Identifiers Trilemma</vt:lpstr>
      <vt:lpstr>X.500 Distinguished Names (DN)</vt:lpstr>
      <vt:lpstr>Distinguished Name (DN) Hierarchy </vt:lpstr>
      <vt:lpstr>   Intermediate CAs and Path Verification  </vt:lpstr>
      <vt:lpstr>Why Intermediate CAs?</vt:lpstr>
      <vt:lpstr>Certificate paths in different PKIs</vt:lpstr>
      <vt:lpstr>X.509 Validation of Certificate Paths</vt:lpstr>
      <vt:lpstr>   Certificate Revocation  </vt:lpstr>
      <vt:lpstr>Certificate Revocation </vt:lpstr>
      <vt:lpstr>Certificate Revocation Techniques</vt:lpstr>
      <vt:lpstr>CRLs</vt:lpstr>
      <vt:lpstr>CRLs Optimization Solutions</vt:lpstr>
      <vt:lpstr>Online Certificate Status Protocol (OCSP)</vt:lpstr>
      <vt:lpstr>OCSP Challenges</vt:lpstr>
      <vt:lpstr>Ambiguous/Failed OCSP Responses</vt:lpstr>
      <vt:lpstr>Conclusion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3400 - Lecture set 8:  Public Key Infrastructure (PKI)</dc:title>
  <dc:creator>Herzberg, Amir</dc:creator>
  <cp:lastModifiedBy>Almashaqbeh, Ghada</cp:lastModifiedBy>
  <cp:revision>70</cp:revision>
  <cp:lastPrinted>2021-04-06T00:15:55Z</cp:lastPrinted>
  <dcterms:created xsi:type="dcterms:W3CDTF">2020-11-10T11:59:27Z</dcterms:created>
  <dcterms:modified xsi:type="dcterms:W3CDTF">2024-11-17T18:31:58Z</dcterms:modified>
</cp:coreProperties>
</file>