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466" r:id="rId20"/>
    <p:sldId id="457" r:id="rId21"/>
    <p:sldId id="458" r:id="rId22"/>
    <p:sldId id="461" r:id="rId23"/>
    <p:sldId id="463" r:id="rId24"/>
    <p:sldId id="306" r:id="rId25"/>
    <p:sldId id="604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2/15/21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</a:t>
            </a:r>
            <a:r>
              <a:rPr lang="en-US" altLang="en-US"/>
              <a:t>: HMAC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DF71-3B63-4A4E-A4B9-4F474B4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On the whiteboard.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3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3.4.2, 3.7.2, 3.7.5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232652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been stolen.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every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2784</Words>
  <Application>Microsoft Macintosh PowerPoint</Application>
  <PresentationFormat>On-screen Show (4:3)</PresentationFormat>
  <Paragraphs>391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Conclusion</vt:lpstr>
      <vt:lpstr>Examples of MAC Constructions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34</cp:revision>
  <cp:lastPrinted>1601-01-01T00:00:00Z</cp:lastPrinted>
  <dcterms:created xsi:type="dcterms:W3CDTF">2003-03-23T06:19:47Z</dcterms:created>
  <dcterms:modified xsi:type="dcterms:W3CDTF">2021-02-15T23:20:18Z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