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1"/>
  </p:notesMasterIdLst>
  <p:handoutMasterIdLst>
    <p:handoutMasterId r:id="rId42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1" r:id="rId40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1352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modSp add mod ord setBg modAnim">
        <pc:chgData name="Herzberg, Amir" userId="065951d4-4781-441f-ab30-2019f0b03826" providerId="ADAL" clId="{1D48DFC2-D5F9-4FD6-955B-0B473925755E}" dt="2020-09-09T22:51:01.474" v="272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ז'.שבט.תשפ"א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</a:t>
            </a:r>
            <a:r>
              <a:rPr lang="en-US" dirty="0" err="1"/>
              <a:t>untill</a:t>
            </a:r>
            <a:r>
              <a:rPr lang="en-US" dirty="0"/>
              <a:t>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… but usually cryptanalyzed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… esp.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Although attacking obscure design </a:t>
            </a:r>
            <a:r>
              <a:rPr lang="en-US" altLang="he-IL" u="sng"/>
              <a:t>is</a:t>
            </a:r>
            <a:r>
              <a:rPr lang="en-US" altLang="he-IL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(CTO)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(CTO)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 can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CTO??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09160"/>
            <a:ext cx="8650288" cy="1065191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, … </a:t>
            </a:r>
            <a:r>
              <a:rPr lang="en-US" altLang="he-IL" dirty="0"/>
              <a:t>to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CTO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pf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attacker.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hash-functions, so we can’t yet discuss</a:t>
                </a:r>
              </a:p>
            </p:txBody>
          </p:sp>
        </mc:Choice>
        <mc:Fallback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54007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And receive decryptions: 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Goal: </a:t>
            </a:r>
            <a:r>
              <a:rPr lang="en-US" altLang="he-IL" sz="2500" b="1"/>
              <a:t>encrypt</a:t>
            </a:r>
            <a:r>
              <a:rPr lang="en-US" altLang="he-IL" sz="2500"/>
              <a:t> </a:t>
            </a:r>
            <a:r>
              <a:rPr lang="en-US" altLang="he-IL" sz="250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/>
              <a:t> into </a:t>
            </a:r>
            <a:r>
              <a:rPr lang="en-US" altLang="he-IL" sz="250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Only legit-recipient can </a:t>
            </a:r>
            <a:r>
              <a:rPr lang="en-US" altLang="he-IL" sz="2500" b="1"/>
              <a:t>decrypt</a:t>
            </a:r>
            <a:r>
              <a:rPr lang="en-US" altLang="he-IL" sz="2500"/>
              <a:t> </a:t>
            </a:r>
            <a:r>
              <a:rPr lang="en-US" altLang="he-IL" sz="2500">
                <a:solidFill>
                  <a:srgbClr val="FF0000"/>
                </a:solidFill>
              </a:rPr>
              <a:t>ciphertext </a:t>
            </a:r>
            <a:r>
              <a:rPr lang="en-US" altLang="he-IL" sz="2500"/>
              <a:t>to </a:t>
            </a:r>
            <a:r>
              <a:rPr lang="en-US" altLang="he-IL" sz="250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/>
              <a:t>Adversary cannot learn </a:t>
            </a:r>
            <a:r>
              <a:rPr lang="en-US" altLang="he-IL" sz="2100" u="sng"/>
              <a:t>anything</a:t>
            </a:r>
            <a:r>
              <a:rPr lang="en-US" altLang="he-IL" sz="2100"/>
              <a:t> from </a:t>
            </a:r>
            <a:r>
              <a:rPr lang="en-US" altLang="he-IL" sz="210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Idea: decryption uses secret algorithm and/or </a:t>
            </a:r>
            <a:r>
              <a:rPr lang="en-US" altLang="he-IL" sz="2500" i="1"/>
              <a:t>key</a:t>
            </a:r>
            <a:br>
              <a:rPr lang="en-US" altLang="he-IL" sz="2500" i="1"/>
            </a:br>
            <a:br>
              <a:rPr lang="en-US" altLang="he-IL" sz="2500" i="1"/>
            </a:br>
            <a:br>
              <a:rPr lang="en-US" altLang="he-IL" sz="2500" i="1"/>
            </a:br>
            <a:br>
              <a:rPr lang="en-US" altLang="he-IL" sz="2500" i="1"/>
            </a:br>
            <a:r>
              <a:rPr lang="en-US" altLang="he-IL" sz="2500"/>
              <a:t> 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>
                <a:solidFill>
                  <a:schemeClr val="accent2"/>
                </a:solidFill>
              </a:rPr>
              <a:t>Variants: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Keyed or </a:t>
            </a:r>
            <a:r>
              <a:rPr lang="en-US" altLang="he-IL" sz="2100" err="1">
                <a:solidFill>
                  <a:schemeClr val="accent2"/>
                </a:solidFill>
              </a:rPr>
              <a:t>unkeyed</a:t>
            </a:r>
            <a:r>
              <a:rPr lang="en-US" altLang="he-IL" sz="2100">
                <a:solidFill>
                  <a:schemeClr val="accent2"/>
                </a:solidFill>
              </a:rPr>
              <a:t>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Encryption, Decryption, Correctness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AzBy</a:t>
            </a:r>
            <a:r>
              <a:rPr lang="en-US" altLang="he-IL" sz="3800" dirty="0"/>
              <a:t>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err="1"/>
              <a:t>AzBy</a:t>
            </a:r>
            <a:r>
              <a:rPr lang="en-US" altLang="he-IL" sz="2100" dirty="0"/>
              <a:t>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Based on the (Hebrew) At-</a:t>
            </a:r>
            <a:r>
              <a:rPr lang="en-US" altLang="he-IL" sz="1700" dirty="0" err="1"/>
              <a:t>BaSh</a:t>
            </a:r>
            <a:r>
              <a:rPr lang="en-US" altLang="he-IL" sz="1700" dirty="0"/>
              <a:t>, the first documented cipher [Jeremiah]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Generalize Caesar and </a:t>
            </a:r>
            <a:r>
              <a:rPr lang="en-US" err="1"/>
              <a:t>AzBy</a:t>
            </a:r>
            <a:r>
              <a:rPr lang="en-US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Keyed: Given key k, cipher </a:t>
            </a:r>
            <a:r>
              <a:rPr lang="en-US" err="1"/>
              <a:t>E</a:t>
            </a:r>
            <a:r>
              <a:rPr lang="en-US" baseline="-25000" err="1"/>
              <a:t>k</a:t>
            </a:r>
            <a:r>
              <a:rPr lang="en-US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/>
              <a:t>Examples: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3275</Words>
  <Application>Microsoft Macintosh PowerPoint</Application>
  <PresentationFormat>On-screen Show (4:3)</PresentationFormat>
  <Paragraphs>1358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2 Encryption – Part I</vt:lpstr>
      <vt:lpstr>Outline</vt:lpstr>
      <vt:lpstr>Encryption</vt:lpstr>
      <vt:lpstr>The Encryption World: basic terms</vt:lpstr>
      <vt:lpstr>Encryption, Decryption, Correctness</vt:lpstr>
      <vt:lpstr>Ancient, Keyless Ciphers</vt:lpstr>
      <vt:lpstr>AzBy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(CTO) attack</vt:lpstr>
      <vt:lpstr>Exhaustive Key Search and CTO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15</cp:revision>
  <dcterms:created xsi:type="dcterms:W3CDTF">2020-09-01T12:48:58Z</dcterms:created>
  <dcterms:modified xsi:type="dcterms:W3CDTF">2021-01-20T23:45:58Z</dcterms:modified>
</cp:coreProperties>
</file>