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85" r:id="rId3"/>
    <p:sldId id="261" r:id="rId4"/>
    <p:sldId id="264" r:id="rId5"/>
    <p:sldId id="276" r:id="rId6"/>
    <p:sldId id="277" r:id="rId7"/>
    <p:sldId id="278" r:id="rId8"/>
    <p:sldId id="262" r:id="rId9"/>
    <p:sldId id="265" r:id="rId10"/>
    <p:sldId id="268" r:id="rId11"/>
    <p:sldId id="282" r:id="rId12"/>
    <p:sldId id="266" r:id="rId13"/>
    <p:sldId id="279" r:id="rId14"/>
    <p:sldId id="283" r:id="rId15"/>
    <p:sldId id="281" r:id="rId16"/>
    <p:sldId id="284" r:id="rId17"/>
    <p:sldId id="263" r:id="rId18"/>
    <p:sldId id="274" r:id="rId19"/>
    <p:sldId id="275"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061" autoAdjust="0"/>
  </p:normalViewPr>
  <p:slideViewPr>
    <p:cSldViewPr snapToGrid="0">
      <p:cViewPr varScale="1">
        <p:scale>
          <a:sx n="65" d="100"/>
          <a:sy n="65" d="100"/>
        </p:scale>
        <p:origin x="95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D2597-4823-4A14-B36B-19D719A70E4D}"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6608B-7EC2-43B4-A9EB-6FB366EC0CF9}" type="slidenum">
              <a:rPr lang="en-US" smtClean="0"/>
              <a:t>‹#›</a:t>
            </a:fld>
            <a:endParaRPr lang="en-US"/>
          </a:p>
        </p:txBody>
      </p:sp>
    </p:spTree>
    <p:extLst>
      <p:ext uri="{BB962C8B-B14F-4D97-AF65-F5344CB8AC3E}">
        <p14:creationId xmlns:p14="http://schemas.microsoft.com/office/powerpoint/2010/main" val="264323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508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917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de8308af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de8308af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109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015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984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72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81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49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12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595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34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76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095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82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43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8fb8d6ea64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8fb8d6ea64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08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fb8d6ea6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8fb8d6ea6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536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de8308af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de8308af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671767" y="3668267"/>
            <a:ext cx="35692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400"/>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10" name="Google Shape;10;p2"/>
          <p:cNvSpPr txBox="1">
            <a:spLocks noGrp="1"/>
          </p:cNvSpPr>
          <p:nvPr>
            <p:ph type="ctrTitle"/>
          </p:nvPr>
        </p:nvSpPr>
        <p:spPr>
          <a:xfrm>
            <a:off x="2338000" y="1633000"/>
            <a:ext cx="8902800" cy="2298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6667" b="1"/>
            </a:lvl1pPr>
            <a:lvl2pPr lvl="1" algn="ctr" rtl="0">
              <a:spcBef>
                <a:spcPts val="0"/>
              </a:spcBef>
              <a:spcAft>
                <a:spcPts val="0"/>
              </a:spcAft>
              <a:buSzPts val="7200"/>
              <a:buNone/>
              <a:defRPr sz="9600"/>
            </a:lvl2pPr>
            <a:lvl3pPr lvl="2" algn="ctr" rtl="0">
              <a:spcBef>
                <a:spcPts val="0"/>
              </a:spcBef>
              <a:spcAft>
                <a:spcPts val="0"/>
              </a:spcAft>
              <a:buSzPts val="7200"/>
              <a:buNone/>
              <a:defRPr sz="9600"/>
            </a:lvl3pPr>
            <a:lvl4pPr lvl="3" algn="ctr" rtl="0">
              <a:spcBef>
                <a:spcPts val="0"/>
              </a:spcBef>
              <a:spcAft>
                <a:spcPts val="0"/>
              </a:spcAft>
              <a:buSzPts val="7200"/>
              <a:buNone/>
              <a:defRPr sz="9600"/>
            </a:lvl4pPr>
            <a:lvl5pPr lvl="4" algn="ctr" rtl="0">
              <a:spcBef>
                <a:spcPts val="0"/>
              </a:spcBef>
              <a:spcAft>
                <a:spcPts val="0"/>
              </a:spcAft>
              <a:buSzPts val="7200"/>
              <a:buNone/>
              <a:defRPr sz="9600"/>
            </a:lvl5pPr>
            <a:lvl6pPr lvl="5" algn="ctr" rtl="0">
              <a:spcBef>
                <a:spcPts val="0"/>
              </a:spcBef>
              <a:spcAft>
                <a:spcPts val="0"/>
              </a:spcAft>
              <a:buSzPts val="7200"/>
              <a:buNone/>
              <a:defRPr sz="9600"/>
            </a:lvl6pPr>
            <a:lvl7pPr lvl="6" algn="ctr" rtl="0">
              <a:spcBef>
                <a:spcPts val="0"/>
              </a:spcBef>
              <a:spcAft>
                <a:spcPts val="0"/>
              </a:spcAft>
              <a:buSzPts val="7200"/>
              <a:buNone/>
              <a:defRPr sz="9600"/>
            </a:lvl7pPr>
            <a:lvl8pPr lvl="7" algn="ctr" rtl="0">
              <a:spcBef>
                <a:spcPts val="0"/>
              </a:spcBef>
              <a:spcAft>
                <a:spcPts val="0"/>
              </a:spcAft>
              <a:buSzPts val="7200"/>
              <a:buNone/>
              <a:defRPr sz="9600"/>
            </a:lvl8pPr>
            <a:lvl9pPr lvl="8" algn="ctr" rtl="0">
              <a:spcBef>
                <a:spcPts val="0"/>
              </a:spcBef>
              <a:spcAft>
                <a:spcPts val="0"/>
              </a:spcAft>
              <a:buSzPts val="7200"/>
              <a:buNone/>
              <a:defRPr sz="9600"/>
            </a:lvl9pPr>
          </a:lstStyle>
          <a:p>
            <a:endParaRPr/>
          </a:p>
        </p:txBody>
      </p:sp>
    </p:spTree>
    <p:extLst>
      <p:ext uri="{BB962C8B-B14F-4D97-AF65-F5344CB8AC3E}">
        <p14:creationId xmlns:p14="http://schemas.microsoft.com/office/powerpoint/2010/main" val="1332292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395198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
  <p:cSld name="Table of content">
    <p:spTree>
      <p:nvGrpSpPr>
        <p:cNvPr id="1" name="Shape 77"/>
        <p:cNvGrpSpPr/>
        <p:nvPr/>
      </p:nvGrpSpPr>
      <p:grpSpPr>
        <a:xfrm>
          <a:off x="0" y="0"/>
          <a:ext cx="0" cy="0"/>
          <a:chOff x="0" y="0"/>
          <a:chExt cx="0" cy="0"/>
        </a:xfrm>
      </p:grpSpPr>
      <p:sp>
        <p:nvSpPr>
          <p:cNvPr id="78" name="Google Shape;78;p13"/>
          <p:cNvSpPr txBox="1">
            <a:spLocks noGrp="1"/>
          </p:cNvSpPr>
          <p:nvPr>
            <p:ph type="subTitle" idx="1"/>
          </p:nvPr>
        </p:nvSpPr>
        <p:spPr>
          <a:xfrm>
            <a:off x="960400" y="2168035"/>
            <a:ext cx="3182400" cy="90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79" name="Google Shape;79;p13"/>
          <p:cNvSpPr txBox="1">
            <a:spLocks noGrp="1"/>
          </p:cNvSpPr>
          <p:nvPr>
            <p:ph type="title" hasCustomPrompt="1"/>
          </p:nvPr>
        </p:nvSpPr>
        <p:spPr>
          <a:xfrm>
            <a:off x="950992" y="1695639"/>
            <a:ext cx="694800" cy="6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80" name="Google Shape;80;p13"/>
          <p:cNvSpPr txBox="1">
            <a:spLocks noGrp="1"/>
          </p:cNvSpPr>
          <p:nvPr>
            <p:ph type="subTitle" idx="2"/>
          </p:nvPr>
        </p:nvSpPr>
        <p:spPr>
          <a:xfrm>
            <a:off x="960400" y="2923317"/>
            <a:ext cx="3180800" cy="8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81" name="Google Shape;81;p13"/>
          <p:cNvSpPr txBox="1">
            <a:spLocks noGrp="1"/>
          </p:cNvSpPr>
          <p:nvPr>
            <p:ph type="title" idx="3" hasCustomPrompt="1"/>
          </p:nvPr>
        </p:nvSpPr>
        <p:spPr>
          <a:xfrm>
            <a:off x="4331087" y="1695639"/>
            <a:ext cx="694800" cy="6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82" name="Google Shape;82;p13"/>
          <p:cNvSpPr txBox="1">
            <a:spLocks noGrp="1"/>
          </p:cNvSpPr>
          <p:nvPr>
            <p:ph type="title" idx="4" hasCustomPrompt="1"/>
          </p:nvPr>
        </p:nvSpPr>
        <p:spPr>
          <a:xfrm>
            <a:off x="7711180" y="1695639"/>
            <a:ext cx="694800" cy="62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83" name="Google Shape;83;p13"/>
          <p:cNvSpPr txBox="1">
            <a:spLocks noGrp="1"/>
          </p:cNvSpPr>
          <p:nvPr>
            <p:ph type="title" idx="5" hasCustomPrompt="1"/>
          </p:nvPr>
        </p:nvSpPr>
        <p:spPr>
          <a:xfrm>
            <a:off x="949691" y="4081705"/>
            <a:ext cx="694800" cy="62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84" name="Google Shape;84;p13"/>
          <p:cNvSpPr txBox="1">
            <a:spLocks noGrp="1"/>
          </p:cNvSpPr>
          <p:nvPr>
            <p:ph type="subTitle" idx="6"/>
          </p:nvPr>
        </p:nvSpPr>
        <p:spPr>
          <a:xfrm>
            <a:off x="4340497" y="2168088"/>
            <a:ext cx="3182400" cy="90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85" name="Google Shape;85;p13"/>
          <p:cNvSpPr txBox="1">
            <a:spLocks noGrp="1"/>
          </p:cNvSpPr>
          <p:nvPr>
            <p:ph type="subTitle" idx="7"/>
          </p:nvPr>
        </p:nvSpPr>
        <p:spPr>
          <a:xfrm>
            <a:off x="4343400" y="2923317"/>
            <a:ext cx="3179600" cy="8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86" name="Google Shape;86;p13"/>
          <p:cNvSpPr txBox="1">
            <a:spLocks noGrp="1"/>
          </p:cNvSpPr>
          <p:nvPr>
            <p:ph type="subTitle" idx="8"/>
          </p:nvPr>
        </p:nvSpPr>
        <p:spPr>
          <a:xfrm>
            <a:off x="7720596" y="2147811"/>
            <a:ext cx="3182400" cy="90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87" name="Google Shape;87;p13"/>
          <p:cNvSpPr txBox="1">
            <a:spLocks noGrp="1"/>
          </p:cNvSpPr>
          <p:nvPr>
            <p:ph type="subTitle" idx="9"/>
          </p:nvPr>
        </p:nvSpPr>
        <p:spPr>
          <a:xfrm>
            <a:off x="7723401" y="2931951"/>
            <a:ext cx="3179600" cy="8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88" name="Google Shape;88;p13"/>
          <p:cNvSpPr txBox="1">
            <a:spLocks noGrp="1"/>
          </p:cNvSpPr>
          <p:nvPr>
            <p:ph type="subTitle" idx="13"/>
          </p:nvPr>
        </p:nvSpPr>
        <p:spPr>
          <a:xfrm>
            <a:off x="961900" y="4554235"/>
            <a:ext cx="3182400" cy="88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89" name="Google Shape;89;p13"/>
          <p:cNvSpPr txBox="1">
            <a:spLocks noGrp="1"/>
          </p:cNvSpPr>
          <p:nvPr>
            <p:ph type="subTitle" idx="14"/>
          </p:nvPr>
        </p:nvSpPr>
        <p:spPr>
          <a:xfrm>
            <a:off x="961896" y="5318004"/>
            <a:ext cx="3180800" cy="8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90" name="Google Shape;90;p13"/>
          <p:cNvSpPr txBox="1">
            <a:spLocks noGrp="1"/>
          </p:cNvSpPr>
          <p:nvPr>
            <p:ph type="title" idx="15"/>
          </p:nvPr>
        </p:nvSpPr>
        <p:spPr>
          <a:xfrm>
            <a:off x="960400" y="603100"/>
            <a:ext cx="9568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13"/>
          <p:cNvSpPr txBox="1">
            <a:spLocks noGrp="1"/>
          </p:cNvSpPr>
          <p:nvPr>
            <p:ph type="title" idx="16" hasCustomPrompt="1"/>
          </p:nvPr>
        </p:nvSpPr>
        <p:spPr>
          <a:xfrm>
            <a:off x="4331087" y="4081688"/>
            <a:ext cx="694800" cy="6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2" name="Google Shape;92;p13"/>
          <p:cNvSpPr txBox="1">
            <a:spLocks noGrp="1"/>
          </p:cNvSpPr>
          <p:nvPr>
            <p:ph type="title" idx="17" hasCustomPrompt="1"/>
          </p:nvPr>
        </p:nvSpPr>
        <p:spPr>
          <a:xfrm>
            <a:off x="7711193" y="4081700"/>
            <a:ext cx="699200" cy="62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2400"/>
              <a:buNone/>
              <a:defRPr sz="2400"/>
            </a:lvl1pPr>
            <a:lvl2pPr lvl="1" algn="ctr" rtl="0">
              <a:spcBef>
                <a:spcPts val="0"/>
              </a:spcBef>
              <a:spcAft>
                <a:spcPts val="0"/>
              </a:spcAft>
              <a:buClr>
                <a:schemeClr val="accent4"/>
              </a:buClr>
              <a:buSzPts val="2400"/>
              <a:buNone/>
              <a:defRPr sz="3200">
                <a:solidFill>
                  <a:schemeClr val="accent4"/>
                </a:solidFill>
              </a:defRPr>
            </a:lvl2pPr>
            <a:lvl3pPr lvl="2" algn="ctr" rtl="0">
              <a:spcBef>
                <a:spcPts val="0"/>
              </a:spcBef>
              <a:spcAft>
                <a:spcPts val="0"/>
              </a:spcAft>
              <a:buClr>
                <a:schemeClr val="accent4"/>
              </a:buClr>
              <a:buSzPts val="2400"/>
              <a:buNone/>
              <a:defRPr sz="3200">
                <a:solidFill>
                  <a:schemeClr val="accent4"/>
                </a:solidFill>
              </a:defRPr>
            </a:lvl3pPr>
            <a:lvl4pPr lvl="3" algn="ctr" rtl="0">
              <a:spcBef>
                <a:spcPts val="0"/>
              </a:spcBef>
              <a:spcAft>
                <a:spcPts val="0"/>
              </a:spcAft>
              <a:buClr>
                <a:schemeClr val="accent4"/>
              </a:buClr>
              <a:buSzPts val="2400"/>
              <a:buNone/>
              <a:defRPr sz="3200">
                <a:solidFill>
                  <a:schemeClr val="accent4"/>
                </a:solidFill>
              </a:defRPr>
            </a:lvl4pPr>
            <a:lvl5pPr lvl="4" algn="ctr" rtl="0">
              <a:spcBef>
                <a:spcPts val="0"/>
              </a:spcBef>
              <a:spcAft>
                <a:spcPts val="0"/>
              </a:spcAft>
              <a:buClr>
                <a:schemeClr val="accent4"/>
              </a:buClr>
              <a:buSzPts val="2400"/>
              <a:buNone/>
              <a:defRPr sz="3200">
                <a:solidFill>
                  <a:schemeClr val="accent4"/>
                </a:solidFill>
              </a:defRPr>
            </a:lvl5pPr>
            <a:lvl6pPr lvl="5" algn="ctr" rtl="0">
              <a:spcBef>
                <a:spcPts val="0"/>
              </a:spcBef>
              <a:spcAft>
                <a:spcPts val="0"/>
              </a:spcAft>
              <a:buClr>
                <a:schemeClr val="accent4"/>
              </a:buClr>
              <a:buSzPts val="2400"/>
              <a:buNone/>
              <a:defRPr sz="3200">
                <a:solidFill>
                  <a:schemeClr val="accent4"/>
                </a:solidFill>
              </a:defRPr>
            </a:lvl6pPr>
            <a:lvl7pPr lvl="6" algn="ctr" rtl="0">
              <a:spcBef>
                <a:spcPts val="0"/>
              </a:spcBef>
              <a:spcAft>
                <a:spcPts val="0"/>
              </a:spcAft>
              <a:buClr>
                <a:schemeClr val="accent4"/>
              </a:buClr>
              <a:buSzPts val="2400"/>
              <a:buNone/>
              <a:defRPr sz="3200">
                <a:solidFill>
                  <a:schemeClr val="accent4"/>
                </a:solidFill>
              </a:defRPr>
            </a:lvl7pPr>
            <a:lvl8pPr lvl="7" algn="ctr" rtl="0">
              <a:spcBef>
                <a:spcPts val="0"/>
              </a:spcBef>
              <a:spcAft>
                <a:spcPts val="0"/>
              </a:spcAft>
              <a:buClr>
                <a:schemeClr val="accent4"/>
              </a:buClr>
              <a:buSzPts val="2400"/>
              <a:buNone/>
              <a:defRPr sz="3200">
                <a:solidFill>
                  <a:schemeClr val="accent4"/>
                </a:solidFill>
              </a:defRPr>
            </a:lvl8pPr>
            <a:lvl9pPr lvl="8" algn="ctr" rtl="0">
              <a:spcBef>
                <a:spcPts val="0"/>
              </a:spcBef>
              <a:spcAft>
                <a:spcPts val="0"/>
              </a:spcAft>
              <a:buClr>
                <a:schemeClr val="accent4"/>
              </a:buClr>
              <a:buSzPts val="2400"/>
              <a:buNone/>
              <a:defRPr sz="3200">
                <a:solidFill>
                  <a:schemeClr val="accent4"/>
                </a:solidFill>
              </a:defRPr>
            </a:lvl9pPr>
          </a:lstStyle>
          <a:p>
            <a:r>
              <a:t>xx%</a:t>
            </a:r>
          </a:p>
        </p:txBody>
      </p:sp>
      <p:sp>
        <p:nvSpPr>
          <p:cNvPr id="93" name="Google Shape;93;p13"/>
          <p:cNvSpPr txBox="1">
            <a:spLocks noGrp="1"/>
          </p:cNvSpPr>
          <p:nvPr>
            <p:ph type="subTitle" idx="18"/>
          </p:nvPr>
        </p:nvSpPr>
        <p:spPr>
          <a:xfrm>
            <a:off x="4340501" y="4574064"/>
            <a:ext cx="3183600" cy="88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4342100" y="5309365"/>
            <a:ext cx="3180800" cy="8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95" name="Google Shape;95;p13"/>
          <p:cNvSpPr txBox="1">
            <a:spLocks noGrp="1"/>
          </p:cNvSpPr>
          <p:nvPr>
            <p:ph type="subTitle" idx="20"/>
          </p:nvPr>
        </p:nvSpPr>
        <p:spPr>
          <a:xfrm>
            <a:off x="7720597" y="4554233"/>
            <a:ext cx="3182400" cy="884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7723401" y="5318000"/>
            <a:ext cx="3179600" cy="820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97" name="Google Shape;97;p13"/>
          <p:cNvSpPr/>
          <p:nvPr/>
        </p:nvSpPr>
        <p:spPr>
          <a:xfrm flipH="1">
            <a:off x="-201759" y="6385365"/>
            <a:ext cx="925200" cy="925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3"/>
          <p:cNvSpPr/>
          <p:nvPr/>
        </p:nvSpPr>
        <p:spPr>
          <a:xfrm flipH="1">
            <a:off x="253769" y="6385365"/>
            <a:ext cx="925200" cy="925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3"/>
          <p:cNvSpPr/>
          <p:nvPr/>
        </p:nvSpPr>
        <p:spPr>
          <a:xfrm flipH="1">
            <a:off x="723447" y="6385365"/>
            <a:ext cx="925200" cy="925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3"/>
          <p:cNvSpPr/>
          <p:nvPr/>
        </p:nvSpPr>
        <p:spPr>
          <a:xfrm flipH="1">
            <a:off x="1178965" y="6385365"/>
            <a:ext cx="925200" cy="925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3"/>
          <p:cNvSpPr/>
          <p:nvPr/>
        </p:nvSpPr>
        <p:spPr>
          <a:xfrm flipH="1">
            <a:off x="11137413" y="522299"/>
            <a:ext cx="925200" cy="925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3"/>
          <p:cNvSpPr/>
          <p:nvPr/>
        </p:nvSpPr>
        <p:spPr>
          <a:xfrm flipH="1">
            <a:off x="11592932" y="522299"/>
            <a:ext cx="925200" cy="925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13"/>
          <p:cNvSpPr/>
          <p:nvPr/>
        </p:nvSpPr>
        <p:spPr>
          <a:xfrm flipH="1">
            <a:off x="10667747" y="522299"/>
            <a:ext cx="925200" cy="925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13"/>
          <p:cNvSpPr/>
          <p:nvPr/>
        </p:nvSpPr>
        <p:spPr>
          <a:xfrm flipH="1">
            <a:off x="10111213" y="522299"/>
            <a:ext cx="925200" cy="925200"/>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259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5277367" y="5578000"/>
            <a:ext cx="5963600" cy="56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sz="2400" b="1"/>
            </a:lvl2pPr>
            <a:lvl3pPr lvl="2" rtl="0">
              <a:spcBef>
                <a:spcPts val="0"/>
              </a:spcBef>
              <a:spcAft>
                <a:spcPts val="0"/>
              </a:spcAft>
              <a:buNone/>
              <a:defRPr sz="2400" b="1"/>
            </a:lvl3pPr>
            <a:lvl4pPr lvl="3" rtl="0">
              <a:spcBef>
                <a:spcPts val="0"/>
              </a:spcBef>
              <a:spcAft>
                <a:spcPts val="0"/>
              </a:spcAft>
              <a:buNone/>
              <a:defRPr sz="2400" b="1"/>
            </a:lvl4pPr>
            <a:lvl5pPr lvl="4" rtl="0">
              <a:spcBef>
                <a:spcPts val="0"/>
              </a:spcBef>
              <a:spcAft>
                <a:spcPts val="0"/>
              </a:spcAft>
              <a:buNone/>
              <a:defRPr sz="2400" b="1"/>
            </a:lvl5pPr>
            <a:lvl6pPr lvl="5" rtl="0">
              <a:spcBef>
                <a:spcPts val="0"/>
              </a:spcBef>
              <a:spcAft>
                <a:spcPts val="0"/>
              </a:spcAft>
              <a:buNone/>
              <a:defRPr sz="2400" b="1"/>
            </a:lvl6pPr>
            <a:lvl7pPr lvl="6" rtl="0">
              <a:spcBef>
                <a:spcPts val="0"/>
              </a:spcBef>
              <a:spcAft>
                <a:spcPts val="0"/>
              </a:spcAft>
              <a:buNone/>
              <a:defRPr sz="2400" b="1"/>
            </a:lvl7pPr>
            <a:lvl8pPr lvl="7" rtl="0">
              <a:spcBef>
                <a:spcPts val="0"/>
              </a:spcBef>
              <a:spcAft>
                <a:spcPts val="0"/>
              </a:spcAft>
              <a:buNone/>
              <a:defRPr sz="2400" b="1"/>
            </a:lvl8pPr>
            <a:lvl9pPr lvl="8" rtl="0">
              <a:spcBef>
                <a:spcPts val="0"/>
              </a:spcBef>
              <a:spcAft>
                <a:spcPts val="0"/>
              </a:spcAft>
              <a:buNone/>
              <a:defRPr sz="2400" b="1"/>
            </a:lvl9pPr>
          </a:lstStyle>
          <a:p>
            <a:endParaRPr/>
          </a:p>
        </p:txBody>
      </p:sp>
      <p:sp>
        <p:nvSpPr>
          <p:cNvPr id="107" name="Google Shape;107;p14"/>
          <p:cNvSpPr txBox="1">
            <a:spLocks noGrp="1"/>
          </p:cNvSpPr>
          <p:nvPr>
            <p:ph type="subTitle" idx="1"/>
          </p:nvPr>
        </p:nvSpPr>
        <p:spPr>
          <a:xfrm>
            <a:off x="5277367" y="3194367"/>
            <a:ext cx="5963600" cy="221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200"/>
            </a:lvl1pPr>
            <a:lvl2pPr lvl="1" rtl="0">
              <a:spcBef>
                <a:spcPts val="0"/>
              </a:spcBef>
              <a:spcAft>
                <a:spcPts val="0"/>
              </a:spcAft>
              <a:buNone/>
              <a:defRPr sz="3200" b="1"/>
            </a:lvl2pPr>
            <a:lvl3pPr lvl="2" rtl="0">
              <a:spcBef>
                <a:spcPts val="0"/>
              </a:spcBef>
              <a:spcAft>
                <a:spcPts val="0"/>
              </a:spcAft>
              <a:buNone/>
              <a:defRPr sz="3200" b="1"/>
            </a:lvl3pPr>
            <a:lvl4pPr lvl="3" rtl="0">
              <a:spcBef>
                <a:spcPts val="0"/>
              </a:spcBef>
              <a:spcAft>
                <a:spcPts val="0"/>
              </a:spcAft>
              <a:buNone/>
              <a:defRPr sz="3200" b="1"/>
            </a:lvl4pPr>
            <a:lvl5pPr lvl="4" rtl="0">
              <a:spcBef>
                <a:spcPts val="0"/>
              </a:spcBef>
              <a:spcAft>
                <a:spcPts val="0"/>
              </a:spcAft>
              <a:buNone/>
              <a:defRPr sz="3200" b="1"/>
            </a:lvl5pPr>
            <a:lvl6pPr lvl="5" rtl="0">
              <a:spcBef>
                <a:spcPts val="0"/>
              </a:spcBef>
              <a:spcAft>
                <a:spcPts val="0"/>
              </a:spcAft>
              <a:buNone/>
              <a:defRPr sz="3200" b="1"/>
            </a:lvl6pPr>
            <a:lvl7pPr lvl="6" rtl="0">
              <a:spcBef>
                <a:spcPts val="0"/>
              </a:spcBef>
              <a:spcAft>
                <a:spcPts val="0"/>
              </a:spcAft>
              <a:buNone/>
              <a:defRPr sz="3200" b="1"/>
            </a:lvl7pPr>
            <a:lvl8pPr lvl="7" rtl="0">
              <a:spcBef>
                <a:spcPts val="0"/>
              </a:spcBef>
              <a:spcAft>
                <a:spcPts val="0"/>
              </a:spcAft>
              <a:buNone/>
              <a:defRPr sz="3200" b="1"/>
            </a:lvl8pPr>
            <a:lvl9pPr lvl="8" rtl="0">
              <a:spcBef>
                <a:spcPts val="0"/>
              </a:spcBef>
              <a:spcAft>
                <a:spcPts val="0"/>
              </a:spcAft>
              <a:buNone/>
              <a:defRPr sz="3200" b="1"/>
            </a:lvl9pPr>
          </a:lstStyle>
          <a:p>
            <a:endParaRPr/>
          </a:p>
        </p:txBody>
      </p:sp>
      <p:sp>
        <p:nvSpPr>
          <p:cNvPr id="108" name="Google Shape;108;p14"/>
          <p:cNvSpPr/>
          <p:nvPr/>
        </p:nvSpPr>
        <p:spPr>
          <a:xfrm>
            <a:off x="11133568" y="5876245"/>
            <a:ext cx="1274400" cy="12732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4"/>
          <p:cNvSpPr/>
          <p:nvPr/>
        </p:nvSpPr>
        <p:spPr>
          <a:xfrm>
            <a:off x="-801173" y="720467"/>
            <a:ext cx="2366800" cy="23644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76890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10"/>
        <p:cNvGrpSpPr/>
        <p:nvPr/>
      </p:nvGrpSpPr>
      <p:grpSpPr>
        <a:xfrm>
          <a:off x="0" y="0"/>
          <a:ext cx="0" cy="0"/>
          <a:chOff x="0" y="0"/>
          <a:chExt cx="0" cy="0"/>
        </a:xfrm>
      </p:grpSpPr>
      <p:sp>
        <p:nvSpPr>
          <p:cNvPr id="111" name="Google Shape;111;p15"/>
          <p:cNvSpPr txBox="1">
            <a:spLocks noGrp="1"/>
          </p:cNvSpPr>
          <p:nvPr>
            <p:ph type="title" hasCustomPrompt="1"/>
          </p:nvPr>
        </p:nvSpPr>
        <p:spPr>
          <a:xfrm>
            <a:off x="960400" y="3717533"/>
            <a:ext cx="950800" cy="804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12" name="Google Shape;112;p15"/>
          <p:cNvSpPr txBox="1">
            <a:spLocks noGrp="1"/>
          </p:cNvSpPr>
          <p:nvPr>
            <p:ph type="subTitle" idx="1"/>
          </p:nvPr>
        </p:nvSpPr>
        <p:spPr>
          <a:xfrm>
            <a:off x="1430300" y="5248800"/>
            <a:ext cx="3370400" cy="89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13" name="Google Shape;113;p15"/>
          <p:cNvSpPr txBox="1">
            <a:spLocks noGrp="1"/>
          </p:cNvSpPr>
          <p:nvPr>
            <p:ph type="title" idx="2"/>
          </p:nvPr>
        </p:nvSpPr>
        <p:spPr>
          <a:xfrm>
            <a:off x="1430300" y="4463000"/>
            <a:ext cx="4411600" cy="862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14" name="Google Shape;114;p15"/>
          <p:cNvSpPr/>
          <p:nvPr/>
        </p:nvSpPr>
        <p:spPr>
          <a:xfrm flipH="1">
            <a:off x="2350933" y="602592"/>
            <a:ext cx="2778400" cy="2775600"/>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5"/>
          <p:cNvSpPr/>
          <p:nvPr/>
        </p:nvSpPr>
        <p:spPr>
          <a:xfrm flipH="1">
            <a:off x="10198833" y="601067"/>
            <a:ext cx="2778400" cy="27784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5"/>
          <p:cNvSpPr/>
          <p:nvPr/>
        </p:nvSpPr>
        <p:spPr>
          <a:xfrm flipH="1">
            <a:off x="8302965" y="602592"/>
            <a:ext cx="2778400" cy="2775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15"/>
          <p:cNvSpPr/>
          <p:nvPr/>
        </p:nvSpPr>
        <p:spPr>
          <a:xfrm flipH="1">
            <a:off x="6226367" y="602592"/>
            <a:ext cx="2778400" cy="2775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15"/>
          <p:cNvSpPr/>
          <p:nvPr/>
        </p:nvSpPr>
        <p:spPr>
          <a:xfrm flipH="1">
            <a:off x="4154765" y="602592"/>
            <a:ext cx="2778400" cy="2775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70198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9"/>
        <p:cNvGrpSpPr/>
        <p:nvPr/>
      </p:nvGrpSpPr>
      <p:grpSpPr>
        <a:xfrm>
          <a:off x="0" y="0"/>
          <a:ext cx="0" cy="0"/>
          <a:chOff x="0" y="0"/>
          <a:chExt cx="0" cy="0"/>
        </a:xfrm>
      </p:grpSpPr>
      <p:sp>
        <p:nvSpPr>
          <p:cNvPr id="120" name="Google Shape;120;p16"/>
          <p:cNvSpPr txBox="1">
            <a:spLocks noGrp="1"/>
          </p:cNvSpPr>
          <p:nvPr>
            <p:ph type="title"/>
          </p:nvPr>
        </p:nvSpPr>
        <p:spPr>
          <a:xfrm>
            <a:off x="960400" y="603100"/>
            <a:ext cx="1027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6"/>
          <p:cNvSpPr txBox="1">
            <a:spLocks noGrp="1"/>
          </p:cNvSpPr>
          <p:nvPr>
            <p:ph type="subTitle" idx="1"/>
          </p:nvPr>
        </p:nvSpPr>
        <p:spPr>
          <a:xfrm>
            <a:off x="1332967" y="3997384"/>
            <a:ext cx="2831200" cy="536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solidFill>
                  <a:schemeClr val="dk2"/>
                </a:solidFill>
                <a:latin typeface="DM Sans"/>
                <a:ea typeface="DM Sans"/>
                <a:cs typeface="DM Sans"/>
                <a:sym typeface="DM Sans"/>
              </a:defRPr>
            </a:lvl1pPr>
            <a:lvl2pPr lvl="1" algn="ctr" rtl="0">
              <a:spcBef>
                <a:spcPts val="0"/>
              </a:spcBef>
              <a:spcAft>
                <a:spcPts val="0"/>
              </a:spcAft>
              <a:buNone/>
              <a:defRPr sz="2400" b="1">
                <a:solidFill>
                  <a:schemeClr val="dk2"/>
                </a:solidFill>
                <a:latin typeface="DM Sans"/>
                <a:ea typeface="DM Sans"/>
                <a:cs typeface="DM Sans"/>
                <a:sym typeface="DM Sans"/>
              </a:defRPr>
            </a:lvl2pPr>
            <a:lvl3pPr lvl="2" algn="ctr" rtl="0">
              <a:spcBef>
                <a:spcPts val="0"/>
              </a:spcBef>
              <a:spcAft>
                <a:spcPts val="0"/>
              </a:spcAft>
              <a:buNone/>
              <a:defRPr sz="2400" b="1">
                <a:solidFill>
                  <a:schemeClr val="dk2"/>
                </a:solidFill>
                <a:latin typeface="DM Sans"/>
                <a:ea typeface="DM Sans"/>
                <a:cs typeface="DM Sans"/>
                <a:sym typeface="DM Sans"/>
              </a:defRPr>
            </a:lvl3pPr>
            <a:lvl4pPr lvl="3" algn="ctr" rtl="0">
              <a:spcBef>
                <a:spcPts val="0"/>
              </a:spcBef>
              <a:spcAft>
                <a:spcPts val="0"/>
              </a:spcAft>
              <a:buNone/>
              <a:defRPr sz="2400" b="1">
                <a:solidFill>
                  <a:schemeClr val="dk2"/>
                </a:solidFill>
                <a:latin typeface="DM Sans"/>
                <a:ea typeface="DM Sans"/>
                <a:cs typeface="DM Sans"/>
                <a:sym typeface="DM Sans"/>
              </a:defRPr>
            </a:lvl4pPr>
            <a:lvl5pPr lvl="4" algn="ctr" rtl="0">
              <a:spcBef>
                <a:spcPts val="0"/>
              </a:spcBef>
              <a:spcAft>
                <a:spcPts val="0"/>
              </a:spcAft>
              <a:buNone/>
              <a:defRPr sz="2400" b="1">
                <a:solidFill>
                  <a:schemeClr val="dk2"/>
                </a:solidFill>
                <a:latin typeface="DM Sans"/>
                <a:ea typeface="DM Sans"/>
                <a:cs typeface="DM Sans"/>
                <a:sym typeface="DM Sans"/>
              </a:defRPr>
            </a:lvl5pPr>
            <a:lvl6pPr lvl="5" algn="ctr" rtl="0">
              <a:spcBef>
                <a:spcPts val="0"/>
              </a:spcBef>
              <a:spcAft>
                <a:spcPts val="0"/>
              </a:spcAft>
              <a:buNone/>
              <a:defRPr sz="2400" b="1">
                <a:solidFill>
                  <a:schemeClr val="dk2"/>
                </a:solidFill>
                <a:latin typeface="DM Sans"/>
                <a:ea typeface="DM Sans"/>
                <a:cs typeface="DM Sans"/>
                <a:sym typeface="DM Sans"/>
              </a:defRPr>
            </a:lvl6pPr>
            <a:lvl7pPr lvl="6" algn="ctr" rtl="0">
              <a:spcBef>
                <a:spcPts val="0"/>
              </a:spcBef>
              <a:spcAft>
                <a:spcPts val="0"/>
              </a:spcAft>
              <a:buNone/>
              <a:defRPr sz="2400" b="1">
                <a:solidFill>
                  <a:schemeClr val="dk2"/>
                </a:solidFill>
                <a:latin typeface="DM Sans"/>
                <a:ea typeface="DM Sans"/>
                <a:cs typeface="DM Sans"/>
                <a:sym typeface="DM Sans"/>
              </a:defRPr>
            </a:lvl7pPr>
            <a:lvl8pPr lvl="7" algn="ctr" rtl="0">
              <a:spcBef>
                <a:spcPts val="0"/>
              </a:spcBef>
              <a:spcAft>
                <a:spcPts val="0"/>
              </a:spcAft>
              <a:buNone/>
              <a:defRPr sz="2400" b="1">
                <a:solidFill>
                  <a:schemeClr val="dk2"/>
                </a:solidFill>
                <a:latin typeface="DM Sans"/>
                <a:ea typeface="DM Sans"/>
                <a:cs typeface="DM Sans"/>
                <a:sym typeface="DM Sans"/>
              </a:defRPr>
            </a:lvl8pPr>
            <a:lvl9pPr lvl="8" algn="ctr"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22" name="Google Shape;122;p16"/>
          <p:cNvSpPr txBox="1">
            <a:spLocks noGrp="1"/>
          </p:cNvSpPr>
          <p:nvPr>
            <p:ph type="subTitle" idx="2"/>
          </p:nvPr>
        </p:nvSpPr>
        <p:spPr>
          <a:xfrm>
            <a:off x="1333067" y="4402217"/>
            <a:ext cx="2831200" cy="124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atin typeface="DM Sans"/>
                <a:ea typeface="DM Sans"/>
                <a:cs typeface="DM Sans"/>
                <a:sym typeface="DM Sans"/>
              </a:defRPr>
            </a:lvl1pPr>
            <a:lvl2pPr lvl="1" algn="ctr" rtl="0">
              <a:spcBef>
                <a:spcPts val="0"/>
              </a:spcBef>
              <a:spcAft>
                <a:spcPts val="0"/>
              </a:spcAft>
              <a:buNone/>
              <a:defRPr sz="2133" b="1">
                <a:latin typeface="DM Sans"/>
                <a:ea typeface="DM Sans"/>
                <a:cs typeface="DM Sans"/>
                <a:sym typeface="DM Sans"/>
              </a:defRPr>
            </a:lvl2pPr>
            <a:lvl3pPr lvl="2" algn="ctr" rtl="0">
              <a:spcBef>
                <a:spcPts val="0"/>
              </a:spcBef>
              <a:spcAft>
                <a:spcPts val="0"/>
              </a:spcAft>
              <a:buNone/>
              <a:defRPr sz="2133" b="1">
                <a:latin typeface="DM Sans"/>
                <a:ea typeface="DM Sans"/>
                <a:cs typeface="DM Sans"/>
                <a:sym typeface="DM Sans"/>
              </a:defRPr>
            </a:lvl3pPr>
            <a:lvl4pPr lvl="3" algn="ctr" rtl="0">
              <a:spcBef>
                <a:spcPts val="0"/>
              </a:spcBef>
              <a:spcAft>
                <a:spcPts val="0"/>
              </a:spcAft>
              <a:buNone/>
              <a:defRPr sz="2133" b="1">
                <a:latin typeface="DM Sans"/>
                <a:ea typeface="DM Sans"/>
                <a:cs typeface="DM Sans"/>
                <a:sym typeface="DM Sans"/>
              </a:defRPr>
            </a:lvl4pPr>
            <a:lvl5pPr lvl="4" algn="ctr" rtl="0">
              <a:spcBef>
                <a:spcPts val="0"/>
              </a:spcBef>
              <a:spcAft>
                <a:spcPts val="0"/>
              </a:spcAft>
              <a:buNone/>
              <a:defRPr sz="2133" b="1">
                <a:latin typeface="DM Sans"/>
                <a:ea typeface="DM Sans"/>
                <a:cs typeface="DM Sans"/>
                <a:sym typeface="DM Sans"/>
              </a:defRPr>
            </a:lvl5pPr>
            <a:lvl6pPr lvl="5" algn="ctr" rtl="0">
              <a:spcBef>
                <a:spcPts val="0"/>
              </a:spcBef>
              <a:spcAft>
                <a:spcPts val="0"/>
              </a:spcAft>
              <a:buNone/>
              <a:defRPr sz="2133" b="1">
                <a:latin typeface="DM Sans"/>
                <a:ea typeface="DM Sans"/>
                <a:cs typeface="DM Sans"/>
                <a:sym typeface="DM Sans"/>
              </a:defRPr>
            </a:lvl6pPr>
            <a:lvl7pPr lvl="6" algn="ctr" rtl="0">
              <a:spcBef>
                <a:spcPts val="0"/>
              </a:spcBef>
              <a:spcAft>
                <a:spcPts val="0"/>
              </a:spcAft>
              <a:buNone/>
              <a:defRPr sz="2133" b="1">
                <a:latin typeface="DM Sans"/>
                <a:ea typeface="DM Sans"/>
                <a:cs typeface="DM Sans"/>
                <a:sym typeface="DM Sans"/>
              </a:defRPr>
            </a:lvl7pPr>
            <a:lvl8pPr lvl="7" algn="ctr" rtl="0">
              <a:spcBef>
                <a:spcPts val="0"/>
              </a:spcBef>
              <a:spcAft>
                <a:spcPts val="0"/>
              </a:spcAft>
              <a:buNone/>
              <a:defRPr sz="2133" b="1">
                <a:latin typeface="DM Sans"/>
                <a:ea typeface="DM Sans"/>
                <a:cs typeface="DM Sans"/>
                <a:sym typeface="DM Sans"/>
              </a:defRPr>
            </a:lvl8pPr>
            <a:lvl9pPr lvl="8" algn="ctr" rtl="0">
              <a:spcBef>
                <a:spcPts val="0"/>
              </a:spcBef>
              <a:spcAft>
                <a:spcPts val="0"/>
              </a:spcAft>
              <a:buNone/>
              <a:defRPr sz="2133" b="1">
                <a:latin typeface="DM Sans"/>
                <a:ea typeface="DM Sans"/>
                <a:cs typeface="DM Sans"/>
                <a:sym typeface="DM Sans"/>
              </a:defRPr>
            </a:lvl9pPr>
          </a:lstStyle>
          <a:p>
            <a:endParaRPr/>
          </a:p>
        </p:txBody>
      </p:sp>
      <p:sp>
        <p:nvSpPr>
          <p:cNvPr id="123" name="Google Shape;123;p16"/>
          <p:cNvSpPr txBox="1">
            <a:spLocks noGrp="1"/>
          </p:cNvSpPr>
          <p:nvPr>
            <p:ph type="subTitle" idx="3"/>
          </p:nvPr>
        </p:nvSpPr>
        <p:spPr>
          <a:xfrm>
            <a:off x="4601467" y="3997384"/>
            <a:ext cx="2831200" cy="536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solidFill>
                  <a:schemeClr val="dk2"/>
                </a:solidFill>
                <a:latin typeface="DM Sans"/>
                <a:ea typeface="DM Sans"/>
                <a:cs typeface="DM Sans"/>
                <a:sym typeface="DM Sans"/>
              </a:defRPr>
            </a:lvl1pPr>
            <a:lvl2pPr lvl="1" algn="ctr" rtl="0">
              <a:spcBef>
                <a:spcPts val="0"/>
              </a:spcBef>
              <a:spcAft>
                <a:spcPts val="0"/>
              </a:spcAft>
              <a:buNone/>
              <a:defRPr sz="2400" b="1">
                <a:solidFill>
                  <a:schemeClr val="dk2"/>
                </a:solidFill>
                <a:latin typeface="DM Sans"/>
                <a:ea typeface="DM Sans"/>
                <a:cs typeface="DM Sans"/>
                <a:sym typeface="DM Sans"/>
              </a:defRPr>
            </a:lvl2pPr>
            <a:lvl3pPr lvl="2" algn="ctr" rtl="0">
              <a:spcBef>
                <a:spcPts val="0"/>
              </a:spcBef>
              <a:spcAft>
                <a:spcPts val="0"/>
              </a:spcAft>
              <a:buNone/>
              <a:defRPr sz="2400" b="1">
                <a:solidFill>
                  <a:schemeClr val="dk2"/>
                </a:solidFill>
                <a:latin typeface="DM Sans"/>
                <a:ea typeface="DM Sans"/>
                <a:cs typeface="DM Sans"/>
                <a:sym typeface="DM Sans"/>
              </a:defRPr>
            </a:lvl3pPr>
            <a:lvl4pPr lvl="3" algn="ctr" rtl="0">
              <a:spcBef>
                <a:spcPts val="0"/>
              </a:spcBef>
              <a:spcAft>
                <a:spcPts val="0"/>
              </a:spcAft>
              <a:buNone/>
              <a:defRPr sz="2400" b="1">
                <a:solidFill>
                  <a:schemeClr val="dk2"/>
                </a:solidFill>
                <a:latin typeface="DM Sans"/>
                <a:ea typeface="DM Sans"/>
                <a:cs typeface="DM Sans"/>
                <a:sym typeface="DM Sans"/>
              </a:defRPr>
            </a:lvl4pPr>
            <a:lvl5pPr lvl="4" algn="ctr" rtl="0">
              <a:spcBef>
                <a:spcPts val="0"/>
              </a:spcBef>
              <a:spcAft>
                <a:spcPts val="0"/>
              </a:spcAft>
              <a:buNone/>
              <a:defRPr sz="2400" b="1">
                <a:solidFill>
                  <a:schemeClr val="dk2"/>
                </a:solidFill>
                <a:latin typeface="DM Sans"/>
                <a:ea typeface="DM Sans"/>
                <a:cs typeface="DM Sans"/>
                <a:sym typeface="DM Sans"/>
              </a:defRPr>
            </a:lvl5pPr>
            <a:lvl6pPr lvl="5" algn="ctr" rtl="0">
              <a:spcBef>
                <a:spcPts val="0"/>
              </a:spcBef>
              <a:spcAft>
                <a:spcPts val="0"/>
              </a:spcAft>
              <a:buNone/>
              <a:defRPr sz="2400" b="1">
                <a:solidFill>
                  <a:schemeClr val="dk2"/>
                </a:solidFill>
                <a:latin typeface="DM Sans"/>
                <a:ea typeface="DM Sans"/>
                <a:cs typeface="DM Sans"/>
                <a:sym typeface="DM Sans"/>
              </a:defRPr>
            </a:lvl6pPr>
            <a:lvl7pPr lvl="6" algn="ctr" rtl="0">
              <a:spcBef>
                <a:spcPts val="0"/>
              </a:spcBef>
              <a:spcAft>
                <a:spcPts val="0"/>
              </a:spcAft>
              <a:buNone/>
              <a:defRPr sz="2400" b="1">
                <a:solidFill>
                  <a:schemeClr val="dk2"/>
                </a:solidFill>
                <a:latin typeface="DM Sans"/>
                <a:ea typeface="DM Sans"/>
                <a:cs typeface="DM Sans"/>
                <a:sym typeface="DM Sans"/>
              </a:defRPr>
            </a:lvl7pPr>
            <a:lvl8pPr lvl="7" algn="ctr" rtl="0">
              <a:spcBef>
                <a:spcPts val="0"/>
              </a:spcBef>
              <a:spcAft>
                <a:spcPts val="0"/>
              </a:spcAft>
              <a:buNone/>
              <a:defRPr sz="2400" b="1">
                <a:solidFill>
                  <a:schemeClr val="dk2"/>
                </a:solidFill>
                <a:latin typeface="DM Sans"/>
                <a:ea typeface="DM Sans"/>
                <a:cs typeface="DM Sans"/>
                <a:sym typeface="DM Sans"/>
              </a:defRPr>
            </a:lvl8pPr>
            <a:lvl9pPr lvl="8" algn="ctr"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24" name="Google Shape;124;p16"/>
          <p:cNvSpPr txBox="1">
            <a:spLocks noGrp="1"/>
          </p:cNvSpPr>
          <p:nvPr>
            <p:ph type="subTitle" idx="4"/>
          </p:nvPr>
        </p:nvSpPr>
        <p:spPr>
          <a:xfrm>
            <a:off x="4601479" y="4402217"/>
            <a:ext cx="2831200" cy="124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atin typeface="DM Sans"/>
                <a:ea typeface="DM Sans"/>
                <a:cs typeface="DM Sans"/>
                <a:sym typeface="DM Sans"/>
              </a:defRPr>
            </a:lvl1pPr>
            <a:lvl2pPr lvl="1" algn="ctr" rtl="0">
              <a:spcBef>
                <a:spcPts val="0"/>
              </a:spcBef>
              <a:spcAft>
                <a:spcPts val="0"/>
              </a:spcAft>
              <a:buNone/>
              <a:defRPr sz="2133" b="1">
                <a:latin typeface="DM Sans"/>
                <a:ea typeface="DM Sans"/>
                <a:cs typeface="DM Sans"/>
                <a:sym typeface="DM Sans"/>
              </a:defRPr>
            </a:lvl2pPr>
            <a:lvl3pPr lvl="2" algn="ctr" rtl="0">
              <a:spcBef>
                <a:spcPts val="0"/>
              </a:spcBef>
              <a:spcAft>
                <a:spcPts val="0"/>
              </a:spcAft>
              <a:buNone/>
              <a:defRPr sz="2133" b="1">
                <a:latin typeface="DM Sans"/>
                <a:ea typeface="DM Sans"/>
                <a:cs typeface="DM Sans"/>
                <a:sym typeface="DM Sans"/>
              </a:defRPr>
            </a:lvl3pPr>
            <a:lvl4pPr lvl="3" algn="ctr" rtl="0">
              <a:spcBef>
                <a:spcPts val="0"/>
              </a:spcBef>
              <a:spcAft>
                <a:spcPts val="0"/>
              </a:spcAft>
              <a:buNone/>
              <a:defRPr sz="2133" b="1">
                <a:latin typeface="DM Sans"/>
                <a:ea typeface="DM Sans"/>
                <a:cs typeface="DM Sans"/>
                <a:sym typeface="DM Sans"/>
              </a:defRPr>
            </a:lvl4pPr>
            <a:lvl5pPr lvl="4" algn="ctr" rtl="0">
              <a:spcBef>
                <a:spcPts val="0"/>
              </a:spcBef>
              <a:spcAft>
                <a:spcPts val="0"/>
              </a:spcAft>
              <a:buNone/>
              <a:defRPr sz="2133" b="1">
                <a:latin typeface="DM Sans"/>
                <a:ea typeface="DM Sans"/>
                <a:cs typeface="DM Sans"/>
                <a:sym typeface="DM Sans"/>
              </a:defRPr>
            </a:lvl5pPr>
            <a:lvl6pPr lvl="5" algn="ctr" rtl="0">
              <a:spcBef>
                <a:spcPts val="0"/>
              </a:spcBef>
              <a:spcAft>
                <a:spcPts val="0"/>
              </a:spcAft>
              <a:buNone/>
              <a:defRPr sz="2133" b="1">
                <a:latin typeface="DM Sans"/>
                <a:ea typeface="DM Sans"/>
                <a:cs typeface="DM Sans"/>
                <a:sym typeface="DM Sans"/>
              </a:defRPr>
            </a:lvl6pPr>
            <a:lvl7pPr lvl="6" algn="ctr" rtl="0">
              <a:spcBef>
                <a:spcPts val="0"/>
              </a:spcBef>
              <a:spcAft>
                <a:spcPts val="0"/>
              </a:spcAft>
              <a:buNone/>
              <a:defRPr sz="2133" b="1">
                <a:latin typeface="DM Sans"/>
                <a:ea typeface="DM Sans"/>
                <a:cs typeface="DM Sans"/>
                <a:sym typeface="DM Sans"/>
              </a:defRPr>
            </a:lvl7pPr>
            <a:lvl8pPr lvl="7" algn="ctr" rtl="0">
              <a:spcBef>
                <a:spcPts val="0"/>
              </a:spcBef>
              <a:spcAft>
                <a:spcPts val="0"/>
              </a:spcAft>
              <a:buNone/>
              <a:defRPr sz="2133" b="1">
                <a:latin typeface="DM Sans"/>
                <a:ea typeface="DM Sans"/>
                <a:cs typeface="DM Sans"/>
                <a:sym typeface="DM Sans"/>
              </a:defRPr>
            </a:lvl8pPr>
            <a:lvl9pPr lvl="8" algn="ctr" rtl="0">
              <a:spcBef>
                <a:spcPts val="0"/>
              </a:spcBef>
              <a:spcAft>
                <a:spcPts val="0"/>
              </a:spcAft>
              <a:buNone/>
              <a:defRPr sz="2133" b="1">
                <a:latin typeface="DM Sans"/>
                <a:ea typeface="DM Sans"/>
                <a:cs typeface="DM Sans"/>
                <a:sym typeface="DM Sans"/>
              </a:defRPr>
            </a:lvl9pPr>
          </a:lstStyle>
          <a:p>
            <a:endParaRPr/>
          </a:p>
        </p:txBody>
      </p:sp>
      <p:sp>
        <p:nvSpPr>
          <p:cNvPr id="125" name="Google Shape;125;p16"/>
          <p:cNvSpPr txBox="1">
            <a:spLocks noGrp="1"/>
          </p:cNvSpPr>
          <p:nvPr>
            <p:ph type="subTitle" idx="5"/>
          </p:nvPr>
        </p:nvSpPr>
        <p:spPr>
          <a:xfrm>
            <a:off x="7869883" y="3997384"/>
            <a:ext cx="2831200" cy="536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solidFill>
                  <a:schemeClr val="dk2"/>
                </a:solidFill>
                <a:latin typeface="DM Sans"/>
                <a:ea typeface="DM Sans"/>
                <a:cs typeface="DM Sans"/>
                <a:sym typeface="DM Sans"/>
              </a:defRPr>
            </a:lvl1pPr>
            <a:lvl2pPr lvl="1" algn="ctr" rtl="0">
              <a:spcBef>
                <a:spcPts val="0"/>
              </a:spcBef>
              <a:spcAft>
                <a:spcPts val="0"/>
              </a:spcAft>
              <a:buNone/>
              <a:defRPr sz="2400" b="1">
                <a:solidFill>
                  <a:schemeClr val="dk2"/>
                </a:solidFill>
                <a:latin typeface="DM Sans"/>
                <a:ea typeface="DM Sans"/>
                <a:cs typeface="DM Sans"/>
                <a:sym typeface="DM Sans"/>
              </a:defRPr>
            </a:lvl2pPr>
            <a:lvl3pPr lvl="2" algn="ctr" rtl="0">
              <a:spcBef>
                <a:spcPts val="0"/>
              </a:spcBef>
              <a:spcAft>
                <a:spcPts val="0"/>
              </a:spcAft>
              <a:buNone/>
              <a:defRPr sz="2400" b="1">
                <a:solidFill>
                  <a:schemeClr val="dk2"/>
                </a:solidFill>
                <a:latin typeface="DM Sans"/>
                <a:ea typeface="DM Sans"/>
                <a:cs typeface="DM Sans"/>
                <a:sym typeface="DM Sans"/>
              </a:defRPr>
            </a:lvl3pPr>
            <a:lvl4pPr lvl="3" algn="ctr" rtl="0">
              <a:spcBef>
                <a:spcPts val="0"/>
              </a:spcBef>
              <a:spcAft>
                <a:spcPts val="0"/>
              </a:spcAft>
              <a:buNone/>
              <a:defRPr sz="2400" b="1">
                <a:solidFill>
                  <a:schemeClr val="dk2"/>
                </a:solidFill>
                <a:latin typeface="DM Sans"/>
                <a:ea typeface="DM Sans"/>
                <a:cs typeface="DM Sans"/>
                <a:sym typeface="DM Sans"/>
              </a:defRPr>
            </a:lvl4pPr>
            <a:lvl5pPr lvl="4" algn="ctr" rtl="0">
              <a:spcBef>
                <a:spcPts val="0"/>
              </a:spcBef>
              <a:spcAft>
                <a:spcPts val="0"/>
              </a:spcAft>
              <a:buNone/>
              <a:defRPr sz="2400" b="1">
                <a:solidFill>
                  <a:schemeClr val="dk2"/>
                </a:solidFill>
                <a:latin typeface="DM Sans"/>
                <a:ea typeface="DM Sans"/>
                <a:cs typeface="DM Sans"/>
                <a:sym typeface="DM Sans"/>
              </a:defRPr>
            </a:lvl5pPr>
            <a:lvl6pPr lvl="5" algn="ctr" rtl="0">
              <a:spcBef>
                <a:spcPts val="0"/>
              </a:spcBef>
              <a:spcAft>
                <a:spcPts val="0"/>
              </a:spcAft>
              <a:buNone/>
              <a:defRPr sz="2400" b="1">
                <a:solidFill>
                  <a:schemeClr val="dk2"/>
                </a:solidFill>
                <a:latin typeface="DM Sans"/>
                <a:ea typeface="DM Sans"/>
                <a:cs typeface="DM Sans"/>
                <a:sym typeface="DM Sans"/>
              </a:defRPr>
            </a:lvl6pPr>
            <a:lvl7pPr lvl="6" algn="ctr" rtl="0">
              <a:spcBef>
                <a:spcPts val="0"/>
              </a:spcBef>
              <a:spcAft>
                <a:spcPts val="0"/>
              </a:spcAft>
              <a:buNone/>
              <a:defRPr sz="2400" b="1">
                <a:solidFill>
                  <a:schemeClr val="dk2"/>
                </a:solidFill>
                <a:latin typeface="DM Sans"/>
                <a:ea typeface="DM Sans"/>
                <a:cs typeface="DM Sans"/>
                <a:sym typeface="DM Sans"/>
              </a:defRPr>
            </a:lvl7pPr>
            <a:lvl8pPr lvl="7" algn="ctr" rtl="0">
              <a:spcBef>
                <a:spcPts val="0"/>
              </a:spcBef>
              <a:spcAft>
                <a:spcPts val="0"/>
              </a:spcAft>
              <a:buNone/>
              <a:defRPr sz="2400" b="1">
                <a:solidFill>
                  <a:schemeClr val="dk2"/>
                </a:solidFill>
                <a:latin typeface="DM Sans"/>
                <a:ea typeface="DM Sans"/>
                <a:cs typeface="DM Sans"/>
                <a:sym typeface="DM Sans"/>
              </a:defRPr>
            </a:lvl8pPr>
            <a:lvl9pPr lvl="8" algn="ctr"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26" name="Google Shape;126;p16"/>
          <p:cNvSpPr txBox="1">
            <a:spLocks noGrp="1"/>
          </p:cNvSpPr>
          <p:nvPr>
            <p:ph type="subTitle" idx="6"/>
          </p:nvPr>
        </p:nvSpPr>
        <p:spPr>
          <a:xfrm>
            <a:off x="7869896" y="4402217"/>
            <a:ext cx="2831200" cy="124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atin typeface="DM Sans"/>
                <a:ea typeface="DM Sans"/>
                <a:cs typeface="DM Sans"/>
                <a:sym typeface="DM Sans"/>
              </a:defRPr>
            </a:lvl1pPr>
            <a:lvl2pPr lvl="1" algn="ctr" rtl="0">
              <a:spcBef>
                <a:spcPts val="0"/>
              </a:spcBef>
              <a:spcAft>
                <a:spcPts val="0"/>
              </a:spcAft>
              <a:buNone/>
              <a:defRPr sz="2133" b="1">
                <a:latin typeface="DM Sans"/>
                <a:ea typeface="DM Sans"/>
                <a:cs typeface="DM Sans"/>
                <a:sym typeface="DM Sans"/>
              </a:defRPr>
            </a:lvl2pPr>
            <a:lvl3pPr lvl="2" algn="ctr" rtl="0">
              <a:spcBef>
                <a:spcPts val="0"/>
              </a:spcBef>
              <a:spcAft>
                <a:spcPts val="0"/>
              </a:spcAft>
              <a:buNone/>
              <a:defRPr sz="2133" b="1">
                <a:latin typeface="DM Sans"/>
                <a:ea typeface="DM Sans"/>
                <a:cs typeface="DM Sans"/>
                <a:sym typeface="DM Sans"/>
              </a:defRPr>
            </a:lvl3pPr>
            <a:lvl4pPr lvl="3" algn="ctr" rtl="0">
              <a:spcBef>
                <a:spcPts val="0"/>
              </a:spcBef>
              <a:spcAft>
                <a:spcPts val="0"/>
              </a:spcAft>
              <a:buNone/>
              <a:defRPr sz="2133" b="1">
                <a:latin typeface="DM Sans"/>
                <a:ea typeface="DM Sans"/>
                <a:cs typeface="DM Sans"/>
                <a:sym typeface="DM Sans"/>
              </a:defRPr>
            </a:lvl4pPr>
            <a:lvl5pPr lvl="4" algn="ctr" rtl="0">
              <a:spcBef>
                <a:spcPts val="0"/>
              </a:spcBef>
              <a:spcAft>
                <a:spcPts val="0"/>
              </a:spcAft>
              <a:buNone/>
              <a:defRPr sz="2133" b="1">
                <a:latin typeface="DM Sans"/>
                <a:ea typeface="DM Sans"/>
                <a:cs typeface="DM Sans"/>
                <a:sym typeface="DM Sans"/>
              </a:defRPr>
            </a:lvl5pPr>
            <a:lvl6pPr lvl="5" algn="ctr" rtl="0">
              <a:spcBef>
                <a:spcPts val="0"/>
              </a:spcBef>
              <a:spcAft>
                <a:spcPts val="0"/>
              </a:spcAft>
              <a:buNone/>
              <a:defRPr sz="2133" b="1">
                <a:latin typeface="DM Sans"/>
                <a:ea typeface="DM Sans"/>
                <a:cs typeface="DM Sans"/>
                <a:sym typeface="DM Sans"/>
              </a:defRPr>
            </a:lvl6pPr>
            <a:lvl7pPr lvl="6" algn="ctr" rtl="0">
              <a:spcBef>
                <a:spcPts val="0"/>
              </a:spcBef>
              <a:spcAft>
                <a:spcPts val="0"/>
              </a:spcAft>
              <a:buNone/>
              <a:defRPr sz="2133" b="1">
                <a:latin typeface="DM Sans"/>
                <a:ea typeface="DM Sans"/>
                <a:cs typeface="DM Sans"/>
                <a:sym typeface="DM Sans"/>
              </a:defRPr>
            </a:lvl7pPr>
            <a:lvl8pPr lvl="7" algn="ctr" rtl="0">
              <a:spcBef>
                <a:spcPts val="0"/>
              </a:spcBef>
              <a:spcAft>
                <a:spcPts val="0"/>
              </a:spcAft>
              <a:buNone/>
              <a:defRPr sz="2133" b="1">
                <a:latin typeface="DM Sans"/>
                <a:ea typeface="DM Sans"/>
                <a:cs typeface="DM Sans"/>
                <a:sym typeface="DM Sans"/>
              </a:defRPr>
            </a:lvl8pPr>
            <a:lvl9pPr lvl="8" algn="ctr" rtl="0">
              <a:spcBef>
                <a:spcPts val="0"/>
              </a:spcBef>
              <a:spcAft>
                <a:spcPts val="0"/>
              </a:spcAft>
              <a:buNone/>
              <a:defRPr sz="2133" b="1">
                <a:latin typeface="DM Sans"/>
                <a:ea typeface="DM Sans"/>
                <a:cs typeface="DM Sans"/>
                <a:sym typeface="DM Sans"/>
              </a:defRPr>
            </a:lvl9pPr>
          </a:lstStyle>
          <a:p>
            <a:endParaRPr/>
          </a:p>
        </p:txBody>
      </p:sp>
      <p:sp>
        <p:nvSpPr>
          <p:cNvPr id="127" name="Google Shape;127;p16"/>
          <p:cNvSpPr txBox="1">
            <a:spLocks noGrp="1"/>
          </p:cNvSpPr>
          <p:nvPr>
            <p:ph type="title" idx="7" hasCustomPrompt="1"/>
          </p:nvPr>
        </p:nvSpPr>
        <p:spPr>
          <a:xfrm>
            <a:off x="2094800" y="2231051"/>
            <a:ext cx="1307600" cy="8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28" name="Google Shape;128;p16"/>
          <p:cNvSpPr txBox="1">
            <a:spLocks noGrp="1"/>
          </p:cNvSpPr>
          <p:nvPr>
            <p:ph type="title" idx="8" hasCustomPrompt="1"/>
          </p:nvPr>
        </p:nvSpPr>
        <p:spPr>
          <a:xfrm>
            <a:off x="5363300" y="2231051"/>
            <a:ext cx="1307600" cy="8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129" name="Google Shape;129;p16"/>
          <p:cNvSpPr txBox="1">
            <a:spLocks noGrp="1"/>
          </p:cNvSpPr>
          <p:nvPr>
            <p:ph type="title" idx="9" hasCustomPrompt="1"/>
          </p:nvPr>
        </p:nvSpPr>
        <p:spPr>
          <a:xfrm>
            <a:off x="8631700" y="2231051"/>
            <a:ext cx="1307600" cy="8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grpSp>
        <p:nvGrpSpPr>
          <p:cNvPr id="130" name="Google Shape;130;p16"/>
          <p:cNvGrpSpPr/>
          <p:nvPr/>
        </p:nvGrpSpPr>
        <p:grpSpPr>
          <a:xfrm flipH="1">
            <a:off x="9999364" y="-399449"/>
            <a:ext cx="1955131" cy="871200"/>
            <a:chOff x="7553664" y="-334862"/>
            <a:chExt cx="1466348" cy="653400"/>
          </a:xfrm>
        </p:grpSpPr>
        <p:sp>
          <p:nvSpPr>
            <p:cNvPr id="131" name="Google Shape;131;p16"/>
            <p:cNvSpPr/>
            <p:nvPr/>
          </p:nvSpPr>
          <p:spPr>
            <a:xfrm flipH="1">
              <a:off x="8366612" y="-334862"/>
              <a:ext cx="653400" cy="6534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6"/>
            <p:cNvSpPr/>
            <p:nvPr/>
          </p:nvSpPr>
          <p:spPr>
            <a:xfrm flipH="1">
              <a:off x="8039935"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6"/>
            <p:cNvSpPr/>
            <p:nvPr/>
          </p:nvSpPr>
          <p:spPr>
            <a:xfrm flipH="1">
              <a:off x="7553664" y="-334504"/>
              <a:ext cx="653400" cy="6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 name="Google Shape;134;p16"/>
          <p:cNvGrpSpPr/>
          <p:nvPr/>
        </p:nvGrpSpPr>
        <p:grpSpPr>
          <a:xfrm flipH="1">
            <a:off x="554031" y="6392684"/>
            <a:ext cx="5282552" cy="871200"/>
            <a:chOff x="5058098" y="-334862"/>
            <a:chExt cx="3961914" cy="653400"/>
          </a:xfrm>
        </p:grpSpPr>
        <p:sp>
          <p:nvSpPr>
            <p:cNvPr id="135" name="Google Shape;135;p16"/>
            <p:cNvSpPr/>
            <p:nvPr/>
          </p:nvSpPr>
          <p:spPr>
            <a:xfrm flipH="1">
              <a:off x="6533448" y="-334504"/>
              <a:ext cx="653400" cy="65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6"/>
            <p:cNvSpPr/>
            <p:nvPr/>
          </p:nvSpPr>
          <p:spPr>
            <a:xfrm flipH="1">
              <a:off x="8366612" y="-334862"/>
              <a:ext cx="653400" cy="6534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6"/>
            <p:cNvSpPr/>
            <p:nvPr/>
          </p:nvSpPr>
          <p:spPr>
            <a:xfrm flipH="1">
              <a:off x="8039935"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6"/>
            <p:cNvSpPr/>
            <p:nvPr/>
          </p:nvSpPr>
          <p:spPr>
            <a:xfrm flipH="1">
              <a:off x="7553664"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6"/>
            <p:cNvSpPr/>
            <p:nvPr/>
          </p:nvSpPr>
          <p:spPr>
            <a:xfrm flipH="1">
              <a:off x="6957630"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16"/>
            <p:cNvSpPr/>
            <p:nvPr/>
          </p:nvSpPr>
          <p:spPr>
            <a:xfrm flipH="1">
              <a:off x="5058098" y="-334554"/>
              <a:ext cx="653400" cy="65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66800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41"/>
        <p:cNvGrpSpPr/>
        <p:nvPr/>
      </p:nvGrpSpPr>
      <p:grpSpPr>
        <a:xfrm>
          <a:off x="0" y="0"/>
          <a:ext cx="0" cy="0"/>
          <a:chOff x="0" y="0"/>
          <a:chExt cx="0" cy="0"/>
        </a:xfrm>
      </p:grpSpPr>
      <p:sp>
        <p:nvSpPr>
          <p:cNvPr id="142" name="Google Shape;142;p17"/>
          <p:cNvSpPr txBox="1">
            <a:spLocks noGrp="1"/>
          </p:cNvSpPr>
          <p:nvPr>
            <p:ph type="subTitle" idx="1"/>
          </p:nvPr>
        </p:nvSpPr>
        <p:spPr>
          <a:xfrm>
            <a:off x="7879984" y="1157932"/>
            <a:ext cx="33516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43" name="Google Shape;143;p17"/>
          <p:cNvSpPr txBox="1">
            <a:spLocks noGrp="1"/>
          </p:cNvSpPr>
          <p:nvPr>
            <p:ph type="subTitle" idx="2"/>
          </p:nvPr>
        </p:nvSpPr>
        <p:spPr>
          <a:xfrm>
            <a:off x="7879984" y="1570420"/>
            <a:ext cx="3351600" cy="878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44" name="Google Shape;144;p17"/>
          <p:cNvSpPr txBox="1">
            <a:spLocks noGrp="1"/>
          </p:cNvSpPr>
          <p:nvPr>
            <p:ph type="subTitle" idx="3"/>
          </p:nvPr>
        </p:nvSpPr>
        <p:spPr>
          <a:xfrm>
            <a:off x="7879984" y="2999455"/>
            <a:ext cx="33516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45" name="Google Shape;145;p17"/>
          <p:cNvSpPr txBox="1">
            <a:spLocks noGrp="1"/>
          </p:cNvSpPr>
          <p:nvPr>
            <p:ph type="subTitle" idx="4"/>
          </p:nvPr>
        </p:nvSpPr>
        <p:spPr>
          <a:xfrm>
            <a:off x="7879984" y="3414393"/>
            <a:ext cx="3351600" cy="878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46" name="Google Shape;146;p17"/>
          <p:cNvSpPr txBox="1">
            <a:spLocks noGrp="1"/>
          </p:cNvSpPr>
          <p:nvPr>
            <p:ph type="subTitle" idx="5"/>
          </p:nvPr>
        </p:nvSpPr>
        <p:spPr>
          <a:xfrm>
            <a:off x="7879984" y="4843409"/>
            <a:ext cx="33516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47" name="Google Shape;147;p17"/>
          <p:cNvSpPr txBox="1">
            <a:spLocks noGrp="1"/>
          </p:cNvSpPr>
          <p:nvPr>
            <p:ph type="subTitle" idx="6"/>
          </p:nvPr>
        </p:nvSpPr>
        <p:spPr>
          <a:xfrm>
            <a:off x="7879984" y="5260800"/>
            <a:ext cx="3351600" cy="878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48" name="Google Shape;148;p17"/>
          <p:cNvSpPr txBox="1">
            <a:spLocks noGrp="1"/>
          </p:cNvSpPr>
          <p:nvPr>
            <p:ph type="title"/>
          </p:nvPr>
        </p:nvSpPr>
        <p:spPr>
          <a:xfrm>
            <a:off x="960400" y="603100"/>
            <a:ext cx="5467600" cy="1970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7"/>
          <p:cNvGrpSpPr/>
          <p:nvPr/>
        </p:nvGrpSpPr>
        <p:grpSpPr>
          <a:xfrm>
            <a:off x="-1778019" y="3823009"/>
            <a:ext cx="7670888" cy="2430156"/>
            <a:chOff x="-1333500" y="2779126"/>
            <a:chExt cx="6031204" cy="1910700"/>
          </a:xfrm>
        </p:grpSpPr>
        <p:sp>
          <p:nvSpPr>
            <p:cNvPr id="150" name="Google Shape;150;p17"/>
            <p:cNvSpPr/>
            <p:nvPr/>
          </p:nvSpPr>
          <p:spPr>
            <a:xfrm flipH="1">
              <a:off x="2787004" y="2779126"/>
              <a:ext cx="1910700" cy="19107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7"/>
            <p:cNvSpPr/>
            <p:nvPr/>
          </p:nvSpPr>
          <p:spPr>
            <a:xfrm flipH="1">
              <a:off x="1831652" y="2780175"/>
              <a:ext cx="1910700" cy="190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7"/>
            <p:cNvSpPr/>
            <p:nvPr/>
          </p:nvSpPr>
          <p:spPr>
            <a:xfrm flipH="1">
              <a:off x="409575" y="2780175"/>
              <a:ext cx="1910700" cy="190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17"/>
            <p:cNvSpPr/>
            <p:nvPr/>
          </p:nvSpPr>
          <p:spPr>
            <a:xfrm flipH="1">
              <a:off x="-1333500" y="2780175"/>
              <a:ext cx="1910700" cy="190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59491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6451367" y="603100"/>
            <a:ext cx="4789600" cy="1395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156" name="Google Shape;156;p18"/>
          <p:cNvSpPr txBox="1">
            <a:spLocks noGrp="1"/>
          </p:cNvSpPr>
          <p:nvPr>
            <p:ph type="subTitle" idx="1"/>
          </p:nvPr>
        </p:nvSpPr>
        <p:spPr>
          <a:xfrm>
            <a:off x="950700" y="2838984"/>
            <a:ext cx="30432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57" name="Google Shape;157;p18"/>
          <p:cNvSpPr txBox="1">
            <a:spLocks noGrp="1"/>
          </p:cNvSpPr>
          <p:nvPr>
            <p:ph type="subTitle" idx="2"/>
          </p:nvPr>
        </p:nvSpPr>
        <p:spPr>
          <a:xfrm>
            <a:off x="950700" y="3223953"/>
            <a:ext cx="3043200" cy="84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58" name="Google Shape;158;p18"/>
          <p:cNvSpPr txBox="1">
            <a:spLocks noGrp="1"/>
          </p:cNvSpPr>
          <p:nvPr>
            <p:ph type="subTitle" idx="3"/>
          </p:nvPr>
        </p:nvSpPr>
        <p:spPr>
          <a:xfrm>
            <a:off x="4574433" y="2838984"/>
            <a:ext cx="30432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59" name="Google Shape;159;p18"/>
          <p:cNvSpPr txBox="1">
            <a:spLocks noGrp="1"/>
          </p:cNvSpPr>
          <p:nvPr>
            <p:ph type="subTitle" idx="4"/>
          </p:nvPr>
        </p:nvSpPr>
        <p:spPr>
          <a:xfrm>
            <a:off x="4574433" y="3223955"/>
            <a:ext cx="3043200" cy="84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60" name="Google Shape;160;p18"/>
          <p:cNvSpPr txBox="1">
            <a:spLocks noGrp="1"/>
          </p:cNvSpPr>
          <p:nvPr>
            <p:ph type="subTitle" idx="5"/>
          </p:nvPr>
        </p:nvSpPr>
        <p:spPr>
          <a:xfrm>
            <a:off x="8198167" y="2838984"/>
            <a:ext cx="30432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61" name="Google Shape;161;p18"/>
          <p:cNvSpPr txBox="1">
            <a:spLocks noGrp="1"/>
          </p:cNvSpPr>
          <p:nvPr>
            <p:ph type="subTitle" idx="6"/>
          </p:nvPr>
        </p:nvSpPr>
        <p:spPr>
          <a:xfrm>
            <a:off x="8198167" y="3223955"/>
            <a:ext cx="3043200" cy="84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62" name="Google Shape;162;p18"/>
          <p:cNvSpPr txBox="1">
            <a:spLocks noGrp="1"/>
          </p:cNvSpPr>
          <p:nvPr>
            <p:ph type="subTitle" idx="7"/>
          </p:nvPr>
        </p:nvSpPr>
        <p:spPr>
          <a:xfrm>
            <a:off x="950700" y="4905500"/>
            <a:ext cx="30432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63" name="Google Shape;163;p18"/>
          <p:cNvSpPr txBox="1">
            <a:spLocks noGrp="1"/>
          </p:cNvSpPr>
          <p:nvPr>
            <p:ph type="subTitle" idx="8"/>
          </p:nvPr>
        </p:nvSpPr>
        <p:spPr>
          <a:xfrm>
            <a:off x="950700" y="5297584"/>
            <a:ext cx="3043200" cy="84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64" name="Google Shape;164;p18"/>
          <p:cNvSpPr txBox="1">
            <a:spLocks noGrp="1"/>
          </p:cNvSpPr>
          <p:nvPr>
            <p:ph type="subTitle" idx="9"/>
          </p:nvPr>
        </p:nvSpPr>
        <p:spPr>
          <a:xfrm>
            <a:off x="4574433" y="4905477"/>
            <a:ext cx="30432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65" name="Google Shape;165;p18"/>
          <p:cNvSpPr txBox="1">
            <a:spLocks noGrp="1"/>
          </p:cNvSpPr>
          <p:nvPr>
            <p:ph type="subTitle" idx="13"/>
          </p:nvPr>
        </p:nvSpPr>
        <p:spPr>
          <a:xfrm>
            <a:off x="4574433" y="5297569"/>
            <a:ext cx="3043200" cy="84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66" name="Google Shape;166;p18"/>
          <p:cNvSpPr txBox="1">
            <a:spLocks noGrp="1"/>
          </p:cNvSpPr>
          <p:nvPr>
            <p:ph type="subTitle" idx="14"/>
          </p:nvPr>
        </p:nvSpPr>
        <p:spPr>
          <a:xfrm>
            <a:off x="8198167" y="4905477"/>
            <a:ext cx="30432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67" name="Google Shape;167;p18"/>
          <p:cNvSpPr txBox="1">
            <a:spLocks noGrp="1"/>
          </p:cNvSpPr>
          <p:nvPr>
            <p:ph type="subTitle" idx="15"/>
          </p:nvPr>
        </p:nvSpPr>
        <p:spPr>
          <a:xfrm>
            <a:off x="8198167" y="5297569"/>
            <a:ext cx="3043200" cy="84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68" name="Google Shape;168;p18"/>
          <p:cNvSpPr/>
          <p:nvPr/>
        </p:nvSpPr>
        <p:spPr>
          <a:xfrm>
            <a:off x="11641027" y="451597"/>
            <a:ext cx="1452000" cy="1450400"/>
          </a:xfrm>
          <a:prstGeom prst="ellipse">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72088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169"/>
        <p:cNvGrpSpPr/>
        <p:nvPr/>
      </p:nvGrpSpPr>
      <p:grpSpPr>
        <a:xfrm>
          <a:off x="0" y="0"/>
          <a:ext cx="0" cy="0"/>
          <a:chOff x="0" y="0"/>
          <a:chExt cx="0" cy="0"/>
        </a:xfrm>
      </p:grpSpPr>
      <p:cxnSp>
        <p:nvCxnSpPr>
          <p:cNvPr id="170" name="Google Shape;170;p19"/>
          <p:cNvCxnSpPr/>
          <p:nvPr/>
        </p:nvCxnSpPr>
        <p:spPr>
          <a:xfrm>
            <a:off x="-12700" y="6858000"/>
            <a:ext cx="12179600" cy="0"/>
          </a:xfrm>
          <a:prstGeom prst="straightConnector1">
            <a:avLst/>
          </a:prstGeom>
          <a:noFill/>
          <a:ln w="9525" cap="flat" cmpd="sng">
            <a:solidFill>
              <a:schemeClr val="lt1"/>
            </a:solidFill>
            <a:prstDash val="solid"/>
            <a:round/>
            <a:headEnd type="none" w="med" len="med"/>
            <a:tailEnd type="none" w="med" len="med"/>
          </a:ln>
        </p:spPr>
      </p:cxnSp>
      <p:sp>
        <p:nvSpPr>
          <p:cNvPr id="171" name="Google Shape;171;p19"/>
          <p:cNvSpPr txBox="1">
            <a:spLocks noGrp="1"/>
          </p:cNvSpPr>
          <p:nvPr>
            <p:ph type="subTitle" idx="1"/>
          </p:nvPr>
        </p:nvSpPr>
        <p:spPr>
          <a:xfrm>
            <a:off x="3832167" y="2116733"/>
            <a:ext cx="34084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72" name="Google Shape;172;p19"/>
          <p:cNvSpPr txBox="1">
            <a:spLocks noGrp="1"/>
          </p:cNvSpPr>
          <p:nvPr>
            <p:ph type="subTitle" idx="2"/>
          </p:nvPr>
        </p:nvSpPr>
        <p:spPr>
          <a:xfrm>
            <a:off x="3832171" y="2521545"/>
            <a:ext cx="3408400" cy="123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73" name="Google Shape;173;p19"/>
          <p:cNvSpPr txBox="1">
            <a:spLocks noGrp="1"/>
          </p:cNvSpPr>
          <p:nvPr>
            <p:ph type="subTitle" idx="3"/>
          </p:nvPr>
        </p:nvSpPr>
        <p:spPr>
          <a:xfrm>
            <a:off x="7832533" y="2116733"/>
            <a:ext cx="34084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74" name="Google Shape;174;p19"/>
          <p:cNvSpPr txBox="1">
            <a:spLocks noGrp="1"/>
          </p:cNvSpPr>
          <p:nvPr>
            <p:ph type="subTitle" idx="4"/>
          </p:nvPr>
        </p:nvSpPr>
        <p:spPr>
          <a:xfrm>
            <a:off x="7832552" y="2521545"/>
            <a:ext cx="3408400" cy="123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atin typeface="Muli"/>
                <a:ea typeface="Muli"/>
                <a:cs typeface="Muli"/>
                <a:sym typeface="Muli"/>
              </a:defRPr>
            </a:lvl1pPr>
            <a:lvl2pPr lvl="1" rtl="0">
              <a:spcBef>
                <a:spcPts val="0"/>
              </a:spcBef>
              <a:spcAft>
                <a:spcPts val="0"/>
              </a:spcAft>
              <a:buNone/>
              <a:defRPr sz="2133" b="1">
                <a:latin typeface="Muli"/>
                <a:ea typeface="Muli"/>
                <a:cs typeface="Muli"/>
                <a:sym typeface="Muli"/>
              </a:defRPr>
            </a:lvl2pPr>
            <a:lvl3pPr lvl="2" rtl="0">
              <a:spcBef>
                <a:spcPts val="0"/>
              </a:spcBef>
              <a:spcAft>
                <a:spcPts val="0"/>
              </a:spcAft>
              <a:buNone/>
              <a:defRPr sz="2133" b="1">
                <a:latin typeface="Muli"/>
                <a:ea typeface="Muli"/>
                <a:cs typeface="Muli"/>
                <a:sym typeface="Muli"/>
              </a:defRPr>
            </a:lvl3pPr>
            <a:lvl4pPr lvl="3" rtl="0">
              <a:spcBef>
                <a:spcPts val="0"/>
              </a:spcBef>
              <a:spcAft>
                <a:spcPts val="0"/>
              </a:spcAft>
              <a:buNone/>
              <a:defRPr sz="2133" b="1">
                <a:latin typeface="Muli"/>
                <a:ea typeface="Muli"/>
                <a:cs typeface="Muli"/>
                <a:sym typeface="Muli"/>
              </a:defRPr>
            </a:lvl4pPr>
            <a:lvl5pPr lvl="4" rtl="0">
              <a:spcBef>
                <a:spcPts val="0"/>
              </a:spcBef>
              <a:spcAft>
                <a:spcPts val="0"/>
              </a:spcAft>
              <a:buNone/>
              <a:defRPr sz="2133" b="1">
                <a:latin typeface="Muli"/>
                <a:ea typeface="Muli"/>
                <a:cs typeface="Muli"/>
                <a:sym typeface="Muli"/>
              </a:defRPr>
            </a:lvl5pPr>
            <a:lvl6pPr lvl="5" rtl="0">
              <a:spcBef>
                <a:spcPts val="0"/>
              </a:spcBef>
              <a:spcAft>
                <a:spcPts val="0"/>
              </a:spcAft>
              <a:buNone/>
              <a:defRPr sz="2133" b="1">
                <a:latin typeface="Muli"/>
                <a:ea typeface="Muli"/>
                <a:cs typeface="Muli"/>
                <a:sym typeface="Muli"/>
              </a:defRPr>
            </a:lvl6pPr>
            <a:lvl7pPr lvl="6" rtl="0">
              <a:spcBef>
                <a:spcPts val="0"/>
              </a:spcBef>
              <a:spcAft>
                <a:spcPts val="0"/>
              </a:spcAft>
              <a:buNone/>
              <a:defRPr sz="2133" b="1">
                <a:latin typeface="Muli"/>
                <a:ea typeface="Muli"/>
                <a:cs typeface="Muli"/>
                <a:sym typeface="Muli"/>
              </a:defRPr>
            </a:lvl7pPr>
            <a:lvl8pPr lvl="7" rtl="0">
              <a:spcBef>
                <a:spcPts val="0"/>
              </a:spcBef>
              <a:spcAft>
                <a:spcPts val="0"/>
              </a:spcAft>
              <a:buNone/>
              <a:defRPr sz="2133" b="1">
                <a:latin typeface="Muli"/>
                <a:ea typeface="Muli"/>
                <a:cs typeface="Muli"/>
                <a:sym typeface="Muli"/>
              </a:defRPr>
            </a:lvl8pPr>
            <a:lvl9pPr lvl="8" rtl="0">
              <a:spcBef>
                <a:spcPts val="0"/>
              </a:spcBef>
              <a:spcAft>
                <a:spcPts val="0"/>
              </a:spcAft>
              <a:buNone/>
              <a:defRPr sz="2133" b="1">
                <a:latin typeface="Muli"/>
                <a:ea typeface="Muli"/>
                <a:cs typeface="Muli"/>
                <a:sym typeface="Muli"/>
              </a:defRPr>
            </a:lvl9pPr>
          </a:lstStyle>
          <a:p>
            <a:endParaRPr/>
          </a:p>
        </p:txBody>
      </p:sp>
      <p:sp>
        <p:nvSpPr>
          <p:cNvPr id="175" name="Google Shape;175;p19"/>
          <p:cNvSpPr txBox="1">
            <a:spLocks noGrp="1"/>
          </p:cNvSpPr>
          <p:nvPr>
            <p:ph type="subTitle" idx="5"/>
          </p:nvPr>
        </p:nvSpPr>
        <p:spPr>
          <a:xfrm>
            <a:off x="3832167" y="4502789"/>
            <a:ext cx="34084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76" name="Google Shape;176;p19"/>
          <p:cNvSpPr txBox="1">
            <a:spLocks noGrp="1"/>
          </p:cNvSpPr>
          <p:nvPr>
            <p:ph type="subTitle" idx="6"/>
          </p:nvPr>
        </p:nvSpPr>
        <p:spPr>
          <a:xfrm>
            <a:off x="3832171" y="4907601"/>
            <a:ext cx="3408400" cy="123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77" name="Google Shape;177;p19"/>
          <p:cNvSpPr txBox="1">
            <a:spLocks noGrp="1"/>
          </p:cNvSpPr>
          <p:nvPr>
            <p:ph type="subTitle" idx="7"/>
          </p:nvPr>
        </p:nvSpPr>
        <p:spPr>
          <a:xfrm>
            <a:off x="7832533" y="4502792"/>
            <a:ext cx="3408400" cy="536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178" name="Google Shape;178;p19"/>
          <p:cNvSpPr txBox="1">
            <a:spLocks noGrp="1"/>
          </p:cNvSpPr>
          <p:nvPr>
            <p:ph type="subTitle" idx="8"/>
          </p:nvPr>
        </p:nvSpPr>
        <p:spPr>
          <a:xfrm>
            <a:off x="7832552" y="4907603"/>
            <a:ext cx="3408400" cy="123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179" name="Google Shape;179;p19"/>
          <p:cNvSpPr txBox="1">
            <a:spLocks noGrp="1"/>
          </p:cNvSpPr>
          <p:nvPr>
            <p:ph type="title"/>
          </p:nvPr>
        </p:nvSpPr>
        <p:spPr>
          <a:xfrm>
            <a:off x="3832167" y="603100"/>
            <a:ext cx="740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0" name="Google Shape;180;p19"/>
          <p:cNvGrpSpPr/>
          <p:nvPr/>
        </p:nvGrpSpPr>
        <p:grpSpPr>
          <a:xfrm>
            <a:off x="247985" y="-179306"/>
            <a:ext cx="1406400" cy="6841364"/>
            <a:chOff x="185989" y="-134480"/>
            <a:chExt cx="1054800" cy="5131023"/>
          </a:xfrm>
        </p:grpSpPr>
        <p:sp>
          <p:nvSpPr>
            <p:cNvPr id="181" name="Google Shape;181;p19"/>
            <p:cNvSpPr/>
            <p:nvPr/>
          </p:nvSpPr>
          <p:spPr>
            <a:xfrm flipH="1">
              <a:off x="185989" y="-134480"/>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19"/>
            <p:cNvSpPr/>
            <p:nvPr/>
          </p:nvSpPr>
          <p:spPr>
            <a:xfrm flipH="1">
              <a:off x="185989" y="129497"/>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19"/>
            <p:cNvSpPr/>
            <p:nvPr/>
          </p:nvSpPr>
          <p:spPr>
            <a:xfrm flipH="1">
              <a:off x="185989" y="393475"/>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19"/>
            <p:cNvSpPr/>
            <p:nvPr/>
          </p:nvSpPr>
          <p:spPr>
            <a:xfrm flipH="1">
              <a:off x="185989" y="657453"/>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9"/>
            <p:cNvSpPr/>
            <p:nvPr/>
          </p:nvSpPr>
          <p:spPr>
            <a:xfrm flipH="1">
              <a:off x="185989" y="1182812"/>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19"/>
            <p:cNvSpPr/>
            <p:nvPr/>
          </p:nvSpPr>
          <p:spPr>
            <a:xfrm flipH="1">
              <a:off x="185989" y="1710904"/>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19"/>
            <p:cNvSpPr/>
            <p:nvPr/>
          </p:nvSpPr>
          <p:spPr>
            <a:xfrm flipH="1">
              <a:off x="185989" y="2015901"/>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9"/>
            <p:cNvSpPr/>
            <p:nvPr/>
          </p:nvSpPr>
          <p:spPr>
            <a:xfrm flipH="1">
              <a:off x="185989" y="2764355"/>
              <a:ext cx="1054800" cy="1053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9"/>
            <p:cNvSpPr/>
            <p:nvPr/>
          </p:nvSpPr>
          <p:spPr>
            <a:xfrm flipH="1">
              <a:off x="185989" y="3943243"/>
              <a:ext cx="1054800" cy="105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658443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01"/>
        <p:cNvGrpSpPr/>
        <p:nvPr/>
      </p:nvGrpSpPr>
      <p:grpSpPr>
        <a:xfrm>
          <a:off x="0" y="0"/>
          <a:ext cx="0" cy="0"/>
          <a:chOff x="0" y="0"/>
          <a:chExt cx="0" cy="0"/>
        </a:xfrm>
      </p:grpSpPr>
      <p:sp>
        <p:nvSpPr>
          <p:cNvPr id="202" name="Google Shape;202;p21"/>
          <p:cNvSpPr txBox="1">
            <a:spLocks noGrp="1"/>
          </p:cNvSpPr>
          <p:nvPr>
            <p:ph type="subTitle" idx="1"/>
          </p:nvPr>
        </p:nvSpPr>
        <p:spPr>
          <a:xfrm>
            <a:off x="6952067" y="2919200"/>
            <a:ext cx="3938400" cy="189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endParaRPr/>
          </a:p>
        </p:txBody>
      </p:sp>
      <p:sp>
        <p:nvSpPr>
          <p:cNvPr id="203" name="Google Shape;203;p21"/>
          <p:cNvSpPr txBox="1">
            <a:spLocks noGrp="1"/>
          </p:cNvSpPr>
          <p:nvPr>
            <p:ph type="title"/>
          </p:nvPr>
        </p:nvSpPr>
        <p:spPr>
          <a:xfrm>
            <a:off x="6957417" y="1639200"/>
            <a:ext cx="3938400" cy="1280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21"/>
          <p:cNvSpPr/>
          <p:nvPr/>
        </p:nvSpPr>
        <p:spPr>
          <a:xfrm flipH="1">
            <a:off x="-620927" y="5188336"/>
            <a:ext cx="2250800" cy="22484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5" name="Google Shape;205;p21"/>
          <p:cNvGrpSpPr/>
          <p:nvPr/>
        </p:nvGrpSpPr>
        <p:grpSpPr>
          <a:xfrm>
            <a:off x="5367405" y="5187092"/>
            <a:ext cx="7105087" cy="2250827"/>
            <a:chOff x="3719945" y="-145000"/>
            <a:chExt cx="5603381" cy="1775100"/>
          </a:xfrm>
        </p:grpSpPr>
        <p:sp>
          <p:nvSpPr>
            <p:cNvPr id="206" name="Google Shape;206;p21"/>
            <p:cNvSpPr/>
            <p:nvPr/>
          </p:nvSpPr>
          <p:spPr>
            <a:xfrm flipH="1">
              <a:off x="7548225" y="-145000"/>
              <a:ext cx="1775100" cy="1775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21"/>
            <p:cNvSpPr/>
            <p:nvPr/>
          </p:nvSpPr>
          <p:spPr>
            <a:xfrm flipH="1">
              <a:off x="6660626" y="-144025"/>
              <a:ext cx="1775100" cy="177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21"/>
            <p:cNvSpPr/>
            <p:nvPr/>
          </p:nvSpPr>
          <p:spPr>
            <a:xfrm flipH="1">
              <a:off x="5339402" y="-144025"/>
              <a:ext cx="1775100" cy="177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21"/>
            <p:cNvSpPr/>
            <p:nvPr/>
          </p:nvSpPr>
          <p:spPr>
            <a:xfrm flipH="1">
              <a:off x="3719945" y="-144025"/>
              <a:ext cx="1775100" cy="1773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47071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10"/>
        <p:cNvGrpSpPr/>
        <p:nvPr/>
      </p:nvGrpSpPr>
      <p:grpSpPr>
        <a:xfrm>
          <a:off x="0" y="0"/>
          <a:ext cx="0" cy="0"/>
          <a:chOff x="0" y="0"/>
          <a:chExt cx="0" cy="0"/>
        </a:xfrm>
      </p:grpSpPr>
      <p:sp>
        <p:nvSpPr>
          <p:cNvPr id="211" name="Google Shape;211;p22"/>
          <p:cNvSpPr txBox="1">
            <a:spLocks noGrp="1"/>
          </p:cNvSpPr>
          <p:nvPr>
            <p:ph type="subTitle" idx="1"/>
          </p:nvPr>
        </p:nvSpPr>
        <p:spPr>
          <a:xfrm>
            <a:off x="1217500" y="2913405"/>
            <a:ext cx="4097600" cy="1889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endParaRPr/>
          </a:p>
        </p:txBody>
      </p:sp>
      <p:sp>
        <p:nvSpPr>
          <p:cNvPr id="212" name="Google Shape;212;p22"/>
          <p:cNvSpPr txBox="1">
            <a:spLocks noGrp="1"/>
          </p:cNvSpPr>
          <p:nvPr>
            <p:ph type="title"/>
          </p:nvPr>
        </p:nvSpPr>
        <p:spPr>
          <a:xfrm>
            <a:off x="1217500" y="2055000"/>
            <a:ext cx="4097600" cy="858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13" name="Google Shape;213;p22"/>
          <p:cNvGrpSpPr/>
          <p:nvPr/>
        </p:nvGrpSpPr>
        <p:grpSpPr>
          <a:xfrm>
            <a:off x="1706662" y="-169459"/>
            <a:ext cx="5403225" cy="1539579"/>
            <a:chOff x="5833814" y="609140"/>
            <a:chExt cx="3183861" cy="907200"/>
          </a:xfrm>
        </p:grpSpPr>
        <p:sp>
          <p:nvSpPr>
            <p:cNvPr id="214" name="Google Shape;214;p22"/>
            <p:cNvSpPr/>
            <p:nvPr/>
          </p:nvSpPr>
          <p:spPr>
            <a:xfrm>
              <a:off x="5833814" y="609140"/>
              <a:ext cx="907200" cy="907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22"/>
            <p:cNvSpPr/>
            <p:nvPr/>
          </p:nvSpPr>
          <p:spPr>
            <a:xfrm>
              <a:off x="6363976" y="609140"/>
              <a:ext cx="907200" cy="90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22"/>
            <p:cNvSpPr/>
            <p:nvPr/>
          </p:nvSpPr>
          <p:spPr>
            <a:xfrm>
              <a:off x="7056801" y="609140"/>
              <a:ext cx="907200" cy="90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22"/>
            <p:cNvSpPr/>
            <p:nvPr/>
          </p:nvSpPr>
          <p:spPr>
            <a:xfrm>
              <a:off x="8110476" y="609140"/>
              <a:ext cx="907200" cy="90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8" name="Google Shape;218;p22"/>
          <p:cNvSpPr/>
          <p:nvPr/>
        </p:nvSpPr>
        <p:spPr>
          <a:xfrm>
            <a:off x="381241" y="-169475"/>
            <a:ext cx="1539600" cy="1539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9" name="Google Shape;219;p22"/>
          <p:cNvGrpSpPr/>
          <p:nvPr/>
        </p:nvGrpSpPr>
        <p:grpSpPr>
          <a:xfrm flipH="1">
            <a:off x="671844" y="5548277"/>
            <a:ext cx="4793625" cy="1539579"/>
            <a:chOff x="5833814" y="609140"/>
            <a:chExt cx="2824653" cy="907200"/>
          </a:xfrm>
        </p:grpSpPr>
        <p:sp>
          <p:nvSpPr>
            <p:cNvPr id="220" name="Google Shape;220;p22"/>
            <p:cNvSpPr/>
            <p:nvPr/>
          </p:nvSpPr>
          <p:spPr>
            <a:xfrm>
              <a:off x="5833814" y="609140"/>
              <a:ext cx="907200" cy="9072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2"/>
            <p:cNvSpPr/>
            <p:nvPr/>
          </p:nvSpPr>
          <p:spPr>
            <a:xfrm>
              <a:off x="6363976" y="609140"/>
              <a:ext cx="907200" cy="90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22"/>
            <p:cNvSpPr/>
            <p:nvPr/>
          </p:nvSpPr>
          <p:spPr>
            <a:xfrm>
              <a:off x="7056801" y="609140"/>
              <a:ext cx="907200" cy="90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22"/>
            <p:cNvSpPr/>
            <p:nvPr/>
          </p:nvSpPr>
          <p:spPr>
            <a:xfrm>
              <a:off x="7751268" y="609140"/>
              <a:ext cx="907200" cy="907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4" name="Google Shape;224;p22"/>
          <p:cNvSpPr/>
          <p:nvPr/>
        </p:nvSpPr>
        <p:spPr>
          <a:xfrm>
            <a:off x="10956975" y="5503159"/>
            <a:ext cx="1539600" cy="1539600"/>
          </a:xfrm>
          <a:prstGeom prst="ellipse">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0951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p:nvPr/>
        </p:nvSpPr>
        <p:spPr>
          <a:xfrm flipH="1">
            <a:off x="189332" y="411364"/>
            <a:ext cx="615600" cy="615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4"/>
          <p:cNvSpPr txBox="1">
            <a:spLocks noGrp="1"/>
          </p:cNvSpPr>
          <p:nvPr>
            <p:ph type="body" idx="1"/>
          </p:nvPr>
        </p:nvSpPr>
        <p:spPr>
          <a:xfrm>
            <a:off x="950800" y="1530600"/>
            <a:ext cx="10290400" cy="470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600"/>
            </a:lvl1pPr>
            <a:lvl2pPr marL="1219170" lvl="1" indent="-406390" rtl="0">
              <a:spcBef>
                <a:spcPts val="0"/>
              </a:spcBef>
              <a:spcAft>
                <a:spcPts val="0"/>
              </a:spcAft>
              <a:buSzPts val="1200"/>
              <a:buFont typeface="Roboto Condensed Light"/>
              <a:buChar char="○"/>
              <a:defRPr sz="1600"/>
            </a:lvl2pPr>
            <a:lvl3pPr marL="1828754" lvl="2" indent="-406390" rtl="0">
              <a:spcBef>
                <a:spcPts val="0"/>
              </a:spcBef>
              <a:spcAft>
                <a:spcPts val="0"/>
              </a:spcAft>
              <a:buSzPts val="1200"/>
              <a:buFont typeface="Roboto Condensed Light"/>
              <a:buChar char="■"/>
              <a:defRPr sz="1600"/>
            </a:lvl3pPr>
            <a:lvl4pPr marL="2438339" lvl="3" indent="-406390" rtl="0">
              <a:spcBef>
                <a:spcPts val="0"/>
              </a:spcBef>
              <a:spcAft>
                <a:spcPts val="0"/>
              </a:spcAft>
              <a:buSzPts val="1200"/>
              <a:buFont typeface="Roboto Condensed Light"/>
              <a:buChar char="●"/>
              <a:defRPr sz="1600"/>
            </a:lvl4pPr>
            <a:lvl5pPr marL="3047924" lvl="4" indent="-406390" rtl="0">
              <a:spcBef>
                <a:spcPts val="0"/>
              </a:spcBef>
              <a:spcAft>
                <a:spcPts val="0"/>
              </a:spcAft>
              <a:buSzPts val="1200"/>
              <a:buFont typeface="Roboto Condensed Light"/>
              <a:buChar char="○"/>
              <a:defRPr sz="1600"/>
            </a:lvl5pPr>
            <a:lvl6pPr marL="3657509" lvl="5" indent="-406390" rtl="0">
              <a:spcBef>
                <a:spcPts val="0"/>
              </a:spcBef>
              <a:spcAft>
                <a:spcPts val="0"/>
              </a:spcAft>
              <a:buSzPts val="1200"/>
              <a:buFont typeface="Roboto Condensed Light"/>
              <a:buChar char="■"/>
              <a:defRPr sz="1600"/>
            </a:lvl6pPr>
            <a:lvl7pPr marL="4267093" lvl="6" indent="-406390" rtl="0">
              <a:spcBef>
                <a:spcPts val="0"/>
              </a:spcBef>
              <a:spcAft>
                <a:spcPts val="0"/>
              </a:spcAft>
              <a:buSzPts val="1200"/>
              <a:buFont typeface="Roboto Condensed Light"/>
              <a:buChar char="●"/>
              <a:defRPr sz="1600"/>
            </a:lvl7pPr>
            <a:lvl8pPr marL="4876678" lvl="7" indent="-406390" rtl="0">
              <a:spcBef>
                <a:spcPts val="0"/>
              </a:spcBef>
              <a:spcAft>
                <a:spcPts val="0"/>
              </a:spcAft>
              <a:buSzPts val="1200"/>
              <a:buFont typeface="Roboto Condensed Light"/>
              <a:buChar char="○"/>
              <a:defRPr sz="1600"/>
            </a:lvl8pPr>
            <a:lvl9pPr marL="5486263" lvl="8" indent="-406390" rtl="0">
              <a:spcBef>
                <a:spcPts val="0"/>
              </a:spcBef>
              <a:spcAft>
                <a:spcPts val="0"/>
              </a:spcAft>
              <a:buSzPts val="1200"/>
              <a:buFont typeface="Roboto Condensed Light"/>
              <a:buChar char="■"/>
              <a:defRPr sz="1600"/>
            </a:lvl9pPr>
          </a:lstStyle>
          <a:p>
            <a:endParaRPr/>
          </a:p>
        </p:txBody>
      </p:sp>
      <p:sp>
        <p:nvSpPr>
          <p:cNvPr id="18" name="Google Shape;18;p4"/>
          <p:cNvSpPr txBox="1">
            <a:spLocks noGrp="1"/>
          </p:cNvSpPr>
          <p:nvPr>
            <p:ph type="title"/>
          </p:nvPr>
        </p:nvSpPr>
        <p:spPr>
          <a:xfrm>
            <a:off x="950800" y="603100"/>
            <a:ext cx="1029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flipH="1">
            <a:off x="10386228" y="253760"/>
            <a:ext cx="930800" cy="930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flipH="1">
            <a:off x="-417239" y="253760"/>
            <a:ext cx="930800" cy="930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p:nvPr/>
        </p:nvSpPr>
        <p:spPr>
          <a:xfrm flipH="1">
            <a:off x="11059795" y="253760"/>
            <a:ext cx="930800" cy="930800"/>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p:nvPr/>
        </p:nvSpPr>
        <p:spPr>
          <a:xfrm flipH="1">
            <a:off x="10815195" y="253760"/>
            <a:ext cx="930800" cy="930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4"/>
          <p:cNvSpPr/>
          <p:nvPr/>
        </p:nvSpPr>
        <p:spPr>
          <a:xfrm flipH="1">
            <a:off x="11313100" y="6340600"/>
            <a:ext cx="722400" cy="722400"/>
          </a:xfrm>
          <a:prstGeom prst="ellipse">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2310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25"/>
        <p:cNvGrpSpPr/>
        <p:nvPr/>
      </p:nvGrpSpPr>
      <p:grpSpPr>
        <a:xfrm>
          <a:off x="0" y="0"/>
          <a:ext cx="0" cy="0"/>
          <a:chOff x="0" y="0"/>
          <a:chExt cx="0" cy="0"/>
        </a:xfrm>
      </p:grpSpPr>
      <p:sp>
        <p:nvSpPr>
          <p:cNvPr id="226" name="Google Shape;226;p23"/>
          <p:cNvSpPr txBox="1">
            <a:spLocks noGrp="1"/>
          </p:cNvSpPr>
          <p:nvPr>
            <p:ph type="subTitle" idx="1"/>
          </p:nvPr>
        </p:nvSpPr>
        <p:spPr>
          <a:xfrm>
            <a:off x="3805023" y="2913400"/>
            <a:ext cx="3874800" cy="254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a:lvl2pPr>
            <a:lvl3pPr lvl="2" rtl="0">
              <a:spcBef>
                <a:spcPts val="0"/>
              </a:spcBef>
              <a:spcAft>
                <a:spcPts val="0"/>
              </a:spcAft>
              <a:buNone/>
              <a:defRPr sz="2133"/>
            </a:lvl3pPr>
            <a:lvl4pPr lvl="3" rtl="0">
              <a:spcBef>
                <a:spcPts val="0"/>
              </a:spcBef>
              <a:spcAft>
                <a:spcPts val="0"/>
              </a:spcAft>
              <a:buNone/>
              <a:defRPr sz="2133"/>
            </a:lvl4pPr>
            <a:lvl5pPr lvl="4" rtl="0">
              <a:spcBef>
                <a:spcPts val="0"/>
              </a:spcBef>
              <a:spcAft>
                <a:spcPts val="0"/>
              </a:spcAft>
              <a:buNone/>
              <a:defRPr sz="2133"/>
            </a:lvl5pPr>
            <a:lvl6pPr lvl="5" rtl="0">
              <a:spcBef>
                <a:spcPts val="0"/>
              </a:spcBef>
              <a:spcAft>
                <a:spcPts val="0"/>
              </a:spcAft>
              <a:buNone/>
              <a:defRPr sz="2133"/>
            </a:lvl6pPr>
            <a:lvl7pPr lvl="6" rtl="0">
              <a:spcBef>
                <a:spcPts val="0"/>
              </a:spcBef>
              <a:spcAft>
                <a:spcPts val="0"/>
              </a:spcAft>
              <a:buNone/>
              <a:defRPr sz="2133"/>
            </a:lvl7pPr>
            <a:lvl8pPr lvl="7" rtl="0">
              <a:spcBef>
                <a:spcPts val="0"/>
              </a:spcBef>
              <a:spcAft>
                <a:spcPts val="0"/>
              </a:spcAft>
              <a:buNone/>
              <a:defRPr sz="2133"/>
            </a:lvl8pPr>
            <a:lvl9pPr lvl="8" rtl="0">
              <a:spcBef>
                <a:spcPts val="0"/>
              </a:spcBef>
              <a:spcAft>
                <a:spcPts val="0"/>
              </a:spcAft>
              <a:buNone/>
              <a:defRPr sz="2133"/>
            </a:lvl9pPr>
          </a:lstStyle>
          <a:p>
            <a:endParaRPr/>
          </a:p>
        </p:txBody>
      </p:sp>
      <p:sp>
        <p:nvSpPr>
          <p:cNvPr id="227" name="Google Shape;227;p23"/>
          <p:cNvSpPr txBox="1">
            <a:spLocks noGrp="1"/>
          </p:cNvSpPr>
          <p:nvPr>
            <p:ph type="title"/>
          </p:nvPr>
        </p:nvSpPr>
        <p:spPr>
          <a:xfrm>
            <a:off x="3805017" y="2055000"/>
            <a:ext cx="3874800" cy="858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28" name="Google Shape;228;p23"/>
          <p:cNvGrpSpPr/>
          <p:nvPr/>
        </p:nvGrpSpPr>
        <p:grpSpPr>
          <a:xfrm>
            <a:off x="-269414" y="-328231"/>
            <a:ext cx="3066713" cy="7757801"/>
            <a:chOff x="185989" y="-246174"/>
            <a:chExt cx="2300035" cy="5818351"/>
          </a:xfrm>
        </p:grpSpPr>
        <p:sp>
          <p:nvSpPr>
            <p:cNvPr id="229" name="Google Shape;229;p23"/>
            <p:cNvSpPr/>
            <p:nvPr/>
          </p:nvSpPr>
          <p:spPr>
            <a:xfrm flipH="1">
              <a:off x="185989" y="-134480"/>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23"/>
            <p:cNvSpPr/>
            <p:nvPr/>
          </p:nvSpPr>
          <p:spPr>
            <a:xfrm flipH="1">
              <a:off x="185989" y="129497"/>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23"/>
            <p:cNvSpPr/>
            <p:nvPr/>
          </p:nvSpPr>
          <p:spPr>
            <a:xfrm flipH="1">
              <a:off x="185989" y="393475"/>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23"/>
            <p:cNvSpPr/>
            <p:nvPr/>
          </p:nvSpPr>
          <p:spPr>
            <a:xfrm flipH="1">
              <a:off x="185989" y="657453"/>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23"/>
            <p:cNvSpPr/>
            <p:nvPr/>
          </p:nvSpPr>
          <p:spPr>
            <a:xfrm flipH="1">
              <a:off x="185989" y="1182812"/>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23"/>
            <p:cNvSpPr/>
            <p:nvPr/>
          </p:nvSpPr>
          <p:spPr>
            <a:xfrm flipH="1">
              <a:off x="185989" y="1710904"/>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23"/>
            <p:cNvSpPr/>
            <p:nvPr/>
          </p:nvSpPr>
          <p:spPr>
            <a:xfrm flipH="1">
              <a:off x="185989" y="2015901"/>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23"/>
            <p:cNvSpPr/>
            <p:nvPr/>
          </p:nvSpPr>
          <p:spPr>
            <a:xfrm flipH="1">
              <a:off x="185989" y="2764355"/>
              <a:ext cx="1054800" cy="1053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23"/>
            <p:cNvSpPr/>
            <p:nvPr/>
          </p:nvSpPr>
          <p:spPr>
            <a:xfrm flipH="1">
              <a:off x="1431224" y="2255031"/>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23"/>
            <p:cNvSpPr/>
            <p:nvPr/>
          </p:nvSpPr>
          <p:spPr>
            <a:xfrm flipH="1">
              <a:off x="1431224" y="2603346"/>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23"/>
            <p:cNvSpPr/>
            <p:nvPr/>
          </p:nvSpPr>
          <p:spPr>
            <a:xfrm flipH="1">
              <a:off x="1431224" y="3178067"/>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23"/>
            <p:cNvSpPr/>
            <p:nvPr/>
          </p:nvSpPr>
          <p:spPr>
            <a:xfrm flipH="1">
              <a:off x="1431224" y="4518877"/>
              <a:ext cx="1054800" cy="105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23"/>
            <p:cNvSpPr/>
            <p:nvPr/>
          </p:nvSpPr>
          <p:spPr>
            <a:xfrm flipH="1">
              <a:off x="1431224" y="-246174"/>
              <a:ext cx="1054800" cy="105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23"/>
            <p:cNvSpPr/>
            <p:nvPr/>
          </p:nvSpPr>
          <p:spPr>
            <a:xfrm flipH="1">
              <a:off x="1431224" y="1537831"/>
              <a:ext cx="1054800" cy="1053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23"/>
            <p:cNvSpPr/>
            <p:nvPr/>
          </p:nvSpPr>
          <p:spPr>
            <a:xfrm flipH="1">
              <a:off x="185989" y="3943243"/>
              <a:ext cx="1054800" cy="1053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72989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244"/>
        <p:cNvGrpSpPr/>
        <p:nvPr/>
      </p:nvGrpSpPr>
      <p:grpSpPr>
        <a:xfrm>
          <a:off x="0" y="0"/>
          <a:ext cx="0" cy="0"/>
          <a:chOff x="0" y="0"/>
          <a:chExt cx="0" cy="0"/>
        </a:xfrm>
      </p:grpSpPr>
      <p:sp>
        <p:nvSpPr>
          <p:cNvPr id="245" name="Google Shape;245;p24"/>
          <p:cNvSpPr txBox="1">
            <a:spLocks noGrp="1"/>
          </p:cNvSpPr>
          <p:nvPr>
            <p:ph type="title"/>
          </p:nvPr>
        </p:nvSpPr>
        <p:spPr>
          <a:xfrm>
            <a:off x="4241929" y="2037900"/>
            <a:ext cx="3708400" cy="122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667"/>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endParaRPr/>
          </a:p>
        </p:txBody>
      </p:sp>
      <p:sp>
        <p:nvSpPr>
          <p:cNvPr id="246" name="Google Shape;246;p24"/>
          <p:cNvSpPr txBox="1">
            <a:spLocks noGrp="1"/>
          </p:cNvSpPr>
          <p:nvPr>
            <p:ph type="subTitle" idx="1"/>
          </p:nvPr>
        </p:nvSpPr>
        <p:spPr>
          <a:xfrm>
            <a:off x="4241900" y="3260700"/>
            <a:ext cx="3708400" cy="15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grpSp>
        <p:nvGrpSpPr>
          <p:cNvPr id="247" name="Google Shape;247;p24"/>
          <p:cNvGrpSpPr/>
          <p:nvPr/>
        </p:nvGrpSpPr>
        <p:grpSpPr>
          <a:xfrm>
            <a:off x="-295602" y="2966399"/>
            <a:ext cx="2914919" cy="925200"/>
            <a:chOff x="7202410" y="391724"/>
            <a:chExt cx="2186189" cy="693900"/>
          </a:xfrm>
        </p:grpSpPr>
        <p:sp>
          <p:nvSpPr>
            <p:cNvPr id="248" name="Google Shape;248;p24"/>
            <p:cNvSpPr/>
            <p:nvPr/>
          </p:nvSpPr>
          <p:spPr>
            <a:xfrm flipH="1">
              <a:off x="8353060" y="391724"/>
              <a:ext cx="693900" cy="693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24"/>
            <p:cNvSpPr/>
            <p:nvPr/>
          </p:nvSpPr>
          <p:spPr>
            <a:xfrm flipH="1">
              <a:off x="8694699" y="391724"/>
              <a:ext cx="693900" cy="6939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24"/>
            <p:cNvSpPr/>
            <p:nvPr/>
          </p:nvSpPr>
          <p:spPr>
            <a:xfrm flipH="1">
              <a:off x="8000810" y="391724"/>
              <a:ext cx="693900" cy="693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24"/>
            <p:cNvSpPr/>
            <p:nvPr/>
          </p:nvSpPr>
          <p:spPr>
            <a:xfrm flipH="1">
              <a:off x="7202410" y="391724"/>
              <a:ext cx="693900" cy="693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24"/>
          <p:cNvGrpSpPr/>
          <p:nvPr/>
        </p:nvGrpSpPr>
        <p:grpSpPr>
          <a:xfrm flipH="1">
            <a:off x="9572498" y="2966399"/>
            <a:ext cx="2914919" cy="925200"/>
            <a:chOff x="7202410" y="391724"/>
            <a:chExt cx="2186189" cy="693900"/>
          </a:xfrm>
        </p:grpSpPr>
        <p:sp>
          <p:nvSpPr>
            <p:cNvPr id="253" name="Google Shape;253;p24"/>
            <p:cNvSpPr/>
            <p:nvPr/>
          </p:nvSpPr>
          <p:spPr>
            <a:xfrm flipH="1">
              <a:off x="8353060" y="391724"/>
              <a:ext cx="693900" cy="693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24"/>
            <p:cNvSpPr/>
            <p:nvPr/>
          </p:nvSpPr>
          <p:spPr>
            <a:xfrm flipH="1">
              <a:off x="8694699" y="391724"/>
              <a:ext cx="693900" cy="693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24"/>
            <p:cNvSpPr/>
            <p:nvPr/>
          </p:nvSpPr>
          <p:spPr>
            <a:xfrm flipH="1">
              <a:off x="8000810" y="391724"/>
              <a:ext cx="693900" cy="693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24"/>
            <p:cNvSpPr/>
            <p:nvPr/>
          </p:nvSpPr>
          <p:spPr>
            <a:xfrm flipH="1">
              <a:off x="7202410" y="391724"/>
              <a:ext cx="693900" cy="6939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29045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257"/>
        <p:cNvGrpSpPr/>
        <p:nvPr/>
      </p:nvGrpSpPr>
      <p:grpSpPr>
        <a:xfrm>
          <a:off x="0" y="0"/>
          <a:ext cx="0" cy="0"/>
          <a:chOff x="0" y="0"/>
          <a:chExt cx="0" cy="0"/>
        </a:xfrm>
      </p:grpSpPr>
      <p:sp>
        <p:nvSpPr>
          <p:cNvPr id="258" name="Google Shape;258;p25"/>
          <p:cNvSpPr txBox="1">
            <a:spLocks noGrp="1"/>
          </p:cNvSpPr>
          <p:nvPr>
            <p:ph type="subTitle" idx="1"/>
          </p:nvPr>
        </p:nvSpPr>
        <p:spPr>
          <a:xfrm>
            <a:off x="2107400" y="4741951"/>
            <a:ext cx="3389200" cy="658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solidFill>
                  <a:schemeClr val="dk2"/>
                </a:solidFill>
                <a:latin typeface="DM Sans"/>
                <a:ea typeface="DM Sans"/>
                <a:cs typeface="DM Sans"/>
                <a:sym typeface="DM Sans"/>
              </a:defRPr>
            </a:lvl1pPr>
            <a:lvl2pPr lvl="1" algn="ctr" rtl="0">
              <a:spcBef>
                <a:spcPts val="0"/>
              </a:spcBef>
              <a:spcAft>
                <a:spcPts val="0"/>
              </a:spcAft>
              <a:buNone/>
              <a:defRPr sz="2400" b="1">
                <a:solidFill>
                  <a:schemeClr val="dk2"/>
                </a:solidFill>
                <a:latin typeface="DM Sans"/>
                <a:ea typeface="DM Sans"/>
                <a:cs typeface="DM Sans"/>
                <a:sym typeface="DM Sans"/>
              </a:defRPr>
            </a:lvl2pPr>
            <a:lvl3pPr lvl="2" algn="ctr" rtl="0">
              <a:spcBef>
                <a:spcPts val="0"/>
              </a:spcBef>
              <a:spcAft>
                <a:spcPts val="0"/>
              </a:spcAft>
              <a:buNone/>
              <a:defRPr sz="2400" b="1">
                <a:solidFill>
                  <a:schemeClr val="dk2"/>
                </a:solidFill>
                <a:latin typeface="DM Sans"/>
                <a:ea typeface="DM Sans"/>
                <a:cs typeface="DM Sans"/>
                <a:sym typeface="DM Sans"/>
              </a:defRPr>
            </a:lvl3pPr>
            <a:lvl4pPr lvl="3" algn="ctr" rtl="0">
              <a:spcBef>
                <a:spcPts val="0"/>
              </a:spcBef>
              <a:spcAft>
                <a:spcPts val="0"/>
              </a:spcAft>
              <a:buNone/>
              <a:defRPr sz="2400" b="1">
                <a:solidFill>
                  <a:schemeClr val="dk2"/>
                </a:solidFill>
                <a:latin typeface="DM Sans"/>
                <a:ea typeface="DM Sans"/>
                <a:cs typeface="DM Sans"/>
                <a:sym typeface="DM Sans"/>
              </a:defRPr>
            </a:lvl4pPr>
            <a:lvl5pPr lvl="4" algn="ctr" rtl="0">
              <a:spcBef>
                <a:spcPts val="0"/>
              </a:spcBef>
              <a:spcAft>
                <a:spcPts val="0"/>
              </a:spcAft>
              <a:buNone/>
              <a:defRPr sz="2400" b="1">
                <a:solidFill>
                  <a:schemeClr val="dk2"/>
                </a:solidFill>
                <a:latin typeface="DM Sans"/>
                <a:ea typeface="DM Sans"/>
                <a:cs typeface="DM Sans"/>
                <a:sym typeface="DM Sans"/>
              </a:defRPr>
            </a:lvl5pPr>
            <a:lvl6pPr lvl="5" algn="ctr" rtl="0">
              <a:spcBef>
                <a:spcPts val="0"/>
              </a:spcBef>
              <a:spcAft>
                <a:spcPts val="0"/>
              </a:spcAft>
              <a:buNone/>
              <a:defRPr sz="2400" b="1">
                <a:solidFill>
                  <a:schemeClr val="dk2"/>
                </a:solidFill>
                <a:latin typeface="DM Sans"/>
                <a:ea typeface="DM Sans"/>
                <a:cs typeface="DM Sans"/>
                <a:sym typeface="DM Sans"/>
              </a:defRPr>
            </a:lvl6pPr>
            <a:lvl7pPr lvl="6" algn="ctr" rtl="0">
              <a:spcBef>
                <a:spcPts val="0"/>
              </a:spcBef>
              <a:spcAft>
                <a:spcPts val="0"/>
              </a:spcAft>
              <a:buNone/>
              <a:defRPr sz="2400" b="1">
                <a:solidFill>
                  <a:schemeClr val="dk2"/>
                </a:solidFill>
                <a:latin typeface="DM Sans"/>
                <a:ea typeface="DM Sans"/>
                <a:cs typeface="DM Sans"/>
                <a:sym typeface="DM Sans"/>
              </a:defRPr>
            </a:lvl7pPr>
            <a:lvl8pPr lvl="7" algn="ctr" rtl="0">
              <a:spcBef>
                <a:spcPts val="0"/>
              </a:spcBef>
              <a:spcAft>
                <a:spcPts val="0"/>
              </a:spcAft>
              <a:buNone/>
              <a:defRPr sz="2400" b="1">
                <a:solidFill>
                  <a:schemeClr val="dk2"/>
                </a:solidFill>
                <a:latin typeface="DM Sans"/>
                <a:ea typeface="DM Sans"/>
                <a:cs typeface="DM Sans"/>
                <a:sym typeface="DM Sans"/>
              </a:defRPr>
            </a:lvl8pPr>
            <a:lvl9pPr lvl="8" algn="ctr"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259" name="Google Shape;259;p25"/>
          <p:cNvSpPr txBox="1">
            <a:spLocks noGrp="1"/>
          </p:cNvSpPr>
          <p:nvPr>
            <p:ph type="subTitle" idx="2"/>
          </p:nvPr>
        </p:nvSpPr>
        <p:spPr>
          <a:xfrm>
            <a:off x="2107400" y="5265847"/>
            <a:ext cx="33892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b="1"/>
            </a:lvl2pPr>
            <a:lvl3pPr lvl="2" algn="ctr" rtl="0">
              <a:spcBef>
                <a:spcPts val="0"/>
              </a:spcBef>
              <a:spcAft>
                <a:spcPts val="0"/>
              </a:spcAft>
              <a:buNone/>
              <a:defRPr sz="2133" b="1"/>
            </a:lvl3pPr>
            <a:lvl4pPr lvl="3" algn="ctr" rtl="0">
              <a:spcBef>
                <a:spcPts val="0"/>
              </a:spcBef>
              <a:spcAft>
                <a:spcPts val="0"/>
              </a:spcAft>
              <a:buNone/>
              <a:defRPr sz="2133" b="1"/>
            </a:lvl4pPr>
            <a:lvl5pPr lvl="4" algn="ctr" rtl="0">
              <a:spcBef>
                <a:spcPts val="0"/>
              </a:spcBef>
              <a:spcAft>
                <a:spcPts val="0"/>
              </a:spcAft>
              <a:buNone/>
              <a:defRPr sz="2133" b="1"/>
            </a:lvl5pPr>
            <a:lvl6pPr lvl="5" algn="ctr" rtl="0">
              <a:spcBef>
                <a:spcPts val="0"/>
              </a:spcBef>
              <a:spcAft>
                <a:spcPts val="0"/>
              </a:spcAft>
              <a:buNone/>
              <a:defRPr sz="2133" b="1"/>
            </a:lvl6pPr>
            <a:lvl7pPr lvl="6" algn="ctr" rtl="0">
              <a:spcBef>
                <a:spcPts val="0"/>
              </a:spcBef>
              <a:spcAft>
                <a:spcPts val="0"/>
              </a:spcAft>
              <a:buNone/>
              <a:defRPr sz="2133" b="1"/>
            </a:lvl7pPr>
            <a:lvl8pPr lvl="7" algn="ctr" rtl="0">
              <a:spcBef>
                <a:spcPts val="0"/>
              </a:spcBef>
              <a:spcAft>
                <a:spcPts val="0"/>
              </a:spcAft>
              <a:buNone/>
              <a:defRPr sz="2133" b="1"/>
            </a:lvl8pPr>
            <a:lvl9pPr lvl="8" algn="ctr" rtl="0">
              <a:spcBef>
                <a:spcPts val="0"/>
              </a:spcBef>
              <a:spcAft>
                <a:spcPts val="0"/>
              </a:spcAft>
              <a:buNone/>
              <a:defRPr sz="2133" b="1"/>
            </a:lvl9pPr>
          </a:lstStyle>
          <a:p>
            <a:endParaRPr/>
          </a:p>
        </p:txBody>
      </p:sp>
      <p:sp>
        <p:nvSpPr>
          <p:cNvPr id="260" name="Google Shape;260;p25"/>
          <p:cNvSpPr txBox="1">
            <a:spLocks noGrp="1"/>
          </p:cNvSpPr>
          <p:nvPr>
            <p:ph type="subTitle" idx="3"/>
          </p:nvPr>
        </p:nvSpPr>
        <p:spPr>
          <a:xfrm>
            <a:off x="6695384" y="4741951"/>
            <a:ext cx="3389200" cy="658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b="1">
                <a:solidFill>
                  <a:schemeClr val="dk2"/>
                </a:solidFill>
                <a:latin typeface="DM Sans"/>
                <a:ea typeface="DM Sans"/>
                <a:cs typeface="DM Sans"/>
                <a:sym typeface="DM Sans"/>
              </a:defRPr>
            </a:lvl1pPr>
            <a:lvl2pPr lvl="1" algn="ctr" rtl="0">
              <a:spcBef>
                <a:spcPts val="0"/>
              </a:spcBef>
              <a:spcAft>
                <a:spcPts val="0"/>
              </a:spcAft>
              <a:buNone/>
              <a:defRPr sz="2400" b="1">
                <a:solidFill>
                  <a:schemeClr val="dk2"/>
                </a:solidFill>
                <a:latin typeface="DM Sans"/>
                <a:ea typeface="DM Sans"/>
                <a:cs typeface="DM Sans"/>
                <a:sym typeface="DM Sans"/>
              </a:defRPr>
            </a:lvl2pPr>
            <a:lvl3pPr lvl="2" algn="ctr" rtl="0">
              <a:spcBef>
                <a:spcPts val="0"/>
              </a:spcBef>
              <a:spcAft>
                <a:spcPts val="0"/>
              </a:spcAft>
              <a:buNone/>
              <a:defRPr sz="2400" b="1">
                <a:solidFill>
                  <a:schemeClr val="dk2"/>
                </a:solidFill>
                <a:latin typeface="DM Sans"/>
                <a:ea typeface="DM Sans"/>
                <a:cs typeface="DM Sans"/>
                <a:sym typeface="DM Sans"/>
              </a:defRPr>
            </a:lvl3pPr>
            <a:lvl4pPr lvl="3" algn="ctr" rtl="0">
              <a:spcBef>
                <a:spcPts val="0"/>
              </a:spcBef>
              <a:spcAft>
                <a:spcPts val="0"/>
              </a:spcAft>
              <a:buNone/>
              <a:defRPr sz="2400" b="1">
                <a:solidFill>
                  <a:schemeClr val="dk2"/>
                </a:solidFill>
                <a:latin typeface="DM Sans"/>
                <a:ea typeface="DM Sans"/>
                <a:cs typeface="DM Sans"/>
                <a:sym typeface="DM Sans"/>
              </a:defRPr>
            </a:lvl4pPr>
            <a:lvl5pPr lvl="4" algn="ctr" rtl="0">
              <a:spcBef>
                <a:spcPts val="0"/>
              </a:spcBef>
              <a:spcAft>
                <a:spcPts val="0"/>
              </a:spcAft>
              <a:buNone/>
              <a:defRPr sz="2400" b="1">
                <a:solidFill>
                  <a:schemeClr val="dk2"/>
                </a:solidFill>
                <a:latin typeface="DM Sans"/>
                <a:ea typeface="DM Sans"/>
                <a:cs typeface="DM Sans"/>
                <a:sym typeface="DM Sans"/>
              </a:defRPr>
            </a:lvl5pPr>
            <a:lvl6pPr lvl="5" algn="ctr" rtl="0">
              <a:spcBef>
                <a:spcPts val="0"/>
              </a:spcBef>
              <a:spcAft>
                <a:spcPts val="0"/>
              </a:spcAft>
              <a:buNone/>
              <a:defRPr sz="2400" b="1">
                <a:solidFill>
                  <a:schemeClr val="dk2"/>
                </a:solidFill>
                <a:latin typeface="DM Sans"/>
                <a:ea typeface="DM Sans"/>
                <a:cs typeface="DM Sans"/>
                <a:sym typeface="DM Sans"/>
              </a:defRPr>
            </a:lvl6pPr>
            <a:lvl7pPr lvl="6" algn="ctr" rtl="0">
              <a:spcBef>
                <a:spcPts val="0"/>
              </a:spcBef>
              <a:spcAft>
                <a:spcPts val="0"/>
              </a:spcAft>
              <a:buNone/>
              <a:defRPr sz="2400" b="1">
                <a:solidFill>
                  <a:schemeClr val="dk2"/>
                </a:solidFill>
                <a:latin typeface="DM Sans"/>
                <a:ea typeface="DM Sans"/>
                <a:cs typeface="DM Sans"/>
                <a:sym typeface="DM Sans"/>
              </a:defRPr>
            </a:lvl7pPr>
            <a:lvl8pPr lvl="7" algn="ctr" rtl="0">
              <a:spcBef>
                <a:spcPts val="0"/>
              </a:spcBef>
              <a:spcAft>
                <a:spcPts val="0"/>
              </a:spcAft>
              <a:buNone/>
              <a:defRPr sz="2400" b="1">
                <a:solidFill>
                  <a:schemeClr val="dk2"/>
                </a:solidFill>
                <a:latin typeface="DM Sans"/>
                <a:ea typeface="DM Sans"/>
                <a:cs typeface="DM Sans"/>
                <a:sym typeface="DM Sans"/>
              </a:defRPr>
            </a:lvl8pPr>
            <a:lvl9pPr lvl="8" algn="ctr"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261" name="Google Shape;261;p25"/>
          <p:cNvSpPr txBox="1">
            <a:spLocks noGrp="1"/>
          </p:cNvSpPr>
          <p:nvPr>
            <p:ph type="subTitle" idx="4"/>
          </p:nvPr>
        </p:nvSpPr>
        <p:spPr>
          <a:xfrm>
            <a:off x="6695384" y="5265847"/>
            <a:ext cx="3389200" cy="90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b="1"/>
            </a:lvl2pPr>
            <a:lvl3pPr lvl="2" algn="ctr" rtl="0">
              <a:spcBef>
                <a:spcPts val="0"/>
              </a:spcBef>
              <a:spcAft>
                <a:spcPts val="0"/>
              </a:spcAft>
              <a:buNone/>
              <a:defRPr sz="2133" b="1"/>
            </a:lvl3pPr>
            <a:lvl4pPr lvl="3" algn="ctr" rtl="0">
              <a:spcBef>
                <a:spcPts val="0"/>
              </a:spcBef>
              <a:spcAft>
                <a:spcPts val="0"/>
              </a:spcAft>
              <a:buNone/>
              <a:defRPr sz="2133" b="1"/>
            </a:lvl4pPr>
            <a:lvl5pPr lvl="4" algn="ctr" rtl="0">
              <a:spcBef>
                <a:spcPts val="0"/>
              </a:spcBef>
              <a:spcAft>
                <a:spcPts val="0"/>
              </a:spcAft>
              <a:buNone/>
              <a:defRPr sz="2133" b="1"/>
            </a:lvl5pPr>
            <a:lvl6pPr lvl="5" algn="ctr" rtl="0">
              <a:spcBef>
                <a:spcPts val="0"/>
              </a:spcBef>
              <a:spcAft>
                <a:spcPts val="0"/>
              </a:spcAft>
              <a:buNone/>
              <a:defRPr sz="2133" b="1"/>
            </a:lvl6pPr>
            <a:lvl7pPr lvl="6" algn="ctr" rtl="0">
              <a:spcBef>
                <a:spcPts val="0"/>
              </a:spcBef>
              <a:spcAft>
                <a:spcPts val="0"/>
              </a:spcAft>
              <a:buNone/>
              <a:defRPr sz="2133" b="1"/>
            </a:lvl7pPr>
            <a:lvl8pPr lvl="7" algn="ctr" rtl="0">
              <a:spcBef>
                <a:spcPts val="0"/>
              </a:spcBef>
              <a:spcAft>
                <a:spcPts val="0"/>
              </a:spcAft>
              <a:buNone/>
              <a:defRPr sz="2133" b="1"/>
            </a:lvl8pPr>
            <a:lvl9pPr lvl="8" algn="ctr" rtl="0">
              <a:spcBef>
                <a:spcPts val="0"/>
              </a:spcBef>
              <a:spcAft>
                <a:spcPts val="0"/>
              </a:spcAft>
              <a:buNone/>
              <a:defRPr sz="2133" b="1"/>
            </a:lvl9pPr>
          </a:lstStyle>
          <a:p>
            <a:endParaRPr/>
          </a:p>
        </p:txBody>
      </p:sp>
      <p:sp>
        <p:nvSpPr>
          <p:cNvPr id="262" name="Google Shape;262;p25"/>
          <p:cNvSpPr txBox="1">
            <a:spLocks noGrp="1"/>
          </p:cNvSpPr>
          <p:nvPr>
            <p:ph type="title"/>
          </p:nvPr>
        </p:nvSpPr>
        <p:spPr>
          <a:xfrm>
            <a:off x="960400" y="603100"/>
            <a:ext cx="1027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3" name="Google Shape;263;p25"/>
          <p:cNvSpPr/>
          <p:nvPr/>
        </p:nvSpPr>
        <p:spPr>
          <a:xfrm>
            <a:off x="-328427" y="-415433"/>
            <a:ext cx="861600" cy="86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25"/>
          <p:cNvSpPr/>
          <p:nvPr/>
        </p:nvSpPr>
        <p:spPr>
          <a:xfrm>
            <a:off x="-26393" y="-415433"/>
            <a:ext cx="861600" cy="861600"/>
          </a:xfrm>
          <a:prstGeom prst="ellips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25"/>
          <p:cNvSpPr/>
          <p:nvPr/>
        </p:nvSpPr>
        <p:spPr>
          <a:xfrm>
            <a:off x="630707" y="-4154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25"/>
          <p:cNvSpPr/>
          <p:nvPr/>
        </p:nvSpPr>
        <p:spPr>
          <a:xfrm>
            <a:off x="912940" y="-4154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25"/>
          <p:cNvSpPr/>
          <p:nvPr/>
        </p:nvSpPr>
        <p:spPr>
          <a:xfrm>
            <a:off x="1138740" y="-4154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25"/>
          <p:cNvSpPr/>
          <p:nvPr/>
        </p:nvSpPr>
        <p:spPr>
          <a:xfrm>
            <a:off x="1369207" y="-4154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25"/>
          <p:cNvSpPr/>
          <p:nvPr/>
        </p:nvSpPr>
        <p:spPr>
          <a:xfrm>
            <a:off x="1822640" y="-4154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25"/>
          <p:cNvSpPr/>
          <p:nvPr/>
        </p:nvSpPr>
        <p:spPr>
          <a:xfrm>
            <a:off x="2191673" y="-4154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25"/>
          <p:cNvSpPr/>
          <p:nvPr/>
        </p:nvSpPr>
        <p:spPr>
          <a:xfrm>
            <a:off x="10984056" y="6433133"/>
            <a:ext cx="861600" cy="861600"/>
          </a:xfrm>
          <a:prstGeom prst="ellipse">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25"/>
          <p:cNvSpPr/>
          <p:nvPr/>
        </p:nvSpPr>
        <p:spPr>
          <a:xfrm>
            <a:off x="10626556" y="6433133"/>
            <a:ext cx="861600" cy="861600"/>
          </a:xfrm>
          <a:prstGeom prst="ellips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25"/>
          <p:cNvSpPr/>
          <p:nvPr/>
        </p:nvSpPr>
        <p:spPr>
          <a:xfrm>
            <a:off x="10372556" y="64331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25"/>
          <p:cNvSpPr/>
          <p:nvPr/>
        </p:nvSpPr>
        <p:spPr>
          <a:xfrm>
            <a:off x="9651956" y="6433133"/>
            <a:ext cx="861600" cy="861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36003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75"/>
        <p:cNvGrpSpPr/>
        <p:nvPr/>
      </p:nvGrpSpPr>
      <p:grpSpPr>
        <a:xfrm>
          <a:off x="0" y="0"/>
          <a:ext cx="0" cy="0"/>
          <a:chOff x="0" y="0"/>
          <a:chExt cx="0" cy="0"/>
        </a:xfrm>
      </p:grpSpPr>
      <p:sp>
        <p:nvSpPr>
          <p:cNvPr id="276" name="Google Shape;276;p26"/>
          <p:cNvSpPr txBox="1">
            <a:spLocks noGrp="1"/>
          </p:cNvSpPr>
          <p:nvPr>
            <p:ph type="title" hasCustomPrompt="1"/>
          </p:nvPr>
        </p:nvSpPr>
        <p:spPr>
          <a:xfrm>
            <a:off x="6878951" y="3918933"/>
            <a:ext cx="36364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77" name="Google Shape;277;p26"/>
          <p:cNvSpPr txBox="1">
            <a:spLocks noGrp="1"/>
          </p:cNvSpPr>
          <p:nvPr>
            <p:ph type="subTitle" idx="1"/>
          </p:nvPr>
        </p:nvSpPr>
        <p:spPr>
          <a:xfrm>
            <a:off x="6878951" y="4414933"/>
            <a:ext cx="36364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78" name="Google Shape;278;p26"/>
          <p:cNvSpPr txBox="1">
            <a:spLocks noGrp="1"/>
          </p:cNvSpPr>
          <p:nvPr>
            <p:ph type="title" idx="2" hasCustomPrompt="1"/>
          </p:nvPr>
        </p:nvSpPr>
        <p:spPr>
          <a:xfrm>
            <a:off x="4277800" y="1556667"/>
            <a:ext cx="36364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79" name="Google Shape;279;p26"/>
          <p:cNvSpPr txBox="1">
            <a:spLocks noGrp="1"/>
          </p:cNvSpPr>
          <p:nvPr>
            <p:ph type="subTitle" idx="3"/>
          </p:nvPr>
        </p:nvSpPr>
        <p:spPr>
          <a:xfrm>
            <a:off x="4275000" y="2052667"/>
            <a:ext cx="36364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80" name="Google Shape;280;p26"/>
          <p:cNvSpPr txBox="1">
            <a:spLocks noGrp="1"/>
          </p:cNvSpPr>
          <p:nvPr>
            <p:ph type="title" idx="4" hasCustomPrompt="1"/>
          </p:nvPr>
        </p:nvSpPr>
        <p:spPr>
          <a:xfrm>
            <a:off x="1676651" y="4021900"/>
            <a:ext cx="3636400" cy="59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81" name="Google Shape;281;p26"/>
          <p:cNvSpPr txBox="1">
            <a:spLocks noGrp="1"/>
          </p:cNvSpPr>
          <p:nvPr>
            <p:ph type="subTitle" idx="5"/>
          </p:nvPr>
        </p:nvSpPr>
        <p:spPr>
          <a:xfrm>
            <a:off x="1676651" y="4517900"/>
            <a:ext cx="3636400" cy="9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282" name="Google Shape;282;p26"/>
          <p:cNvSpPr/>
          <p:nvPr/>
        </p:nvSpPr>
        <p:spPr>
          <a:xfrm flipH="1">
            <a:off x="10934865" y="2663967"/>
            <a:ext cx="1905600" cy="1903600"/>
          </a:xfrm>
          <a:prstGeom prst="ellipse">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26"/>
          <p:cNvSpPr/>
          <p:nvPr/>
        </p:nvSpPr>
        <p:spPr>
          <a:xfrm flipH="1">
            <a:off x="-880901" y="2154267"/>
            <a:ext cx="1905600" cy="19036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26"/>
          <p:cNvSpPr/>
          <p:nvPr/>
        </p:nvSpPr>
        <p:spPr>
          <a:xfrm flipH="1">
            <a:off x="-880901" y="3668933"/>
            <a:ext cx="1905600" cy="1903600"/>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26"/>
          <p:cNvSpPr/>
          <p:nvPr/>
        </p:nvSpPr>
        <p:spPr>
          <a:xfrm flipH="1">
            <a:off x="10934865" y="1251167"/>
            <a:ext cx="1905600" cy="1903600"/>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486858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86"/>
        <p:cNvGrpSpPr/>
        <p:nvPr/>
      </p:nvGrpSpPr>
      <p:grpSpPr>
        <a:xfrm>
          <a:off x="0" y="0"/>
          <a:ext cx="0" cy="0"/>
          <a:chOff x="0" y="0"/>
          <a:chExt cx="0" cy="0"/>
        </a:xfrm>
      </p:grpSpPr>
      <p:sp>
        <p:nvSpPr>
          <p:cNvPr id="287" name="Google Shape;287;p27"/>
          <p:cNvSpPr txBox="1">
            <a:spLocks noGrp="1"/>
          </p:cNvSpPr>
          <p:nvPr>
            <p:ph type="title"/>
          </p:nvPr>
        </p:nvSpPr>
        <p:spPr>
          <a:xfrm>
            <a:off x="960400" y="603100"/>
            <a:ext cx="102712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8" name="Google Shape;288;p27"/>
          <p:cNvSpPr/>
          <p:nvPr/>
        </p:nvSpPr>
        <p:spPr>
          <a:xfrm flipH="1">
            <a:off x="9935583" y="796400"/>
            <a:ext cx="517200" cy="516800"/>
          </a:xfrm>
          <a:prstGeom prst="ellipse">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27"/>
          <p:cNvSpPr/>
          <p:nvPr/>
        </p:nvSpPr>
        <p:spPr>
          <a:xfrm flipH="1">
            <a:off x="11532065" y="796400"/>
            <a:ext cx="517200" cy="516800"/>
          </a:xfrm>
          <a:prstGeom prst="ellips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0" name="Google Shape;290;p27"/>
          <p:cNvSpPr/>
          <p:nvPr/>
        </p:nvSpPr>
        <p:spPr>
          <a:xfrm flipH="1">
            <a:off x="11396717" y="796400"/>
            <a:ext cx="517200" cy="516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27"/>
          <p:cNvSpPr/>
          <p:nvPr/>
        </p:nvSpPr>
        <p:spPr>
          <a:xfrm flipH="1">
            <a:off x="11014855" y="796400"/>
            <a:ext cx="517200" cy="516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27"/>
          <p:cNvSpPr/>
          <p:nvPr/>
        </p:nvSpPr>
        <p:spPr>
          <a:xfrm flipH="1">
            <a:off x="10718836" y="796400"/>
            <a:ext cx="517200" cy="516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3" name="Google Shape;293;p27"/>
          <p:cNvSpPr/>
          <p:nvPr/>
        </p:nvSpPr>
        <p:spPr>
          <a:xfrm flipH="1">
            <a:off x="10305319" y="796400"/>
            <a:ext cx="517200" cy="516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4" name="Google Shape;294;p27"/>
          <p:cNvSpPr/>
          <p:nvPr/>
        </p:nvSpPr>
        <p:spPr>
          <a:xfrm flipH="1">
            <a:off x="94836" y="796400"/>
            <a:ext cx="517200" cy="516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27"/>
          <p:cNvSpPr/>
          <p:nvPr/>
        </p:nvSpPr>
        <p:spPr>
          <a:xfrm flipH="1">
            <a:off x="-254631" y="796400"/>
            <a:ext cx="517200" cy="516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52374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6"/>
        <p:cNvGrpSpPr/>
        <p:nvPr/>
      </p:nvGrpSpPr>
      <p:grpSpPr>
        <a:xfrm>
          <a:off x="0" y="0"/>
          <a:ext cx="0" cy="0"/>
          <a:chOff x="0" y="0"/>
          <a:chExt cx="0" cy="0"/>
        </a:xfrm>
      </p:grpSpPr>
      <p:sp>
        <p:nvSpPr>
          <p:cNvPr id="297" name="Google Shape;297;p28"/>
          <p:cNvSpPr txBox="1">
            <a:spLocks noGrp="1"/>
          </p:cNvSpPr>
          <p:nvPr>
            <p:ph type="title"/>
          </p:nvPr>
        </p:nvSpPr>
        <p:spPr>
          <a:xfrm>
            <a:off x="951200" y="719433"/>
            <a:ext cx="5713200" cy="1272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6667"/>
            </a:lvl1pPr>
            <a:lvl2pPr lvl="1" rtl="0">
              <a:spcBef>
                <a:spcPts val="0"/>
              </a:spcBef>
              <a:spcAft>
                <a:spcPts val="0"/>
              </a:spcAft>
              <a:buNone/>
              <a:defRPr sz="6667"/>
            </a:lvl2pPr>
            <a:lvl3pPr lvl="2" rtl="0">
              <a:spcBef>
                <a:spcPts val="0"/>
              </a:spcBef>
              <a:spcAft>
                <a:spcPts val="0"/>
              </a:spcAft>
              <a:buNone/>
              <a:defRPr sz="6667"/>
            </a:lvl3pPr>
            <a:lvl4pPr lvl="3" rtl="0">
              <a:spcBef>
                <a:spcPts val="0"/>
              </a:spcBef>
              <a:spcAft>
                <a:spcPts val="0"/>
              </a:spcAft>
              <a:buNone/>
              <a:defRPr sz="6667"/>
            </a:lvl4pPr>
            <a:lvl5pPr lvl="4" rtl="0">
              <a:spcBef>
                <a:spcPts val="0"/>
              </a:spcBef>
              <a:spcAft>
                <a:spcPts val="0"/>
              </a:spcAft>
              <a:buNone/>
              <a:defRPr sz="6667"/>
            </a:lvl5pPr>
            <a:lvl6pPr lvl="5" rtl="0">
              <a:spcBef>
                <a:spcPts val="0"/>
              </a:spcBef>
              <a:spcAft>
                <a:spcPts val="0"/>
              </a:spcAft>
              <a:buNone/>
              <a:defRPr sz="6667"/>
            </a:lvl6pPr>
            <a:lvl7pPr lvl="6" rtl="0">
              <a:spcBef>
                <a:spcPts val="0"/>
              </a:spcBef>
              <a:spcAft>
                <a:spcPts val="0"/>
              </a:spcAft>
              <a:buNone/>
              <a:defRPr sz="6667"/>
            </a:lvl7pPr>
            <a:lvl8pPr lvl="7" rtl="0">
              <a:spcBef>
                <a:spcPts val="0"/>
              </a:spcBef>
              <a:spcAft>
                <a:spcPts val="0"/>
              </a:spcAft>
              <a:buNone/>
              <a:defRPr sz="6667"/>
            </a:lvl8pPr>
            <a:lvl9pPr lvl="8" rtl="0">
              <a:spcBef>
                <a:spcPts val="0"/>
              </a:spcBef>
              <a:spcAft>
                <a:spcPts val="0"/>
              </a:spcAft>
              <a:buNone/>
              <a:defRPr sz="6667"/>
            </a:lvl9pPr>
          </a:lstStyle>
          <a:p>
            <a:endParaRPr/>
          </a:p>
        </p:txBody>
      </p:sp>
      <p:sp>
        <p:nvSpPr>
          <p:cNvPr id="298" name="Google Shape;298;p28"/>
          <p:cNvSpPr txBox="1">
            <a:spLocks noGrp="1"/>
          </p:cNvSpPr>
          <p:nvPr>
            <p:ph type="subTitle" idx="1"/>
          </p:nvPr>
        </p:nvSpPr>
        <p:spPr>
          <a:xfrm>
            <a:off x="951200" y="1777167"/>
            <a:ext cx="4436800" cy="902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latin typeface="DM Sans"/>
                <a:ea typeface="DM Sans"/>
                <a:cs typeface="DM Sans"/>
                <a:sym typeface="DM Sans"/>
              </a:defRPr>
            </a:lvl1pPr>
            <a:lvl2pPr lvl="1" rtl="0">
              <a:spcBef>
                <a:spcPts val="0"/>
              </a:spcBef>
              <a:spcAft>
                <a:spcPts val="0"/>
              </a:spcAft>
              <a:buNone/>
              <a:defRPr sz="2400" b="1">
                <a:latin typeface="DM Sans"/>
                <a:ea typeface="DM Sans"/>
                <a:cs typeface="DM Sans"/>
                <a:sym typeface="DM Sans"/>
              </a:defRPr>
            </a:lvl2pPr>
            <a:lvl3pPr lvl="2" rtl="0">
              <a:spcBef>
                <a:spcPts val="0"/>
              </a:spcBef>
              <a:spcAft>
                <a:spcPts val="0"/>
              </a:spcAft>
              <a:buNone/>
              <a:defRPr sz="2400" b="1">
                <a:latin typeface="DM Sans"/>
                <a:ea typeface="DM Sans"/>
                <a:cs typeface="DM Sans"/>
                <a:sym typeface="DM Sans"/>
              </a:defRPr>
            </a:lvl3pPr>
            <a:lvl4pPr lvl="3" rtl="0">
              <a:spcBef>
                <a:spcPts val="0"/>
              </a:spcBef>
              <a:spcAft>
                <a:spcPts val="0"/>
              </a:spcAft>
              <a:buNone/>
              <a:defRPr sz="2400" b="1">
                <a:latin typeface="DM Sans"/>
                <a:ea typeface="DM Sans"/>
                <a:cs typeface="DM Sans"/>
                <a:sym typeface="DM Sans"/>
              </a:defRPr>
            </a:lvl4pPr>
            <a:lvl5pPr lvl="4" rtl="0">
              <a:spcBef>
                <a:spcPts val="0"/>
              </a:spcBef>
              <a:spcAft>
                <a:spcPts val="0"/>
              </a:spcAft>
              <a:buNone/>
              <a:defRPr sz="2400" b="1">
                <a:latin typeface="DM Sans"/>
                <a:ea typeface="DM Sans"/>
                <a:cs typeface="DM Sans"/>
                <a:sym typeface="DM Sans"/>
              </a:defRPr>
            </a:lvl5pPr>
            <a:lvl6pPr lvl="5" rtl="0">
              <a:spcBef>
                <a:spcPts val="0"/>
              </a:spcBef>
              <a:spcAft>
                <a:spcPts val="0"/>
              </a:spcAft>
              <a:buNone/>
              <a:defRPr sz="2400" b="1">
                <a:latin typeface="DM Sans"/>
                <a:ea typeface="DM Sans"/>
                <a:cs typeface="DM Sans"/>
                <a:sym typeface="DM Sans"/>
              </a:defRPr>
            </a:lvl6pPr>
            <a:lvl7pPr lvl="6" rtl="0">
              <a:spcBef>
                <a:spcPts val="0"/>
              </a:spcBef>
              <a:spcAft>
                <a:spcPts val="0"/>
              </a:spcAft>
              <a:buNone/>
              <a:defRPr sz="2400" b="1">
                <a:latin typeface="DM Sans"/>
                <a:ea typeface="DM Sans"/>
                <a:cs typeface="DM Sans"/>
                <a:sym typeface="DM Sans"/>
              </a:defRPr>
            </a:lvl7pPr>
            <a:lvl8pPr lvl="7" rtl="0">
              <a:spcBef>
                <a:spcPts val="0"/>
              </a:spcBef>
              <a:spcAft>
                <a:spcPts val="0"/>
              </a:spcAft>
              <a:buNone/>
              <a:defRPr sz="2400" b="1">
                <a:latin typeface="DM Sans"/>
                <a:ea typeface="DM Sans"/>
                <a:cs typeface="DM Sans"/>
                <a:sym typeface="DM Sans"/>
              </a:defRPr>
            </a:lvl8pPr>
            <a:lvl9pPr lvl="8" rtl="0">
              <a:spcBef>
                <a:spcPts val="0"/>
              </a:spcBef>
              <a:spcAft>
                <a:spcPts val="0"/>
              </a:spcAft>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2"/>
          </p:nvPr>
        </p:nvSpPr>
        <p:spPr>
          <a:xfrm>
            <a:off x="951200" y="2558200"/>
            <a:ext cx="4436800" cy="1108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b="1"/>
            </a:lvl2pPr>
            <a:lvl3pPr lvl="2" rtl="0">
              <a:spcBef>
                <a:spcPts val="0"/>
              </a:spcBef>
              <a:spcAft>
                <a:spcPts val="0"/>
              </a:spcAft>
              <a:buNone/>
              <a:defRPr b="1"/>
            </a:lvl3pPr>
            <a:lvl4pPr lvl="3" rtl="0">
              <a:spcBef>
                <a:spcPts val="0"/>
              </a:spcBef>
              <a:spcAft>
                <a:spcPts val="0"/>
              </a:spcAft>
              <a:buNone/>
              <a:defRPr b="1"/>
            </a:lvl4pPr>
            <a:lvl5pPr lvl="4" rtl="0">
              <a:spcBef>
                <a:spcPts val="0"/>
              </a:spcBef>
              <a:spcAft>
                <a:spcPts val="0"/>
              </a:spcAft>
              <a:buNone/>
              <a:defRPr b="1"/>
            </a:lvl5pPr>
            <a:lvl6pPr lvl="5" rtl="0">
              <a:spcBef>
                <a:spcPts val="0"/>
              </a:spcBef>
              <a:spcAft>
                <a:spcPts val="0"/>
              </a:spcAft>
              <a:buNone/>
              <a:defRPr b="1"/>
            </a:lvl6pPr>
            <a:lvl7pPr lvl="6" rtl="0">
              <a:spcBef>
                <a:spcPts val="0"/>
              </a:spcBef>
              <a:spcAft>
                <a:spcPts val="0"/>
              </a:spcAft>
              <a:buNone/>
              <a:defRPr b="1"/>
            </a:lvl7pPr>
            <a:lvl8pPr lvl="7" rtl="0">
              <a:spcBef>
                <a:spcPts val="0"/>
              </a:spcBef>
              <a:spcAft>
                <a:spcPts val="0"/>
              </a:spcAft>
              <a:buNone/>
              <a:defRPr b="1"/>
            </a:lvl8pPr>
            <a:lvl9pPr lvl="8" rtl="0">
              <a:spcBef>
                <a:spcPts val="0"/>
              </a:spcBef>
              <a:spcAft>
                <a:spcPts val="0"/>
              </a:spcAft>
              <a:buNone/>
              <a:defRPr b="1"/>
            </a:lvl9pPr>
          </a:lstStyle>
          <a:p>
            <a:endParaRPr/>
          </a:p>
        </p:txBody>
      </p:sp>
      <p:sp>
        <p:nvSpPr>
          <p:cNvPr id="300" name="Google Shape;300;p28"/>
          <p:cNvSpPr txBox="1"/>
          <p:nvPr/>
        </p:nvSpPr>
        <p:spPr>
          <a:xfrm>
            <a:off x="951200" y="4534567"/>
            <a:ext cx="4919200" cy="1036141"/>
          </a:xfrm>
          <a:prstGeom prst="rect">
            <a:avLst/>
          </a:prstGeom>
          <a:noFill/>
          <a:ln>
            <a:noFill/>
          </a:ln>
        </p:spPr>
        <p:txBody>
          <a:bodyPr spcFirstLastPara="1" wrap="square" lIns="121900" tIns="121900" rIns="121900" bIns="121900" anchor="t" anchorCtr="0">
            <a:spAutoFit/>
          </a:bodyPr>
          <a:lstStyle/>
          <a:p>
            <a:pPr marL="0" lvl="0" indent="0" algn="l" rtl="0">
              <a:spcBef>
                <a:spcPts val="400"/>
              </a:spcBef>
              <a:spcAft>
                <a:spcPts val="0"/>
              </a:spcAft>
              <a:buNone/>
            </a:pPr>
            <a:r>
              <a:rPr lang="en" sz="1600">
                <a:solidFill>
                  <a:schemeClr val="dk2"/>
                </a:solidFill>
                <a:latin typeface="IBM Plex Sans"/>
                <a:ea typeface="IBM Plex Sans"/>
                <a:cs typeface="IBM Plex Sans"/>
                <a:sym typeface="IBM Plex Sans"/>
              </a:rPr>
              <a:t>CREDITS: This presentation template was created by </a:t>
            </a:r>
            <a:r>
              <a:rPr lang="en" sz="1600" b="1">
                <a:solidFill>
                  <a:schemeClr val="dk2"/>
                </a:solidFill>
                <a:uFill>
                  <a:noFill/>
                </a:uFill>
                <a:latin typeface="IBM Plex Sans"/>
                <a:ea typeface="IBM Plex Sans"/>
                <a:cs typeface="IBM Plex Sans"/>
                <a:sym typeface="IBM Plex Sans"/>
                <a:hlinkClick r:id="rId2">
                  <a:extLst>
                    <a:ext uri="{A12FA001-AC4F-418D-AE19-62706E023703}">
                      <ahyp:hlinkClr xmlns:ahyp="http://schemas.microsoft.com/office/drawing/2018/hyperlinkcolor" val="tx"/>
                    </a:ext>
                  </a:extLst>
                </a:hlinkClick>
              </a:rPr>
              <a:t>Slidesgo</a:t>
            </a:r>
            <a:r>
              <a:rPr lang="en" sz="1600">
                <a:solidFill>
                  <a:schemeClr val="dk2"/>
                </a:solidFill>
                <a:latin typeface="IBM Plex Sans"/>
                <a:ea typeface="IBM Plex Sans"/>
                <a:cs typeface="IBM Plex Sans"/>
                <a:sym typeface="IBM Plex Sans"/>
              </a:rPr>
              <a:t>, including icons by </a:t>
            </a:r>
            <a:r>
              <a:rPr lang="en" sz="1600" b="1">
                <a:solidFill>
                  <a:schemeClr val="dk2"/>
                </a:solidFill>
                <a:uFill>
                  <a:noFill/>
                </a:uFill>
                <a:latin typeface="IBM Plex Sans"/>
                <a:ea typeface="IBM Plex Sans"/>
                <a:cs typeface="IBM Plex Sans"/>
                <a:sym typeface="IBM Plex Sans"/>
                <a:hlinkClick r:id="rId3">
                  <a:extLst>
                    <a:ext uri="{A12FA001-AC4F-418D-AE19-62706E023703}">
                      <ahyp:hlinkClr xmlns:ahyp="http://schemas.microsoft.com/office/drawing/2018/hyperlinkcolor" val="tx"/>
                    </a:ext>
                  </a:extLst>
                </a:hlinkClick>
              </a:rPr>
              <a:t>Flaticon</a:t>
            </a:r>
            <a:r>
              <a:rPr lang="en" sz="1600">
                <a:solidFill>
                  <a:schemeClr val="dk2"/>
                </a:solidFill>
                <a:latin typeface="IBM Plex Sans"/>
                <a:ea typeface="IBM Plex Sans"/>
                <a:cs typeface="IBM Plex Sans"/>
                <a:sym typeface="IBM Plex Sans"/>
              </a:rPr>
              <a:t>, and infographics &amp; images by </a:t>
            </a:r>
            <a:r>
              <a:rPr lang="en" sz="1600" b="1">
                <a:solidFill>
                  <a:schemeClr val="dk2"/>
                </a:solidFill>
                <a:uFill>
                  <a:noFill/>
                </a:uFill>
                <a:latin typeface="IBM Plex Sans"/>
                <a:ea typeface="IBM Plex Sans"/>
                <a:cs typeface="IBM Plex Sans"/>
                <a:sym typeface="IBM Plex Sans"/>
                <a:hlinkClick r:id="rId4">
                  <a:extLst>
                    <a:ext uri="{A12FA001-AC4F-418D-AE19-62706E023703}">
                      <ahyp:hlinkClr xmlns:ahyp="http://schemas.microsoft.com/office/drawing/2018/hyperlinkcolor" val="tx"/>
                    </a:ext>
                  </a:extLst>
                </a:hlinkClick>
              </a:rPr>
              <a:t>Freepik</a:t>
            </a:r>
            <a:r>
              <a:rPr lang="en" sz="1600" b="1">
                <a:solidFill>
                  <a:schemeClr val="dk2"/>
                </a:solidFill>
                <a:latin typeface="IBM Plex Sans"/>
                <a:ea typeface="IBM Plex Sans"/>
                <a:cs typeface="IBM Plex Sans"/>
                <a:sym typeface="IBM Plex Sans"/>
              </a:rPr>
              <a:t> </a:t>
            </a:r>
            <a:endParaRPr sz="1600" b="1">
              <a:solidFill>
                <a:schemeClr val="dk2"/>
              </a:solidFill>
              <a:latin typeface="IBM Plex Sans"/>
              <a:ea typeface="IBM Plex Sans"/>
              <a:cs typeface="IBM Plex Sans"/>
              <a:sym typeface="IBM Plex Sans"/>
            </a:endParaRPr>
          </a:p>
        </p:txBody>
      </p:sp>
      <p:grpSp>
        <p:nvGrpSpPr>
          <p:cNvPr id="301" name="Google Shape;301;p28"/>
          <p:cNvGrpSpPr/>
          <p:nvPr/>
        </p:nvGrpSpPr>
        <p:grpSpPr>
          <a:xfrm rot="5400000">
            <a:off x="4525006" y="2456017"/>
            <a:ext cx="8026471" cy="1945508"/>
            <a:chOff x="1629217" y="1856225"/>
            <a:chExt cx="4877929" cy="1182344"/>
          </a:xfrm>
        </p:grpSpPr>
        <p:sp>
          <p:nvSpPr>
            <p:cNvPr id="302" name="Google Shape;302;p28"/>
            <p:cNvSpPr/>
            <p:nvPr/>
          </p:nvSpPr>
          <p:spPr>
            <a:xfrm flipH="1">
              <a:off x="5324846" y="1856225"/>
              <a:ext cx="1182300" cy="1182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3" name="Google Shape;303;p28"/>
            <p:cNvGrpSpPr/>
            <p:nvPr/>
          </p:nvGrpSpPr>
          <p:grpSpPr>
            <a:xfrm>
              <a:off x="1629217" y="1856228"/>
              <a:ext cx="2644071" cy="1182341"/>
              <a:chOff x="-842021" y="244576"/>
              <a:chExt cx="4272900" cy="1910700"/>
            </a:xfrm>
          </p:grpSpPr>
          <p:sp>
            <p:nvSpPr>
              <p:cNvPr id="304" name="Google Shape;304;p28"/>
              <p:cNvSpPr/>
              <p:nvPr/>
            </p:nvSpPr>
            <p:spPr>
              <a:xfrm flipH="1">
                <a:off x="-251471"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8"/>
              <p:cNvSpPr/>
              <p:nvPr/>
            </p:nvSpPr>
            <p:spPr>
              <a:xfrm flipH="1">
                <a:off x="339079"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8"/>
              <p:cNvSpPr/>
              <p:nvPr/>
            </p:nvSpPr>
            <p:spPr>
              <a:xfrm flipH="1">
                <a:off x="929629"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8"/>
              <p:cNvSpPr/>
              <p:nvPr/>
            </p:nvSpPr>
            <p:spPr>
              <a:xfrm flipH="1">
                <a:off x="1520179"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8"/>
              <p:cNvSpPr/>
              <p:nvPr/>
            </p:nvSpPr>
            <p:spPr>
              <a:xfrm flipH="1">
                <a:off x="-842021"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9" name="Google Shape;309;p28"/>
            <p:cNvSpPr/>
            <p:nvPr/>
          </p:nvSpPr>
          <p:spPr>
            <a:xfrm flipH="1">
              <a:off x="4548764" y="1856225"/>
              <a:ext cx="1182300" cy="1182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0" name="Google Shape;310;p28"/>
          <p:cNvSpPr/>
          <p:nvPr/>
        </p:nvSpPr>
        <p:spPr>
          <a:xfrm rot="-5400000" flipH="1">
            <a:off x="9719753" y="-330465"/>
            <a:ext cx="1945600" cy="1945600"/>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1" name="Google Shape;311;p28"/>
          <p:cNvGrpSpPr/>
          <p:nvPr/>
        </p:nvGrpSpPr>
        <p:grpSpPr>
          <a:xfrm rot="-5400000">
            <a:off x="8418313" y="3752856"/>
            <a:ext cx="4548519" cy="1945603"/>
            <a:chOff x="-1036043" y="244576"/>
            <a:chExt cx="4466923" cy="1910700"/>
          </a:xfrm>
        </p:grpSpPr>
        <p:sp>
          <p:nvSpPr>
            <p:cNvPr id="312" name="Google Shape;312;p28"/>
            <p:cNvSpPr/>
            <p:nvPr/>
          </p:nvSpPr>
          <p:spPr>
            <a:xfrm flipH="1">
              <a:off x="-251471"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8"/>
            <p:cNvSpPr/>
            <p:nvPr/>
          </p:nvSpPr>
          <p:spPr>
            <a:xfrm flipH="1">
              <a:off x="339079"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28"/>
            <p:cNvSpPr/>
            <p:nvPr/>
          </p:nvSpPr>
          <p:spPr>
            <a:xfrm flipH="1">
              <a:off x="929629" y="244576"/>
              <a:ext cx="1910700" cy="1910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28"/>
            <p:cNvSpPr/>
            <p:nvPr/>
          </p:nvSpPr>
          <p:spPr>
            <a:xfrm flipH="1">
              <a:off x="1520179" y="244576"/>
              <a:ext cx="1910700" cy="191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8"/>
            <p:cNvSpPr/>
            <p:nvPr/>
          </p:nvSpPr>
          <p:spPr>
            <a:xfrm flipH="1">
              <a:off x="-1036043" y="244576"/>
              <a:ext cx="1910700" cy="1910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7" name="Google Shape;317;p28"/>
          <p:cNvSpPr/>
          <p:nvPr/>
        </p:nvSpPr>
        <p:spPr>
          <a:xfrm rot="-5400000" flipH="1">
            <a:off x="9719753" y="946552"/>
            <a:ext cx="1945600" cy="1945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56525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18"/>
        <p:cNvGrpSpPr/>
        <p:nvPr/>
      </p:nvGrpSpPr>
      <p:grpSpPr>
        <a:xfrm>
          <a:off x="0" y="0"/>
          <a:ext cx="0" cy="0"/>
          <a:chOff x="0" y="0"/>
          <a:chExt cx="0" cy="0"/>
        </a:xfrm>
      </p:grpSpPr>
      <p:sp>
        <p:nvSpPr>
          <p:cNvPr id="319" name="Google Shape;319;p29"/>
          <p:cNvSpPr/>
          <p:nvPr/>
        </p:nvSpPr>
        <p:spPr>
          <a:xfrm flipH="1">
            <a:off x="-620927" y="5188336"/>
            <a:ext cx="2250800" cy="22484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0" name="Google Shape;320;p29"/>
          <p:cNvGrpSpPr/>
          <p:nvPr/>
        </p:nvGrpSpPr>
        <p:grpSpPr>
          <a:xfrm>
            <a:off x="5367405" y="5187092"/>
            <a:ext cx="7105087" cy="2250827"/>
            <a:chOff x="3719945" y="-145000"/>
            <a:chExt cx="5603381" cy="1775100"/>
          </a:xfrm>
        </p:grpSpPr>
        <p:sp>
          <p:nvSpPr>
            <p:cNvPr id="321" name="Google Shape;321;p29"/>
            <p:cNvSpPr/>
            <p:nvPr/>
          </p:nvSpPr>
          <p:spPr>
            <a:xfrm flipH="1">
              <a:off x="7548225" y="-145000"/>
              <a:ext cx="1775100" cy="1775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29"/>
            <p:cNvSpPr/>
            <p:nvPr/>
          </p:nvSpPr>
          <p:spPr>
            <a:xfrm flipH="1">
              <a:off x="6660626" y="-144025"/>
              <a:ext cx="1775100" cy="177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29"/>
            <p:cNvSpPr/>
            <p:nvPr/>
          </p:nvSpPr>
          <p:spPr>
            <a:xfrm flipH="1">
              <a:off x="5339402" y="-144025"/>
              <a:ext cx="1775100" cy="177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29"/>
            <p:cNvSpPr/>
            <p:nvPr/>
          </p:nvSpPr>
          <p:spPr>
            <a:xfrm flipH="1">
              <a:off x="3719945" y="-144025"/>
              <a:ext cx="1775100" cy="1773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58990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325"/>
        <p:cNvGrpSpPr/>
        <p:nvPr/>
      </p:nvGrpSpPr>
      <p:grpSpPr>
        <a:xfrm>
          <a:off x="0" y="0"/>
          <a:ext cx="0" cy="0"/>
          <a:chOff x="0" y="0"/>
          <a:chExt cx="0" cy="0"/>
        </a:xfrm>
      </p:grpSpPr>
      <p:grpSp>
        <p:nvGrpSpPr>
          <p:cNvPr id="326" name="Google Shape;326;p30"/>
          <p:cNvGrpSpPr/>
          <p:nvPr/>
        </p:nvGrpSpPr>
        <p:grpSpPr>
          <a:xfrm>
            <a:off x="-356405" y="6299128"/>
            <a:ext cx="3002888" cy="870400"/>
            <a:chOff x="-267304" y="4724346"/>
            <a:chExt cx="2252166" cy="652800"/>
          </a:xfrm>
        </p:grpSpPr>
        <p:sp>
          <p:nvSpPr>
            <p:cNvPr id="327" name="Google Shape;327;p30"/>
            <p:cNvSpPr/>
            <p:nvPr/>
          </p:nvSpPr>
          <p:spPr>
            <a:xfrm>
              <a:off x="1331462" y="4724346"/>
              <a:ext cx="653400" cy="65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30"/>
            <p:cNvSpPr/>
            <p:nvPr/>
          </p:nvSpPr>
          <p:spPr>
            <a:xfrm>
              <a:off x="-267304" y="4724346"/>
              <a:ext cx="653400" cy="652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30"/>
            <p:cNvSpPr/>
            <p:nvPr/>
          </p:nvSpPr>
          <p:spPr>
            <a:xfrm>
              <a:off x="194680" y="4724346"/>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30"/>
          <p:cNvGrpSpPr/>
          <p:nvPr/>
        </p:nvGrpSpPr>
        <p:grpSpPr>
          <a:xfrm>
            <a:off x="6744131" y="-446483"/>
            <a:ext cx="5282552" cy="871200"/>
            <a:chOff x="5058098" y="-334862"/>
            <a:chExt cx="3961914" cy="653400"/>
          </a:xfrm>
        </p:grpSpPr>
        <p:sp>
          <p:nvSpPr>
            <p:cNvPr id="331" name="Google Shape;331;p30"/>
            <p:cNvSpPr/>
            <p:nvPr/>
          </p:nvSpPr>
          <p:spPr>
            <a:xfrm flipH="1">
              <a:off x="6533448" y="-334504"/>
              <a:ext cx="653400" cy="65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30"/>
            <p:cNvSpPr/>
            <p:nvPr/>
          </p:nvSpPr>
          <p:spPr>
            <a:xfrm flipH="1">
              <a:off x="8366612" y="-334862"/>
              <a:ext cx="653400" cy="6534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30"/>
            <p:cNvSpPr/>
            <p:nvPr/>
          </p:nvSpPr>
          <p:spPr>
            <a:xfrm flipH="1">
              <a:off x="8039935"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30"/>
            <p:cNvSpPr/>
            <p:nvPr/>
          </p:nvSpPr>
          <p:spPr>
            <a:xfrm flipH="1">
              <a:off x="7553664"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30"/>
            <p:cNvSpPr/>
            <p:nvPr/>
          </p:nvSpPr>
          <p:spPr>
            <a:xfrm flipH="1">
              <a:off x="6957630"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30"/>
            <p:cNvSpPr/>
            <p:nvPr/>
          </p:nvSpPr>
          <p:spPr>
            <a:xfrm flipH="1">
              <a:off x="5058098" y="-334554"/>
              <a:ext cx="653400" cy="6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2447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2422035" y="1944433"/>
            <a:ext cx="3941200" cy="560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26" name="Google Shape;26;p5"/>
          <p:cNvSpPr txBox="1">
            <a:spLocks noGrp="1"/>
          </p:cNvSpPr>
          <p:nvPr>
            <p:ph type="subTitle" idx="2"/>
          </p:nvPr>
        </p:nvSpPr>
        <p:spPr>
          <a:xfrm>
            <a:off x="2425367" y="2379567"/>
            <a:ext cx="3938000" cy="126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27" name="Google Shape;27;p5"/>
          <p:cNvSpPr txBox="1">
            <a:spLocks noGrp="1"/>
          </p:cNvSpPr>
          <p:nvPr>
            <p:ph type="subTitle" idx="3"/>
          </p:nvPr>
        </p:nvSpPr>
        <p:spPr>
          <a:xfrm>
            <a:off x="7539183" y="4377167"/>
            <a:ext cx="3941200" cy="5608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400" b="1">
                <a:solidFill>
                  <a:schemeClr val="dk2"/>
                </a:solidFill>
                <a:latin typeface="DM Sans"/>
                <a:ea typeface="DM Sans"/>
                <a:cs typeface="DM Sans"/>
                <a:sym typeface="DM Sans"/>
              </a:defRPr>
            </a:lvl1pPr>
            <a:lvl2pPr lvl="1" rtl="0">
              <a:spcBef>
                <a:spcPts val="0"/>
              </a:spcBef>
              <a:spcAft>
                <a:spcPts val="0"/>
              </a:spcAft>
              <a:buNone/>
              <a:defRPr sz="2400" b="1">
                <a:solidFill>
                  <a:schemeClr val="dk2"/>
                </a:solidFill>
                <a:latin typeface="DM Sans"/>
                <a:ea typeface="DM Sans"/>
                <a:cs typeface="DM Sans"/>
                <a:sym typeface="DM Sans"/>
              </a:defRPr>
            </a:lvl2pPr>
            <a:lvl3pPr lvl="2" rtl="0">
              <a:spcBef>
                <a:spcPts val="0"/>
              </a:spcBef>
              <a:spcAft>
                <a:spcPts val="0"/>
              </a:spcAft>
              <a:buNone/>
              <a:defRPr sz="2400" b="1">
                <a:solidFill>
                  <a:schemeClr val="dk2"/>
                </a:solidFill>
                <a:latin typeface="DM Sans"/>
                <a:ea typeface="DM Sans"/>
                <a:cs typeface="DM Sans"/>
                <a:sym typeface="DM Sans"/>
              </a:defRPr>
            </a:lvl3pPr>
            <a:lvl4pPr lvl="3" rtl="0">
              <a:spcBef>
                <a:spcPts val="0"/>
              </a:spcBef>
              <a:spcAft>
                <a:spcPts val="0"/>
              </a:spcAft>
              <a:buNone/>
              <a:defRPr sz="2400" b="1">
                <a:solidFill>
                  <a:schemeClr val="dk2"/>
                </a:solidFill>
                <a:latin typeface="DM Sans"/>
                <a:ea typeface="DM Sans"/>
                <a:cs typeface="DM Sans"/>
                <a:sym typeface="DM Sans"/>
              </a:defRPr>
            </a:lvl4pPr>
            <a:lvl5pPr lvl="4" rtl="0">
              <a:spcBef>
                <a:spcPts val="0"/>
              </a:spcBef>
              <a:spcAft>
                <a:spcPts val="0"/>
              </a:spcAft>
              <a:buNone/>
              <a:defRPr sz="2400" b="1">
                <a:solidFill>
                  <a:schemeClr val="dk2"/>
                </a:solidFill>
                <a:latin typeface="DM Sans"/>
                <a:ea typeface="DM Sans"/>
                <a:cs typeface="DM Sans"/>
                <a:sym typeface="DM Sans"/>
              </a:defRPr>
            </a:lvl5pPr>
            <a:lvl6pPr lvl="5" rtl="0">
              <a:spcBef>
                <a:spcPts val="0"/>
              </a:spcBef>
              <a:spcAft>
                <a:spcPts val="0"/>
              </a:spcAft>
              <a:buNone/>
              <a:defRPr sz="2400" b="1">
                <a:solidFill>
                  <a:schemeClr val="dk2"/>
                </a:solidFill>
                <a:latin typeface="DM Sans"/>
                <a:ea typeface="DM Sans"/>
                <a:cs typeface="DM Sans"/>
                <a:sym typeface="DM Sans"/>
              </a:defRPr>
            </a:lvl6pPr>
            <a:lvl7pPr lvl="6" rtl="0">
              <a:spcBef>
                <a:spcPts val="0"/>
              </a:spcBef>
              <a:spcAft>
                <a:spcPts val="0"/>
              </a:spcAft>
              <a:buNone/>
              <a:defRPr sz="2400" b="1">
                <a:solidFill>
                  <a:schemeClr val="dk2"/>
                </a:solidFill>
                <a:latin typeface="DM Sans"/>
                <a:ea typeface="DM Sans"/>
                <a:cs typeface="DM Sans"/>
                <a:sym typeface="DM Sans"/>
              </a:defRPr>
            </a:lvl7pPr>
            <a:lvl8pPr lvl="7" rtl="0">
              <a:spcBef>
                <a:spcPts val="0"/>
              </a:spcBef>
              <a:spcAft>
                <a:spcPts val="0"/>
              </a:spcAft>
              <a:buNone/>
              <a:defRPr sz="2400" b="1">
                <a:solidFill>
                  <a:schemeClr val="dk2"/>
                </a:solidFill>
                <a:latin typeface="DM Sans"/>
                <a:ea typeface="DM Sans"/>
                <a:cs typeface="DM Sans"/>
                <a:sym typeface="DM Sans"/>
              </a:defRPr>
            </a:lvl8pPr>
            <a:lvl9pPr lvl="8" rtl="0">
              <a:spcBef>
                <a:spcPts val="0"/>
              </a:spcBef>
              <a:spcAft>
                <a:spcPts val="0"/>
              </a:spcAft>
              <a:buNone/>
              <a:defRPr sz="2400" b="1">
                <a:solidFill>
                  <a:schemeClr val="dk2"/>
                </a:solidFill>
                <a:latin typeface="DM Sans"/>
                <a:ea typeface="DM Sans"/>
                <a:cs typeface="DM Sans"/>
                <a:sym typeface="DM Sans"/>
              </a:defRPr>
            </a:lvl9pPr>
          </a:lstStyle>
          <a:p>
            <a:endParaRPr/>
          </a:p>
        </p:txBody>
      </p:sp>
      <p:sp>
        <p:nvSpPr>
          <p:cNvPr id="28" name="Google Shape;28;p5"/>
          <p:cNvSpPr txBox="1">
            <a:spLocks noGrp="1"/>
          </p:cNvSpPr>
          <p:nvPr>
            <p:ph type="subTitle" idx="4"/>
          </p:nvPr>
        </p:nvSpPr>
        <p:spPr>
          <a:xfrm>
            <a:off x="7543300" y="4812300"/>
            <a:ext cx="3932800" cy="126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29" name="Google Shape;29;p5"/>
          <p:cNvSpPr txBox="1">
            <a:spLocks noGrp="1"/>
          </p:cNvSpPr>
          <p:nvPr>
            <p:ph type="title"/>
          </p:nvPr>
        </p:nvSpPr>
        <p:spPr>
          <a:xfrm>
            <a:off x="950800" y="603100"/>
            <a:ext cx="1029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5"/>
          <p:cNvSpPr/>
          <p:nvPr/>
        </p:nvSpPr>
        <p:spPr>
          <a:xfrm flipH="1">
            <a:off x="-888959" y="4319081"/>
            <a:ext cx="1819600" cy="1819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p:nvPr/>
        </p:nvSpPr>
        <p:spPr>
          <a:xfrm>
            <a:off x="11261365" y="1886365"/>
            <a:ext cx="1819600" cy="18196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6399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960400" y="603100"/>
            <a:ext cx="10271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4" name="Google Shape;34;p6"/>
          <p:cNvGrpSpPr/>
          <p:nvPr/>
        </p:nvGrpSpPr>
        <p:grpSpPr>
          <a:xfrm>
            <a:off x="-356405" y="6299128"/>
            <a:ext cx="3002888" cy="870400"/>
            <a:chOff x="-267304" y="4724346"/>
            <a:chExt cx="2252166" cy="652800"/>
          </a:xfrm>
        </p:grpSpPr>
        <p:sp>
          <p:nvSpPr>
            <p:cNvPr id="35" name="Google Shape;35;p6"/>
            <p:cNvSpPr/>
            <p:nvPr/>
          </p:nvSpPr>
          <p:spPr>
            <a:xfrm>
              <a:off x="1331462" y="4724346"/>
              <a:ext cx="653400" cy="65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6"/>
            <p:cNvSpPr/>
            <p:nvPr/>
          </p:nvSpPr>
          <p:spPr>
            <a:xfrm>
              <a:off x="-267304" y="4724346"/>
              <a:ext cx="653400" cy="652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6"/>
            <p:cNvSpPr/>
            <p:nvPr/>
          </p:nvSpPr>
          <p:spPr>
            <a:xfrm>
              <a:off x="194680" y="4724346"/>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 name="Google Shape;38;p6"/>
          <p:cNvGrpSpPr/>
          <p:nvPr/>
        </p:nvGrpSpPr>
        <p:grpSpPr>
          <a:xfrm>
            <a:off x="6744131" y="-446483"/>
            <a:ext cx="5282552" cy="871200"/>
            <a:chOff x="5058098" y="-334862"/>
            <a:chExt cx="3961914" cy="653400"/>
          </a:xfrm>
        </p:grpSpPr>
        <p:sp>
          <p:nvSpPr>
            <p:cNvPr id="39" name="Google Shape;39;p6"/>
            <p:cNvSpPr/>
            <p:nvPr/>
          </p:nvSpPr>
          <p:spPr>
            <a:xfrm flipH="1">
              <a:off x="6533448" y="-334504"/>
              <a:ext cx="653400" cy="65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6"/>
            <p:cNvSpPr/>
            <p:nvPr/>
          </p:nvSpPr>
          <p:spPr>
            <a:xfrm flipH="1">
              <a:off x="8366612" y="-334862"/>
              <a:ext cx="653400" cy="6534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6"/>
            <p:cNvSpPr/>
            <p:nvPr/>
          </p:nvSpPr>
          <p:spPr>
            <a:xfrm flipH="1">
              <a:off x="8039935"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6"/>
            <p:cNvSpPr/>
            <p:nvPr/>
          </p:nvSpPr>
          <p:spPr>
            <a:xfrm flipH="1">
              <a:off x="7553664"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6"/>
            <p:cNvSpPr/>
            <p:nvPr/>
          </p:nvSpPr>
          <p:spPr>
            <a:xfrm flipH="1">
              <a:off x="6957630" y="-334504"/>
              <a:ext cx="653400" cy="652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flipH="1">
              <a:off x="5058098" y="-334554"/>
              <a:ext cx="653400" cy="65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0157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664300" y="1450451"/>
            <a:ext cx="4235600" cy="252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7"/>
          <p:cNvSpPr txBox="1">
            <a:spLocks noGrp="1"/>
          </p:cNvSpPr>
          <p:nvPr>
            <p:ph type="subTitle" idx="1"/>
          </p:nvPr>
        </p:nvSpPr>
        <p:spPr>
          <a:xfrm>
            <a:off x="6664300" y="4206751"/>
            <a:ext cx="4235600" cy="120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48" name="Google Shape;48;p7"/>
          <p:cNvSpPr/>
          <p:nvPr/>
        </p:nvSpPr>
        <p:spPr>
          <a:xfrm>
            <a:off x="1117200" y="-836384"/>
            <a:ext cx="4523200" cy="4523200"/>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17200" y="1167416"/>
            <a:ext cx="4523200" cy="4523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1117200" y="3171183"/>
            <a:ext cx="4523200" cy="45232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8814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2439200" y="1968500"/>
            <a:ext cx="7314400" cy="293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spTree>
    <p:extLst>
      <p:ext uri="{BB962C8B-B14F-4D97-AF65-F5344CB8AC3E}">
        <p14:creationId xmlns:p14="http://schemas.microsoft.com/office/powerpoint/2010/main" val="1330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272067" y="653805"/>
            <a:ext cx="6227200" cy="2709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endParaRPr/>
          </a:p>
        </p:txBody>
      </p:sp>
      <p:sp>
        <p:nvSpPr>
          <p:cNvPr id="55" name="Google Shape;55;p9"/>
          <p:cNvSpPr txBox="1">
            <a:spLocks noGrp="1"/>
          </p:cNvSpPr>
          <p:nvPr>
            <p:ph type="subTitle" idx="1"/>
          </p:nvPr>
        </p:nvSpPr>
        <p:spPr>
          <a:xfrm>
            <a:off x="4272067" y="4826567"/>
            <a:ext cx="6227200" cy="1231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133"/>
            </a:lvl1pPr>
            <a:lvl2pPr lvl="1" rtl="0">
              <a:spcBef>
                <a:spcPts val="0"/>
              </a:spcBef>
              <a:spcAft>
                <a:spcPts val="0"/>
              </a:spcAft>
              <a:buNone/>
              <a:defRPr sz="2133" b="1"/>
            </a:lvl2pPr>
            <a:lvl3pPr lvl="2" rtl="0">
              <a:spcBef>
                <a:spcPts val="0"/>
              </a:spcBef>
              <a:spcAft>
                <a:spcPts val="0"/>
              </a:spcAft>
              <a:buNone/>
              <a:defRPr sz="2133" b="1"/>
            </a:lvl3pPr>
            <a:lvl4pPr lvl="3" rtl="0">
              <a:spcBef>
                <a:spcPts val="0"/>
              </a:spcBef>
              <a:spcAft>
                <a:spcPts val="0"/>
              </a:spcAft>
              <a:buNone/>
              <a:defRPr sz="2133" b="1"/>
            </a:lvl4pPr>
            <a:lvl5pPr lvl="4" rtl="0">
              <a:spcBef>
                <a:spcPts val="0"/>
              </a:spcBef>
              <a:spcAft>
                <a:spcPts val="0"/>
              </a:spcAft>
              <a:buNone/>
              <a:defRPr sz="2133" b="1"/>
            </a:lvl5pPr>
            <a:lvl6pPr lvl="5" rtl="0">
              <a:spcBef>
                <a:spcPts val="0"/>
              </a:spcBef>
              <a:spcAft>
                <a:spcPts val="0"/>
              </a:spcAft>
              <a:buNone/>
              <a:defRPr sz="2133" b="1"/>
            </a:lvl6pPr>
            <a:lvl7pPr lvl="6" rtl="0">
              <a:spcBef>
                <a:spcPts val="0"/>
              </a:spcBef>
              <a:spcAft>
                <a:spcPts val="0"/>
              </a:spcAft>
              <a:buNone/>
              <a:defRPr sz="2133" b="1"/>
            </a:lvl7pPr>
            <a:lvl8pPr lvl="7" rtl="0">
              <a:spcBef>
                <a:spcPts val="0"/>
              </a:spcBef>
              <a:spcAft>
                <a:spcPts val="0"/>
              </a:spcAft>
              <a:buNone/>
              <a:defRPr sz="2133" b="1"/>
            </a:lvl8pPr>
            <a:lvl9pPr lvl="8" rtl="0">
              <a:spcBef>
                <a:spcPts val="0"/>
              </a:spcBef>
              <a:spcAft>
                <a:spcPts val="0"/>
              </a:spcAft>
              <a:buNone/>
              <a:defRPr sz="2133" b="1"/>
            </a:lvl9pPr>
          </a:lstStyle>
          <a:p>
            <a:endParaRPr/>
          </a:p>
        </p:txBody>
      </p:sp>
      <p:sp>
        <p:nvSpPr>
          <p:cNvPr id="56" name="Google Shape;56;p9"/>
          <p:cNvSpPr/>
          <p:nvPr/>
        </p:nvSpPr>
        <p:spPr>
          <a:xfrm rot="10800000">
            <a:off x="-2963367" y="470400"/>
            <a:ext cx="5917200" cy="5917200"/>
          </a:xfrm>
          <a:prstGeom prst="chord">
            <a:avLst>
              <a:gd name="adj1" fmla="val 5374634"/>
              <a:gd name="adj2" fmla="val 16227558"/>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174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1473200" y="4692200"/>
            <a:ext cx="4673600" cy="128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96939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422000" y="2115567"/>
            <a:ext cx="9348000" cy="184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200"/>
              <a:buNone/>
              <a:defRPr sz="12800"/>
            </a:lvl1pPr>
            <a:lvl2pPr lvl="1" algn="ctr" rtl="0">
              <a:spcBef>
                <a:spcPts val="0"/>
              </a:spcBef>
              <a:spcAft>
                <a:spcPts val="0"/>
              </a:spcAft>
              <a:buClr>
                <a:schemeClr val="lt1"/>
              </a:buClr>
              <a:buSzPts val="8200"/>
              <a:buNone/>
              <a:defRPr sz="10933">
                <a:solidFill>
                  <a:schemeClr val="lt1"/>
                </a:solidFill>
              </a:defRPr>
            </a:lvl2pPr>
            <a:lvl3pPr lvl="2" algn="ctr" rtl="0">
              <a:spcBef>
                <a:spcPts val="0"/>
              </a:spcBef>
              <a:spcAft>
                <a:spcPts val="0"/>
              </a:spcAft>
              <a:buClr>
                <a:schemeClr val="lt1"/>
              </a:buClr>
              <a:buSzPts val="8200"/>
              <a:buNone/>
              <a:defRPr sz="10933">
                <a:solidFill>
                  <a:schemeClr val="lt1"/>
                </a:solidFill>
              </a:defRPr>
            </a:lvl3pPr>
            <a:lvl4pPr lvl="3" algn="ctr" rtl="0">
              <a:spcBef>
                <a:spcPts val="0"/>
              </a:spcBef>
              <a:spcAft>
                <a:spcPts val="0"/>
              </a:spcAft>
              <a:buClr>
                <a:schemeClr val="lt1"/>
              </a:buClr>
              <a:buSzPts val="8200"/>
              <a:buNone/>
              <a:defRPr sz="10933">
                <a:solidFill>
                  <a:schemeClr val="lt1"/>
                </a:solidFill>
              </a:defRPr>
            </a:lvl4pPr>
            <a:lvl5pPr lvl="4" algn="ctr" rtl="0">
              <a:spcBef>
                <a:spcPts val="0"/>
              </a:spcBef>
              <a:spcAft>
                <a:spcPts val="0"/>
              </a:spcAft>
              <a:buClr>
                <a:schemeClr val="lt1"/>
              </a:buClr>
              <a:buSzPts val="8200"/>
              <a:buNone/>
              <a:defRPr sz="10933">
                <a:solidFill>
                  <a:schemeClr val="lt1"/>
                </a:solidFill>
              </a:defRPr>
            </a:lvl5pPr>
            <a:lvl6pPr lvl="5" algn="ctr" rtl="0">
              <a:spcBef>
                <a:spcPts val="0"/>
              </a:spcBef>
              <a:spcAft>
                <a:spcPts val="0"/>
              </a:spcAft>
              <a:buClr>
                <a:schemeClr val="lt1"/>
              </a:buClr>
              <a:buSzPts val="8200"/>
              <a:buNone/>
              <a:defRPr sz="10933">
                <a:solidFill>
                  <a:schemeClr val="lt1"/>
                </a:solidFill>
              </a:defRPr>
            </a:lvl6pPr>
            <a:lvl7pPr lvl="6" algn="ctr" rtl="0">
              <a:spcBef>
                <a:spcPts val="0"/>
              </a:spcBef>
              <a:spcAft>
                <a:spcPts val="0"/>
              </a:spcAft>
              <a:buClr>
                <a:schemeClr val="lt1"/>
              </a:buClr>
              <a:buSzPts val="8200"/>
              <a:buNone/>
              <a:defRPr sz="10933">
                <a:solidFill>
                  <a:schemeClr val="lt1"/>
                </a:solidFill>
              </a:defRPr>
            </a:lvl7pPr>
            <a:lvl8pPr lvl="7" algn="ctr" rtl="0">
              <a:spcBef>
                <a:spcPts val="0"/>
              </a:spcBef>
              <a:spcAft>
                <a:spcPts val="0"/>
              </a:spcAft>
              <a:buClr>
                <a:schemeClr val="lt1"/>
              </a:buClr>
              <a:buSzPts val="8200"/>
              <a:buNone/>
              <a:defRPr sz="10933">
                <a:solidFill>
                  <a:schemeClr val="lt1"/>
                </a:solidFill>
              </a:defRPr>
            </a:lvl8pPr>
            <a:lvl9pPr lvl="8" algn="ctr" rtl="0">
              <a:spcBef>
                <a:spcPts val="0"/>
              </a:spcBef>
              <a:spcAft>
                <a:spcPts val="0"/>
              </a:spcAft>
              <a:buClr>
                <a:schemeClr val="lt1"/>
              </a:buClr>
              <a:buSzPts val="8200"/>
              <a:buNone/>
              <a:defRPr sz="10933">
                <a:solidFill>
                  <a:schemeClr val="lt1"/>
                </a:solidFill>
              </a:defRPr>
            </a:lvl9pPr>
          </a:lstStyle>
          <a:p>
            <a:r>
              <a:t>xx%</a:t>
            </a:r>
          </a:p>
        </p:txBody>
      </p:sp>
      <p:sp>
        <p:nvSpPr>
          <p:cNvPr id="61" name="Google Shape;61;p11"/>
          <p:cNvSpPr txBox="1">
            <a:spLocks noGrp="1"/>
          </p:cNvSpPr>
          <p:nvPr>
            <p:ph type="subTitle" idx="1"/>
          </p:nvPr>
        </p:nvSpPr>
        <p:spPr>
          <a:xfrm>
            <a:off x="3021963" y="3803251"/>
            <a:ext cx="6148000" cy="56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vl1pPr>
            <a:lvl2pPr lvl="1" algn="ctr" rtl="0">
              <a:spcBef>
                <a:spcPts val="0"/>
              </a:spcBef>
              <a:spcAft>
                <a:spcPts val="0"/>
              </a:spcAft>
              <a:buNone/>
              <a:defRPr sz="2133" b="1"/>
            </a:lvl2pPr>
            <a:lvl3pPr lvl="2" algn="ctr" rtl="0">
              <a:spcBef>
                <a:spcPts val="0"/>
              </a:spcBef>
              <a:spcAft>
                <a:spcPts val="0"/>
              </a:spcAft>
              <a:buNone/>
              <a:defRPr sz="2133" b="1"/>
            </a:lvl3pPr>
            <a:lvl4pPr lvl="3" algn="ctr" rtl="0">
              <a:spcBef>
                <a:spcPts val="0"/>
              </a:spcBef>
              <a:spcAft>
                <a:spcPts val="0"/>
              </a:spcAft>
              <a:buNone/>
              <a:defRPr sz="2133" b="1"/>
            </a:lvl4pPr>
            <a:lvl5pPr lvl="4" algn="ctr" rtl="0">
              <a:spcBef>
                <a:spcPts val="0"/>
              </a:spcBef>
              <a:spcAft>
                <a:spcPts val="0"/>
              </a:spcAft>
              <a:buNone/>
              <a:defRPr sz="2133" b="1"/>
            </a:lvl5pPr>
            <a:lvl6pPr lvl="5" algn="ctr" rtl="0">
              <a:spcBef>
                <a:spcPts val="0"/>
              </a:spcBef>
              <a:spcAft>
                <a:spcPts val="0"/>
              </a:spcAft>
              <a:buNone/>
              <a:defRPr sz="2133" b="1"/>
            </a:lvl6pPr>
            <a:lvl7pPr lvl="6" algn="ctr" rtl="0">
              <a:spcBef>
                <a:spcPts val="0"/>
              </a:spcBef>
              <a:spcAft>
                <a:spcPts val="0"/>
              </a:spcAft>
              <a:buNone/>
              <a:defRPr sz="2133" b="1"/>
            </a:lvl7pPr>
            <a:lvl8pPr lvl="7" algn="ctr" rtl="0">
              <a:spcBef>
                <a:spcPts val="0"/>
              </a:spcBef>
              <a:spcAft>
                <a:spcPts val="0"/>
              </a:spcAft>
              <a:buNone/>
              <a:defRPr sz="2133" b="1"/>
            </a:lvl8pPr>
            <a:lvl9pPr lvl="8" algn="ctr" rtl="0">
              <a:spcBef>
                <a:spcPts val="0"/>
              </a:spcBef>
              <a:spcAft>
                <a:spcPts val="0"/>
              </a:spcAft>
              <a:buNone/>
              <a:defRPr sz="2133" b="1"/>
            </a:lvl9pPr>
          </a:lstStyle>
          <a:p>
            <a:endParaRPr/>
          </a:p>
        </p:txBody>
      </p:sp>
      <p:grpSp>
        <p:nvGrpSpPr>
          <p:cNvPr id="62" name="Google Shape;62;p11"/>
          <p:cNvGrpSpPr/>
          <p:nvPr/>
        </p:nvGrpSpPr>
        <p:grpSpPr>
          <a:xfrm flipH="1">
            <a:off x="-1117274" y="5287400"/>
            <a:ext cx="9007875" cy="2366800"/>
            <a:chOff x="2567420" y="-145000"/>
            <a:chExt cx="6755906" cy="1775100"/>
          </a:xfrm>
        </p:grpSpPr>
        <p:sp>
          <p:nvSpPr>
            <p:cNvPr id="63" name="Google Shape;63;p11"/>
            <p:cNvSpPr/>
            <p:nvPr/>
          </p:nvSpPr>
          <p:spPr>
            <a:xfrm flipH="1">
              <a:off x="2567420" y="-144025"/>
              <a:ext cx="1775100" cy="177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1"/>
            <p:cNvSpPr/>
            <p:nvPr/>
          </p:nvSpPr>
          <p:spPr>
            <a:xfrm flipH="1">
              <a:off x="7548225" y="-145000"/>
              <a:ext cx="1775100" cy="1775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1"/>
            <p:cNvSpPr/>
            <p:nvPr/>
          </p:nvSpPr>
          <p:spPr>
            <a:xfrm flipH="1">
              <a:off x="6660626" y="-144025"/>
              <a:ext cx="1775100" cy="177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11"/>
            <p:cNvSpPr/>
            <p:nvPr/>
          </p:nvSpPr>
          <p:spPr>
            <a:xfrm flipH="1">
              <a:off x="5339402" y="-144025"/>
              <a:ext cx="1775100" cy="177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1"/>
            <p:cNvSpPr/>
            <p:nvPr/>
          </p:nvSpPr>
          <p:spPr>
            <a:xfrm flipH="1">
              <a:off x="3719945" y="-144025"/>
              <a:ext cx="1775100" cy="1773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8" name="Google Shape;68;p11"/>
          <p:cNvSpPr/>
          <p:nvPr/>
        </p:nvSpPr>
        <p:spPr>
          <a:xfrm>
            <a:off x="10283967" y="5288700"/>
            <a:ext cx="2366800" cy="23644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 name="Google Shape;69;p11"/>
          <p:cNvGrpSpPr/>
          <p:nvPr/>
        </p:nvGrpSpPr>
        <p:grpSpPr>
          <a:xfrm>
            <a:off x="4301393" y="-725800"/>
            <a:ext cx="9007875" cy="2366800"/>
            <a:chOff x="2567420" y="-145000"/>
            <a:chExt cx="6755906" cy="1775100"/>
          </a:xfrm>
        </p:grpSpPr>
        <p:sp>
          <p:nvSpPr>
            <p:cNvPr id="70" name="Google Shape;70;p11"/>
            <p:cNvSpPr/>
            <p:nvPr/>
          </p:nvSpPr>
          <p:spPr>
            <a:xfrm flipH="1">
              <a:off x="2567420" y="-144025"/>
              <a:ext cx="1775100" cy="1773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11"/>
            <p:cNvSpPr/>
            <p:nvPr/>
          </p:nvSpPr>
          <p:spPr>
            <a:xfrm flipH="1">
              <a:off x="7548225" y="-145000"/>
              <a:ext cx="1775100" cy="1775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1"/>
            <p:cNvSpPr/>
            <p:nvPr/>
          </p:nvSpPr>
          <p:spPr>
            <a:xfrm flipH="1">
              <a:off x="6660626" y="-144025"/>
              <a:ext cx="1775100" cy="177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11"/>
            <p:cNvSpPr/>
            <p:nvPr/>
          </p:nvSpPr>
          <p:spPr>
            <a:xfrm flipH="1">
              <a:off x="5339402" y="-144025"/>
              <a:ext cx="1775100" cy="177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11"/>
            <p:cNvSpPr/>
            <p:nvPr/>
          </p:nvSpPr>
          <p:spPr>
            <a:xfrm flipH="1">
              <a:off x="3719945" y="-144025"/>
              <a:ext cx="1775100" cy="1773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 name="Google Shape;75;p11"/>
          <p:cNvSpPr/>
          <p:nvPr/>
        </p:nvSpPr>
        <p:spPr>
          <a:xfrm flipH="1">
            <a:off x="-402307" y="-724500"/>
            <a:ext cx="2366800" cy="23644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7698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400" y="603100"/>
            <a:ext cx="102712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1pPr>
            <a:lvl2pPr lvl="1">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2pPr>
            <a:lvl3pPr lvl="2">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3pPr>
            <a:lvl4pPr lvl="3">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4pPr>
            <a:lvl5pPr lvl="4">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5pPr>
            <a:lvl6pPr lvl="5">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6pPr>
            <a:lvl7pPr lvl="6">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7pPr>
            <a:lvl8pPr lvl="7">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8pPr>
            <a:lvl9pPr lvl="8">
              <a:spcBef>
                <a:spcPts val="0"/>
              </a:spcBef>
              <a:spcAft>
                <a:spcPts val="0"/>
              </a:spcAft>
              <a:buClr>
                <a:schemeClr val="dk2"/>
              </a:buClr>
              <a:buSzPts val="2800"/>
              <a:buFont typeface="DM Sans"/>
              <a:buNone/>
              <a:defRPr sz="2800" b="1">
                <a:solidFill>
                  <a:schemeClr val="dk2"/>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960400" y="1536633"/>
            <a:ext cx="102712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1pPr>
            <a:lvl2pPr marL="914400" lvl="1"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2pPr>
            <a:lvl3pPr marL="1371600" lvl="2"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3pPr>
            <a:lvl4pPr marL="1828800" lvl="3"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4pPr>
            <a:lvl5pPr marL="2286000" lvl="4"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5pPr>
            <a:lvl6pPr marL="2743200" lvl="5"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6pPr>
            <a:lvl7pPr marL="3200400" lvl="6"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7pPr>
            <a:lvl8pPr marL="3657600" lvl="7"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8pPr>
            <a:lvl9pPr marL="4114800" lvl="8" indent="-317500">
              <a:lnSpc>
                <a:spcPct val="100000"/>
              </a:lnSpc>
              <a:spcBef>
                <a:spcPts val="0"/>
              </a:spcBef>
              <a:spcAft>
                <a:spcPts val="0"/>
              </a:spcAft>
              <a:buClr>
                <a:schemeClr val="dk1"/>
              </a:buClr>
              <a:buSzPts val="1400"/>
              <a:buFont typeface="IBM Plex Sans"/>
              <a:buChar char="■"/>
              <a:defRPr>
                <a:solidFill>
                  <a:schemeClr val="dk1"/>
                </a:solidFill>
                <a:latin typeface="IBM Plex Sans"/>
                <a:ea typeface="IBM Plex Sans"/>
                <a:cs typeface="IBM Plex Sans"/>
                <a:sym typeface="IBM Plex Sans"/>
              </a:defRPr>
            </a:lvl9pPr>
          </a:lstStyle>
          <a:p>
            <a:endParaRPr/>
          </a:p>
        </p:txBody>
      </p:sp>
    </p:spTree>
    <p:extLst>
      <p:ext uri="{BB962C8B-B14F-4D97-AF65-F5344CB8AC3E}">
        <p14:creationId xmlns:p14="http://schemas.microsoft.com/office/powerpoint/2010/main" val="118306248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1.bp.blogspot.com/-NQR0VJuy4Z0/YGbTA3DE5LI/AAAAAAAADxU/y8xH6xIXClgLnJQ3mO5vWpw3Gd_owZXQACLcBGAsYHQ/s494/NORMAL%2BSTRESS%2B%25282%2529.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subTitle" idx="1"/>
          </p:nvPr>
        </p:nvSpPr>
        <p:spPr>
          <a:xfrm>
            <a:off x="7671767" y="3668267"/>
            <a:ext cx="3569200" cy="615513"/>
          </a:xfrm>
          <a:prstGeom prst="rect">
            <a:avLst/>
          </a:prstGeom>
        </p:spPr>
        <p:txBody>
          <a:bodyPr spcFirstLastPara="1" wrap="square" lIns="121900" tIns="121900" rIns="121900" bIns="121900" anchor="t" anchorCtr="0">
            <a:spAutoFit/>
          </a:bodyPr>
          <a:lstStyle/>
          <a:p>
            <a:pPr marL="0" indent="0"/>
            <a:r>
              <a:rPr lang="en" dirty="0"/>
              <a:t>Numercial Analysis</a:t>
            </a:r>
            <a:endParaRPr dirty="0">
              <a:solidFill>
                <a:schemeClr val="dk1"/>
              </a:solidFill>
            </a:endParaRPr>
          </a:p>
        </p:txBody>
      </p:sp>
      <p:sp>
        <p:nvSpPr>
          <p:cNvPr id="346" name="Google Shape;346;p33"/>
          <p:cNvSpPr txBox="1">
            <a:spLocks noGrp="1"/>
          </p:cNvSpPr>
          <p:nvPr>
            <p:ph type="ctrTitle"/>
          </p:nvPr>
        </p:nvSpPr>
        <p:spPr>
          <a:xfrm>
            <a:off x="2338000" y="1828113"/>
            <a:ext cx="8902800" cy="1908174"/>
          </a:xfrm>
          <a:prstGeom prst="rect">
            <a:avLst/>
          </a:prstGeom>
        </p:spPr>
        <p:txBody>
          <a:bodyPr spcFirstLastPara="1" wrap="square" lIns="121900" tIns="121900" rIns="121900" bIns="121900" anchor="ctr" anchorCtr="0">
            <a:spAutoFit/>
          </a:bodyPr>
          <a:lstStyle/>
          <a:p>
            <a:r>
              <a:rPr lang="en" sz="5400" dirty="0"/>
              <a:t>Solving torsion problem using integration</a:t>
            </a:r>
            <a:endParaRPr sz="5400" dirty="0"/>
          </a:p>
        </p:txBody>
      </p:sp>
      <p:sp>
        <p:nvSpPr>
          <p:cNvPr id="347" name="Google Shape;347;p33"/>
          <p:cNvSpPr/>
          <p:nvPr/>
        </p:nvSpPr>
        <p:spPr>
          <a:xfrm>
            <a:off x="9335367" y="719167"/>
            <a:ext cx="1905600" cy="612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161616"/>
              </a:buClr>
              <a:buSzPts val="1100"/>
            </a:pPr>
            <a:r>
              <a:rPr lang="en" sz="1867" b="1" kern="0" dirty="0">
                <a:solidFill>
                  <a:srgbClr val="004632"/>
                </a:solidFill>
                <a:latin typeface="DM Sans"/>
                <a:ea typeface="DM Sans"/>
                <a:cs typeface="DM Sans"/>
                <a:sym typeface="DM Sans"/>
              </a:rPr>
              <a:t>G12</a:t>
            </a:r>
            <a:endParaRPr sz="1867" b="1" kern="0" dirty="0">
              <a:solidFill>
                <a:srgbClr val="004632"/>
              </a:solidFill>
              <a:latin typeface="DM Sans"/>
              <a:ea typeface="DM Sans"/>
              <a:cs typeface="DM Sans"/>
              <a:sym typeface="DM Sans"/>
            </a:endParaRPr>
          </a:p>
        </p:txBody>
      </p:sp>
      <p:grpSp>
        <p:nvGrpSpPr>
          <p:cNvPr id="348" name="Google Shape;348;p33"/>
          <p:cNvGrpSpPr/>
          <p:nvPr/>
        </p:nvGrpSpPr>
        <p:grpSpPr>
          <a:xfrm rot="5400000">
            <a:off x="8008276" y="2906130"/>
            <a:ext cx="1522675" cy="4942697"/>
            <a:chOff x="713400" y="539405"/>
            <a:chExt cx="1252200" cy="4064718"/>
          </a:xfrm>
        </p:grpSpPr>
        <p:sp>
          <p:nvSpPr>
            <p:cNvPr id="349" name="Google Shape;349;p33"/>
            <p:cNvSpPr/>
            <p:nvPr/>
          </p:nvSpPr>
          <p:spPr>
            <a:xfrm rot="-5400000" flipH="1">
              <a:off x="713422" y="539405"/>
              <a:ext cx="1252067" cy="1252067"/>
            </a:xfrm>
            <a:prstGeom prst="ellipse">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0" name="Google Shape;350;p33"/>
            <p:cNvSpPr/>
            <p:nvPr/>
          </p:nvSpPr>
          <p:spPr>
            <a:xfrm rot="-5400000" flipH="1">
              <a:off x="713422" y="847898"/>
              <a:ext cx="1252067" cy="1252067"/>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1" name="Google Shape;351;p33"/>
            <p:cNvSpPr/>
            <p:nvPr/>
          </p:nvSpPr>
          <p:spPr>
            <a:xfrm rot="-5400000" flipH="1">
              <a:off x="713422" y="1147596"/>
              <a:ext cx="1252067" cy="1252067"/>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2" name="Google Shape;352;p33"/>
            <p:cNvSpPr/>
            <p:nvPr/>
          </p:nvSpPr>
          <p:spPr>
            <a:xfrm rot="-5400000" flipH="1">
              <a:off x="713422" y="1456152"/>
              <a:ext cx="1252067" cy="1252067"/>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3" name="Google Shape;353;p33"/>
            <p:cNvSpPr/>
            <p:nvPr/>
          </p:nvSpPr>
          <p:spPr>
            <a:xfrm rot="-5400000" flipH="1">
              <a:off x="713422" y="2099982"/>
              <a:ext cx="1252067" cy="1252067"/>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4" name="Google Shape;354;p33"/>
            <p:cNvSpPr/>
            <p:nvPr/>
          </p:nvSpPr>
          <p:spPr>
            <a:xfrm rot="-5400000" flipH="1">
              <a:off x="713400" y="2708117"/>
              <a:ext cx="1252200" cy="1252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5" name="Google Shape;355;p33"/>
            <p:cNvSpPr/>
            <p:nvPr/>
          </p:nvSpPr>
          <p:spPr>
            <a:xfrm rot="-5400000" flipH="1">
              <a:off x="713400" y="3351923"/>
              <a:ext cx="1252200" cy="12522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356" name="Google Shape;356;p33"/>
          <p:cNvSpPr/>
          <p:nvPr/>
        </p:nvSpPr>
        <p:spPr>
          <a:xfrm flipH="1">
            <a:off x="5036985" y="4616135"/>
            <a:ext cx="1522800" cy="1522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7" name="Google Shape;357;p33"/>
          <p:cNvSpPr/>
          <p:nvPr/>
        </p:nvSpPr>
        <p:spPr>
          <a:xfrm flipH="1">
            <a:off x="3514325" y="4616135"/>
            <a:ext cx="1522800" cy="1522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58" name="Google Shape;358;p33"/>
          <p:cNvSpPr/>
          <p:nvPr/>
        </p:nvSpPr>
        <p:spPr>
          <a:xfrm flipH="1">
            <a:off x="1856628" y="4616135"/>
            <a:ext cx="1522800" cy="1522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359" name="Google Shape;359;p33"/>
          <p:cNvCxnSpPr/>
          <p:nvPr/>
        </p:nvCxnSpPr>
        <p:spPr>
          <a:xfrm rot="10800000">
            <a:off x="5413387" y="3987067"/>
            <a:ext cx="2812800" cy="0"/>
          </a:xfrm>
          <a:prstGeom prst="straightConnector1">
            <a:avLst/>
          </a:prstGeom>
          <a:noFill/>
          <a:ln w="9525" cap="flat" cmpd="sng">
            <a:solidFill>
              <a:schemeClr val="dk2"/>
            </a:solidFill>
            <a:prstDash val="solid"/>
            <a:round/>
            <a:headEnd type="none" w="med" len="med"/>
            <a:tailEnd type="none" w="med" len="med"/>
          </a:ln>
        </p:spPr>
      </p:cxnSp>
      <p:sp>
        <p:nvSpPr>
          <p:cNvPr id="360" name="Google Shape;360;p33"/>
          <p:cNvSpPr/>
          <p:nvPr/>
        </p:nvSpPr>
        <p:spPr>
          <a:xfrm flipH="1">
            <a:off x="1856765" y="1397031"/>
            <a:ext cx="615600" cy="615600"/>
          </a:xfrm>
          <a:prstGeom prst="ellipse">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61" name="Google Shape;361;p33"/>
          <p:cNvSpPr/>
          <p:nvPr/>
        </p:nvSpPr>
        <p:spPr>
          <a:xfrm flipH="1">
            <a:off x="951195" y="4616135"/>
            <a:ext cx="1522800" cy="1522800"/>
          </a:xfrm>
          <a:prstGeom prst="ellipse">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20" name="Google Shape;1622;p68">
            <a:extLst>
              <a:ext uri="{FF2B5EF4-FFF2-40B4-BE49-F238E27FC236}">
                <a16:creationId xmlns:a16="http://schemas.microsoft.com/office/drawing/2014/main" id="{37C5767F-CC5C-4D50-AD42-812224CD9B33}"/>
              </a:ext>
            </a:extLst>
          </p:cNvPr>
          <p:cNvGrpSpPr/>
          <p:nvPr/>
        </p:nvGrpSpPr>
        <p:grpSpPr>
          <a:xfrm>
            <a:off x="1348967" y="2755655"/>
            <a:ext cx="988866" cy="980632"/>
            <a:chOff x="3135800" y="2699275"/>
            <a:chExt cx="311075" cy="310775"/>
          </a:xfrm>
        </p:grpSpPr>
        <p:sp>
          <p:nvSpPr>
            <p:cNvPr id="21" name="Google Shape;1623;p68">
              <a:extLst>
                <a:ext uri="{FF2B5EF4-FFF2-40B4-BE49-F238E27FC236}">
                  <a16:creationId xmlns:a16="http://schemas.microsoft.com/office/drawing/2014/main" id="{23C8C873-7010-4285-9C76-BCE91472DC7A}"/>
                </a:ext>
              </a:extLst>
            </p:cNvPr>
            <p:cNvSpPr/>
            <p:nvPr/>
          </p:nvSpPr>
          <p:spPr>
            <a:xfrm>
              <a:off x="3334325" y="2762975"/>
              <a:ext cx="79200" cy="18175"/>
            </a:xfrm>
            <a:custGeom>
              <a:avLst/>
              <a:gdLst/>
              <a:ahLst/>
              <a:cxnLst/>
              <a:rect l="l" t="t" r="r" b="b"/>
              <a:pathLst>
                <a:path w="3168" h="727" extrusionOk="0">
                  <a:moveTo>
                    <a:pt x="370" y="0"/>
                  </a:moveTo>
                  <a:cubicBezTo>
                    <a:pt x="168" y="0"/>
                    <a:pt x="1" y="167"/>
                    <a:pt x="1" y="369"/>
                  </a:cubicBezTo>
                  <a:cubicBezTo>
                    <a:pt x="1" y="560"/>
                    <a:pt x="168" y="727"/>
                    <a:pt x="370" y="727"/>
                  </a:cubicBezTo>
                  <a:lnTo>
                    <a:pt x="2799" y="727"/>
                  </a:lnTo>
                  <a:cubicBezTo>
                    <a:pt x="3001" y="727"/>
                    <a:pt x="3168" y="560"/>
                    <a:pt x="3168" y="369"/>
                  </a:cubicBezTo>
                  <a:cubicBezTo>
                    <a:pt x="3168" y="167"/>
                    <a:pt x="3001" y="0"/>
                    <a:pt x="2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24;p68">
              <a:extLst>
                <a:ext uri="{FF2B5EF4-FFF2-40B4-BE49-F238E27FC236}">
                  <a16:creationId xmlns:a16="http://schemas.microsoft.com/office/drawing/2014/main" id="{A5574CE0-C2CF-419E-A6F6-1E1F8C959EA0}"/>
                </a:ext>
              </a:extLst>
            </p:cNvPr>
            <p:cNvSpPr/>
            <p:nvPr/>
          </p:nvSpPr>
          <p:spPr>
            <a:xfrm>
              <a:off x="3334325" y="2943350"/>
              <a:ext cx="79200" cy="18175"/>
            </a:xfrm>
            <a:custGeom>
              <a:avLst/>
              <a:gdLst/>
              <a:ahLst/>
              <a:cxnLst/>
              <a:rect l="l" t="t" r="r" b="b"/>
              <a:pathLst>
                <a:path w="3168" h="727" extrusionOk="0">
                  <a:moveTo>
                    <a:pt x="370" y="0"/>
                  </a:moveTo>
                  <a:cubicBezTo>
                    <a:pt x="168" y="0"/>
                    <a:pt x="1" y="167"/>
                    <a:pt x="1" y="370"/>
                  </a:cubicBezTo>
                  <a:cubicBezTo>
                    <a:pt x="1" y="560"/>
                    <a:pt x="168" y="727"/>
                    <a:pt x="370" y="727"/>
                  </a:cubicBezTo>
                  <a:lnTo>
                    <a:pt x="2799" y="727"/>
                  </a:lnTo>
                  <a:cubicBezTo>
                    <a:pt x="3001" y="727"/>
                    <a:pt x="3168" y="560"/>
                    <a:pt x="3168" y="370"/>
                  </a:cubicBezTo>
                  <a:cubicBezTo>
                    <a:pt x="3168" y="167"/>
                    <a:pt x="3001" y="0"/>
                    <a:pt x="2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25;p68">
              <a:extLst>
                <a:ext uri="{FF2B5EF4-FFF2-40B4-BE49-F238E27FC236}">
                  <a16:creationId xmlns:a16="http://schemas.microsoft.com/office/drawing/2014/main" id="{C93AFAA6-74E1-4728-8F92-DE1E472AFFE6}"/>
                </a:ext>
              </a:extLst>
            </p:cNvPr>
            <p:cNvSpPr/>
            <p:nvPr/>
          </p:nvSpPr>
          <p:spPr>
            <a:xfrm>
              <a:off x="3334325" y="2907025"/>
              <a:ext cx="79200" cy="18200"/>
            </a:xfrm>
            <a:custGeom>
              <a:avLst/>
              <a:gdLst/>
              <a:ahLst/>
              <a:cxnLst/>
              <a:rect l="l" t="t" r="r" b="b"/>
              <a:pathLst>
                <a:path w="3168" h="728" extrusionOk="0">
                  <a:moveTo>
                    <a:pt x="370" y="1"/>
                  </a:moveTo>
                  <a:cubicBezTo>
                    <a:pt x="168" y="1"/>
                    <a:pt x="1" y="156"/>
                    <a:pt x="1" y="358"/>
                  </a:cubicBezTo>
                  <a:cubicBezTo>
                    <a:pt x="1" y="560"/>
                    <a:pt x="168" y="727"/>
                    <a:pt x="370" y="727"/>
                  </a:cubicBezTo>
                  <a:lnTo>
                    <a:pt x="2799" y="727"/>
                  </a:lnTo>
                  <a:cubicBezTo>
                    <a:pt x="3001" y="727"/>
                    <a:pt x="3168" y="560"/>
                    <a:pt x="3168" y="358"/>
                  </a:cubicBezTo>
                  <a:cubicBezTo>
                    <a:pt x="3168" y="156"/>
                    <a:pt x="3001" y="1"/>
                    <a:pt x="2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26;p68">
              <a:extLst>
                <a:ext uri="{FF2B5EF4-FFF2-40B4-BE49-F238E27FC236}">
                  <a16:creationId xmlns:a16="http://schemas.microsoft.com/office/drawing/2014/main" id="{FEF8E6FA-0DA1-49BB-9458-4FA29FFE0A2F}"/>
                </a:ext>
              </a:extLst>
            </p:cNvPr>
            <p:cNvSpPr/>
            <p:nvPr/>
          </p:nvSpPr>
          <p:spPr>
            <a:xfrm>
              <a:off x="3169125" y="2732600"/>
              <a:ext cx="79200" cy="78900"/>
            </a:xfrm>
            <a:custGeom>
              <a:avLst/>
              <a:gdLst/>
              <a:ahLst/>
              <a:cxnLst/>
              <a:rect l="l" t="t" r="r" b="b"/>
              <a:pathLst>
                <a:path w="3168" h="3156" extrusionOk="0">
                  <a:moveTo>
                    <a:pt x="1596" y="1"/>
                  </a:moveTo>
                  <a:cubicBezTo>
                    <a:pt x="1394" y="1"/>
                    <a:pt x="1239" y="168"/>
                    <a:pt x="1239" y="370"/>
                  </a:cubicBezTo>
                  <a:lnTo>
                    <a:pt x="1239" y="1203"/>
                  </a:lnTo>
                  <a:lnTo>
                    <a:pt x="370" y="1203"/>
                  </a:lnTo>
                  <a:cubicBezTo>
                    <a:pt x="168" y="1203"/>
                    <a:pt x="1" y="1358"/>
                    <a:pt x="1" y="1561"/>
                  </a:cubicBezTo>
                  <a:cubicBezTo>
                    <a:pt x="1" y="1763"/>
                    <a:pt x="168" y="1930"/>
                    <a:pt x="370" y="1930"/>
                  </a:cubicBezTo>
                  <a:lnTo>
                    <a:pt x="1239" y="1930"/>
                  </a:lnTo>
                  <a:lnTo>
                    <a:pt x="1239" y="2799"/>
                  </a:lnTo>
                  <a:cubicBezTo>
                    <a:pt x="1239" y="2989"/>
                    <a:pt x="1394" y="3156"/>
                    <a:pt x="1596" y="3156"/>
                  </a:cubicBezTo>
                  <a:cubicBezTo>
                    <a:pt x="1799" y="3156"/>
                    <a:pt x="1965" y="2989"/>
                    <a:pt x="1965" y="2799"/>
                  </a:cubicBezTo>
                  <a:lnTo>
                    <a:pt x="1965" y="1930"/>
                  </a:lnTo>
                  <a:lnTo>
                    <a:pt x="2799" y="1930"/>
                  </a:lnTo>
                  <a:cubicBezTo>
                    <a:pt x="3001" y="1930"/>
                    <a:pt x="3168" y="1763"/>
                    <a:pt x="3168" y="1561"/>
                  </a:cubicBezTo>
                  <a:cubicBezTo>
                    <a:pt x="3168" y="1358"/>
                    <a:pt x="3001" y="1203"/>
                    <a:pt x="2799" y="1203"/>
                  </a:cubicBezTo>
                  <a:lnTo>
                    <a:pt x="1965" y="1203"/>
                  </a:lnTo>
                  <a:lnTo>
                    <a:pt x="1965" y="370"/>
                  </a:lnTo>
                  <a:cubicBezTo>
                    <a:pt x="1965" y="168"/>
                    <a:pt x="1799" y="1"/>
                    <a:pt x="1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7;p68">
              <a:extLst>
                <a:ext uri="{FF2B5EF4-FFF2-40B4-BE49-F238E27FC236}">
                  <a16:creationId xmlns:a16="http://schemas.microsoft.com/office/drawing/2014/main" id="{9F4CC47A-15A6-4033-9C75-5C2687750854}"/>
                </a:ext>
              </a:extLst>
            </p:cNvPr>
            <p:cNvSpPr/>
            <p:nvPr/>
          </p:nvSpPr>
          <p:spPr>
            <a:xfrm>
              <a:off x="3135800" y="2699275"/>
              <a:ext cx="145875" cy="145575"/>
            </a:xfrm>
            <a:custGeom>
              <a:avLst/>
              <a:gdLst/>
              <a:ahLst/>
              <a:cxnLst/>
              <a:rect l="l" t="t" r="r" b="b"/>
              <a:pathLst>
                <a:path w="5835" h="5823" extrusionOk="0">
                  <a:moveTo>
                    <a:pt x="4977" y="727"/>
                  </a:moveTo>
                  <a:cubicBezTo>
                    <a:pt x="5049" y="727"/>
                    <a:pt x="5108" y="786"/>
                    <a:pt x="5108" y="846"/>
                  </a:cubicBezTo>
                  <a:lnTo>
                    <a:pt x="5108" y="4977"/>
                  </a:lnTo>
                  <a:cubicBezTo>
                    <a:pt x="5108" y="5049"/>
                    <a:pt x="5049" y="5096"/>
                    <a:pt x="4977" y="5096"/>
                  </a:cubicBezTo>
                  <a:lnTo>
                    <a:pt x="858" y="5096"/>
                  </a:lnTo>
                  <a:cubicBezTo>
                    <a:pt x="786" y="5096"/>
                    <a:pt x="727" y="5049"/>
                    <a:pt x="727" y="4977"/>
                  </a:cubicBezTo>
                  <a:lnTo>
                    <a:pt x="727" y="846"/>
                  </a:lnTo>
                  <a:cubicBezTo>
                    <a:pt x="727" y="786"/>
                    <a:pt x="786" y="727"/>
                    <a:pt x="858" y="727"/>
                  </a:cubicBezTo>
                  <a:close/>
                  <a:moveTo>
                    <a:pt x="858" y="0"/>
                  </a:moveTo>
                  <a:cubicBezTo>
                    <a:pt x="381" y="0"/>
                    <a:pt x="0" y="381"/>
                    <a:pt x="0" y="846"/>
                  </a:cubicBezTo>
                  <a:lnTo>
                    <a:pt x="0" y="4977"/>
                  </a:lnTo>
                  <a:cubicBezTo>
                    <a:pt x="0" y="5441"/>
                    <a:pt x="381" y="5822"/>
                    <a:pt x="858" y="5822"/>
                  </a:cubicBezTo>
                  <a:lnTo>
                    <a:pt x="4977" y="5822"/>
                  </a:lnTo>
                  <a:cubicBezTo>
                    <a:pt x="5453" y="5822"/>
                    <a:pt x="5834" y="5441"/>
                    <a:pt x="5834" y="4977"/>
                  </a:cubicBezTo>
                  <a:lnTo>
                    <a:pt x="5834" y="846"/>
                  </a:lnTo>
                  <a:cubicBezTo>
                    <a:pt x="5834" y="381"/>
                    <a:pt x="5453" y="0"/>
                    <a:pt x="4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8;p68">
              <a:extLst>
                <a:ext uri="{FF2B5EF4-FFF2-40B4-BE49-F238E27FC236}">
                  <a16:creationId xmlns:a16="http://schemas.microsoft.com/office/drawing/2014/main" id="{26DB5005-5708-4A9E-BA62-81C5F7172D1A}"/>
                </a:ext>
              </a:extLst>
            </p:cNvPr>
            <p:cNvSpPr/>
            <p:nvPr/>
          </p:nvSpPr>
          <p:spPr>
            <a:xfrm>
              <a:off x="3301000" y="2864475"/>
              <a:ext cx="145875" cy="145575"/>
            </a:xfrm>
            <a:custGeom>
              <a:avLst/>
              <a:gdLst/>
              <a:ahLst/>
              <a:cxnLst/>
              <a:rect l="l" t="t" r="r" b="b"/>
              <a:pathLst>
                <a:path w="5835" h="5823" extrusionOk="0">
                  <a:moveTo>
                    <a:pt x="4977" y="727"/>
                  </a:moveTo>
                  <a:cubicBezTo>
                    <a:pt x="5049" y="727"/>
                    <a:pt x="5108" y="774"/>
                    <a:pt x="5108" y="846"/>
                  </a:cubicBezTo>
                  <a:lnTo>
                    <a:pt x="5108" y="4977"/>
                  </a:lnTo>
                  <a:cubicBezTo>
                    <a:pt x="5108" y="5049"/>
                    <a:pt x="5049" y="5096"/>
                    <a:pt x="4977" y="5096"/>
                  </a:cubicBezTo>
                  <a:lnTo>
                    <a:pt x="846" y="5096"/>
                  </a:lnTo>
                  <a:cubicBezTo>
                    <a:pt x="786" y="5096"/>
                    <a:pt x="727" y="5049"/>
                    <a:pt x="727" y="4977"/>
                  </a:cubicBezTo>
                  <a:lnTo>
                    <a:pt x="727" y="846"/>
                  </a:lnTo>
                  <a:cubicBezTo>
                    <a:pt x="727" y="774"/>
                    <a:pt x="786" y="727"/>
                    <a:pt x="846" y="727"/>
                  </a:cubicBezTo>
                  <a:close/>
                  <a:moveTo>
                    <a:pt x="846" y="0"/>
                  </a:moveTo>
                  <a:cubicBezTo>
                    <a:pt x="381" y="0"/>
                    <a:pt x="0" y="381"/>
                    <a:pt x="0" y="846"/>
                  </a:cubicBezTo>
                  <a:lnTo>
                    <a:pt x="0" y="4977"/>
                  </a:lnTo>
                  <a:cubicBezTo>
                    <a:pt x="0" y="5441"/>
                    <a:pt x="381" y="5822"/>
                    <a:pt x="846" y="5822"/>
                  </a:cubicBezTo>
                  <a:lnTo>
                    <a:pt x="4977" y="5822"/>
                  </a:lnTo>
                  <a:cubicBezTo>
                    <a:pt x="5453" y="5822"/>
                    <a:pt x="5834" y="5441"/>
                    <a:pt x="5834" y="4977"/>
                  </a:cubicBezTo>
                  <a:lnTo>
                    <a:pt x="5834" y="846"/>
                  </a:lnTo>
                  <a:cubicBezTo>
                    <a:pt x="5834" y="381"/>
                    <a:pt x="5453" y="0"/>
                    <a:pt x="4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29;p68">
              <a:extLst>
                <a:ext uri="{FF2B5EF4-FFF2-40B4-BE49-F238E27FC236}">
                  <a16:creationId xmlns:a16="http://schemas.microsoft.com/office/drawing/2014/main" id="{290BCF90-37AA-44B2-90B5-0B68FEA7D6F7}"/>
                </a:ext>
              </a:extLst>
            </p:cNvPr>
            <p:cNvSpPr/>
            <p:nvPr/>
          </p:nvSpPr>
          <p:spPr>
            <a:xfrm>
              <a:off x="3301000" y="2699275"/>
              <a:ext cx="145875" cy="145575"/>
            </a:xfrm>
            <a:custGeom>
              <a:avLst/>
              <a:gdLst/>
              <a:ahLst/>
              <a:cxnLst/>
              <a:rect l="l" t="t" r="r" b="b"/>
              <a:pathLst>
                <a:path w="5835" h="5823" extrusionOk="0">
                  <a:moveTo>
                    <a:pt x="4977" y="727"/>
                  </a:moveTo>
                  <a:cubicBezTo>
                    <a:pt x="5049" y="727"/>
                    <a:pt x="5108" y="786"/>
                    <a:pt x="5108" y="846"/>
                  </a:cubicBezTo>
                  <a:lnTo>
                    <a:pt x="5108" y="4977"/>
                  </a:lnTo>
                  <a:cubicBezTo>
                    <a:pt x="5108" y="5049"/>
                    <a:pt x="5049" y="5096"/>
                    <a:pt x="4977" y="5096"/>
                  </a:cubicBezTo>
                  <a:lnTo>
                    <a:pt x="846" y="5096"/>
                  </a:lnTo>
                  <a:cubicBezTo>
                    <a:pt x="786" y="5096"/>
                    <a:pt x="727" y="5049"/>
                    <a:pt x="727" y="4977"/>
                  </a:cubicBezTo>
                  <a:lnTo>
                    <a:pt x="727" y="846"/>
                  </a:lnTo>
                  <a:cubicBezTo>
                    <a:pt x="727" y="786"/>
                    <a:pt x="786" y="727"/>
                    <a:pt x="846" y="727"/>
                  </a:cubicBezTo>
                  <a:close/>
                  <a:moveTo>
                    <a:pt x="846" y="0"/>
                  </a:moveTo>
                  <a:cubicBezTo>
                    <a:pt x="381" y="0"/>
                    <a:pt x="0" y="381"/>
                    <a:pt x="0" y="846"/>
                  </a:cubicBezTo>
                  <a:lnTo>
                    <a:pt x="0" y="4977"/>
                  </a:lnTo>
                  <a:cubicBezTo>
                    <a:pt x="0" y="5441"/>
                    <a:pt x="381" y="5822"/>
                    <a:pt x="846" y="5822"/>
                  </a:cubicBezTo>
                  <a:lnTo>
                    <a:pt x="4977" y="5822"/>
                  </a:lnTo>
                  <a:cubicBezTo>
                    <a:pt x="5453" y="5822"/>
                    <a:pt x="5834" y="5441"/>
                    <a:pt x="5834" y="4977"/>
                  </a:cubicBezTo>
                  <a:lnTo>
                    <a:pt x="5834" y="846"/>
                  </a:lnTo>
                  <a:cubicBezTo>
                    <a:pt x="5834" y="381"/>
                    <a:pt x="5453" y="0"/>
                    <a:pt x="4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30;p68">
              <a:extLst>
                <a:ext uri="{FF2B5EF4-FFF2-40B4-BE49-F238E27FC236}">
                  <a16:creationId xmlns:a16="http://schemas.microsoft.com/office/drawing/2014/main" id="{B01C4AC6-4928-4ED8-A3C2-3C6EB75DFF4E}"/>
                </a:ext>
              </a:extLst>
            </p:cNvPr>
            <p:cNvSpPr/>
            <p:nvPr/>
          </p:nvSpPr>
          <p:spPr>
            <a:xfrm>
              <a:off x="3135800" y="2864475"/>
              <a:ext cx="145875" cy="145575"/>
            </a:xfrm>
            <a:custGeom>
              <a:avLst/>
              <a:gdLst/>
              <a:ahLst/>
              <a:cxnLst/>
              <a:rect l="l" t="t" r="r" b="b"/>
              <a:pathLst>
                <a:path w="5835" h="5823" extrusionOk="0">
                  <a:moveTo>
                    <a:pt x="4977" y="727"/>
                  </a:moveTo>
                  <a:cubicBezTo>
                    <a:pt x="5049" y="727"/>
                    <a:pt x="5108" y="774"/>
                    <a:pt x="5108" y="846"/>
                  </a:cubicBezTo>
                  <a:lnTo>
                    <a:pt x="5108" y="4977"/>
                  </a:lnTo>
                  <a:cubicBezTo>
                    <a:pt x="5108" y="5049"/>
                    <a:pt x="5049" y="5096"/>
                    <a:pt x="4977" y="5096"/>
                  </a:cubicBezTo>
                  <a:lnTo>
                    <a:pt x="858" y="5096"/>
                  </a:lnTo>
                  <a:cubicBezTo>
                    <a:pt x="786" y="5096"/>
                    <a:pt x="727" y="5049"/>
                    <a:pt x="727" y="4977"/>
                  </a:cubicBezTo>
                  <a:lnTo>
                    <a:pt x="727" y="846"/>
                  </a:lnTo>
                  <a:cubicBezTo>
                    <a:pt x="727" y="774"/>
                    <a:pt x="786" y="727"/>
                    <a:pt x="858" y="727"/>
                  </a:cubicBezTo>
                  <a:close/>
                  <a:moveTo>
                    <a:pt x="858" y="0"/>
                  </a:moveTo>
                  <a:cubicBezTo>
                    <a:pt x="381" y="0"/>
                    <a:pt x="0" y="381"/>
                    <a:pt x="0" y="846"/>
                  </a:cubicBezTo>
                  <a:lnTo>
                    <a:pt x="0" y="4977"/>
                  </a:lnTo>
                  <a:cubicBezTo>
                    <a:pt x="0" y="5441"/>
                    <a:pt x="381" y="5822"/>
                    <a:pt x="858" y="5822"/>
                  </a:cubicBezTo>
                  <a:lnTo>
                    <a:pt x="4977" y="5822"/>
                  </a:lnTo>
                  <a:cubicBezTo>
                    <a:pt x="5453" y="5822"/>
                    <a:pt x="5834" y="5441"/>
                    <a:pt x="5834" y="4977"/>
                  </a:cubicBezTo>
                  <a:lnTo>
                    <a:pt x="5834" y="846"/>
                  </a:lnTo>
                  <a:cubicBezTo>
                    <a:pt x="5834" y="381"/>
                    <a:pt x="5453" y="0"/>
                    <a:pt x="4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31;p68">
              <a:extLst>
                <a:ext uri="{FF2B5EF4-FFF2-40B4-BE49-F238E27FC236}">
                  <a16:creationId xmlns:a16="http://schemas.microsoft.com/office/drawing/2014/main" id="{09656AAA-6353-4C26-A55C-8D8D48841D16}"/>
                </a:ext>
              </a:extLst>
            </p:cNvPr>
            <p:cNvSpPr/>
            <p:nvPr/>
          </p:nvSpPr>
          <p:spPr>
            <a:xfrm>
              <a:off x="3168250" y="2897500"/>
              <a:ext cx="80975" cy="79500"/>
            </a:xfrm>
            <a:custGeom>
              <a:avLst/>
              <a:gdLst/>
              <a:ahLst/>
              <a:cxnLst/>
              <a:rect l="l" t="t" r="r" b="b"/>
              <a:pathLst>
                <a:path w="3239" h="3180" extrusionOk="0">
                  <a:moveTo>
                    <a:pt x="405" y="1"/>
                  </a:moveTo>
                  <a:cubicBezTo>
                    <a:pt x="310" y="1"/>
                    <a:pt x="214" y="37"/>
                    <a:pt x="143" y="108"/>
                  </a:cubicBezTo>
                  <a:cubicBezTo>
                    <a:pt x="0" y="251"/>
                    <a:pt x="0" y="477"/>
                    <a:pt x="143" y="620"/>
                  </a:cubicBezTo>
                  <a:lnTo>
                    <a:pt x="1119" y="1596"/>
                  </a:lnTo>
                  <a:lnTo>
                    <a:pt x="143" y="2561"/>
                  </a:lnTo>
                  <a:cubicBezTo>
                    <a:pt x="0" y="2704"/>
                    <a:pt x="0" y="2930"/>
                    <a:pt x="143" y="3073"/>
                  </a:cubicBezTo>
                  <a:cubicBezTo>
                    <a:pt x="214" y="3144"/>
                    <a:pt x="310" y="3180"/>
                    <a:pt x="405" y="3180"/>
                  </a:cubicBezTo>
                  <a:cubicBezTo>
                    <a:pt x="500" y="3180"/>
                    <a:pt x="595" y="3144"/>
                    <a:pt x="667" y="3073"/>
                  </a:cubicBezTo>
                  <a:lnTo>
                    <a:pt x="1631" y="2108"/>
                  </a:lnTo>
                  <a:lnTo>
                    <a:pt x="2572" y="3049"/>
                  </a:lnTo>
                  <a:cubicBezTo>
                    <a:pt x="2643" y="3120"/>
                    <a:pt x="2739" y="3156"/>
                    <a:pt x="2834" y="3156"/>
                  </a:cubicBezTo>
                  <a:cubicBezTo>
                    <a:pt x="2929" y="3156"/>
                    <a:pt x="3024" y="3120"/>
                    <a:pt x="3096" y="3049"/>
                  </a:cubicBezTo>
                  <a:cubicBezTo>
                    <a:pt x="3239" y="2906"/>
                    <a:pt x="3239" y="2680"/>
                    <a:pt x="3096" y="2537"/>
                  </a:cubicBezTo>
                  <a:lnTo>
                    <a:pt x="2143" y="1596"/>
                  </a:lnTo>
                  <a:lnTo>
                    <a:pt x="3096" y="644"/>
                  </a:lnTo>
                  <a:cubicBezTo>
                    <a:pt x="3239" y="501"/>
                    <a:pt x="3239" y="275"/>
                    <a:pt x="3096" y="132"/>
                  </a:cubicBezTo>
                  <a:cubicBezTo>
                    <a:pt x="3024" y="60"/>
                    <a:pt x="2929" y="25"/>
                    <a:pt x="2834" y="25"/>
                  </a:cubicBezTo>
                  <a:cubicBezTo>
                    <a:pt x="2739" y="25"/>
                    <a:pt x="2643" y="60"/>
                    <a:pt x="2572" y="132"/>
                  </a:cubicBezTo>
                  <a:lnTo>
                    <a:pt x="1631" y="1072"/>
                  </a:lnTo>
                  <a:lnTo>
                    <a:pt x="667" y="108"/>
                  </a:lnTo>
                  <a:cubicBezTo>
                    <a:pt x="595" y="37"/>
                    <a:pt x="500"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5654722-7625-4CBB-90AC-B872F888E375}"/>
                  </a:ext>
                </a:extLst>
              </p:cNvPr>
              <p:cNvSpPr txBox="1"/>
              <p:nvPr/>
            </p:nvSpPr>
            <p:spPr>
              <a:xfrm>
                <a:off x="423080" y="1186431"/>
                <a:ext cx="7683691" cy="3793474"/>
              </a:xfrm>
              <a:prstGeom prst="rect">
                <a:avLst/>
              </a:prstGeom>
              <a:noFill/>
            </p:spPr>
            <p:txBody>
              <a:bodyPr wrap="square" rtlCol="0">
                <a:spAutoFit/>
              </a:bodyPr>
              <a:lstStyle/>
              <a:p>
                <a:pPr marL="0" marR="0" algn="l" rtl="0">
                  <a:lnSpc>
                    <a:spcPct val="107000"/>
                  </a:lnSpc>
                  <a:spcBef>
                    <a:spcPts val="0"/>
                  </a:spcBef>
                  <a:spcAft>
                    <a:spcPts val="800"/>
                  </a:spcAft>
                </a:pPr>
                <a:r>
                  <a:rPr lang="en-US" sz="2100" b="1"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The trapezoidal Rule, </a:t>
                </a: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a Newton-cotes formula, is an approach to evaluate the region under the curve. It is named the "Trapezoidal" rule because it divides the area into n Trapezoids instead of rectangles. </a:t>
                </a:r>
                <a:endParaRPr lang="en-US" sz="2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This method will solve the definite integral </a:t>
                </a:r>
                <a14:m>
                  <m:oMath xmlns:m="http://schemas.openxmlformats.org/officeDocument/2006/math">
                    <m:nary>
                      <m:naryPr>
                        <m:limLoc m:val="subSup"/>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𝑎</m:t>
                        </m:r>
                      </m:sub>
                      <m:sup>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𝑏</m:t>
                        </m:r>
                      </m:sup>
                      <m:e>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𝑑𝑥</m:t>
                        </m:r>
                      </m:e>
                    </m:nary>
                  </m:oMath>
                </a14:m>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 by using the linear approximation of the function f(x). In figure, the curve f(x) is approximated to the linear function P(x).</a:t>
                </a:r>
                <a:endParaRPr lang="en-US" sz="2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The Trapezoidal Rule Formula:    </a:t>
                </a:r>
                <a14:m>
                  <m:oMath xmlns:m="http://schemas.openxmlformats.org/officeDocument/2006/math">
                    <m:nary>
                      <m:naryPr>
                        <m:limLoc m:val="subSup"/>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𝑎</m:t>
                        </m:r>
                      </m:sub>
                      <m:sup>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𝑏</m:t>
                        </m:r>
                      </m:sup>
                      <m:e>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𝑎</m:t>
                                </m:r>
                              </m:e>
                            </m:d>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 , </a:t>
                </a:r>
              </a:p>
              <a:p>
                <a:pPr marL="0" marR="0" algn="l" rtl="0">
                  <a:lnSpc>
                    <a:spcPct val="107000"/>
                  </a:lnSpc>
                  <a:spcBef>
                    <a:spcPts val="0"/>
                  </a:spcBef>
                  <a:spcAft>
                    <a:spcPts val="800"/>
                  </a:spcAft>
                </a:pP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a14:m>
                <a:endParaRPr lang="en-US" sz="21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C5654722-7625-4CBB-90AC-B872F888E375}"/>
                  </a:ext>
                </a:extLst>
              </p:cNvPr>
              <p:cNvSpPr txBox="1">
                <a:spLocks noRot="1" noChangeAspect="1" noMove="1" noResize="1" noEditPoints="1" noAdjustHandles="1" noChangeArrowheads="1" noChangeShapeType="1" noTextEdit="1"/>
              </p:cNvSpPr>
              <p:nvPr/>
            </p:nvSpPr>
            <p:spPr>
              <a:xfrm>
                <a:off x="423080" y="1186431"/>
                <a:ext cx="7683691" cy="3793474"/>
              </a:xfrm>
              <a:prstGeom prst="rect">
                <a:avLst/>
              </a:prstGeom>
              <a:blipFill>
                <a:blip r:embed="rId3"/>
                <a:stretch>
                  <a:fillRect l="-952" t="-1125" b="-2090"/>
                </a:stretch>
              </a:blipFill>
            </p:spPr>
            <p:txBody>
              <a:bodyPr/>
              <a:lstStyle/>
              <a:p>
                <a:r>
                  <a:rPr lang="en-US">
                    <a:noFill/>
                  </a:rPr>
                  <a:t> </a:t>
                </a:r>
              </a:p>
            </p:txBody>
          </p:sp>
        </mc:Fallback>
      </mc:AlternateContent>
      <p:pic>
        <p:nvPicPr>
          <p:cNvPr id="11" name="Picture 10" descr="Chart&#10;&#10;Description automatically generated">
            <a:extLst>
              <a:ext uri="{FF2B5EF4-FFF2-40B4-BE49-F238E27FC236}">
                <a16:creationId xmlns:a16="http://schemas.microsoft.com/office/drawing/2014/main" id="{28E81167-13E8-4043-9F57-05AB99668FF6}"/>
              </a:ext>
            </a:extLst>
          </p:cNvPr>
          <p:cNvPicPr>
            <a:picLocks noChangeAspect="1"/>
          </p:cNvPicPr>
          <p:nvPr/>
        </p:nvPicPr>
        <p:blipFill rotWithShape="1">
          <a:blip r:embed="rId4">
            <a:extLst>
              <a:ext uri="{28A0092B-C50C-407E-A947-70E740481C1C}">
                <a14:useLocalDpi xmlns:a14="http://schemas.microsoft.com/office/drawing/2010/main" val="0"/>
              </a:ext>
            </a:extLst>
          </a:blip>
          <a:srcRect l="14177" r="14355"/>
          <a:stretch/>
        </p:blipFill>
        <p:spPr bwMode="auto">
          <a:xfrm>
            <a:off x="7235049" y="3774832"/>
            <a:ext cx="4301859" cy="2564553"/>
          </a:xfrm>
          <a:prstGeom prst="rect">
            <a:avLst/>
          </a:prstGeom>
          <a:ln>
            <a:solidFill>
              <a:schemeClr val="tx1"/>
            </a:solidFill>
          </a:ln>
          <a:extLst>
            <a:ext uri="{53640926-AAD7-44D8-BBD7-CCE9431645EC}">
              <a14:shadowObscured xmlns:a14="http://schemas.microsoft.com/office/drawing/2010/main"/>
            </a:ext>
          </a:extLst>
        </p:spPr>
      </p:pic>
      <p:sp>
        <p:nvSpPr>
          <p:cNvPr id="4" name="Google Shape;552;p43">
            <a:extLst>
              <a:ext uri="{FF2B5EF4-FFF2-40B4-BE49-F238E27FC236}">
                <a16:creationId xmlns:a16="http://schemas.microsoft.com/office/drawing/2014/main" id="{7C111558-ABE8-408C-80DB-08E079E9B20C}"/>
              </a:ext>
            </a:extLst>
          </p:cNvPr>
          <p:cNvSpPr/>
          <p:nvPr/>
        </p:nvSpPr>
        <p:spPr>
          <a:xfrm>
            <a:off x="2588986" y="5519124"/>
            <a:ext cx="1089000" cy="1087800"/>
          </a:xfrm>
          <a:prstGeom prst="ellipse">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5" name="Google Shape;553;p43">
            <a:extLst>
              <a:ext uri="{FF2B5EF4-FFF2-40B4-BE49-F238E27FC236}">
                <a16:creationId xmlns:a16="http://schemas.microsoft.com/office/drawing/2014/main" id="{92F2C719-D4B0-4B1A-BFD6-33A667D38967}"/>
              </a:ext>
            </a:extLst>
          </p:cNvPr>
          <p:cNvSpPr/>
          <p:nvPr/>
        </p:nvSpPr>
        <p:spPr>
          <a:xfrm>
            <a:off x="-466234" y="5518526"/>
            <a:ext cx="1089000" cy="1089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554;p43">
            <a:extLst>
              <a:ext uri="{FF2B5EF4-FFF2-40B4-BE49-F238E27FC236}">
                <a16:creationId xmlns:a16="http://schemas.microsoft.com/office/drawing/2014/main" id="{7597B3A5-67A6-45F7-B9C6-1D9564CF713F}"/>
              </a:ext>
            </a:extLst>
          </p:cNvPr>
          <p:cNvSpPr/>
          <p:nvPr/>
        </p:nvSpPr>
        <p:spPr>
          <a:xfrm>
            <a:off x="78218" y="5519124"/>
            <a:ext cx="1089000" cy="108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55;p43">
            <a:extLst>
              <a:ext uri="{FF2B5EF4-FFF2-40B4-BE49-F238E27FC236}">
                <a16:creationId xmlns:a16="http://schemas.microsoft.com/office/drawing/2014/main" id="{97552C03-C76C-4F2A-B0C4-2260AA070907}"/>
              </a:ext>
            </a:extLst>
          </p:cNvPr>
          <p:cNvSpPr/>
          <p:nvPr/>
        </p:nvSpPr>
        <p:spPr>
          <a:xfrm>
            <a:off x="888655" y="5519124"/>
            <a:ext cx="1089000" cy="108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56;p43">
            <a:extLst>
              <a:ext uri="{FF2B5EF4-FFF2-40B4-BE49-F238E27FC236}">
                <a16:creationId xmlns:a16="http://schemas.microsoft.com/office/drawing/2014/main" id="{1A5A2B07-6335-4D8F-B817-6100F6583B50}"/>
              </a:ext>
            </a:extLst>
          </p:cNvPr>
          <p:cNvSpPr/>
          <p:nvPr/>
        </p:nvSpPr>
        <p:spPr>
          <a:xfrm>
            <a:off x="1882029" y="5519124"/>
            <a:ext cx="1089000" cy="1087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59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783D4A3-1907-46EF-AFAE-2CC76EB10566}"/>
              </a:ext>
            </a:extLst>
          </p:cNvPr>
          <p:cNvGraphicFramePr>
            <a:graphicFrameLocks noGrp="1"/>
          </p:cNvGraphicFramePr>
          <p:nvPr>
            <p:extLst>
              <p:ext uri="{D42A27DB-BD31-4B8C-83A1-F6EECF244321}">
                <p14:modId xmlns:p14="http://schemas.microsoft.com/office/powerpoint/2010/main" val="252165797"/>
              </p:ext>
            </p:extLst>
          </p:nvPr>
        </p:nvGraphicFramePr>
        <p:xfrm>
          <a:off x="1496704" y="876868"/>
          <a:ext cx="9198592" cy="5442654"/>
        </p:xfrm>
        <a:graphic>
          <a:graphicData uri="http://schemas.openxmlformats.org/drawingml/2006/table">
            <a:tbl>
              <a:tblPr firstRow="1" bandRow="1">
                <a:tableStyleId>{85BE263C-DBD7-4A20-BB59-AAB30ACAA65A}</a:tableStyleId>
              </a:tblPr>
              <a:tblGrid>
                <a:gridCol w="4599296">
                  <a:extLst>
                    <a:ext uri="{9D8B030D-6E8A-4147-A177-3AD203B41FA5}">
                      <a16:colId xmlns:a16="http://schemas.microsoft.com/office/drawing/2014/main" val="3020231826"/>
                    </a:ext>
                  </a:extLst>
                </a:gridCol>
                <a:gridCol w="4599296">
                  <a:extLst>
                    <a:ext uri="{9D8B030D-6E8A-4147-A177-3AD203B41FA5}">
                      <a16:colId xmlns:a16="http://schemas.microsoft.com/office/drawing/2014/main" val="1020209201"/>
                    </a:ext>
                  </a:extLst>
                </a:gridCol>
              </a:tblGrid>
              <a:tr h="723331">
                <a:tc>
                  <a:txBody>
                    <a:bodyPr/>
                    <a:lstStyle/>
                    <a:p>
                      <a:pPr algn="ctr"/>
                      <a:r>
                        <a:rPr lang="en-US" sz="3200" dirty="0">
                          <a:solidFill>
                            <a:schemeClr val="tx1"/>
                          </a:solidFill>
                        </a:rPr>
                        <a:t>Advantages </a:t>
                      </a:r>
                      <a:endParaRPr lang="en-US" sz="2800" dirty="0">
                        <a:solidFill>
                          <a:schemeClr val="tx1"/>
                        </a:solidFill>
                      </a:endParaRPr>
                    </a:p>
                  </a:txBody>
                  <a:tcPr/>
                </a:tc>
                <a:tc>
                  <a:txBody>
                    <a:bodyPr/>
                    <a:lstStyle/>
                    <a:p>
                      <a:pPr algn="ctr"/>
                      <a:r>
                        <a:rPr lang="en-US" sz="3200" dirty="0">
                          <a:solidFill>
                            <a:schemeClr val="tx1"/>
                          </a:solidFill>
                        </a:rPr>
                        <a:t>Disadvantages </a:t>
                      </a:r>
                    </a:p>
                  </a:txBody>
                  <a:tcPr/>
                </a:tc>
                <a:extLst>
                  <a:ext uri="{0D108BD9-81ED-4DB2-BD59-A6C34878D82A}">
                    <a16:rowId xmlns:a16="http://schemas.microsoft.com/office/drawing/2014/main" val="2678079867"/>
                  </a:ext>
                </a:extLst>
              </a:tr>
              <a:tr h="146031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0" i="0" u="none" strike="noStrike" cap="none" dirty="0">
                        <a:solidFill>
                          <a:schemeClr val="dk1"/>
                        </a:solidFill>
                        <a:effectLst/>
                        <a:latin typeface="+mn-lt"/>
                        <a:ea typeface="+mn-ea"/>
                        <a:cs typeface="+mn-cs"/>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a:solidFill>
                            <a:schemeClr val="dk1"/>
                          </a:solidFill>
                          <a:effectLst/>
                          <a:latin typeface="+mn-lt"/>
                          <a:ea typeface="+mn-ea"/>
                          <a:cs typeface="+mn-cs"/>
                          <a:sym typeface="Arial"/>
                        </a:rPr>
                        <a:t>a fast and simple approach that use in numerical integration </a:t>
                      </a:r>
                    </a:p>
                    <a:p>
                      <a:pPr algn="ctr"/>
                      <a:endParaRPr lang="en-US" sz="1800" dirty="0">
                        <a:latin typeface="+mn-lt"/>
                      </a:endParaRPr>
                    </a:p>
                  </a:txBody>
                  <a:tcPr/>
                </a:tc>
                <a:tc>
                  <a:txBody>
                    <a:bodyPr/>
                    <a:lstStyle/>
                    <a:p>
                      <a:pPr lvl="0" algn="ctr" rtl="0"/>
                      <a:r>
                        <a:rPr lang="en-US" sz="1867" b="0" i="0" u="none" strike="noStrike" cap="none" dirty="0">
                          <a:solidFill>
                            <a:schemeClr val="dk1"/>
                          </a:solidFill>
                          <a:effectLst/>
                          <a:latin typeface="+mn-lt"/>
                          <a:ea typeface="+mn-ea"/>
                          <a:cs typeface="+mn-cs"/>
                          <a:sym typeface="Arial"/>
                        </a:rPr>
                        <a:t>The rate of convergence is low. We need more number of subspaces to get more accurate results.</a:t>
                      </a:r>
                      <a:r>
                        <a:rPr lang="en-GB" sz="1867" b="0" i="0" u="none" strike="noStrike" cap="none" dirty="0">
                          <a:solidFill>
                            <a:schemeClr val="dk1"/>
                          </a:solidFill>
                          <a:effectLst/>
                          <a:latin typeface="+mn-lt"/>
                          <a:ea typeface="+mn-ea"/>
                          <a:cs typeface="+mn-cs"/>
                          <a:sym typeface="Arial"/>
                        </a:rPr>
                        <a:t> </a:t>
                      </a:r>
                      <a:endParaRPr lang="en-US" sz="1867" b="0" i="0" u="none" strike="noStrike" cap="none" dirty="0">
                        <a:solidFill>
                          <a:schemeClr val="dk1"/>
                        </a:solidFill>
                        <a:effectLst/>
                        <a:latin typeface="+mn-lt"/>
                        <a:ea typeface="+mn-ea"/>
                        <a:cs typeface="+mn-cs"/>
                        <a:sym typeface="Arial"/>
                      </a:endParaRPr>
                    </a:p>
                    <a:p>
                      <a:pPr algn="ctr"/>
                      <a:endParaRPr lang="en-US" b="0" dirty="0"/>
                    </a:p>
                  </a:txBody>
                  <a:tcPr/>
                </a:tc>
                <a:extLst>
                  <a:ext uri="{0D108BD9-81ED-4DB2-BD59-A6C34878D82A}">
                    <a16:rowId xmlns:a16="http://schemas.microsoft.com/office/drawing/2014/main" val="125410387"/>
                  </a:ext>
                </a:extLst>
              </a:tr>
              <a:tr h="1460311">
                <a:tc>
                  <a:txBody>
                    <a:bodyPr/>
                    <a:lstStyle/>
                    <a:p>
                      <a:pPr marL="0" marR="0" algn="ctr">
                        <a:spcBef>
                          <a:spcPts val="0"/>
                        </a:spcBef>
                        <a:spcAft>
                          <a:spcPts val="0"/>
                        </a:spcAft>
                      </a:pPr>
                      <a:endParaRPr lang="en-US" sz="1800" dirty="0">
                        <a:effectLst/>
                        <a:latin typeface="+mn-lt"/>
                        <a:ea typeface="Times New Roman" panose="02020603050405020304" pitchFamily="18" charset="0"/>
                        <a:cs typeface="Arial" panose="020B0604020202020204" pitchFamily="34" charset="0"/>
                      </a:endParaRPr>
                    </a:p>
                    <a:p>
                      <a:pPr marL="0" marR="0" algn="ctr">
                        <a:spcBef>
                          <a:spcPts val="0"/>
                        </a:spcBef>
                        <a:spcAft>
                          <a:spcPts val="0"/>
                        </a:spcAft>
                      </a:pPr>
                      <a:endParaRPr lang="en-US" sz="1800" dirty="0">
                        <a:effectLst/>
                        <a:latin typeface="+mn-lt"/>
                        <a:ea typeface="Times New Roman" panose="02020603050405020304" pitchFamily="18" charset="0"/>
                        <a:cs typeface="Arial" panose="020B0604020202020204" pitchFamily="34" charset="0"/>
                      </a:endParaRPr>
                    </a:p>
                    <a:p>
                      <a:pPr marL="0" marR="0" algn="ctr">
                        <a:spcBef>
                          <a:spcPts val="0"/>
                        </a:spcBef>
                        <a:spcAft>
                          <a:spcPts val="0"/>
                        </a:spcAft>
                      </a:pPr>
                      <a:endParaRPr lang="en-US" sz="1800" dirty="0">
                        <a:effectLst/>
                        <a:latin typeface="+mn-lt"/>
                        <a:ea typeface="Times New Roman" panose="02020603050405020304" pitchFamily="18" charset="0"/>
                        <a:cs typeface="Arial" panose="020B0604020202020204" pitchFamily="34" charset="0"/>
                      </a:endParaRPr>
                    </a:p>
                    <a:p>
                      <a:pPr marL="0" marR="0" algn="ctr">
                        <a:spcBef>
                          <a:spcPts val="0"/>
                        </a:spcBef>
                        <a:spcAft>
                          <a:spcPts val="0"/>
                        </a:spcAft>
                      </a:pPr>
                      <a:r>
                        <a:rPr lang="en-US" sz="1800" dirty="0">
                          <a:effectLst/>
                          <a:latin typeface="+mn-lt"/>
                          <a:ea typeface="Times New Roman" panose="02020603050405020304" pitchFamily="18" charset="0"/>
                          <a:cs typeface="Arial" panose="020B0604020202020204" pitchFamily="34" charset="0"/>
                        </a:rPr>
                        <a:t>Uses in piecewise linear curves </a:t>
                      </a:r>
                    </a:p>
                  </a:txBody>
                  <a:tcPr marL="68580" marR="68580" marT="0" marB="0"/>
                </a:tc>
                <a:tc>
                  <a:txBody>
                    <a:bodyPr/>
                    <a:lstStyle/>
                    <a:p>
                      <a:pPr lvl="0" algn="ctr" rtl="0"/>
                      <a:r>
                        <a:rPr lang="en-US" sz="1867" b="0" i="0" u="none" strike="noStrike" cap="none" dirty="0">
                          <a:solidFill>
                            <a:schemeClr val="dk1"/>
                          </a:solidFill>
                          <a:effectLst/>
                          <a:latin typeface="+mn-lt"/>
                          <a:ea typeface="+mn-ea"/>
                          <a:cs typeface="+mn-cs"/>
                          <a:sym typeface="Arial"/>
                        </a:rPr>
                        <a:t>trapezoidal rule gives an inaccurate results. In the decreasing gradient of any graph trapezoidal method gives an underestimate, while for an increasing gradient, it will give an overestimate</a:t>
                      </a:r>
                    </a:p>
                    <a:p>
                      <a:pPr algn="ctr"/>
                      <a:endParaRPr lang="en-US" b="0" dirty="0"/>
                    </a:p>
                  </a:txBody>
                  <a:tcPr/>
                </a:tc>
                <a:extLst>
                  <a:ext uri="{0D108BD9-81ED-4DB2-BD59-A6C34878D82A}">
                    <a16:rowId xmlns:a16="http://schemas.microsoft.com/office/drawing/2014/main" val="3581138511"/>
                  </a:ext>
                </a:extLst>
              </a:tr>
              <a:tr h="1460311">
                <a:tc>
                  <a:txBody>
                    <a:bodyPr/>
                    <a:lstStyle/>
                    <a:p>
                      <a:pPr algn="ctr"/>
                      <a:endParaRPr lang="en-US" sz="1800" b="0" i="0" u="none" strike="noStrike" cap="none" dirty="0">
                        <a:solidFill>
                          <a:schemeClr val="dk1"/>
                        </a:solidFill>
                        <a:effectLst/>
                        <a:latin typeface="+mn-lt"/>
                        <a:ea typeface="+mn-ea"/>
                        <a:cs typeface="+mn-cs"/>
                        <a:sym typeface="Arial"/>
                      </a:endParaRPr>
                    </a:p>
                    <a:p>
                      <a:pPr algn="ctr"/>
                      <a:r>
                        <a:rPr lang="en-US" sz="1800" b="0" i="0" u="none" strike="noStrike" cap="none" dirty="0">
                          <a:solidFill>
                            <a:schemeClr val="dk1"/>
                          </a:solidFill>
                          <a:effectLst/>
                          <a:latin typeface="+mn-lt"/>
                          <a:ea typeface="+mn-ea"/>
                          <a:cs typeface="+mn-cs"/>
                          <a:sym typeface="Arial"/>
                        </a:rPr>
                        <a:t>Uses in many functions such as double exponential functions , periodic functions etc...</a:t>
                      </a:r>
                      <a:endParaRPr lang="en-US" sz="1800" dirty="0">
                        <a:latin typeface="+mn-lt"/>
                      </a:endParaRPr>
                    </a:p>
                  </a:txBody>
                  <a:tcPr/>
                </a:tc>
                <a:tc>
                  <a:txBody>
                    <a:bodyPr/>
                    <a:lstStyle/>
                    <a:p>
                      <a:endParaRPr lang="en-US" dirty="0"/>
                    </a:p>
                  </a:txBody>
                  <a:tcPr/>
                </a:tc>
                <a:extLst>
                  <a:ext uri="{0D108BD9-81ED-4DB2-BD59-A6C34878D82A}">
                    <a16:rowId xmlns:a16="http://schemas.microsoft.com/office/drawing/2014/main" val="3269094250"/>
                  </a:ext>
                </a:extLst>
              </a:tr>
            </a:tbl>
          </a:graphicData>
        </a:graphic>
      </p:graphicFrame>
    </p:spTree>
    <p:extLst>
      <p:ext uri="{BB962C8B-B14F-4D97-AF65-F5344CB8AC3E}">
        <p14:creationId xmlns:p14="http://schemas.microsoft.com/office/powerpoint/2010/main" val="377137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2"/>
          <p:cNvSpPr/>
          <p:nvPr/>
        </p:nvSpPr>
        <p:spPr>
          <a:xfrm flipH="1">
            <a:off x="743600" y="3427733"/>
            <a:ext cx="1384400" cy="13844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533" name="Google Shape;533;p42"/>
          <p:cNvSpPr txBox="1">
            <a:spLocks noGrp="1"/>
          </p:cNvSpPr>
          <p:nvPr>
            <p:ph type="title" idx="2"/>
          </p:nvPr>
        </p:nvSpPr>
        <p:spPr>
          <a:xfrm>
            <a:off x="1539481" y="4273544"/>
            <a:ext cx="6853891" cy="1077178"/>
          </a:xfrm>
          <a:prstGeom prst="rect">
            <a:avLst/>
          </a:prstGeom>
        </p:spPr>
        <p:txBody>
          <a:bodyPr spcFirstLastPara="1" wrap="square" lIns="121900" tIns="121900" rIns="121900" bIns="121900" anchor="ctr" anchorCtr="0">
            <a:spAutoFit/>
          </a:bodyPr>
          <a:lstStyle/>
          <a:p>
            <a:r>
              <a:rPr lang="en-US" sz="5400" dirty="0"/>
              <a:t>Simpson’s Rule</a:t>
            </a:r>
            <a:endParaRPr sz="5400" dirty="0"/>
          </a:p>
        </p:txBody>
      </p:sp>
      <p:sp>
        <p:nvSpPr>
          <p:cNvPr id="534" name="Google Shape;534;p42"/>
          <p:cNvSpPr txBox="1">
            <a:spLocks noGrp="1"/>
          </p:cNvSpPr>
          <p:nvPr>
            <p:ph type="title"/>
          </p:nvPr>
        </p:nvSpPr>
        <p:spPr>
          <a:xfrm>
            <a:off x="960400" y="3717533"/>
            <a:ext cx="950800" cy="804800"/>
          </a:xfrm>
          <a:prstGeom prst="rect">
            <a:avLst/>
          </a:prstGeom>
        </p:spPr>
        <p:txBody>
          <a:bodyPr spcFirstLastPara="1" wrap="square" lIns="121900" tIns="121900" rIns="121900" bIns="121900" anchor="ctr" anchorCtr="0">
            <a:noAutofit/>
          </a:bodyPr>
          <a:lstStyle/>
          <a:p>
            <a:r>
              <a:rPr lang="en"/>
              <a:t>02</a:t>
            </a:r>
            <a:endParaRPr/>
          </a:p>
        </p:txBody>
      </p:sp>
      <p:sp>
        <p:nvSpPr>
          <p:cNvPr id="24" name="Google Shape;405;p36">
            <a:extLst>
              <a:ext uri="{FF2B5EF4-FFF2-40B4-BE49-F238E27FC236}">
                <a16:creationId xmlns:a16="http://schemas.microsoft.com/office/drawing/2014/main" id="{8C75B58E-D010-48D0-9BE1-77EE242B32EC}"/>
              </a:ext>
            </a:extLst>
          </p:cNvPr>
          <p:cNvSpPr/>
          <p:nvPr/>
        </p:nvSpPr>
        <p:spPr>
          <a:xfrm flipH="1">
            <a:off x="544200" y="3264833"/>
            <a:ext cx="615600" cy="615600"/>
          </a:xfrm>
          <a:prstGeom prst="ellipse">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5654722-7625-4CBB-90AC-B872F888E375}"/>
                  </a:ext>
                </a:extLst>
              </p:cNvPr>
              <p:cNvSpPr txBox="1"/>
              <p:nvPr/>
            </p:nvSpPr>
            <p:spPr>
              <a:xfrm>
                <a:off x="423080" y="955343"/>
                <a:ext cx="8065827" cy="3589765"/>
              </a:xfrm>
              <a:prstGeom prst="rect">
                <a:avLst/>
              </a:prstGeom>
              <a:noFill/>
            </p:spPr>
            <p:txBody>
              <a:bodyPr wrap="square" rtlCol="0">
                <a:spAutoFit/>
              </a:bodyPr>
              <a:lstStyle/>
              <a:p>
                <a:pPr marL="0" marR="0" algn="l" rtl="0">
                  <a:lnSpc>
                    <a:spcPct val="107000"/>
                  </a:lnSpc>
                  <a:spcBef>
                    <a:spcPts val="0"/>
                  </a:spcBef>
                  <a:spcAft>
                    <a:spcPts val="0"/>
                  </a:spcAft>
                </a:pPr>
                <a:r>
                  <a:rPr lang="en-US" sz="2100" b="1"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The Simpson's Rule </a:t>
                </a: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is a Newton-cotes formula to find the definite integral </a:t>
                </a:r>
                <a14:m>
                  <m:oMath xmlns:m="http://schemas.openxmlformats.org/officeDocument/2006/math">
                    <m:nary>
                      <m:naryPr>
                        <m:limLoc m:val="subSup"/>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𝑎</m:t>
                        </m:r>
                      </m:sub>
                      <m:sup>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𝑏</m:t>
                        </m:r>
                      </m:sup>
                      <m:e>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1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𝑑𝑥</m:t>
                        </m:r>
                      </m:e>
                    </m:nary>
                  </m:oMath>
                </a14:m>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 by using quadratic polynomial functions. </a:t>
                </a:r>
                <a:endParaRPr lang="en-US" sz="2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pP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In the Simpson's Rule, we will estimate the area under the curve by dividing the area into parabolas (instead of straight lines as in the Trapezoidal Rule). In figure </a:t>
                </a:r>
                <a:r>
                  <a:rPr lang="ar-SA"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7</a:t>
                </a: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 the curve f(x) is approximated to the quadratic function P(x).</a:t>
                </a:r>
                <a:endParaRPr lang="en-US" sz="2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0"/>
                  </a:spcAft>
                </a:pPr>
                <a:r>
                  <a:rPr lang="en-US" sz="2100" dirty="0">
                    <a:solidFill>
                      <a:srgbClr val="0E101A"/>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1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100" dirty="0">
                    <a:effectLst/>
                    <a:latin typeface="Times New Roman" panose="02020603050405020304" pitchFamily="18" charset="0"/>
                    <a:ea typeface="Calibri" panose="020F0502020204030204" pitchFamily="34" charset="0"/>
                    <a:cs typeface="Arial" panose="020B0604020202020204" pitchFamily="34" charset="0"/>
                  </a:rPr>
                  <a:t>The Simpson's Rule Formula: </a:t>
                </a:r>
                <a14:m>
                  <m:oMath xmlns:m="http://schemas.openxmlformats.org/officeDocument/2006/math">
                    <m:nary>
                      <m:naryPr>
                        <m:limLoc m:val="subSup"/>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naryPr>
                      <m:sub>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a:effectLst/>
                                <a:latin typeface="Cambria Math" panose="02040503050406030204" pitchFamily="18" charset="0"/>
                                <a:ea typeface="Calibri" panose="020F0502020204030204" pitchFamily="34" charset="0"/>
                                <a:cs typeface="Times New Roman" panose="02020603050405020304" pitchFamily="18" charset="0"/>
                              </a:rPr>
                              <m:t>0</m:t>
                            </m:r>
                          </m:sub>
                        </m:sSub>
                      </m:sub>
                      <m:sup>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a:effectLst/>
                                <a:latin typeface="Cambria Math" panose="02040503050406030204" pitchFamily="18" charset="0"/>
                                <a:ea typeface="Calibri" panose="020F0502020204030204" pitchFamily="34" charset="0"/>
                                <a:cs typeface="Times New Roman" panose="02020603050405020304" pitchFamily="18" charset="0"/>
                              </a:rPr>
                              <m:t>2</m:t>
                            </m:r>
                          </m:sub>
                        </m:sSub>
                      </m:sup>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d>
                        <m:r>
                          <a:rPr lang="en-US" sz="2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h</m:t>
                            </m:r>
                          </m:num>
                          <m:den>
                            <m:r>
                              <a:rPr lang="en-US" sz="2100">
                                <a:effectLst/>
                                <a:latin typeface="Cambria Math" panose="02040503050406030204" pitchFamily="18" charset="0"/>
                                <a:ea typeface="Calibri" panose="020F0502020204030204" pitchFamily="34" charset="0"/>
                                <a:cs typeface="Times New Roman" panose="02020603050405020304" pitchFamily="18" charset="0"/>
                              </a:rPr>
                              <m:t>3</m:t>
                            </m:r>
                          </m:den>
                        </m:f>
                        <m:r>
                          <a:rPr lang="en-US" sz="2100">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a:effectLst/>
                                    <a:latin typeface="Cambria Math" panose="02040503050406030204" pitchFamily="18" charset="0"/>
                                    <a:ea typeface="Calibri" panose="020F0502020204030204" pitchFamily="34" charset="0"/>
                                    <a:cs typeface="Times New Roman" panose="02020603050405020304" pitchFamily="18" charset="0"/>
                                  </a:rPr>
                                  <m:t>0</m:t>
                                </m:r>
                              </m:sub>
                            </m:sSub>
                          </m:e>
                        </m:d>
                        <m:r>
                          <a:rPr lang="en-US" sz="2100">
                            <a:effectLst/>
                            <a:latin typeface="Cambria Math" panose="02040503050406030204" pitchFamily="18" charset="0"/>
                            <a:ea typeface="Calibri" panose="020F0502020204030204" pitchFamily="34" charset="0"/>
                            <a:cs typeface="Times New Roman" panose="02020603050405020304" pitchFamily="18" charset="0"/>
                          </a:rPr>
                          <m:t>+</m:t>
                        </m:r>
                        <m:r>
                          <a:rPr lang="en-US" sz="2100">
                            <a:effectLst/>
                            <a:latin typeface="Cambria Math" panose="02040503050406030204" pitchFamily="18" charset="0"/>
                            <a:ea typeface="Calibri" panose="020F0502020204030204" pitchFamily="34" charset="0"/>
                            <a:cs typeface="Times New Roman" panose="02020603050405020304" pitchFamily="18" charset="0"/>
                          </a:rPr>
                          <m:t>4</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100">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r>
                          <a:rPr lang="en-US" sz="2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100">
                            <a:effectLst/>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2100" dirty="0">
                    <a:effectLst/>
                    <a:latin typeface="Times New Roman" panose="02020603050405020304" pitchFamily="18" charset="0"/>
                    <a:ea typeface="Calibri" panose="020F0502020204030204" pitchFamily="34" charset="0"/>
                    <a:cs typeface="Arial" panose="020B0604020202020204" pitchFamily="34" charset="0"/>
                  </a:rPr>
                  <a:t>,</a:t>
                </a:r>
                <a:endParaRPr lang="en-US" sz="2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2100" b="0" i="0" u="none" strike="noStrike" kern="1200" cap="none" spc="0" normalizeH="0" baseline="0" noProof="0" dirty="0">
                    <a:ln>
                      <a:noFill/>
                    </a:ln>
                    <a:solidFill>
                      <a:srgbClr val="0E101A"/>
                    </a:solidFill>
                    <a:effectLst/>
                    <a:uLnTx/>
                    <a:uFillTx/>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kumimoji="0" lang="en-US" sz="2100" b="0" i="1" u="none" strike="noStrike" kern="1200" cap="none" spc="0" normalizeH="0" baseline="0" noProof="0">
                        <a:ln>
                          <a:noFill/>
                        </a:ln>
                        <a:solidFill>
                          <a:srgbClr val="0E101A"/>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h</m:t>
                    </m:r>
                    <m:r>
                      <a:rPr kumimoji="0" lang="en-US" sz="2100" b="0" i="1" u="none" strike="noStrike" kern="1200" cap="none" spc="0" normalizeH="0" baseline="0" noProof="0">
                        <a:ln>
                          <a:noFill/>
                        </a:ln>
                        <a:solidFill>
                          <a:srgbClr val="0E101A"/>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100" b="0" i="1" u="none" strike="noStrike" kern="1200" cap="none" spc="0" normalizeH="0" baseline="0" noProof="0">
                        <a:ln>
                          <a:noFill/>
                        </a:ln>
                        <a:solidFill>
                          <a:srgbClr val="0E101A"/>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𝑏</m:t>
                    </m:r>
                    <m:r>
                      <a:rPr kumimoji="0" lang="en-US" sz="2100" b="0" i="1" u="none" strike="noStrike" kern="1200" cap="none" spc="0" normalizeH="0" baseline="0" noProof="0">
                        <a:ln>
                          <a:noFill/>
                        </a:ln>
                        <a:solidFill>
                          <a:srgbClr val="0E101A"/>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100" b="0" i="1" u="none" strike="noStrike" kern="1200" cap="none" spc="0" normalizeH="0" baseline="0" noProof="0">
                        <a:ln>
                          <a:noFill/>
                        </a:ln>
                        <a:solidFill>
                          <a:srgbClr val="0E101A"/>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𝑎</m:t>
                    </m:r>
                    <m:r>
                      <a:rPr kumimoji="0" lang="en-US" sz="2100" b="0" i="1" u="none" strike="noStrike" kern="1200" cap="none" spc="0" normalizeH="0" baseline="0" noProof="0">
                        <a:ln>
                          <a:noFill/>
                        </a:ln>
                        <a:solidFill>
                          <a:srgbClr val="0E101A"/>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100" b="0" i="1" u="none" strike="noStrike" kern="1200" cap="none" spc="0" normalizeH="0" baseline="0" noProof="0">
                        <a:ln>
                          <a:noFill/>
                        </a:ln>
                        <a:solidFill>
                          <a:srgbClr val="0E101A"/>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𝑛</m:t>
                    </m:r>
                  </m:oMath>
                </a14:m>
                <a:endParaRPr kumimoji="0" lang="en-US" sz="2100" b="0" i="0" u="none" strike="noStrike" kern="1200" cap="none" spc="0" normalizeH="0" baseline="0" noProof="0" dirty="0">
                  <a:ln>
                    <a:noFill/>
                  </a:ln>
                  <a:solidFill>
                    <a:srgbClr val="161616"/>
                  </a:solidFill>
                  <a:effectLst/>
                  <a:uLnTx/>
                  <a:uFillTx/>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C5654722-7625-4CBB-90AC-B872F888E375}"/>
                  </a:ext>
                </a:extLst>
              </p:cNvPr>
              <p:cNvSpPr txBox="1">
                <a:spLocks noRot="1" noChangeAspect="1" noMove="1" noResize="1" noEditPoints="1" noAdjustHandles="1" noChangeArrowheads="1" noChangeShapeType="1" noTextEdit="1"/>
              </p:cNvSpPr>
              <p:nvPr/>
            </p:nvSpPr>
            <p:spPr>
              <a:xfrm>
                <a:off x="423080" y="955343"/>
                <a:ext cx="8065827" cy="3589765"/>
              </a:xfrm>
              <a:prstGeom prst="rect">
                <a:avLst/>
              </a:prstGeom>
              <a:blipFill>
                <a:blip r:embed="rId3"/>
                <a:stretch>
                  <a:fillRect l="-906" t="-1188" b="-2207"/>
                </a:stretch>
              </a:blipFill>
            </p:spPr>
            <p:txBody>
              <a:bodyPr/>
              <a:lstStyle/>
              <a:p>
                <a:r>
                  <a:rPr lang="en-US">
                    <a:noFill/>
                  </a:rPr>
                  <a:t> </a:t>
                </a:r>
              </a:p>
            </p:txBody>
          </p:sp>
        </mc:Fallback>
      </mc:AlternateContent>
      <p:pic>
        <p:nvPicPr>
          <p:cNvPr id="4" name="Picture 3" descr="Diagram&#10;&#10;Description automatically generated with medium confidence">
            <a:extLst>
              <a:ext uri="{FF2B5EF4-FFF2-40B4-BE49-F238E27FC236}">
                <a16:creationId xmlns:a16="http://schemas.microsoft.com/office/drawing/2014/main" id="{F9F9B013-18DA-44E3-93A1-326A0F535DD7}"/>
              </a:ext>
            </a:extLst>
          </p:cNvPr>
          <p:cNvPicPr>
            <a:picLocks noChangeAspect="1"/>
          </p:cNvPicPr>
          <p:nvPr/>
        </p:nvPicPr>
        <p:blipFill rotWithShape="1">
          <a:blip r:embed="rId4">
            <a:extLst>
              <a:ext uri="{28A0092B-C50C-407E-A947-70E740481C1C}">
                <a14:useLocalDpi xmlns:a14="http://schemas.microsoft.com/office/drawing/2010/main" val="0"/>
              </a:ext>
            </a:extLst>
          </a:blip>
          <a:srcRect l="12771" r="13756"/>
          <a:stretch/>
        </p:blipFill>
        <p:spPr bwMode="auto">
          <a:xfrm>
            <a:off x="7522750" y="4094329"/>
            <a:ext cx="4246170" cy="2532697"/>
          </a:xfrm>
          <a:prstGeom prst="rect">
            <a:avLst/>
          </a:prstGeom>
          <a:ln>
            <a:solidFill>
              <a:schemeClr val="tx1"/>
            </a:solidFill>
          </a:ln>
          <a:extLst>
            <a:ext uri="{53640926-AAD7-44D8-BBD7-CCE9431645EC}">
              <a14:shadowObscured xmlns:a14="http://schemas.microsoft.com/office/drawing/2010/main"/>
            </a:ext>
          </a:extLst>
        </p:spPr>
      </p:pic>
      <p:sp>
        <p:nvSpPr>
          <p:cNvPr id="5" name="Google Shape;552;p43">
            <a:extLst>
              <a:ext uri="{FF2B5EF4-FFF2-40B4-BE49-F238E27FC236}">
                <a16:creationId xmlns:a16="http://schemas.microsoft.com/office/drawing/2014/main" id="{5BF37EEA-8154-4C8E-B583-5EB8F8A1CE70}"/>
              </a:ext>
            </a:extLst>
          </p:cNvPr>
          <p:cNvSpPr/>
          <p:nvPr/>
        </p:nvSpPr>
        <p:spPr>
          <a:xfrm>
            <a:off x="2438861" y="5273461"/>
            <a:ext cx="1089000" cy="1087800"/>
          </a:xfrm>
          <a:prstGeom prst="ellipse">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6" name="Google Shape;553;p43">
            <a:extLst>
              <a:ext uri="{FF2B5EF4-FFF2-40B4-BE49-F238E27FC236}">
                <a16:creationId xmlns:a16="http://schemas.microsoft.com/office/drawing/2014/main" id="{77B7E78C-C1E4-4189-850F-AFEBD2EA61E4}"/>
              </a:ext>
            </a:extLst>
          </p:cNvPr>
          <p:cNvSpPr/>
          <p:nvPr/>
        </p:nvSpPr>
        <p:spPr>
          <a:xfrm>
            <a:off x="-616359" y="5272863"/>
            <a:ext cx="1089000" cy="1089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54;p43">
            <a:extLst>
              <a:ext uri="{FF2B5EF4-FFF2-40B4-BE49-F238E27FC236}">
                <a16:creationId xmlns:a16="http://schemas.microsoft.com/office/drawing/2014/main" id="{0E29AC89-F229-4EAE-A9D2-7778DF979C00}"/>
              </a:ext>
            </a:extLst>
          </p:cNvPr>
          <p:cNvSpPr/>
          <p:nvPr/>
        </p:nvSpPr>
        <p:spPr>
          <a:xfrm>
            <a:off x="-71907" y="5273461"/>
            <a:ext cx="1089000" cy="108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555;p43">
            <a:extLst>
              <a:ext uri="{FF2B5EF4-FFF2-40B4-BE49-F238E27FC236}">
                <a16:creationId xmlns:a16="http://schemas.microsoft.com/office/drawing/2014/main" id="{C6B024C6-AFB9-4DE8-922B-E5584C99A4E6}"/>
              </a:ext>
            </a:extLst>
          </p:cNvPr>
          <p:cNvSpPr/>
          <p:nvPr/>
        </p:nvSpPr>
        <p:spPr>
          <a:xfrm>
            <a:off x="738530" y="5273461"/>
            <a:ext cx="1089000" cy="1087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556;p43">
            <a:extLst>
              <a:ext uri="{FF2B5EF4-FFF2-40B4-BE49-F238E27FC236}">
                <a16:creationId xmlns:a16="http://schemas.microsoft.com/office/drawing/2014/main" id="{444DD336-5FEA-4598-ACC4-F6B0222114CD}"/>
              </a:ext>
            </a:extLst>
          </p:cNvPr>
          <p:cNvSpPr/>
          <p:nvPr/>
        </p:nvSpPr>
        <p:spPr>
          <a:xfrm>
            <a:off x="1731904" y="5273461"/>
            <a:ext cx="1089000" cy="1087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713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783D4A3-1907-46EF-AFAE-2CC76EB10566}"/>
              </a:ext>
            </a:extLst>
          </p:cNvPr>
          <p:cNvGraphicFramePr>
            <a:graphicFrameLocks noGrp="1"/>
          </p:cNvGraphicFramePr>
          <p:nvPr>
            <p:extLst>
              <p:ext uri="{D42A27DB-BD31-4B8C-83A1-F6EECF244321}">
                <p14:modId xmlns:p14="http://schemas.microsoft.com/office/powerpoint/2010/main" val="2256365308"/>
              </p:ext>
            </p:extLst>
          </p:nvPr>
        </p:nvGraphicFramePr>
        <p:xfrm>
          <a:off x="1496704" y="876868"/>
          <a:ext cx="9198592" cy="5727198"/>
        </p:xfrm>
        <a:graphic>
          <a:graphicData uri="http://schemas.openxmlformats.org/drawingml/2006/table">
            <a:tbl>
              <a:tblPr firstRow="1" bandRow="1">
                <a:tableStyleId>{85BE263C-DBD7-4A20-BB59-AAB30ACAA65A}</a:tableStyleId>
              </a:tblPr>
              <a:tblGrid>
                <a:gridCol w="4599296">
                  <a:extLst>
                    <a:ext uri="{9D8B030D-6E8A-4147-A177-3AD203B41FA5}">
                      <a16:colId xmlns:a16="http://schemas.microsoft.com/office/drawing/2014/main" val="3020231826"/>
                    </a:ext>
                  </a:extLst>
                </a:gridCol>
                <a:gridCol w="4599296">
                  <a:extLst>
                    <a:ext uri="{9D8B030D-6E8A-4147-A177-3AD203B41FA5}">
                      <a16:colId xmlns:a16="http://schemas.microsoft.com/office/drawing/2014/main" val="1020209201"/>
                    </a:ext>
                  </a:extLst>
                </a:gridCol>
              </a:tblGrid>
              <a:tr h="723331">
                <a:tc>
                  <a:txBody>
                    <a:bodyPr/>
                    <a:lstStyle/>
                    <a:p>
                      <a:pPr algn="ctr"/>
                      <a:r>
                        <a:rPr lang="en-US" sz="3200" dirty="0">
                          <a:solidFill>
                            <a:schemeClr val="tx1"/>
                          </a:solidFill>
                        </a:rPr>
                        <a:t>Advantages </a:t>
                      </a:r>
                      <a:endParaRPr lang="en-US" sz="2800" dirty="0">
                        <a:solidFill>
                          <a:schemeClr val="tx1"/>
                        </a:solidFill>
                      </a:endParaRPr>
                    </a:p>
                  </a:txBody>
                  <a:tcPr/>
                </a:tc>
                <a:tc>
                  <a:txBody>
                    <a:bodyPr/>
                    <a:lstStyle/>
                    <a:p>
                      <a:pPr algn="ctr"/>
                      <a:r>
                        <a:rPr lang="en-US" sz="3200" dirty="0">
                          <a:solidFill>
                            <a:schemeClr val="tx1"/>
                          </a:solidFill>
                        </a:rPr>
                        <a:t>Disadvantages </a:t>
                      </a:r>
                    </a:p>
                  </a:txBody>
                  <a:tcPr/>
                </a:tc>
                <a:extLst>
                  <a:ext uri="{0D108BD9-81ED-4DB2-BD59-A6C34878D82A}">
                    <a16:rowId xmlns:a16="http://schemas.microsoft.com/office/drawing/2014/main" val="2678079867"/>
                  </a:ext>
                </a:extLst>
              </a:tr>
              <a:tr h="1460311">
                <a:tc>
                  <a:txBody>
                    <a:bodyPr/>
                    <a:lstStyle/>
                    <a:p>
                      <a:pPr marL="0" marR="0" algn="ctr">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More accurate than the trapezoidal rule</a:t>
                      </a: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p>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p>
                  </a:txBody>
                  <a:tcPr marL="68580" marR="68580" marT="0" marB="0"/>
                </a:tc>
                <a:tc>
                  <a:txBody>
                    <a:bodyPr/>
                    <a:lstStyle/>
                    <a:p>
                      <a:pPr lvl="0" algn="ctr" rtl="0"/>
                      <a:r>
                        <a:rPr lang="en-US" sz="1867" b="0" i="0" u="none" strike="noStrike" cap="none" dirty="0">
                          <a:solidFill>
                            <a:schemeClr val="dk1"/>
                          </a:solidFill>
                          <a:effectLst/>
                          <a:latin typeface="+mn-lt"/>
                          <a:ea typeface="+mn-ea"/>
                          <a:cs typeface="+mn-cs"/>
                          <a:sym typeface="Arial"/>
                        </a:rPr>
                        <a:t>the number of finite intervals between the limits in Simpson's rule is must be an even number       </a:t>
                      </a:r>
                    </a:p>
                    <a:p>
                      <a:pPr algn="ctr" fontAlgn="base"/>
                      <a:r>
                        <a:rPr lang="en-US" sz="1867" b="0" i="0" u="none" strike="noStrike" cap="none" dirty="0">
                          <a:solidFill>
                            <a:schemeClr val="dk1"/>
                          </a:solidFill>
                          <a:effectLst/>
                          <a:latin typeface="+mn-lt"/>
                          <a:ea typeface="+mn-ea"/>
                          <a:cs typeface="+mn-cs"/>
                          <a:sym typeface="Arial"/>
                        </a:rPr>
                        <a:t>             </a:t>
                      </a:r>
                      <a:endParaRPr lang="en-US" b="0" dirty="0"/>
                    </a:p>
                  </a:txBody>
                  <a:tcPr/>
                </a:tc>
                <a:extLst>
                  <a:ext uri="{0D108BD9-81ED-4DB2-BD59-A6C34878D82A}">
                    <a16:rowId xmlns:a16="http://schemas.microsoft.com/office/drawing/2014/main" val="125410387"/>
                  </a:ext>
                </a:extLst>
              </a:tr>
              <a:tr h="1460311">
                <a:tc>
                  <a:txBody>
                    <a:bodyPr/>
                    <a:lstStyle/>
                    <a:p>
                      <a:pPr marL="0" marR="0" algn="ctr">
                        <a:spcBef>
                          <a:spcPts val="0"/>
                        </a:spcBef>
                        <a:spcAft>
                          <a:spcPts val="0"/>
                        </a:spcAft>
                      </a:pPr>
                      <a:endParaRPr lang="en-US" sz="1800" b="0" i="0" u="none" strike="noStrike" cap="none" dirty="0">
                        <a:solidFill>
                          <a:schemeClr val="dk1"/>
                        </a:solidFill>
                        <a:effectLst/>
                        <a:latin typeface="+mn-lt"/>
                        <a:ea typeface="+mn-ea"/>
                        <a:cs typeface="+mn-cs"/>
                        <a:sym typeface="Arial"/>
                      </a:endParaRPr>
                    </a:p>
                    <a:p>
                      <a:pPr marL="0" marR="0" algn="ctr">
                        <a:spcBef>
                          <a:spcPts val="0"/>
                        </a:spcBef>
                        <a:spcAft>
                          <a:spcPts val="0"/>
                        </a:spcAft>
                      </a:pPr>
                      <a:endParaRPr lang="en-US" sz="1800" b="0" i="0" u="none" strike="noStrike" cap="none" dirty="0">
                        <a:solidFill>
                          <a:schemeClr val="dk1"/>
                        </a:solidFill>
                        <a:effectLst/>
                        <a:latin typeface="+mn-lt"/>
                        <a:ea typeface="+mn-ea"/>
                        <a:cs typeface="+mn-cs"/>
                        <a:sym typeface="Arial"/>
                      </a:endParaRPr>
                    </a:p>
                    <a:p>
                      <a:pPr marL="0" marR="0" algn="ctr">
                        <a:spcBef>
                          <a:spcPts val="0"/>
                        </a:spcBef>
                        <a:spcAft>
                          <a:spcPts val="0"/>
                        </a:spcAft>
                      </a:pPr>
                      <a:endParaRPr lang="en-US" sz="1800" b="0" i="0" u="none" strike="noStrike" cap="none" dirty="0">
                        <a:solidFill>
                          <a:schemeClr val="dk1"/>
                        </a:solidFill>
                        <a:effectLst/>
                        <a:latin typeface="+mn-lt"/>
                        <a:ea typeface="+mn-ea"/>
                        <a:cs typeface="+mn-cs"/>
                        <a:sym typeface="Arial"/>
                      </a:endParaRPr>
                    </a:p>
                    <a:p>
                      <a:pPr marL="0" marR="0" algn="ctr">
                        <a:spcBef>
                          <a:spcPts val="0"/>
                        </a:spcBef>
                        <a:spcAft>
                          <a:spcPts val="0"/>
                        </a:spcAft>
                      </a:pPr>
                      <a:r>
                        <a:rPr lang="en-US" sz="1800" b="0" i="0" u="none" strike="noStrike" cap="none" dirty="0">
                          <a:solidFill>
                            <a:schemeClr val="dk1"/>
                          </a:solidFill>
                          <a:effectLst/>
                          <a:latin typeface="+mn-lt"/>
                          <a:ea typeface="+mn-ea"/>
                          <a:cs typeface="+mn-cs"/>
                          <a:sym typeface="Arial"/>
                        </a:rPr>
                        <a:t>Works well in curves </a:t>
                      </a:r>
                      <a:endParaRPr lang="en-US" sz="18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pPr lvl="0" algn="ctr" rtl="0"/>
                      <a:r>
                        <a:rPr lang="en-US" sz="1867" b="0" i="0" u="none" strike="noStrike" cap="none" dirty="0">
                          <a:solidFill>
                            <a:schemeClr val="tx1"/>
                          </a:solidFill>
                          <a:effectLst/>
                          <a:latin typeface="+mn-lt"/>
                          <a:ea typeface="+mn-ea"/>
                          <a:cs typeface="+mn-cs"/>
                          <a:sym typeface="Arial"/>
                        </a:rPr>
                        <a:t>Composite Simpson’s rule needs a lot of math! it is easy to integrate quadratic equations by integrate the quadratic   equation over the intervals. It ends with a very accurate approximation, but it is also needs a lot of math!</a:t>
                      </a:r>
                      <a:r>
                        <a:rPr lang="en-GB" sz="1867" b="0" i="0" u="none" strike="noStrike" cap="none" dirty="0">
                          <a:solidFill>
                            <a:schemeClr val="tx1"/>
                          </a:solidFill>
                          <a:effectLst/>
                          <a:latin typeface="+mn-lt"/>
                          <a:ea typeface="+mn-ea"/>
                          <a:cs typeface="+mn-cs"/>
                          <a:sym typeface="Arial"/>
                        </a:rPr>
                        <a:t> </a:t>
                      </a:r>
                      <a:endParaRPr lang="en-US" sz="1867" b="0" i="0" u="none" strike="noStrike" cap="none" dirty="0">
                        <a:solidFill>
                          <a:schemeClr val="tx1"/>
                        </a:solidFill>
                        <a:effectLst/>
                        <a:latin typeface="+mn-lt"/>
                        <a:ea typeface="+mn-ea"/>
                        <a:cs typeface="+mn-cs"/>
                        <a:sym typeface="Arial"/>
                      </a:endParaRPr>
                    </a:p>
                    <a:p>
                      <a:pPr algn="ctr"/>
                      <a:endParaRPr lang="en-US" b="0" dirty="0"/>
                    </a:p>
                  </a:txBody>
                  <a:tcPr/>
                </a:tc>
                <a:extLst>
                  <a:ext uri="{0D108BD9-81ED-4DB2-BD59-A6C34878D82A}">
                    <a16:rowId xmlns:a16="http://schemas.microsoft.com/office/drawing/2014/main" val="3581138511"/>
                  </a:ext>
                </a:extLst>
              </a:tr>
              <a:tr h="1460311">
                <a:tc>
                  <a:txBody>
                    <a:bodyPr/>
                    <a:lstStyle/>
                    <a:p>
                      <a:pPr algn="ctr"/>
                      <a:r>
                        <a:rPr lang="en-US" sz="1800" b="0" i="0" u="none" strike="noStrike" cap="none" dirty="0">
                          <a:solidFill>
                            <a:schemeClr val="dk1"/>
                          </a:solidFill>
                          <a:effectLst/>
                          <a:latin typeface="+mn-lt"/>
                          <a:ea typeface="+mn-ea"/>
                          <a:cs typeface="+mn-cs"/>
                          <a:sym typeface="Arial"/>
                        </a:rPr>
                        <a:t>Uses when the underlying function is smooth and its use quadratic approximations so that’s why its has a smaller error.</a:t>
                      </a:r>
                      <a:endParaRPr lang="en-US" sz="1800" dirty="0">
                        <a:latin typeface="+mn-lt"/>
                      </a:endParaRPr>
                    </a:p>
                  </a:txBody>
                  <a:tcPr/>
                </a:tc>
                <a:tc>
                  <a:txBody>
                    <a:bodyPr/>
                    <a:lstStyle/>
                    <a:p>
                      <a:endParaRPr lang="en-US" dirty="0"/>
                    </a:p>
                  </a:txBody>
                  <a:tcPr/>
                </a:tc>
                <a:extLst>
                  <a:ext uri="{0D108BD9-81ED-4DB2-BD59-A6C34878D82A}">
                    <a16:rowId xmlns:a16="http://schemas.microsoft.com/office/drawing/2014/main" val="3269094250"/>
                  </a:ext>
                </a:extLst>
              </a:tr>
            </a:tbl>
          </a:graphicData>
        </a:graphic>
      </p:graphicFrame>
    </p:spTree>
    <p:extLst>
      <p:ext uri="{BB962C8B-B14F-4D97-AF65-F5344CB8AC3E}">
        <p14:creationId xmlns:p14="http://schemas.microsoft.com/office/powerpoint/2010/main" val="137259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4" name="صورة 4" descr="Area &amp;amp; Volume">
            <a:extLst>
              <a:ext uri="{FF2B5EF4-FFF2-40B4-BE49-F238E27FC236}">
                <a16:creationId xmlns:a16="http://schemas.microsoft.com/office/drawing/2014/main" id="{2CFC8E4E-DADD-49E0-AA2F-82BD4DD9C9B2}"/>
              </a:ext>
            </a:extLst>
          </p:cNvPr>
          <p:cNvPicPr>
            <a:picLocks noChangeAspect="1"/>
          </p:cNvPicPr>
          <p:nvPr/>
        </p:nvPicPr>
        <p:blipFill rotWithShape="1">
          <a:blip r:embed="rId3">
            <a:extLst>
              <a:ext uri="{28A0092B-C50C-407E-A947-70E740481C1C}">
                <a14:useLocalDpi xmlns:a14="http://schemas.microsoft.com/office/drawing/2010/main" val="0"/>
              </a:ext>
            </a:extLst>
          </a:blip>
          <a:srcRect t="18510" r="64" b="9887"/>
          <a:stretch/>
        </p:blipFill>
        <p:spPr bwMode="auto">
          <a:xfrm>
            <a:off x="678514" y="1533833"/>
            <a:ext cx="10562686" cy="4572000"/>
          </a:xfrm>
          <a:prstGeom prst="rect">
            <a:avLst/>
          </a:prstGeom>
          <a:noFill/>
          <a:ln>
            <a:noFill/>
          </a:ln>
        </p:spPr>
      </p:pic>
      <p:sp>
        <p:nvSpPr>
          <p:cNvPr id="3" name="Google Shape;366;p34">
            <a:extLst>
              <a:ext uri="{FF2B5EF4-FFF2-40B4-BE49-F238E27FC236}">
                <a16:creationId xmlns:a16="http://schemas.microsoft.com/office/drawing/2014/main" id="{5A7690B5-244E-443D-834E-DA3B2B51ECD0}"/>
              </a:ext>
            </a:extLst>
          </p:cNvPr>
          <p:cNvSpPr txBox="1">
            <a:spLocks noGrp="1"/>
          </p:cNvSpPr>
          <p:nvPr>
            <p:ph type="title"/>
          </p:nvPr>
        </p:nvSpPr>
        <p:spPr>
          <a:xfrm>
            <a:off x="950800" y="603100"/>
            <a:ext cx="10290400" cy="763600"/>
          </a:xfrm>
          <a:prstGeom prst="rect">
            <a:avLst/>
          </a:prstGeom>
        </p:spPr>
        <p:txBody>
          <a:bodyPr spcFirstLastPara="1" wrap="square" lIns="121900" tIns="121900" rIns="121900" bIns="121900" anchor="t" anchorCtr="0">
            <a:noAutofit/>
          </a:bodyPr>
          <a:lstStyle/>
          <a:p>
            <a:r>
              <a:rPr lang="en-US" sz="3200" dirty="0"/>
              <a:t>the difference between</a:t>
            </a:r>
            <a:r>
              <a:rPr lang="en" sz="3200" dirty="0"/>
              <a:t> Tapzoidal Rule and Simpson’s Rule</a:t>
            </a:r>
            <a:endParaRPr sz="3200" dirty="0"/>
          </a:p>
        </p:txBody>
      </p:sp>
    </p:spTree>
    <p:extLst>
      <p:ext uri="{BB962C8B-B14F-4D97-AF65-F5344CB8AC3E}">
        <p14:creationId xmlns:p14="http://schemas.microsoft.com/office/powerpoint/2010/main" val="418483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txBox="1">
            <a:spLocks noGrp="1"/>
          </p:cNvSpPr>
          <p:nvPr>
            <p:ph type="title"/>
          </p:nvPr>
        </p:nvSpPr>
        <p:spPr>
          <a:xfrm>
            <a:off x="827968" y="548508"/>
            <a:ext cx="9639863" cy="1198404"/>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121900" tIns="121900" rIns="121900" bIns="121900" anchor="t" anchorCtr="0">
            <a:noAutofit/>
          </a:bodyPr>
          <a:lstStyle/>
          <a:p>
            <a:r>
              <a:rPr lang="en" sz="6000" dirty="0"/>
              <a:t>Example</a:t>
            </a:r>
            <a:endParaRPr sz="60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4D6306-FBE5-4F3C-95EC-E20EF88FB6FE}"/>
                  </a:ext>
                </a:extLst>
              </p:cNvPr>
              <p:cNvSpPr txBox="1"/>
              <p:nvPr/>
            </p:nvSpPr>
            <p:spPr>
              <a:xfrm>
                <a:off x="723343" y="1937982"/>
                <a:ext cx="4653875" cy="4190763"/>
              </a:xfrm>
              <a:prstGeom prst="rect">
                <a:avLst/>
              </a:prstGeom>
              <a:noFill/>
            </p:spPr>
            <p:txBody>
              <a:bodyPr wrap="square" rtlCol="0">
                <a:spAutoFit/>
              </a:bodyPr>
              <a:lstStyle/>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ar-SA" sz="1800" dirty="0">
                    <a:effectLst/>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 </a:t>
                </a:r>
                <a14:m>
                  <m:oMath xmlns:m="http://schemas.openxmlformats.org/officeDocument/2006/math">
                    <m:nary>
                      <m:naryPr>
                        <m:limLoc m:val="subSup"/>
                        <m:ctrlPr>
                          <a:rPr lang="en-US" sz="1800" i="1">
                            <a:effectLst/>
                            <a:latin typeface="Cambria Math" panose="02040503050406030204" pitchFamily="18"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e>
                        <m:rad>
                          <m:radPr>
                            <m:degHide m:val="on"/>
                            <m:ctrlPr>
                              <a:rPr lang="en-US" sz="1800" i="1">
                                <a:effectLst/>
                                <a:latin typeface="Cambria Math" panose="02040503050406030204" pitchFamily="18" charset="0"/>
                                <a:cs typeface="Times New Roman" panose="02020603050405020304" pitchFamily="18" charset="0"/>
                              </a:rPr>
                            </m:ctrlPr>
                          </m:radPr>
                          <m:deg/>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e>
                        </m:ra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𝑑𝑥</m:t>
                        </m:r>
                      </m:e>
                    </m:nary>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l" defTabSz="914400" rtl="0" eaLnBrk="1" fontAlgn="auto" latinLnBrk="0" hangingPunct="1">
                  <a:lnSpc>
                    <a:spcPct val="107000"/>
                  </a:lnSpc>
                  <a:spcBef>
                    <a:spcPts val="0"/>
                  </a:spcBef>
                  <a:spcAft>
                    <a:spcPts val="800"/>
                  </a:spcAft>
                  <a:buClrTx/>
                  <a:buSzTx/>
                  <a:tabLst/>
                  <a:defRPr/>
                </a:pPr>
                <a:endParaRPr lang="en-US"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rtl="0">
                  <a:lnSpc>
                    <a:spcPct val="107000"/>
                  </a:lnSpc>
                  <a:spcBef>
                    <a:spcPts val="0"/>
                  </a:spcBef>
                  <a:spcAft>
                    <a:spcPts val="800"/>
                  </a:spcAft>
                </a:pPr>
                <a:r>
                  <a:rPr lang="en-US" sz="1800" dirty="0">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Using </a:t>
                </a:r>
                <a:r>
                  <a:rPr lang="en-US" sz="1800" dirty="0">
                    <a:effectLst/>
                    <a:highlight>
                      <a:srgbClr val="FFFF00"/>
                    </a:highlight>
                    <a:latin typeface="Times New Roman" panose="02020603050405020304" pitchFamily="18" charset="0"/>
                    <a:ea typeface="Calibri" panose="020F0502020204030204" pitchFamily="34" charset="0"/>
                    <a:cs typeface="Arial" panose="020B0604020202020204" pitchFamily="34" charset="0"/>
                  </a:rPr>
                  <a:t>trapezoidal method: </a:t>
                </a:r>
                <a:endPar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0" marR="0" rtl="0">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rtl="0">
                  <a:lnSpc>
                    <a:spcPct val="107000"/>
                  </a:lnSpc>
                  <a:spcBef>
                    <a:spcPts val="0"/>
                  </a:spcBef>
                  <a:spcAft>
                    <a:spcPts val="800"/>
                  </a:spcAft>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 </a:t>
                </a:r>
                <a:r>
                  <a:rPr lang="ar-SA" sz="1800" dirty="0">
                    <a:effectLst/>
                    <a:latin typeface="Times New Roman" panose="02020603050405020304" pitchFamily="18" charset="0"/>
                    <a:ea typeface="Times New Roman" panose="02020603050405020304" pitchFamily="18" charset="0"/>
                    <a:cs typeface="Arial" panose="020B0604020202020204" pitchFamily="34" charset="0"/>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rtl="0">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2360</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rtl="0">
                  <a:lnSpc>
                    <a:spcPct val="107000"/>
                  </a:lnSpc>
                  <a:spcBef>
                    <a:spcPts val="0"/>
                  </a:spcBef>
                  <a:spcAft>
                    <a:spcPts val="800"/>
                  </a:spcAft>
                </a:pPr>
                <a14:m>
                  <m:oMathPara xmlns:m="http://schemas.openxmlformats.org/officeDocument/2006/math">
                    <m:oMathParaPr>
                      <m:jc m:val="left"/>
                    </m:oMathParaPr>
                    <m:oMath xmlns:m="http://schemas.openxmlformats.org/officeDocument/2006/math">
                      <m:nary>
                        <m:naryPr>
                          <m:limLoc m:val="subSup"/>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e>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p>
                              </m:sSup>
                            </m:e>
                          </m:ra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𝑑𝑥</m:t>
                          </m:r>
                        </m:e>
                      </m:nary>
                      <m:r>
                        <a:rPr lang="en-US" sz="18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e>
                      </m:d>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2360</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e>
                      </m:d>
                    </m:oMath>
                  </m:oMathPara>
                </a14:m>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rtl="0">
                  <a:lnSpc>
                    <a:spcPct val="107000"/>
                  </a:lnSpc>
                  <a:spcBef>
                    <a:spcPts val="0"/>
                  </a:spcBef>
                  <a:spcAft>
                    <a:spcPts val="800"/>
                  </a:spcAft>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3</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236</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161616"/>
                  </a:solidFill>
                  <a:effectLst/>
                  <a:uLnTx/>
                  <a:uFillTx/>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A84D6306-FBE5-4F3C-95EC-E20EF88FB6FE}"/>
                  </a:ext>
                </a:extLst>
              </p:cNvPr>
              <p:cNvSpPr txBox="1">
                <a:spLocks noRot="1" noChangeAspect="1" noMove="1" noResize="1" noEditPoints="1" noAdjustHandles="1" noChangeArrowheads="1" noChangeShapeType="1" noTextEdit="1"/>
              </p:cNvSpPr>
              <p:nvPr/>
            </p:nvSpPr>
            <p:spPr>
              <a:xfrm>
                <a:off x="723343" y="1937982"/>
                <a:ext cx="4653875" cy="4190763"/>
              </a:xfrm>
              <a:prstGeom prst="rect">
                <a:avLst/>
              </a:prstGeom>
              <a:blipFill>
                <a:blip r:embed="rId3"/>
                <a:stretch>
                  <a:fillRect l="-1180" t="-11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56B79AA-6D4E-4E9E-9804-32C7DE8EE571}"/>
                  </a:ext>
                </a:extLst>
              </p:cNvPr>
              <p:cNvSpPr txBox="1"/>
              <p:nvPr/>
            </p:nvSpPr>
            <p:spPr>
              <a:xfrm>
                <a:off x="5213441" y="2784145"/>
                <a:ext cx="5481845" cy="4039737"/>
              </a:xfrm>
              <a:prstGeom prst="rect">
                <a:avLst/>
              </a:prstGeom>
              <a:noFill/>
            </p:spPr>
            <p:txBody>
              <a:bodyPr wrap="square" rtlCol="0">
                <a:spAutoFit/>
              </a:bodyPr>
              <a:lstStyle/>
              <a:p>
                <a:pPr marL="0" marR="0" algn="l" rtl="0">
                  <a:lnSpc>
                    <a:spcPct val="107000"/>
                  </a:lnSpc>
                  <a:spcBef>
                    <a:spcPts val="0"/>
                  </a:spcBef>
                  <a:spcAft>
                    <a:spcPts val="800"/>
                  </a:spcAft>
                </a:pPr>
                <a:r>
                  <a:rPr lang="en-US" sz="1800" dirty="0">
                    <a:effectLst/>
                    <a:highlight>
                      <a:srgbClr val="FFFF00"/>
                    </a:highlight>
                    <a:latin typeface="Times New Roman" panose="02020603050405020304" pitchFamily="18" charset="0"/>
                    <a:ea typeface="Times New Roman" panose="02020603050405020304" pitchFamily="18" charset="0"/>
                    <a:cs typeface="Arial" panose="020B0604020202020204" pitchFamily="34" charset="0"/>
                  </a:rPr>
                  <a:t>Using Simpson’s method: </a:t>
                </a:r>
                <a:endParaRPr lang="en-US" sz="18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Here we have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e>
                          </m:d>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 0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4142</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2360</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nary>
                        <m:naryPr>
                          <m:limLoc m:val="subSup"/>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e>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ra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nary>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den>
                      </m:f>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4142</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2360</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964</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2" name="TextBox 1">
                <a:extLst>
                  <a:ext uri="{FF2B5EF4-FFF2-40B4-BE49-F238E27FC236}">
                    <a16:creationId xmlns:a16="http://schemas.microsoft.com/office/drawing/2014/main" id="{756B79AA-6D4E-4E9E-9804-32C7DE8EE571}"/>
                  </a:ext>
                </a:extLst>
              </p:cNvPr>
              <p:cNvSpPr txBox="1">
                <a:spLocks noRot="1" noChangeAspect="1" noMove="1" noResize="1" noEditPoints="1" noAdjustHandles="1" noChangeArrowheads="1" noChangeShapeType="1" noTextEdit="1"/>
              </p:cNvSpPr>
              <p:nvPr/>
            </p:nvSpPr>
            <p:spPr>
              <a:xfrm>
                <a:off x="5213441" y="2784145"/>
                <a:ext cx="5481845" cy="4039737"/>
              </a:xfrm>
              <a:prstGeom prst="rect">
                <a:avLst/>
              </a:prstGeom>
              <a:blipFill>
                <a:blip r:embed="rId4"/>
                <a:stretch>
                  <a:fillRect l="-890" t="-906"/>
                </a:stretch>
              </a:blipFill>
            </p:spPr>
            <p:txBody>
              <a:bodyPr/>
              <a:lstStyle/>
              <a:p>
                <a:r>
                  <a:rPr lang="en-US">
                    <a:noFill/>
                  </a:rPr>
                  <a:t> </a:t>
                </a:r>
              </a:p>
            </p:txBody>
          </p:sp>
        </mc:Fallback>
      </mc:AlternateContent>
    </p:spTree>
    <p:extLst>
      <p:ext uri="{BB962C8B-B14F-4D97-AF65-F5344CB8AC3E}">
        <p14:creationId xmlns:p14="http://schemas.microsoft.com/office/powerpoint/2010/main" val="190561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p:nvPr/>
        </p:nvSpPr>
        <p:spPr>
          <a:xfrm flipH="1">
            <a:off x="3441500" y="774700"/>
            <a:ext cx="5308800" cy="53088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3" name="Google Shape;403;p36"/>
          <p:cNvSpPr txBox="1">
            <a:spLocks noGrp="1"/>
          </p:cNvSpPr>
          <p:nvPr>
            <p:ph type="title"/>
          </p:nvPr>
        </p:nvSpPr>
        <p:spPr>
          <a:xfrm>
            <a:off x="3441500" y="2044641"/>
            <a:ext cx="5411845" cy="2561396"/>
          </a:xfrm>
          <a:prstGeom prst="rect">
            <a:avLst/>
          </a:prstGeom>
        </p:spPr>
        <p:txBody>
          <a:bodyPr spcFirstLastPara="1" wrap="square" lIns="121900" tIns="121900" rIns="121900" bIns="121900" anchor="b" anchorCtr="0">
            <a:noAutofit/>
          </a:bodyPr>
          <a:lstStyle/>
          <a:p>
            <a:r>
              <a:rPr lang="en" dirty="0"/>
              <a:t>How to solve our problem ?</a:t>
            </a:r>
            <a:endParaRPr dirty="0"/>
          </a:p>
        </p:txBody>
      </p:sp>
      <p:sp>
        <p:nvSpPr>
          <p:cNvPr id="405" name="Google Shape;405;p36"/>
          <p:cNvSpPr/>
          <p:nvPr/>
        </p:nvSpPr>
        <p:spPr>
          <a:xfrm flipH="1">
            <a:off x="7950332" y="1636364"/>
            <a:ext cx="615600" cy="615600"/>
          </a:xfrm>
          <a:prstGeom prst="ellipse">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5" name="Google Shape;11443;p85">
            <a:extLst>
              <a:ext uri="{FF2B5EF4-FFF2-40B4-BE49-F238E27FC236}">
                <a16:creationId xmlns:a16="http://schemas.microsoft.com/office/drawing/2014/main" id="{7277425C-3C2F-4AAA-BC66-00DCABAE5E94}"/>
              </a:ext>
            </a:extLst>
          </p:cNvPr>
          <p:cNvGrpSpPr/>
          <p:nvPr/>
        </p:nvGrpSpPr>
        <p:grpSpPr>
          <a:xfrm>
            <a:off x="3347765" y="1138626"/>
            <a:ext cx="954917" cy="1113338"/>
            <a:chOff x="-48237000" y="2342650"/>
            <a:chExt cx="256800" cy="300225"/>
          </a:xfrm>
        </p:grpSpPr>
        <p:sp>
          <p:nvSpPr>
            <p:cNvPr id="6" name="Google Shape;11444;p85">
              <a:extLst>
                <a:ext uri="{FF2B5EF4-FFF2-40B4-BE49-F238E27FC236}">
                  <a16:creationId xmlns:a16="http://schemas.microsoft.com/office/drawing/2014/main" id="{B06B97A1-004C-46F1-9388-F629BE21E48C}"/>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45;p85">
              <a:extLst>
                <a:ext uri="{FF2B5EF4-FFF2-40B4-BE49-F238E27FC236}">
                  <a16:creationId xmlns:a16="http://schemas.microsoft.com/office/drawing/2014/main" id="{5354C91B-2875-490A-ABF7-DC8388681A69}"/>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46;p85">
              <a:extLst>
                <a:ext uri="{FF2B5EF4-FFF2-40B4-BE49-F238E27FC236}">
                  <a16:creationId xmlns:a16="http://schemas.microsoft.com/office/drawing/2014/main" id="{F7309108-D98D-4ADD-8EC8-6B4F24E31FA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874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7" name="Google Shape;367;p34"/>
              <p:cNvSpPr txBox="1">
                <a:spLocks noGrp="1"/>
              </p:cNvSpPr>
              <p:nvPr>
                <p:ph type="body" idx="1"/>
              </p:nvPr>
            </p:nvSpPr>
            <p:spPr>
              <a:xfrm>
                <a:off x="950800" y="682388"/>
                <a:ext cx="10290400" cy="5554212"/>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t" anchorCtr="0">
                <a:noAutofit/>
              </a:bodyPr>
              <a:lstStyle/>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y=0.2 then we have </a:t>
                </a:r>
                <a14:m>
                  <m:oMath xmlns:m="http://schemas.openxmlformats.org/officeDocument/2006/math">
                    <m:nary>
                      <m:naryPr>
                        <m:limLoc m:val="subSup"/>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𝑦</m:t>
                            </m:r>
                          </m:e>
                        </m:d>
                        <m:box>
                          <m:boxPr>
                            <m:diff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subSup"/>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e>
                        </m:d>
                        <m:box>
                          <m:boxPr>
                            <m:diff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h</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6</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7</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043</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123</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)+2(3.657)+2(3.818)+2(3.657)+2(3.123)+2.043]</a:t>
                </a:r>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=3.8842</a:t>
                </a:r>
              </a:p>
              <a:p>
                <a:pPr marL="0" marR="0" indent="0">
                  <a:buNone/>
                </a:pPr>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y=0.4 then we have </a:t>
                </a:r>
                <a14:m>
                  <m:oMath xmlns:m="http://schemas.openxmlformats.org/officeDocument/2006/math">
                    <m:nary>
                      <m:naryPr>
                        <m:limLoc m:val="subSup"/>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𝑦</m:t>
                            </m:r>
                          </m:e>
                        </m:d>
                        <m:box>
                          <m:boxPr>
                            <m:diff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limLoc m:val="subSup"/>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e>
                        </m:d>
                        <m:box>
                          <m:boxPr>
                            <m:diff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h</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6</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7</m:t>
                        </m:r>
                      </m:e>
                    </m:d>
                  </m:oMath>
                </a14:m>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048</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794</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686</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960</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686</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4</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794</m:t>
                            </m:r>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048</m:t>
                        </m:r>
                      </m:e>
                    </m:d>
                  </m:oMath>
                </a14:m>
                <a:endParaRPr lang="en-US" sz="2400" dirty="0">
                  <a:effectLst/>
                  <a:latin typeface="Times New Roman" panose="02020603050405020304" pitchFamily="18" charset="0"/>
                  <a:ea typeface="Times New Roman" panose="02020603050405020304" pitchFamily="18" charset="0"/>
                </a:endParaRPr>
              </a:p>
              <a:p>
                <a:pPr marL="0" marR="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5.9936 which is the stress</a:t>
                </a:r>
                <a:endParaRPr lang="en-US" sz="2400" dirty="0">
                  <a:effectLst/>
                  <a:latin typeface="Times New Roman" panose="02020603050405020304" pitchFamily="18" charset="0"/>
                  <a:ea typeface="Times New Roman" panose="02020603050405020304" pitchFamily="18" charset="0"/>
                </a:endParaRPr>
              </a:p>
              <a:p>
                <a:pPr marL="0" indent="0">
                  <a:buSzPts val="1100"/>
                  <a:buNone/>
                </a:pPr>
                <a:endParaRPr dirty="0">
                  <a:solidFill>
                    <a:schemeClr val="dk1"/>
                  </a:solidFill>
                </a:endParaRPr>
              </a:p>
            </p:txBody>
          </p:sp>
        </mc:Choice>
        <mc:Fallback xmlns="">
          <p:sp>
            <p:nvSpPr>
              <p:cNvPr id="367" name="Google Shape;367;p34"/>
              <p:cNvSpPr txBox="1">
                <a:spLocks noGrp="1" noRot="1" noChangeAspect="1" noMove="1" noResize="1" noEditPoints="1" noAdjustHandles="1" noChangeArrowheads="1" noChangeShapeType="1" noTextEdit="1"/>
              </p:cNvSpPr>
              <p:nvPr>
                <p:ph type="body" idx="1"/>
              </p:nvPr>
            </p:nvSpPr>
            <p:spPr>
              <a:xfrm>
                <a:off x="950800" y="682388"/>
                <a:ext cx="10290400" cy="555421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717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67" name="Google Shape;367;p34"/>
              <p:cNvSpPr txBox="1">
                <a:spLocks noGrp="1"/>
              </p:cNvSpPr>
              <p:nvPr>
                <p:ph type="body" idx="1"/>
              </p:nvPr>
            </p:nvSpPr>
            <p:spPr>
              <a:xfrm>
                <a:off x="950800" y="586854"/>
                <a:ext cx="10290400" cy="564974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t" anchorCtr="0">
                <a:noAutofit/>
              </a:bodyPr>
              <a:lstStyle/>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y=0.6  then we have </a:t>
                </a:r>
                <a14:m>
                  <m:oMath xmlns:m="http://schemas.openxmlformats.org/officeDocument/2006/math">
                    <m:nary>
                      <m:naryPr>
                        <m:limLoc m:val="subSup"/>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d>
                        <m:box>
                          <m:boxPr>
                            <m:diff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subSup"/>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m:t>
                            </m:r>
                          </m:e>
                        </m:d>
                        <m:box>
                          <m:boxPr>
                            <m:diff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354</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319</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335</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647</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336</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319</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354</m:t>
                        </m:r>
                      </m:e>
                    </m:d>
                  </m:oMath>
                </a14:m>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6.662</a:t>
                </a:r>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y=0.8 then we have </a:t>
                </a:r>
                <a14:m>
                  <m:oMath xmlns:m="http://schemas.openxmlformats.org/officeDocument/2006/math">
                    <m:nary>
                      <m:naryPr>
                        <m:limLoc m:val="subSup"/>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d>
                        <m:box>
                          <m:boxPr>
                            <m:diff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subSup"/>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8</m:t>
                            </m:r>
                          </m:e>
                        </m:d>
                        <m:box>
                          <m:boxPr>
                            <m:diff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endParaRPr lang="en-US" sz="2000" dirty="0">
                  <a:effectLst/>
                  <a:latin typeface="Times New Roman" panose="02020603050405020304" pitchFamily="18" charset="0"/>
                  <a:ea typeface="Times New Roman" panose="02020603050405020304" pitchFamily="18" charset="0"/>
                </a:endParaRPr>
              </a:p>
              <a:p>
                <a:pPr marL="0" marR="0"/>
                <a14:m>
                  <m:oMath xmlns:m="http://schemas.openxmlformats.org/officeDocument/2006/math">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en>
                    </m:f>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048</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794</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686</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960</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686</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794</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048</m:t>
                        </m:r>
                      </m:e>
                    </m:d>
                  </m:oMath>
                </a14:m>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5.9936</a:t>
                </a:r>
              </a:p>
              <a:p>
                <a:pPr marL="0" marR="0" indent="0">
                  <a:buNone/>
                </a:pPr>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y=1.0  then we have </a:t>
                </a:r>
                <a14:m>
                  <m:oMath xmlns:m="http://schemas.openxmlformats.org/officeDocument/2006/math">
                    <m:nary>
                      <m:naryPr>
                        <m:limLoc m:val="subSup"/>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e>
                        </m:d>
                        <m:box>
                          <m:boxPr>
                            <m:diff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nary>
                      <m:naryPr>
                        <m:limLoc m:val="subSup"/>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e>
                        </m:d>
                        <m:box>
                          <m:boxPr>
                            <m:diff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endParaRPr lang="en-US" sz="2000" dirty="0">
                  <a:effectLst/>
                  <a:latin typeface="Times New Roman" panose="02020603050405020304" pitchFamily="18" charset="0"/>
                  <a:ea typeface="Times New Roman" panose="02020603050405020304" pitchFamily="18" charset="0"/>
                </a:endParaRPr>
              </a:p>
              <a:p>
                <a:pPr marL="0" marR="0"/>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043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123</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)+2(3.657)+2(3.818)+2(3.657)+2(3.123)+2.043]</a:t>
                </a:r>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3.8842</a:t>
                </a:r>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now apply </a:t>
                </a:r>
                <a:r>
                  <a:rPr lang="en-US" sz="2000" dirty="0">
                    <a:effectLst/>
                    <a:latin typeface="Times New Roman" panose="02020603050405020304" pitchFamily="18" charset="0"/>
                    <a:ea typeface="Times New Roman" panose="02020603050405020304" pitchFamily="18" charset="0"/>
                    <a:cs typeface="Arial" panose="020B0604020202020204" pitchFamily="34" charset="0"/>
                  </a:rPr>
                  <a:t>Simpson's </a:t>
                </a:r>
                <a:r>
                  <a:rPr lang="en-US" sz="2000" dirty="0">
                    <a:effectLst/>
                    <a:latin typeface="Times New Roman" panose="02020603050405020304" pitchFamily="18" charset="0"/>
                    <a:ea typeface="Times New Roman" panose="02020603050405020304" pitchFamily="18" charset="0"/>
                  </a:rPr>
                  <a:t>rule: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 y-direction </a:t>
                </a:r>
                <a:endParaRPr lang="en-US" sz="2000" dirty="0">
                  <a:effectLst/>
                  <a:latin typeface="Times New Roman" panose="02020603050405020304" pitchFamily="18" charset="0"/>
                  <a:ea typeface="Times New Roman" panose="02020603050405020304" pitchFamily="18" charset="0"/>
                </a:endParaRPr>
              </a:p>
              <a:p>
                <a:pPr marL="0" marR="0"/>
                <a14:m>
                  <m:oMath xmlns:m="http://schemas.openxmlformats.org/officeDocument/2006/math">
                    <m:nary>
                      <m:naryPr>
                        <m:limLoc m:val="undOvr"/>
                        <m:subHide m:val="on"/>
                        <m:supHide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𝑈</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box>
                          <m:boxPr>
                            <m:diff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box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𝑑𝑥</m:t>
                            </m:r>
                          </m:e>
                        </m:box>
                      </m:e>
                    </m:nary>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8842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9936</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662</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5</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9936</m:t>
                        </m:r>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8842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dirty="0">
                  <a:effectLst/>
                  <a:latin typeface="Times New Roman" panose="02020603050405020304" pitchFamily="18" charset="0"/>
                  <a:ea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4.6027</a:t>
                </a:r>
                <a:endParaRPr lang="en-US" sz="2000" dirty="0">
                  <a:effectLst/>
                  <a:latin typeface="Times New Roman" panose="02020603050405020304" pitchFamily="18" charset="0"/>
                  <a:ea typeface="Times New Roman" panose="02020603050405020304" pitchFamily="18" charset="0"/>
                </a:endParaRPr>
              </a:p>
              <a:p>
                <a:pPr marL="0" indent="0">
                  <a:buSzPts val="1100"/>
                  <a:buNone/>
                </a:pPr>
                <a:endParaRPr dirty="0">
                  <a:solidFill>
                    <a:schemeClr val="dk1"/>
                  </a:solidFill>
                </a:endParaRPr>
              </a:p>
            </p:txBody>
          </p:sp>
        </mc:Choice>
        <mc:Fallback xmlns="">
          <p:sp>
            <p:nvSpPr>
              <p:cNvPr id="367" name="Google Shape;367;p34"/>
              <p:cNvSpPr txBox="1">
                <a:spLocks noGrp="1" noRot="1" noChangeAspect="1" noMove="1" noResize="1" noEditPoints="1" noAdjustHandles="1" noChangeArrowheads="1" noChangeShapeType="1" noTextEdit="1"/>
              </p:cNvSpPr>
              <p:nvPr>
                <p:ph type="body" idx="1"/>
              </p:nvPr>
            </p:nvSpPr>
            <p:spPr>
              <a:xfrm>
                <a:off x="950800" y="586854"/>
                <a:ext cx="10290400" cy="5649746"/>
              </a:xfrm>
              <a:prstGeom prst="rect">
                <a:avLst/>
              </a:prstGeom>
              <a:blipFill>
                <a:blip r:embed="rId3"/>
                <a:stretch>
                  <a:fillRect l="-236"/>
                </a:stretch>
              </a:blipFill>
            </p:spPr>
            <p:txBody>
              <a:bodyPr/>
              <a:lstStyle/>
              <a:p>
                <a:r>
                  <a:rPr lang="en-US">
                    <a:noFill/>
                  </a:rPr>
                  <a:t> </a:t>
                </a:r>
              </a:p>
            </p:txBody>
          </p:sp>
        </mc:Fallback>
      </mc:AlternateContent>
    </p:spTree>
    <p:extLst>
      <p:ext uri="{BB962C8B-B14F-4D97-AF65-F5344CB8AC3E}">
        <p14:creationId xmlns:p14="http://schemas.microsoft.com/office/powerpoint/2010/main" val="271559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8" name="TextBox 7">
            <a:extLst>
              <a:ext uri="{FF2B5EF4-FFF2-40B4-BE49-F238E27FC236}">
                <a16:creationId xmlns:a16="http://schemas.microsoft.com/office/drawing/2014/main" id="{DF3FB11F-1A03-4018-A6BD-AA862146718B}"/>
              </a:ext>
            </a:extLst>
          </p:cNvPr>
          <p:cNvSpPr txBox="1"/>
          <p:nvPr/>
        </p:nvSpPr>
        <p:spPr>
          <a:xfrm>
            <a:off x="1102441" y="310704"/>
            <a:ext cx="6304934" cy="923330"/>
          </a:xfrm>
          <a:prstGeom prst="rect">
            <a:avLst/>
          </a:prstGeom>
          <a:noFill/>
        </p:spPr>
        <p:txBody>
          <a:bodyPr wrap="square">
            <a:spAutoFit/>
          </a:bodyPr>
          <a:lstStyle/>
          <a:p>
            <a:r>
              <a:rPr lang="en" sz="5400" b="1" kern="0" dirty="0">
                <a:solidFill>
                  <a:srgbClr val="004632"/>
                </a:solidFill>
                <a:latin typeface="DM Sans"/>
                <a:sym typeface="DM Sans"/>
              </a:rPr>
              <a:t>The problem</a:t>
            </a:r>
            <a:endParaRPr lang="en-US" sz="5400" dirty="0"/>
          </a:p>
        </p:txBody>
      </p:sp>
      <p:pic>
        <p:nvPicPr>
          <p:cNvPr id="9" name="Picture 8" descr="Table&#10;&#10;Description automatically generated">
            <a:extLst>
              <a:ext uri="{FF2B5EF4-FFF2-40B4-BE49-F238E27FC236}">
                <a16:creationId xmlns:a16="http://schemas.microsoft.com/office/drawing/2014/main" id="{00213B1E-EB98-4688-BE73-BBAE4E03C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41" y="1390681"/>
            <a:ext cx="9378746" cy="4801024"/>
          </a:xfrm>
          <a:prstGeom prst="rect">
            <a:avLst/>
          </a:prstGeom>
        </p:spPr>
      </p:pic>
    </p:spTree>
    <p:extLst>
      <p:ext uri="{BB962C8B-B14F-4D97-AF65-F5344CB8AC3E}">
        <p14:creationId xmlns:p14="http://schemas.microsoft.com/office/powerpoint/2010/main" val="2566961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p:nvPr/>
        </p:nvSpPr>
        <p:spPr>
          <a:xfrm flipH="1">
            <a:off x="3441500" y="774700"/>
            <a:ext cx="5308800" cy="53088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3" name="Google Shape;403;p36"/>
          <p:cNvSpPr txBox="1">
            <a:spLocks noGrp="1"/>
          </p:cNvSpPr>
          <p:nvPr>
            <p:ph type="title"/>
          </p:nvPr>
        </p:nvSpPr>
        <p:spPr>
          <a:xfrm>
            <a:off x="3441500" y="1437399"/>
            <a:ext cx="5411845" cy="2561396"/>
          </a:xfrm>
          <a:prstGeom prst="rect">
            <a:avLst/>
          </a:prstGeom>
        </p:spPr>
        <p:txBody>
          <a:bodyPr spcFirstLastPara="1" wrap="square" lIns="121900" tIns="121900" rIns="121900" bIns="121900" anchor="b" anchorCtr="0">
            <a:noAutofit/>
          </a:bodyPr>
          <a:lstStyle/>
          <a:p>
            <a:r>
              <a:rPr lang="en" dirty="0"/>
              <a:t>Thank you !</a:t>
            </a:r>
            <a:endParaRPr dirty="0"/>
          </a:p>
        </p:txBody>
      </p:sp>
      <p:sp>
        <p:nvSpPr>
          <p:cNvPr id="405" name="Google Shape;405;p36"/>
          <p:cNvSpPr/>
          <p:nvPr/>
        </p:nvSpPr>
        <p:spPr>
          <a:xfrm flipH="1">
            <a:off x="7950332" y="1636364"/>
            <a:ext cx="615600" cy="615600"/>
          </a:xfrm>
          <a:prstGeom prst="ellipse">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50196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p:nvPr/>
        </p:nvSpPr>
        <p:spPr>
          <a:xfrm flipH="1">
            <a:off x="3441500" y="774700"/>
            <a:ext cx="5308800" cy="53088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3" name="Google Shape;403;p36"/>
          <p:cNvSpPr txBox="1">
            <a:spLocks noGrp="1"/>
          </p:cNvSpPr>
          <p:nvPr>
            <p:ph type="title"/>
          </p:nvPr>
        </p:nvSpPr>
        <p:spPr>
          <a:xfrm>
            <a:off x="3441500" y="1944164"/>
            <a:ext cx="5411845" cy="2561396"/>
          </a:xfrm>
          <a:prstGeom prst="rect">
            <a:avLst/>
          </a:prstGeom>
        </p:spPr>
        <p:txBody>
          <a:bodyPr spcFirstLastPara="1" wrap="square" lIns="121900" tIns="121900" rIns="121900" bIns="121900" anchor="b" anchorCtr="0">
            <a:noAutofit/>
          </a:bodyPr>
          <a:lstStyle/>
          <a:p>
            <a:r>
              <a:rPr lang="en-US" sz="5400" dirty="0"/>
              <a:t>The domain of the problem</a:t>
            </a:r>
            <a:endParaRPr sz="5400" dirty="0"/>
          </a:p>
        </p:txBody>
      </p:sp>
      <p:sp>
        <p:nvSpPr>
          <p:cNvPr id="405" name="Google Shape;405;p36"/>
          <p:cNvSpPr/>
          <p:nvPr/>
        </p:nvSpPr>
        <p:spPr>
          <a:xfrm flipH="1">
            <a:off x="7950332" y="1636364"/>
            <a:ext cx="615600" cy="615600"/>
          </a:xfrm>
          <a:prstGeom prst="ellipse">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30138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txBox="1">
            <a:spLocks noGrp="1"/>
          </p:cNvSpPr>
          <p:nvPr>
            <p:ph type="title"/>
          </p:nvPr>
        </p:nvSpPr>
        <p:spPr>
          <a:xfrm>
            <a:off x="950800" y="603100"/>
            <a:ext cx="10290400" cy="763600"/>
          </a:xfrm>
          <a:prstGeom prst="rect">
            <a:avLst/>
          </a:prstGeom>
        </p:spPr>
        <p:txBody>
          <a:bodyPr spcFirstLastPara="1" wrap="square" lIns="121900" tIns="121900" rIns="121900" bIns="121900" anchor="t" anchorCtr="0">
            <a:noAutofit/>
          </a:bodyPr>
          <a:lstStyle/>
          <a:p>
            <a:r>
              <a:rPr lang="en" sz="6000" dirty="0"/>
              <a:t>Stress</a:t>
            </a:r>
            <a:endParaRPr sz="6000" dirty="0"/>
          </a:p>
        </p:txBody>
      </p:sp>
      <p:sp>
        <p:nvSpPr>
          <p:cNvPr id="367" name="Google Shape;367;p34"/>
          <p:cNvSpPr txBox="1">
            <a:spLocks noGrp="1"/>
          </p:cNvSpPr>
          <p:nvPr>
            <p:ph type="body" idx="1"/>
          </p:nvPr>
        </p:nvSpPr>
        <p:spPr>
          <a:xfrm>
            <a:off x="459483" y="1366700"/>
            <a:ext cx="10290400" cy="4706000"/>
          </a:xfrm>
          <a:prstGeom prst="rect">
            <a:avLst/>
          </a:prstGeom>
        </p:spPr>
        <p:txBody>
          <a:bodyPr spcFirstLastPara="1" wrap="square" lIns="121900" tIns="121900" rIns="121900" bIns="121900" anchor="t" anchorCtr="0">
            <a:noAutofit/>
          </a:bodyPr>
          <a:lstStyle/>
          <a:p>
            <a:pPr marL="0" marR="0" indent="0" algn="l" rtl="0">
              <a:lnSpc>
                <a:spcPct val="107000"/>
              </a:lnSpc>
              <a:spcBef>
                <a:spcPts val="0"/>
              </a:spcBef>
              <a:spcAft>
                <a:spcPts val="800"/>
              </a:spcAft>
              <a:buNone/>
            </a:pPr>
            <a:r>
              <a:rPr lang="en-US" sz="1800" b="1" dirty="0">
                <a:solidFill>
                  <a:srgbClr val="222222"/>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Why do we need to calculate stress?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203195" indent="0">
              <a:buNone/>
            </a:pPr>
            <a:r>
              <a:rPr lang="en-US" sz="2000" dirty="0">
                <a:solidFill>
                  <a:srgbClr val="222222"/>
                </a:solidFill>
                <a:effectLst/>
                <a:latin typeface="Times New Roman" panose="02020603050405020304" pitchFamily="18" charset="0"/>
                <a:ea typeface="Times New Roman" panose="02020603050405020304" pitchFamily="18" charset="0"/>
              </a:rPr>
              <a:t>In order to have a perfect perception of stress we have to know the importance of stress and whether we deal with it in our real life, the following two examples will illustrate this:</a:t>
            </a:r>
            <a:br>
              <a:rPr lang="en-US" sz="2000" dirty="0">
                <a:solidFill>
                  <a:srgbClr val="222222"/>
                </a:solidFill>
                <a:effectLst/>
                <a:latin typeface="Times New Roman" panose="02020603050405020304" pitchFamily="18" charset="0"/>
                <a:ea typeface="Times New Roman" panose="02020603050405020304" pitchFamily="18" charset="0"/>
              </a:rPr>
            </a:br>
            <a:br>
              <a:rPr lang="en-US" sz="2000" dirty="0">
                <a:solidFill>
                  <a:srgbClr val="222222"/>
                </a:solidFill>
                <a:effectLst/>
                <a:latin typeface="Times New Roman" panose="02020603050405020304" pitchFamily="18" charset="0"/>
                <a:ea typeface="Times New Roman" panose="02020603050405020304" pitchFamily="18" charset="0"/>
              </a:rPr>
            </a:br>
            <a:r>
              <a:rPr lang="en-US" sz="2000" dirty="0">
                <a:solidFill>
                  <a:srgbClr val="222222"/>
                </a:solidFill>
                <a:effectLst/>
                <a:latin typeface="Times New Roman" panose="02020603050405020304" pitchFamily="18" charset="0"/>
                <a:ea typeface="Times New Roman" panose="02020603050405020304" pitchFamily="18" charset="0"/>
              </a:rPr>
              <a:t>The first example, picture a traffic sign mounted on a single column on a windy day, the wind causes the sign to twist, and this twist causes shear stress which a type of stress we will discuss later in this section.</a:t>
            </a:r>
            <a:br>
              <a:rPr lang="en-US" sz="2000" dirty="0">
                <a:solidFill>
                  <a:srgbClr val="222222"/>
                </a:solidFill>
                <a:effectLst/>
                <a:latin typeface="Times New Roman" panose="02020603050405020304" pitchFamily="18" charset="0"/>
                <a:ea typeface="Times New Roman" panose="02020603050405020304" pitchFamily="18" charset="0"/>
              </a:rPr>
            </a:br>
            <a:br>
              <a:rPr lang="en-US" sz="2000" dirty="0">
                <a:solidFill>
                  <a:srgbClr val="222222"/>
                </a:solidFill>
                <a:effectLst/>
                <a:latin typeface="Times New Roman" panose="02020603050405020304" pitchFamily="18" charset="0"/>
                <a:ea typeface="Times New Roman" panose="02020603050405020304" pitchFamily="18" charset="0"/>
              </a:rPr>
            </a:br>
            <a:r>
              <a:rPr lang="en-US" sz="2000" dirty="0">
                <a:solidFill>
                  <a:srgbClr val="222222"/>
                </a:solidFill>
                <a:effectLst/>
                <a:latin typeface="Times New Roman" panose="02020603050405020304" pitchFamily="18" charset="0"/>
                <a:ea typeface="Times New Roman" panose="02020603050405020304" pitchFamily="18" charset="0"/>
              </a:rPr>
              <a:t>The second example, when we open a thin jar, we actually use our hands to apply a force equal in magnitude and opposite in direction over the jar. The question here how much force need to apply until open it without broken. In the mechanics of material, they consider all bodies are deformable and those applied external force generate internal stress. Calculating stress will prevent this problem from appearing</a:t>
            </a:r>
            <a:r>
              <a:rPr lang="en-US" sz="1800" dirty="0">
                <a:solidFill>
                  <a:srgbClr val="222222"/>
                </a:solidFill>
                <a:effectLst/>
                <a:latin typeface="Times New Roman" panose="02020603050405020304" pitchFamily="18" charset="0"/>
                <a:ea typeface="Times New Roman" panose="02020603050405020304" pitchFamily="18" charset="0"/>
              </a:rPr>
              <a:t>. </a:t>
            </a:r>
            <a:endParaRPr dirty="0">
              <a:solidFill>
                <a:schemeClr val="dk1"/>
              </a:solidFill>
            </a:endParaRPr>
          </a:p>
        </p:txBody>
      </p:sp>
      <p:pic>
        <p:nvPicPr>
          <p:cNvPr id="4" name="Picture 3" descr="Figure1">
            <a:extLst>
              <a:ext uri="{FF2B5EF4-FFF2-40B4-BE49-F238E27FC236}">
                <a16:creationId xmlns:a16="http://schemas.microsoft.com/office/drawing/2014/main" id="{56EE9C7F-B1D2-45CA-8F45-93B6E52F8AF4}"/>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0100" y="446020"/>
            <a:ext cx="1236127" cy="1451030"/>
          </a:xfrm>
          <a:prstGeom prst="rect">
            <a:avLst/>
          </a:prstGeom>
          <a:ln w="38100">
            <a:solidFill>
              <a:schemeClr val="tx1"/>
            </a:solidFill>
          </a:ln>
        </p:spPr>
      </p:pic>
    </p:spTree>
    <p:extLst>
      <p:ext uri="{BB962C8B-B14F-4D97-AF65-F5344CB8AC3E}">
        <p14:creationId xmlns:p14="http://schemas.microsoft.com/office/powerpoint/2010/main" val="313118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4"/>
          <p:cNvSpPr txBox="1">
            <a:spLocks noGrp="1"/>
          </p:cNvSpPr>
          <p:nvPr>
            <p:ph type="title"/>
          </p:nvPr>
        </p:nvSpPr>
        <p:spPr>
          <a:xfrm>
            <a:off x="950800" y="603100"/>
            <a:ext cx="10290400" cy="763600"/>
          </a:xfrm>
          <a:prstGeom prst="rect">
            <a:avLst/>
          </a:prstGeom>
        </p:spPr>
        <p:txBody>
          <a:bodyPr spcFirstLastPara="1" wrap="square" lIns="121900" tIns="121900" rIns="121900" bIns="121900" anchor="t" anchorCtr="0">
            <a:noAutofit/>
          </a:bodyPr>
          <a:lstStyle/>
          <a:p>
            <a:r>
              <a:rPr lang="en" sz="6000" dirty="0"/>
              <a:t>Types of stress</a:t>
            </a:r>
            <a:endParaRPr sz="6000" dirty="0"/>
          </a:p>
        </p:txBody>
      </p:sp>
      <p:sp>
        <p:nvSpPr>
          <p:cNvPr id="5" name="TextBox 4">
            <a:extLst>
              <a:ext uri="{FF2B5EF4-FFF2-40B4-BE49-F238E27FC236}">
                <a16:creationId xmlns:a16="http://schemas.microsoft.com/office/drawing/2014/main" id="{A84D6306-FBE5-4F3C-95EC-E20EF88FB6FE}"/>
              </a:ext>
            </a:extLst>
          </p:cNvPr>
          <p:cNvSpPr txBox="1"/>
          <p:nvPr/>
        </p:nvSpPr>
        <p:spPr>
          <a:xfrm>
            <a:off x="723343" y="1937982"/>
            <a:ext cx="10290400" cy="3882217"/>
          </a:xfrm>
          <a:prstGeom prst="rect">
            <a:avLst/>
          </a:prstGeom>
          <a:noFill/>
        </p:spPr>
        <p:txBody>
          <a:bodyPr wrap="square" rtlCol="0">
            <a:spAutoFit/>
          </a:bodyPr>
          <a:lstStyle/>
          <a:p>
            <a:pPr marL="0" marR="0" algn="l" rtl="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In physics, there are various types of stress, however they are divided into two main types: Normal Stress and Tangential or Shearing Stress. The next paragraphs go over some of the many forms of stress.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1. Normal Stress: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When the direction of the deforming force is perpendicular to the cross-sectional area of the body, stress is said to be normal stress. The stress will be normal as the wire length, or the body volume varies.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Normal stress is further divided into two subcategories based on the force dimension.</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Longitudinal stress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20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Bulk Stress or Volumetric stress</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9678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7" name="TextBox 6">
            <a:extLst>
              <a:ext uri="{FF2B5EF4-FFF2-40B4-BE49-F238E27FC236}">
                <a16:creationId xmlns:a16="http://schemas.microsoft.com/office/drawing/2014/main" id="{A44E11AC-DA6F-4356-9AF3-EF65ED05909F}"/>
              </a:ext>
            </a:extLst>
          </p:cNvPr>
          <p:cNvSpPr txBox="1"/>
          <p:nvPr/>
        </p:nvSpPr>
        <p:spPr>
          <a:xfrm>
            <a:off x="723343" y="996288"/>
            <a:ext cx="10549708" cy="4932761"/>
          </a:xfrm>
          <a:prstGeom prst="rect">
            <a:avLst/>
          </a:prstGeom>
          <a:noFill/>
        </p:spPr>
        <p:txBody>
          <a:bodyPr wrap="square" rtlCol="0">
            <a:spAutoFit/>
          </a:bodyPr>
          <a:lstStyle/>
          <a:p>
            <a:pPr marL="0" marR="0" algn="l" rtl="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In physics, there are various types of stress, however they are divided into two main types: Normal Stress and Tangential or Shearing Stress. The next paragraphs go over some of the many forms of stress.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Arial" panose="020B0604020202020204" pitchFamily="34" charset="0"/>
              </a:rPr>
              <a:t>1. Normal Stress:</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When the direction of the deforming force is perpendicular to the cross-sectional area of the body, stress is said to be normal stress. The stress will be normal as the wire length, or the body volume varies.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Normal stress is further divided into two subcategories based on the force dimension.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24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Longitudinal stress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ts val="0"/>
              </a:spcBef>
              <a:spcAft>
                <a:spcPts val="800"/>
              </a:spcAft>
              <a:buFont typeface="Symbol" panose="05050102010706020507" pitchFamily="18" charset="2"/>
              <a:buChar char=""/>
            </a:pPr>
            <a:r>
              <a:rPr lang="en-US" sz="24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Bulk Stress or Volumetric stress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descr="Diagram&#10;&#10;Description automatically generated">
            <a:hlinkClick r:id="rId3"/>
            <a:extLst>
              <a:ext uri="{FF2B5EF4-FFF2-40B4-BE49-F238E27FC236}">
                <a16:creationId xmlns:a16="http://schemas.microsoft.com/office/drawing/2014/main" id="{D5E45B3A-854C-4AC8-8345-D1A3501F56E1}"/>
              </a:ext>
            </a:extLst>
          </p:cNvPr>
          <p:cNvPicPr>
            <a:picLocks noChangeAspect="1"/>
          </p:cNvPicPr>
          <p:nvPr/>
        </p:nvPicPr>
        <p:blipFill rotWithShape="1">
          <a:blip r:embed="rId4">
            <a:extLst>
              <a:ext uri="{28A0092B-C50C-407E-A947-70E740481C1C}">
                <a14:useLocalDpi xmlns:a14="http://schemas.microsoft.com/office/drawing/2010/main" val="0"/>
              </a:ext>
            </a:extLst>
          </a:blip>
          <a:srcRect t="2829" r="799" b="18013"/>
          <a:stretch/>
        </p:blipFill>
        <p:spPr bwMode="auto">
          <a:xfrm>
            <a:off x="10202127" y="4294780"/>
            <a:ext cx="1504950" cy="21717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429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5" name="TextBox 4">
            <a:extLst>
              <a:ext uri="{FF2B5EF4-FFF2-40B4-BE49-F238E27FC236}">
                <a16:creationId xmlns:a16="http://schemas.microsoft.com/office/drawing/2014/main" id="{A84D6306-FBE5-4F3C-95EC-E20EF88FB6FE}"/>
              </a:ext>
            </a:extLst>
          </p:cNvPr>
          <p:cNvSpPr txBox="1"/>
          <p:nvPr/>
        </p:nvSpPr>
        <p:spPr>
          <a:xfrm>
            <a:off x="955342" y="1584239"/>
            <a:ext cx="10285857" cy="2649123"/>
          </a:xfrm>
          <a:prstGeom prst="rect">
            <a:avLst/>
          </a:prstGeom>
          <a:noFill/>
        </p:spPr>
        <p:txBody>
          <a:bodyPr wrap="square" rtlCol="0">
            <a:spAutoFit/>
          </a:bodyPr>
          <a:lstStyle/>
          <a:p>
            <a:pPr marL="0" marR="0" algn="l" rtl="0">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Arial" panose="020B0604020202020204" pitchFamily="34" charset="0"/>
              </a:rPr>
              <a:t>2. Shearing Stress or Tangential Stress:</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400"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when the force acts parallel to the item's surface area. The stress created in the object is called shear stress </a:t>
            </a:r>
            <a:r>
              <a:rPr lang="en-US" sz="2400" dirty="0">
                <a:solidFill>
                  <a:srgbClr val="333333"/>
                </a:solidFill>
                <a:effectLst/>
                <a:latin typeface="Times New Roman" panose="02020603050405020304" pitchFamily="18" charset="0"/>
                <a:ea typeface="Calibri" panose="020F0502020204030204" pitchFamily="34" charset="0"/>
                <a:cs typeface="Arial" panose="020B0604020202020204" pitchFamily="34" charset="0"/>
              </a:rPr>
              <a:t>or tangential stress. It results in changing the shape of the body.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US" sz="2400"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As shown in the diagram, the force F acts parallel to the surface area ABCD, causing shear stress to form in the item.</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descr="Diagram&#10;&#10;Description automatically generated with low confidence">
            <a:extLst>
              <a:ext uri="{FF2B5EF4-FFF2-40B4-BE49-F238E27FC236}">
                <a16:creationId xmlns:a16="http://schemas.microsoft.com/office/drawing/2014/main" id="{5BE87797-89AC-4BF0-85A7-F3A5BBB8A750}"/>
              </a:ext>
            </a:extLst>
          </p:cNvPr>
          <p:cNvPicPr>
            <a:picLocks noChangeAspect="1"/>
          </p:cNvPicPr>
          <p:nvPr/>
        </p:nvPicPr>
        <p:blipFill rotWithShape="1">
          <a:blip r:embed="rId3">
            <a:extLst>
              <a:ext uri="{28A0092B-C50C-407E-A947-70E740481C1C}">
                <a14:useLocalDpi xmlns:a14="http://schemas.microsoft.com/office/drawing/2010/main" val="0"/>
              </a:ext>
            </a:extLst>
          </a:blip>
          <a:srcRect b="10773"/>
          <a:stretch/>
        </p:blipFill>
        <p:spPr bwMode="auto">
          <a:xfrm>
            <a:off x="7264244" y="4105676"/>
            <a:ext cx="2671326" cy="23361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4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6"/>
          <p:cNvSpPr/>
          <p:nvPr/>
        </p:nvSpPr>
        <p:spPr>
          <a:xfrm flipH="1">
            <a:off x="3441500" y="774700"/>
            <a:ext cx="5308800" cy="5308800"/>
          </a:xfrm>
          <a:prstGeom prst="ellipse">
            <a:avLst/>
          </a:pr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3" name="Google Shape;403;p36"/>
          <p:cNvSpPr txBox="1">
            <a:spLocks noGrp="1"/>
          </p:cNvSpPr>
          <p:nvPr>
            <p:ph type="title"/>
          </p:nvPr>
        </p:nvSpPr>
        <p:spPr>
          <a:xfrm>
            <a:off x="3441500" y="1439197"/>
            <a:ext cx="5411845" cy="2561396"/>
          </a:xfrm>
          <a:prstGeom prst="rect">
            <a:avLst/>
          </a:prstGeom>
        </p:spPr>
        <p:txBody>
          <a:bodyPr spcFirstLastPara="1" wrap="square" lIns="121900" tIns="121900" rIns="121900" bIns="121900" anchor="b" anchorCtr="0">
            <a:noAutofit/>
          </a:bodyPr>
          <a:lstStyle/>
          <a:p>
            <a:r>
              <a:rPr lang="en" dirty="0"/>
              <a:t>The methods</a:t>
            </a:r>
            <a:endParaRPr dirty="0"/>
          </a:p>
        </p:txBody>
      </p:sp>
      <p:sp>
        <p:nvSpPr>
          <p:cNvPr id="405" name="Google Shape;405;p36"/>
          <p:cNvSpPr/>
          <p:nvPr/>
        </p:nvSpPr>
        <p:spPr>
          <a:xfrm flipH="1">
            <a:off x="7950332" y="1636364"/>
            <a:ext cx="615600" cy="615600"/>
          </a:xfrm>
          <a:prstGeom prst="ellipse">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5" name="Google Shape;11436;p85">
            <a:extLst>
              <a:ext uri="{FF2B5EF4-FFF2-40B4-BE49-F238E27FC236}">
                <a16:creationId xmlns:a16="http://schemas.microsoft.com/office/drawing/2014/main" id="{DBA28330-CA16-4634-AF26-6208A96168DB}"/>
              </a:ext>
            </a:extLst>
          </p:cNvPr>
          <p:cNvGrpSpPr/>
          <p:nvPr/>
        </p:nvGrpSpPr>
        <p:grpSpPr>
          <a:xfrm>
            <a:off x="943960" y="5186246"/>
            <a:ext cx="927571" cy="897254"/>
            <a:chOff x="-48266125" y="1973375"/>
            <a:chExt cx="302450" cy="300125"/>
          </a:xfrm>
        </p:grpSpPr>
        <p:sp>
          <p:nvSpPr>
            <p:cNvPr id="6" name="Google Shape;11437;p85">
              <a:extLst>
                <a:ext uri="{FF2B5EF4-FFF2-40B4-BE49-F238E27FC236}">
                  <a16:creationId xmlns:a16="http://schemas.microsoft.com/office/drawing/2014/main" id="{4D12E0D6-383E-4D27-8DBD-9E37E5A5A414}"/>
                </a:ext>
              </a:extLst>
            </p:cNvPr>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38;p85">
              <a:extLst>
                <a:ext uri="{FF2B5EF4-FFF2-40B4-BE49-F238E27FC236}">
                  <a16:creationId xmlns:a16="http://schemas.microsoft.com/office/drawing/2014/main" id="{559073DD-7298-49A2-AA84-8CA5D24FB3A3}"/>
                </a:ext>
              </a:extLst>
            </p:cNvPr>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39;p85">
              <a:extLst>
                <a:ext uri="{FF2B5EF4-FFF2-40B4-BE49-F238E27FC236}">
                  <a16:creationId xmlns:a16="http://schemas.microsoft.com/office/drawing/2014/main" id="{5FD2F064-B688-4338-9EA9-E841EF6D91AE}"/>
                </a:ext>
              </a:extLst>
            </p:cNvPr>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40;p85">
              <a:extLst>
                <a:ext uri="{FF2B5EF4-FFF2-40B4-BE49-F238E27FC236}">
                  <a16:creationId xmlns:a16="http://schemas.microsoft.com/office/drawing/2014/main" id="{568F6C1C-E74F-4F5B-A6A2-28798D193700}"/>
                </a:ext>
              </a:extLst>
            </p:cNvPr>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41;p85">
              <a:extLst>
                <a:ext uri="{FF2B5EF4-FFF2-40B4-BE49-F238E27FC236}">
                  <a16:creationId xmlns:a16="http://schemas.microsoft.com/office/drawing/2014/main" id="{DE4AC01A-FCFF-494B-ABBA-F3F06A89FDA2}"/>
                </a:ext>
              </a:extLst>
            </p:cNvPr>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42;p85">
              <a:extLst>
                <a:ext uri="{FF2B5EF4-FFF2-40B4-BE49-F238E27FC236}">
                  <a16:creationId xmlns:a16="http://schemas.microsoft.com/office/drawing/2014/main" id="{64B57E0D-8981-4137-965A-F96EF2A5035E}"/>
                </a:ext>
              </a:extLst>
            </p:cNvPr>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418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2"/>
          <p:cNvSpPr/>
          <p:nvPr/>
        </p:nvSpPr>
        <p:spPr>
          <a:xfrm flipH="1">
            <a:off x="743600" y="3427733"/>
            <a:ext cx="1384400" cy="1384400"/>
          </a:xfrm>
          <a:prstGeom prst="ellipse">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42"/>
          <p:cNvSpPr txBox="1">
            <a:spLocks noGrp="1"/>
          </p:cNvSpPr>
          <p:nvPr>
            <p:ph type="subTitle" idx="1"/>
          </p:nvPr>
        </p:nvSpPr>
        <p:spPr>
          <a:xfrm>
            <a:off x="1430300" y="5249956"/>
            <a:ext cx="3370400" cy="890000"/>
          </a:xfrm>
          <a:prstGeom prst="rect">
            <a:avLst/>
          </a:prstGeom>
        </p:spPr>
        <p:txBody>
          <a:bodyPr spcFirstLastPara="1" wrap="square" lIns="121900" tIns="121900" rIns="121900" bIns="121900" anchor="t" anchorCtr="0">
            <a:noAutofit/>
          </a:bodyPr>
          <a:lstStyle/>
          <a:p>
            <a:pPr marL="0" indent="0"/>
            <a:endParaRPr lang="en-US" dirty="0"/>
          </a:p>
          <a:p>
            <a:pPr marL="0" indent="0"/>
            <a:endParaRPr dirty="0"/>
          </a:p>
        </p:txBody>
      </p:sp>
      <p:sp>
        <p:nvSpPr>
          <p:cNvPr id="533" name="Google Shape;533;p42"/>
          <p:cNvSpPr txBox="1">
            <a:spLocks noGrp="1"/>
          </p:cNvSpPr>
          <p:nvPr>
            <p:ph type="title" idx="2"/>
          </p:nvPr>
        </p:nvSpPr>
        <p:spPr>
          <a:xfrm>
            <a:off x="1703255" y="4391268"/>
            <a:ext cx="6690118" cy="1077178"/>
          </a:xfrm>
          <a:prstGeom prst="rect">
            <a:avLst/>
          </a:prstGeom>
        </p:spPr>
        <p:txBody>
          <a:bodyPr spcFirstLastPara="1" wrap="square" lIns="121900" tIns="121900" rIns="121900" bIns="121900" anchor="ctr" anchorCtr="0">
            <a:spAutoFit/>
          </a:bodyPr>
          <a:lstStyle/>
          <a:p>
            <a:r>
              <a:rPr lang="en" sz="5400" dirty="0"/>
              <a:t>The Trapezoidal Rule</a:t>
            </a:r>
            <a:endParaRPr sz="5400" dirty="0"/>
          </a:p>
        </p:txBody>
      </p:sp>
      <p:sp>
        <p:nvSpPr>
          <p:cNvPr id="534" name="Google Shape;534;p42"/>
          <p:cNvSpPr txBox="1">
            <a:spLocks noGrp="1"/>
          </p:cNvSpPr>
          <p:nvPr>
            <p:ph type="title"/>
          </p:nvPr>
        </p:nvSpPr>
        <p:spPr>
          <a:xfrm>
            <a:off x="960400" y="3717533"/>
            <a:ext cx="950800" cy="8048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17" name="Google Shape;405;p36">
            <a:extLst>
              <a:ext uri="{FF2B5EF4-FFF2-40B4-BE49-F238E27FC236}">
                <a16:creationId xmlns:a16="http://schemas.microsoft.com/office/drawing/2014/main" id="{CFB3AA6F-173B-4327-9C3F-C3851767522A}"/>
              </a:ext>
            </a:extLst>
          </p:cNvPr>
          <p:cNvSpPr/>
          <p:nvPr/>
        </p:nvSpPr>
        <p:spPr>
          <a:xfrm flipH="1">
            <a:off x="544200" y="3264833"/>
            <a:ext cx="615600" cy="615600"/>
          </a:xfrm>
          <a:prstGeom prst="ellipse">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Tree>
  </p:cSld>
  <p:clrMapOvr>
    <a:masterClrMapping/>
  </p:clrMapOvr>
</p:sld>
</file>

<file path=ppt/theme/theme1.xml><?xml version="1.0" encoding="utf-8"?>
<a:theme xmlns:a="http://schemas.openxmlformats.org/drawingml/2006/main" name="Maths Subject for Highschool - 9th Grade: Linear Functions by Slidesgo">
  <a:themeElements>
    <a:clrScheme name="Simple Light">
      <a:dk1>
        <a:srgbClr val="161616"/>
      </a:dk1>
      <a:lt1>
        <a:srgbClr val="FFFFFF"/>
      </a:lt1>
      <a:dk2>
        <a:srgbClr val="004632"/>
      </a:dk2>
      <a:lt2>
        <a:srgbClr val="FFFFFF"/>
      </a:lt2>
      <a:accent1>
        <a:srgbClr val="FFF7EC"/>
      </a:accent1>
      <a:accent2>
        <a:srgbClr val="FFDDDB"/>
      </a:accent2>
      <a:accent3>
        <a:srgbClr val="FFC1BD"/>
      </a:accent3>
      <a:accent4>
        <a:srgbClr val="FD7A37"/>
      </a:accent4>
      <a:accent5>
        <a:srgbClr val="FFF7EC"/>
      </a:accent5>
      <a:accent6>
        <a:srgbClr val="FFDDDB"/>
      </a:accent6>
      <a:hlink>
        <a:srgbClr val="0046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1074</Words>
  <Application>Microsoft Office PowerPoint</Application>
  <PresentationFormat>Widescreen</PresentationFormat>
  <Paragraphs>107</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 Math</vt:lpstr>
      <vt:lpstr>DM Sans</vt:lpstr>
      <vt:lpstr>IBM Plex Sans</vt:lpstr>
      <vt:lpstr>Muli</vt:lpstr>
      <vt:lpstr>Roboto Condensed Light</vt:lpstr>
      <vt:lpstr>Symbol</vt:lpstr>
      <vt:lpstr>Times New Roman</vt:lpstr>
      <vt:lpstr>Maths Subject for Highschool - 9th Grade: Linear Functions by Slidesgo</vt:lpstr>
      <vt:lpstr>Solving torsion problem using integration</vt:lpstr>
      <vt:lpstr>PowerPoint Presentation</vt:lpstr>
      <vt:lpstr>The domain of the problem</vt:lpstr>
      <vt:lpstr>Stress</vt:lpstr>
      <vt:lpstr>Types of stress</vt:lpstr>
      <vt:lpstr>PowerPoint Presentation</vt:lpstr>
      <vt:lpstr>PowerPoint Presentation</vt:lpstr>
      <vt:lpstr>The methods</vt:lpstr>
      <vt:lpstr>The Trapezoidal Rule</vt:lpstr>
      <vt:lpstr>PowerPoint Presentation</vt:lpstr>
      <vt:lpstr>PowerPoint Presentation</vt:lpstr>
      <vt:lpstr>Simpson’s Rule</vt:lpstr>
      <vt:lpstr>PowerPoint Presentation</vt:lpstr>
      <vt:lpstr>PowerPoint Presentation</vt:lpstr>
      <vt:lpstr>the difference between Tapzoidal Rule and Simpson’s Rule</vt:lpstr>
      <vt:lpstr>Example</vt:lpstr>
      <vt:lpstr>How to solve our problem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torsion problem using integration</dc:title>
  <dc:creator>LAMA HASSAN MOHAMMED ALZAHRANI</dc:creator>
  <cp:lastModifiedBy>LAMA HASSAN MOHAMMED ALZAHRANI</cp:lastModifiedBy>
  <cp:revision>7</cp:revision>
  <dcterms:created xsi:type="dcterms:W3CDTF">2021-11-22T19:14:31Z</dcterms:created>
  <dcterms:modified xsi:type="dcterms:W3CDTF">2021-11-23T14:38:01Z</dcterms:modified>
</cp:coreProperties>
</file>