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" name="Google Shape;41;p6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can of a human brain in a neurology clinic" id="109" name="Google Shape;109;p16"/>
          <p:cNvPicPr preferRelativeResize="0"/>
          <p:nvPr/>
        </p:nvPicPr>
        <p:blipFill rotWithShape="1">
          <a:blip r:embed="rId3">
            <a:alphaModFix/>
          </a:blip>
          <a:srcRect b="9093" l="0" r="0" t="15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30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1078992" y="1143000"/>
            <a:ext cx="9052560" cy="354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X-Ray Classification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11784011" y="1143293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758952" y="1128811"/>
            <a:ext cx="3447288" cy="334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pic>
        <p:nvPicPr>
          <p:cNvPr descr="A pie chart with different colored circles"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260"/>
          <a:stretch/>
        </p:blipFill>
        <p:spPr>
          <a:xfrm>
            <a:off x="5792649" y="987552"/>
            <a:ext cx="5640399" cy="3793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>
            <a:off x="-3177" y="66751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8"/>
          <p:cNvSpPr/>
          <p:nvPr/>
        </p:nvSpPr>
        <p:spPr>
          <a:xfrm flipH="1">
            <a:off x="6976934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902054" y="1357952"/>
            <a:ext cx="3940007" cy="276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pic>
        <p:nvPicPr>
          <p:cNvPr descr="A collage of x-ray images of a person's chest&#10;&#10;Description automatically generated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53" y="1198422"/>
            <a:ext cx="4681247" cy="465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1078991" y="3928374"/>
            <a:ext cx="10351007" cy="1346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i="1" lang="en-US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pic>
        <p:nvPicPr>
          <p:cNvPr descr="A x-ray of a person's chest&#10;&#10;Description automatically generated"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720" y="823767"/>
            <a:ext cx="8449483" cy="26193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graph of different colored bars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5858"/>
          <a:stretch/>
        </p:blipFill>
        <p:spPr>
          <a:xfrm>
            <a:off x="758952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 rot="-5400000">
            <a:off x="1244600" y="-1244600"/>
            <a:ext cx="6858000" cy="934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558800" y="232134"/>
            <a:ext cx="4572000" cy="2984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Models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Evaluation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758952" y="4291242"/>
            <a:ext cx="457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0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diagram of a diagram of a building&#10;&#10;Description automatically generated with medium confidence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39999" t="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 rot="-5400000">
            <a:off x="1244600" y="-1244600"/>
            <a:ext cx="6858000" cy="934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758952" y="1143000"/>
            <a:ext cx="4572000" cy="2984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Model: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DenseNet121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 rot="10800000">
            <a:off x="758952" y="4291242"/>
            <a:ext cx="457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descr="A graph with blue dots&#10;&#10;Description automatically generated" id="175" name="Google Shape;17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004" y="2621901"/>
            <a:ext cx="5695434" cy="423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dots&#10;&#10;Description automatically generated" id="176" name="Google Shape;1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621901"/>
            <a:ext cx="5617028" cy="411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7885744" y="691762"/>
            <a:ext cx="3541205" cy="1706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/>
              <a:t>Confusion matrix</a:t>
            </a:r>
            <a:endParaRPr sz="4800"/>
          </a:p>
        </p:txBody>
      </p:sp>
      <p:pic>
        <p:nvPicPr>
          <p:cNvPr descr="A screenshot of a graph&#10;&#10;Description automatically generated"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152" y="691763"/>
            <a:ext cx="5847406" cy="5087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3"/>
          <p:cNvCxnSpPr/>
          <p:nvPr/>
        </p:nvCxnSpPr>
        <p:spPr>
          <a:xfrm>
            <a:off x="7532660" y="1005840"/>
            <a:ext cx="0" cy="585216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8C"/>
      </a:accent1>
      <a:accent2>
        <a:srgbClr val="B13BAC"/>
      </a:accent2>
      <a:accent3>
        <a:srgbClr val="974DC3"/>
      </a:accent3>
      <a:accent4>
        <a:srgbClr val="543BB1"/>
      </a:accent4>
      <a:accent5>
        <a:srgbClr val="4D65C3"/>
      </a:accent5>
      <a:accent6>
        <a:srgbClr val="3B84B1"/>
      </a:accent6>
      <a:hlink>
        <a:srgbClr val="5B5FC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8C"/>
      </a:accent1>
      <a:accent2>
        <a:srgbClr val="B13BAC"/>
      </a:accent2>
      <a:accent3>
        <a:srgbClr val="974DC3"/>
      </a:accent3>
      <a:accent4>
        <a:srgbClr val="543BB1"/>
      </a:accent4>
      <a:accent5>
        <a:srgbClr val="4D65C3"/>
      </a:accent5>
      <a:accent6>
        <a:srgbClr val="3B84B1"/>
      </a:accent6>
      <a:hlink>
        <a:srgbClr val="5B5FC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