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Nunito"/>
      <p:bold r:id="rId17"/>
      <p:boldItalic r:id="rId18"/>
    </p:embeddedFont>
    <p:embeddedFont>
      <p:font typeface="Passion On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ssionOn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assionOne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4" name="Google Shape;114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1" name="Google Shape;131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6" name="Google Shape;146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4" name="Google Shape;174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hyperlink" Target="https://colab.research.google.com/drive/1ObLVeHogvMJxoHx5GTsCp3BHmL3_V3Xl?usp=sharing" TargetMode="External"/><Relationship Id="rId11" Type="http://schemas.openxmlformats.org/officeDocument/2006/relationships/image" Target="../media/image26.png"/><Relationship Id="rId10" Type="http://schemas.openxmlformats.org/officeDocument/2006/relationships/image" Target="../media/image30.png"/><Relationship Id="rId12" Type="http://schemas.openxmlformats.org/officeDocument/2006/relationships/image" Target="../media/image24.png"/><Relationship Id="rId9" Type="http://schemas.openxmlformats.org/officeDocument/2006/relationships/image" Target="../media/image22.png"/><Relationship Id="rId5" Type="http://schemas.openxmlformats.org/officeDocument/2006/relationships/hyperlink" Target="https://colab.research.google.com/drive/16LXzoUmJGg4nnlJRfTEruQ-RSP3dw4fR?usp=sharing" TargetMode="External"/><Relationship Id="rId6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EF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00796B"/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>
            <a:off x="10117846" y="20"/>
            <a:ext cx="8170164" cy="4105180"/>
          </a:xfrm>
          <a:custGeom>
            <a:rect b="b" l="l" r="r" t="t"/>
            <a:pathLst>
              <a:path extrusionOk="0" h="5473573" w="10893552">
                <a:moveTo>
                  <a:pt x="0" y="5473573"/>
                </a:moveTo>
                <a:lnTo>
                  <a:pt x="0" y="0"/>
                </a:lnTo>
                <a:lnTo>
                  <a:pt x="10893552" y="5473573"/>
                </a:lnTo>
                <a:close/>
              </a:path>
            </a:pathLst>
          </a:custGeom>
          <a:solidFill>
            <a:srgbClr val="233A44"/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4065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13"/>
          <p:cNvSpPr/>
          <p:nvPr/>
        </p:nvSpPr>
        <p:spPr>
          <a:xfrm>
            <a:off x="510400" y="1184"/>
            <a:ext cx="4500726" cy="2088600"/>
          </a:xfrm>
          <a:custGeom>
            <a:rect b="b" l="l" r="r" t="t"/>
            <a:pathLst>
              <a:path extrusionOk="0" h="2088600" w="4500726">
                <a:moveTo>
                  <a:pt x="0" y="0"/>
                </a:moveTo>
                <a:lnTo>
                  <a:pt x="4500726" y="0"/>
                </a:lnTo>
                <a:lnTo>
                  <a:pt x="4500726" y="2088600"/>
                </a:lnTo>
                <a:lnTo>
                  <a:pt x="0" y="208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1810790" y="1184"/>
            <a:ext cx="4500726" cy="2088600"/>
          </a:xfrm>
          <a:custGeom>
            <a:rect b="b" l="l" r="r" t="t"/>
            <a:pathLst>
              <a:path extrusionOk="0" h="2088600" w="4500726">
                <a:moveTo>
                  <a:pt x="0" y="0"/>
                </a:moveTo>
                <a:lnTo>
                  <a:pt x="4500726" y="0"/>
                </a:lnTo>
                <a:lnTo>
                  <a:pt x="4500726" y="2088600"/>
                </a:lnTo>
                <a:lnTo>
                  <a:pt x="0" y="208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14114936" y="10176"/>
            <a:ext cx="3702562" cy="1504216"/>
          </a:xfrm>
          <a:custGeom>
            <a:rect b="b" l="l" r="r" t="t"/>
            <a:pathLst>
              <a:path extrusionOk="0" h="1504216" w="3702562">
                <a:moveTo>
                  <a:pt x="0" y="0"/>
                </a:moveTo>
                <a:lnTo>
                  <a:pt x="3702562" y="0"/>
                </a:lnTo>
                <a:lnTo>
                  <a:pt x="3702562" y="1504216"/>
                </a:lnTo>
                <a:lnTo>
                  <a:pt x="0" y="1504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/>
          <p:nvPr/>
        </p:nvSpPr>
        <p:spPr>
          <a:xfrm>
            <a:off x="13106064" y="8435704"/>
            <a:ext cx="4778134" cy="1851474"/>
          </a:xfrm>
          <a:custGeom>
            <a:rect b="b" l="l" r="r" t="t"/>
            <a:pathLst>
              <a:path extrusionOk="0" h="1851474" w="4778134">
                <a:moveTo>
                  <a:pt x="0" y="0"/>
                </a:moveTo>
                <a:lnTo>
                  <a:pt x="4778134" y="0"/>
                </a:lnTo>
                <a:lnTo>
                  <a:pt x="4778134" y="1851474"/>
                </a:lnTo>
                <a:lnTo>
                  <a:pt x="0" y="1851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3"/>
          <p:cNvSpPr/>
          <p:nvPr/>
        </p:nvSpPr>
        <p:spPr>
          <a:xfrm>
            <a:off x="398298" y="8111304"/>
            <a:ext cx="5590825" cy="2166616"/>
          </a:xfrm>
          <a:custGeom>
            <a:rect b="b" l="l" r="r" t="t"/>
            <a:pathLst>
              <a:path extrusionOk="0" h="2166616" w="5590825">
                <a:moveTo>
                  <a:pt x="0" y="0"/>
                </a:moveTo>
                <a:lnTo>
                  <a:pt x="5590825" y="0"/>
                </a:lnTo>
                <a:lnTo>
                  <a:pt x="5590825" y="2166616"/>
                </a:lnTo>
                <a:lnTo>
                  <a:pt x="0" y="2166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3"/>
          <p:cNvSpPr txBox="1"/>
          <p:nvPr/>
        </p:nvSpPr>
        <p:spPr>
          <a:xfrm>
            <a:off x="1875525" y="3473000"/>
            <a:ext cx="15251550" cy="272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Movie review sentiment analysis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2643675" y="7917700"/>
            <a:ext cx="5183550" cy="13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8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ctr">
              <a:lnSpc>
                <a:spcPct val="95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8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Ghadah Mohammad </a:t>
            </a:r>
            <a:endParaRPr/>
          </a:p>
          <a:p>
            <a:pPr indent="0" lvl="0" marL="0" marR="0" rtl="0" algn="ctr">
              <a:lnSpc>
                <a:spcPct val="95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58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Rahma Esam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758950" y="5552750"/>
            <a:ext cx="2770100" cy="2770100"/>
          </a:xfrm>
          <a:custGeom>
            <a:rect b="b" l="l" r="r" t="t"/>
            <a:pathLst>
              <a:path extrusionOk="0" h="2770100" w="2770100">
                <a:moveTo>
                  <a:pt x="0" y="0"/>
                </a:moveTo>
                <a:lnTo>
                  <a:pt x="2770100" y="0"/>
                </a:lnTo>
                <a:lnTo>
                  <a:pt x="2770100" y="2770100"/>
                </a:lnTo>
                <a:lnTo>
                  <a:pt x="0" y="2770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3"/>
          <p:cNvSpPr/>
          <p:nvPr/>
        </p:nvSpPr>
        <p:spPr>
          <a:xfrm>
            <a:off x="5804242" y="507732"/>
            <a:ext cx="6679516" cy="2896200"/>
          </a:xfrm>
          <a:custGeom>
            <a:rect b="b" l="l" r="r" t="t"/>
            <a:pathLst>
              <a:path extrusionOk="0" h="2896200" w="6679516">
                <a:moveTo>
                  <a:pt x="0" y="0"/>
                </a:moveTo>
                <a:lnTo>
                  <a:pt x="6679516" y="0"/>
                </a:lnTo>
                <a:lnTo>
                  <a:pt x="6679516" y="2896200"/>
                </a:lnTo>
                <a:lnTo>
                  <a:pt x="0" y="289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96B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206" name="Google Shape;206;p22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233A44"/>
          </a:solidFill>
          <a:ln>
            <a:noFill/>
          </a:ln>
        </p:spPr>
      </p:sp>
      <p:sp>
        <p:nvSpPr>
          <p:cNvPr id="207" name="Google Shape;207;p22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2"/>
          <p:cNvSpPr txBox="1"/>
          <p:nvPr/>
        </p:nvSpPr>
        <p:spPr>
          <a:xfrm>
            <a:off x="747475" y="8399375"/>
            <a:ext cx="1464735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>
                <a:solidFill>
                  <a:srgbClr val="002060"/>
                </a:solidFill>
                <a:latin typeface="Passion One"/>
                <a:ea typeface="Passion One"/>
                <a:cs typeface="Passion One"/>
                <a:sym typeface="Passion One"/>
              </a:rPr>
              <a:t>DATA MODELING 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61" y="1508775"/>
            <a:ext cx="8677465" cy="45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2853" y="689784"/>
            <a:ext cx="8768647" cy="377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634" y="4695677"/>
            <a:ext cx="8552010" cy="465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091" l="0" r="-23600" t="-26441"/>
            </a:stretch>
          </a:blipFill>
          <a:ln>
            <a:noFill/>
          </a:ln>
        </p:spPr>
      </p:sp>
      <p:sp>
        <p:nvSpPr>
          <p:cNvPr id="217" name="Google Shape;217;p23"/>
          <p:cNvSpPr txBox="1"/>
          <p:nvPr/>
        </p:nvSpPr>
        <p:spPr>
          <a:xfrm rot="-84628">
            <a:off x="4027814" y="5088354"/>
            <a:ext cx="4348238" cy="204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rahma</a:t>
            </a:r>
            <a:endParaRPr/>
          </a:p>
          <a:p>
            <a:pPr indent="0" lvl="0" marL="0" marR="0" rtl="0" algn="ctr">
              <a:lnSpc>
                <a:spcPct val="11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ghada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 rot="2784359">
            <a:off x="6170892" y="3771754"/>
            <a:ext cx="636614" cy="1288636"/>
          </a:xfrm>
          <a:custGeom>
            <a:rect b="b" l="l" r="r" t="t"/>
            <a:pathLst>
              <a:path extrusionOk="0" h="1288636" w="636614">
                <a:moveTo>
                  <a:pt x="0" y="0"/>
                </a:moveTo>
                <a:lnTo>
                  <a:pt x="636614" y="0"/>
                </a:lnTo>
                <a:lnTo>
                  <a:pt x="636614" y="1288636"/>
                </a:lnTo>
                <a:lnTo>
                  <a:pt x="0" y="1288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3"/>
          <p:cNvSpPr/>
          <p:nvPr/>
        </p:nvSpPr>
        <p:spPr>
          <a:xfrm rot="151649">
            <a:off x="4276063" y="668452"/>
            <a:ext cx="2182853" cy="1421583"/>
          </a:xfrm>
          <a:custGeom>
            <a:rect b="b" l="l" r="r" t="t"/>
            <a:pathLst>
              <a:path extrusionOk="0" h="1421583" w="2182853">
                <a:moveTo>
                  <a:pt x="0" y="0"/>
                </a:moveTo>
                <a:lnTo>
                  <a:pt x="2182853" y="0"/>
                </a:lnTo>
                <a:lnTo>
                  <a:pt x="2182853" y="1421583"/>
                </a:lnTo>
                <a:lnTo>
                  <a:pt x="0" y="1421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23"/>
          <p:cNvSpPr/>
          <p:nvPr/>
        </p:nvSpPr>
        <p:spPr>
          <a:xfrm rot="2967560">
            <a:off x="5585346" y="2054853"/>
            <a:ext cx="1257528" cy="423471"/>
          </a:xfrm>
          <a:custGeom>
            <a:rect b="b" l="l" r="r" t="t"/>
            <a:pathLst>
              <a:path extrusionOk="0" h="423471" w="1257528">
                <a:moveTo>
                  <a:pt x="0" y="0"/>
                </a:moveTo>
                <a:lnTo>
                  <a:pt x="1257528" y="0"/>
                </a:lnTo>
                <a:lnTo>
                  <a:pt x="1257528" y="423471"/>
                </a:lnTo>
                <a:lnTo>
                  <a:pt x="0" y="423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23010" r="0" t="0"/>
            </a:stretch>
          </a:blipFill>
          <a:ln>
            <a:noFill/>
          </a:ln>
        </p:spPr>
      </p:sp>
      <p:sp>
        <p:nvSpPr>
          <p:cNvPr id="221" name="Google Shape;221;p23"/>
          <p:cNvSpPr/>
          <p:nvPr/>
        </p:nvSpPr>
        <p:spPr>
          <a:xfrm rot="210476">
            <a:off x="7247489" y="2009736"/>
            <a:ext cx="1497906" cy="900087"/>
          </a:xfrm>
          <a:custGeom>
            <a:rect b="b" l="l" r="r" t="t"/>
            <a:pathLst>
              <a:path extrusionOk="0" h="900087" w="1497906">
                <a:moveTo>
                  <a:pt x="0" y="0"/>
                </a:moveTo>
                <a:lnTo>
                  <a:pt x="1497906" y="0"/>
                </a:lnTo>
                <a:lnTo>
                  <a:pt x="1497906" y="900086"/>
                </a:lnTo>
                <a:lnTo>
                  <a:pt x="0" y="900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3"/>
          <p:cNvSpPr/>
          <p:nvPr/>
        </p:nvSpPr>
        <p:spPr>
          <a:xfrm rot="240479">
            <a:off x="7233236" y="7229787"/>
            <a:ext cx="1323037" cy="1703244"/>
          </a:xfrm>
          <a:custGeom>
            <a:rect b="b" l="l" r="r" t="t"/>
            <a:pathLst>
              <a:path extrusionOk="0" h="1703244" w="1323037">
                <a:moveTo>
                  <a:pt x="0" y="0"/>
                </a:moveTo>
                <a:lnTo>
                  <a:pt x="1323037" y="0"/>
                </a:lnTo>
                <a:lnTo>
                  <a:pt x="1323037" y="1703244"/>
                </a:lnTo>
                <a:lnTo>
                  <a:pt x="0" y="1703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23"/>
          <p:cNvSpPr/>
          <p:nvPr/>
        </p:nvSpPr>
        <p:spPr>
          <a:xfrm>
            <a:off x="9584519" y="6589246"/>
            <a:ext cx="3136708" cy="2669054"/>
          </a:xfrm>
          <a:custGeom>
            <a:rect b="b" l="l" r="r" t="t"/>
            <a:pathLst>
              <a:path extrusionOk="0" h="2669054" w="3136708">
                <a:moveTo>
                  <a:pt x="0" y="0"/>
                </a:moveTo>
                <a:lnTo>
                  <a:pt x="3136708" y="0"/>
                </a:lnTo>
                <a:lnTo>
                  <a:pt x="3136708" y="2669054"/>
                </a:lnTo>
                <a:lnTo>
                  <a:pt x="0" y="266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23"/>
          <p:cNvSpPr/>
          <p:nvPr/>
        </p:nvSpPr>
        <p:spPr>
          <a:xfrm>
            <a:off x="10063109" y="3425094"/>
            <a:ext cx="2090066" cy="2280826"/>
          </a:xfrm>
          <a:custGeom>
            <a:rect b="b" l="l" r="r" t="t"/>
            <a:pathLst>
              <a:path extrusionOk="0" h="2280826" w="2090066">
                <a:moveTo>
                  <a:pt x="0" y="0"/>
                </a:moveTo>
                <a:lnTo>
                  <a:pt x="2090066" y="0"/>
                </a:lnTo>
                <a:lnTo>
                  <a:pt x="2090066" y="2280826"/>
                </a:lnTo>
                <a:lnTo>
                  <a:pt x="0" y="2280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23"/>
          <p:cNvSpPr txBox="1"/>
          <p:nvPr/>
        </p:nvSpPr>
        <p:spPr>
          <a:xfrm>
            <a:off x="3790835" y="2958240"/>
            <a:ext cx="5396728" cy="783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 link</a:t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 rot="-36250">
            <a:off x="4292543" y="1055529"/>
            <a:ext cx="2097219" cy="665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5/11/2024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-76200" y="-2667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48" l="0" r="0" t="-407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8000" y="6362700"/>
            <a:ext cx="533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406450" y="384791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15"/>
          <p:cNvSpPr txBox="1"/>
          <p:nvPr/>
        </p:nvSpPr>
        <p:spPr>
          <a:xfrm>
            <a:off x="1835825" y="764525"/>
            <a:ext cx="14828550" cy="17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About the data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894625" y="7512575"/>
            <a:ext cx="8020350" cy="13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so we can conclude that we have duplicate values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8894625" y="2316425"/>
            <a:ext cx="8835750" cy="184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columns: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1.text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2.label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62" y="1829350"/>
            <a:ext cx="6122094" cy="7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3982" y="4824455"/>
            <a:ext cx="7025618" cy="108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3982" y="6310525"/>
            <a:ext cx="8338308" cy="51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16"/>
          <p:cNvSpPr txBox="1"/>
          <p:nvPr/>
        </p:nvSpPr>
        <p:spPr>
          <a:xfrm>
            <a:off x="1729725" y="679675"/>
            <a:ext cx="14828550" cy="17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Class distribution plot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7475198" y="2738650"/>
            <a:ext cx="8958812" cy="6817548"/>
          </a:xfrm>
          <a:custGeom>
            <a:rect b="b" l="l" r="r" t="t"/>
            <a:pathLst>
              <a:path extrusionOk="0" h="6817548" w="8958812">
                <a:moveTo>
                  <a:pt x="0" y="0"/>
                </a:moveTo>
                <a:lnTo>
                  <a:pt x="8958812" y="0"/>
                </a:lnTo>
                <a:lnTo>
                  <a:pt x="8958812" y="6817548"/>
                </a:lnTo>
                <a:lnTo>
                  <a:pt x="0" y="6817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6"/>
          <p:cNvSpPr/>
          <p:nvPr/>
        </p:nvSpPr>
        <p:spPr>
          <a:xfrm>
            <a:off x="559300" y="2738650"/>
            <a:ext cx="4997500" cy="939250"/>
          </a:xfrm>
          <a:custGeom>
            <a:rect b="b" l="l" r="r" t="t"/>
            <a:pathLst>
              <a:path extrusionOk="0" h="939250" w="4997500">
                <a:moveTo>
                  <a:pt x="0" y="0"/>
                </a:moveTo>
                <a:lnTo>
                  <a:pt x="4997500" y="0"/>
                </a:lnTo>
                <a:lnTo>
                  <a:pt x="4997500" y="939250"/>
                </a:lnTo>
                <a:lnTo>
                  <a:pt x="0" y="939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>
            <a:off x="573155" y="5524500"/>
            <a:ext cx="4324350" cy="1733550"/>
          </a:xfrm>
          <a:custGeom>
            <a:rect b="b" l="l" r="r" t="t"/>
            <a:pathLst>
              <a:path extrusionOk="0" h="1733550" w="4324350">
                <a:moveTo>
                  <a:pt x="0" y="0"/>
                </a:moveTo>
                <a:lnTo>
                  <a:pt x="4324350" y="0"/>
                </a:lnTo>
                <a:lnTo>
                  <a:pt x="4324350" y="1733550"/>
                </a:lnTo>
                <a:lnTo>
                  <a:pt x="0" y="17335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153" name="Google Shape;153;p17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" name="Google Shape;154;p17"/>
          <p:cNvSpPr/>
          <p:nvPr/>
        </p:nvSpPr>
        <p:spPr>
          <a:xfrm>
            <a:off x="1025900" y="1955600"/>
            <a:ext cx="7369152" cy="7574348"/>
          </a:xfrm>
          <a:custGeom>
            <a:rect b="b" l="l" r="r" t="t"/>
            <a:pathLst>
              <a:path extrusionOk="0" h="7574348" w="7369152">
                <a:moveTo>
                  <a:pt x="0" y="0"/>
                </a:moveTo>
                <a:lnTo>
                  <a:pt x="7369152" y="0"/>
                </a:lnTo>
                <a:lnTo>
                  <a:pt x="7369152" y="7574348"/>
                </a:lnTo>
                <a:lnTo>
                  <a:pt x="0" y="75743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7"/>
          <p:cNvSpPr/>
          <p:nvPr/>
        </p:nvSpPr>
        <p:spPr>
          <a:xfrm>
            <a:off x="9998500" y="1955544"/>
            <a:ext cx="7369152" cy="7574406"/>
          </a:xfrm>
          <a:custGeom>
            <a:rect b="b" l="l" r="r" t="t"/>
            <a:pathLst>
              <a:path extrusionOk="0" h="7574406" w="7369152">
                <a:moveTo>
                  <a:pt x="0" y="0"/>
                </a:moveTo>
                <a:lnTo>
                  <a:pt x="7369152" y="0"/>
                </a:lnTo>
                <a:lnTo>
                  <a:pt x="7369152" y="7574406"/>
                </a:lnTo>
                <a:lnTo>
                  <a:pt x="0" y="75744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7"/>
          <p:cNvSpPr txBox="1"/>
          <p:nvPr/>
        </p:nvSpPr>
        <p:spPr>
          <a:xfrm>
            <a:off x="4938225" y="693825"/>
            <a:ext cx="8411550" cy="92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word cloud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66" name="Google Shape;166;p18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167" name="Google Shape;167;p18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p18"/>
          <p:cNvSpPr txBox="1"/>
          <p:nvPr/>
        </p:nvSpPr>
        <p:spPr>
          <a:xfrm>
            <a:off x="1591975" y="648450"/>
            <a:ext cx="14828550" cy="173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99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Pipelines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9699075" y="2600650"/>
            <a:ext cx="6721350" cy="61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1. Case folding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2. Remove HTML TAGS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3. REMOVE HYPERLINK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4. REPLACE CHAT WORDS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5. REMOVE STOP WORDS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6. REMOVE PUNCTUATION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7. REMOVE NUMBERS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8. REMOVE SINGLE DIGIT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9. FILTER ON DICTIONARY </a:t>
            </a:r>
            <a:endParaRPr/>
          </a:p>
          <a:p>
            <a:pPr indent="0" lvl="0" marL="0" marR="0" rtl="0" algn="l">
              <a:lnSpc>
                <a:spcPct val="137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10. LEMMATIZATION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01" y="2019300"/>
            <a:ext cx="6484800" cy="7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A4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80" name="Google Shape;180;p19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</p:sp>
      <p:sp>
        <p:nvSpPr>
          <p:cNvPr id="181" name="Google Shape;181;p19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9"/>
          <p:cNvSpPr txBox="1"/>
          <p:nvPr/>
        </p:nvSpPr>
        <p:spPr>
          <a:xfrm>
            <a:off x="1729725" y="635075"/>
            <a:ext cx="14828550" cy="17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Words frequency after preprocessing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1980475" y="2804175"/>
            <a:ext cx="5151150" cy="4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D4594"/>
                </a:solidFill>
                <a:latin typeface="Nunito"/>
                <a:ea typeface="Nunito"/>
                <a:cs typeface="Nunito"/>
                <a:sym typeface="Nunito"/>
              </a:rPr>
              <a:t>As we can notice from the graph it seems that the most frequently occurring word, unfortunately, does not significantly contribute to sentiment analysis.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962" y="1866900"/>
            <a:ext cx="7860838" cy="7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"/>
            <a:ext cx="18287998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9906000" y="6667500"/>
            <a:ext cx="1143000" cy="8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92CCDC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11500">
              <a:solidFill>
                <a:srgbClr val="92CC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96B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62" y="5649000"/>
            <a:ext cx="14740795" cy="4638008"/>
          </a:xfrm>
          <a:custGeom>
            <a:rect b="b" l="l" r="r" t="t"/>
            <a:pathLst>
              <a:path extrusionOk="0" h="6184011" w="19654393">
                <a:moveTo>
                  <a:pt x="0" y="6184011"/>
                </a:moveTo>
                <a:lnTo>
                  <a:pt x="0" y="0"/>
                </a:lnTo>
                <a:lnTo>
                  <a:pt x="19654393" y="618401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96" name="Google Shape;196;p21"/>
          <p:cNvSpPr/>
          <p:nvPr/>
        </p:nvSpPr>
        <p:spPr>
          <a:xfrm>
            <a:off x="7165200" y="3101400"/>
            <a:ext cx="11122819" cy="7185565"/>
          </a:xfrm>
          <a:custGeom>
            <a:rect b="b" l="l" r="r" t="t"/>
            <a:pathLst>
              <a:path extrusionOk="0" h="9580753" w="14830425">
                <a:moveTo>
                  <a:pt x="14830425" y="9580753"/>
                </a:moveTo>
                <a:lnTo>
                  <a:pt x="14830425" y="0"/>
                </a:lnTo>
                <a:lnTo>
                  <a:pt x="0" y="9580753"/>
                </a:lnTo>
                <a:close/>
              </a:path>
            </a:pathLst>
          </a:custGeom>
          <a:solidFill>
            <a:srgbClr val="233A44"/>
          </a:solidFill>
          <a:ln>
            <a:noFill/>
          </a:ln>
        </p:spPr>
      </p:sp>
      <p:sp>
        <p:nvSpPr>
          <p:cNvPr id="197" name="Google Shape;197;p21"/>
          <p:cNvSpPr/>
          <p:nvPr/>
        </p:nvSpPr>
        <p:spPr>
          <a:xfrm>
            <a:off x="406450" y="412500"/>
            <a:ext cx="17475041" cy="9462040"/>
          </a:xfrm>
          <a:custGeom>
            <a:rect b="b" l="l" r="r" t="t"/>
            <a:pathLst>
              <a:path extrusionOk="0" h="12616053" w="23300055">
                <a:moveTo>
                  <a:pt x="0" y="0"/>
                </a:moveTo>
                <a:lnTo>
                  <a:pt x="23300055" y="0"/>
                </a:lnTo>
                <a:lnTo>
                  <a:pt x="23300055" y="12616053"/>
                </a:lnTo>
                <a:lnTo>
                  <a:pt x="0" y="12616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" name="Google Shape;198;p21"/>
          <p:cNvSpPr txBox="1"/>
          <p:nvPr/>
        </p:nvSpPr>
        <p:spPr>
          <a:xfrm>
            <a:off x="747475" y="8408900"/>
            <a:ext cx="14647350" cy="10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2060"/>
                </a:solidFill>
                <a:latin typeface="Passion One"/>
                <a:ea typeface="Passion One"/>
                <a:cs typeface="Passion One"/>
                <a:sym typeface="Passion One"/>
              </a:rPr>
              <a:t>DATA MODELING 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6055273"/>
            <a:ext cx="7981340" cy="359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310956"/>
            <a:ext cx="9064567" cy="388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