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8" r:id="rId2"/>
    <p:sldId id="282" r:id="rId3"/>
  </p:sldIdLst>
  <p:sldSz cx="9144000" cy="5143500" type="screen16x9"/>
  <p:notesSz cx="6858000" cy="9144000"/>
  <p:embeddedFontLst>
    <p:embeddedFont>
      <p:font typeface="DM Sans" pitchFamily="2" charset="77"/>
      <p:regular r:id="rId5"/>
      <p:bold r:id="rId6"/>
      <p:italic r:id="rId7"/>
      <p:boldItalic r:id="rId8"/>
    </p:embeddedFont>
    <p:embeddedFont>
      <p:font typeface="Viga" panose="020B0800030000020004" pitchFamily="34" charset="77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y4eXh7UhRJRJaH94U0QkpfNJ/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74A4D-5E58-45A2-BF7B-2E9D732C016C}">
  <a:tblStyle styleId="{00074A4D-5E58-45A2-BF7B-2E9D732C016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font" Target="fonts/font1.fntdata"/><Relationship Id="rId57" Type="http://schemas.openxmlformats.org/officeDocument/2006/relationships/presProps" Target="presProps.xml"/><Relationship Id="rId6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5" name="Google Shape;8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f3295363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gf3295363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5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85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6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41" name="Google Shape;141;p86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2" name="Google Shape;142;p8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3" name="Google Shape;143;p8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8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8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88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88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 b="0" i="0" u="none" strike="noStrike" cap="non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9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53" name="Google Shape;153;p89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4" name="Google Shape;154;p89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75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75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8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78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78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7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88" name="Google Shape;88;p7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79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79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8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3" name="Google Shape;93;p8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80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80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80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8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0" name="Google Shape;100;p8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81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81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81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81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81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81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8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9" name="Google Shape;109;p8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8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2" name="Google Shape;112;p8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83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83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83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83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83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83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83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83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8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3" name="Google Shape;123;p8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84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84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84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84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84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84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84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84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84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84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84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3EA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8"/>
          <p:cNvSpPr/>
          <p:nvPr/>
        </p:nvSpPr>
        <p:spPr>
          <a:xfrm rot="6517079">
            <a:off x="6027286" y="126448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8"/>
          <p:cNvSpPr txBox="1">
            <a:spLocks noGrp="1"/>
          </p:cNvSpPr>
          <p:nvPr>
            <p:ph type="title"/>
          </p:nvPr>
        </p:nvSpPr>
        <p:spPr>
          <a:xfrm>
            <a:off x="667672" y="488203"/>
            <a:ext cx="3332156" cy="3872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What do you think?</a:t>
            </a:r>
            <a:endParaRPr sz="2400"/>
          </a:p>
        </p:txBody>
      </p:sp>
      <p:sp>
        <p:nvSpPr>
          <p:cNvPr id="839" name="Google Shape;839;p18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8"/>
          <p:cNvSpPr txBox="1"/>
          <p:nvPr/>
        </p:nvSpPr>
        <p:spPr>
          <a:xfrm>
            <a:off x="0" y="4656231"/>
            <a:ext cx="4124636" cy="387269"/>
          </a:xfrm>
          <a:prstGeom prst="rect">
            <a:avLst/>
          </a:prstGeom>
          <a:solidFill>
            <a:srgbClr val="1F1C51"/>
          </a:solidFill>
          <a:ln w="9525" cap="flat" cmpd="sng">
            <a:solidFill>
              <a:srgbClr val="1F1C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Fake </a:t>
            </a:r>
            <a:r>
              <a:rPr lang="en-US" sz="2400" dirty="0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website</a:t>
            </a:r>
            <a:endParaRPr dirty="0"/>
          </a:p>
        </p:txBody>
      </p:sp>
      <p:pic>
        <p:nvPicPr>
          <p:cNvPr id="841" name="Google Shape;8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772" y="1036309"/>
            <a:ext cx="3448050" cy="339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3" name="Google Shape;873;gf3295363a6_0_8"/>
          <p:cNvCxnSpPr/>
          <p:nvPr/>
        </p:nvCxnSpPr>
        <p:spPr>
          <a:xfrm>
            <a:off x="211667" y="591092"/>
            <a:ext cx="8948100" cy="0"/>
          </a:xfrm>
          <a:prstGeom prst="straightConnector1">
            <a:avLst/>
          </a:prstGeom>
          <a:noFill/>
          <a:ln w="25400" cap="flat" cmpd="sng">
            <a:solidFill>
              <a:srgbClr val="C6C3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74" name="Google Shape;874;gf3295363a6_0_8"/>
          <p:cNvSpPr/>
          <p:nvPr/>
        </p:nvSpPr>
        <p:spPr>
          <a:xfrm>
            <a:off x="139700" y="514737"/>
            <a:ext cx="144000" cy="152700"/>
          </a:xfrm>
          <a:prstGeom prst="ellipse">
            <a:avLst/>
          </a:prstGeom>
          <a:solidFill>
            <a:srgbClr val="C6C3EA"/>
          </a:solidFill>
          <a:ln w="25400" cap="flat" cmpd="sng">
            <a:solidFill>
              <a:srgbClr val="C6C3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f3295363a6_0_8"/>
          <p:cNvSpPr txBox="1">
            <a:spLocks noGrp="1"/>
          </p:cNvSpPr>
          <p:nvPr>
            <p:ph type="title"/>
          </p:nvPr>
        </p:nvSpPr>
        <p:spPr>
          <a:xfrm>
            <a:off x="283700" y="-152400"/>
            <a:ext cx="42882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Aramco and ONGC</a:t>
            </a:r>
            <a:endParaRPr sz="3700"/>
          </a:p>
        </p:txBody>
      </p:sp>
      <p:sp>
        <p:nvSpPr>
          <p:cNvPr id="876" name="Google Shape;876;gf3295363a6_0_8"/>
          <p:cNvSpPr/>
          <p:nvPr/>
        </p:nvSpPr>
        <p:spPr>
          <a:xfrm>
            <a:off x="340425" y="1098150"/>
            <a:ext cx="3624300" cy="2540400"/>
          </a:xfrm>
          <a:prstGeom prst="rect">
            <a:avLst/>
          </a:prstGeom>
          <a:solidFill>
            <a:srgbClr val="8C8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7" name="Google Shape;877;gf3295363a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49" y="949262"/>
            <a:ext cx="3624400" cy="25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f3295363a6_0_8"/>
          <p:cNvSpPr/>
          <p:nvPr/>
        </p:nvSpPr>
        <p:spPr>
          <a:xfrm>
            <a:off x="2421200" y="3736025"/>
            <a:ext cx="5406900" cy="1229400"/>
          </a:xfrm>
          <a:prstGeom prst="rect">
            <a:avLst/>
          </a:prstGeom>
          <a:solidFill>
            <a:srgbClr val="8C8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9" name="Google Shape;879;gf3295363a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149" y="3695426"/>
            <a:ext cx="5462811" cy="1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gf3295363a6_0_8"/>
          <p:cNvSpPr/>
          <p:nvPr/>
        </p:nvSpPr>
        <p:spPr>
          <a:xfrm>
            <a:off x="4203175" y="1763350"/>
            <a:ext cx="4754700" cy="952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1" name="Google Shape;881;gf3295363a6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175" y="1917161"/>
            <a:ext cx="4716401" cy="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DM Sans</vt:lpstr>
      <vt:lpstr>Arial</vt:lpstr>
      <vt:lpstr>Viga</vt:lpstr>
      <vt:lpstr>Cyber Security Business Plan</vt:lpstr>
      <vt:lpstr>What do you think?</vt:lpstr>
      <vt:lpstr>Aramco and ONGC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you think?</dc:title>
  <dc:creator>DELL</dc:creator>
  <cp:lastModifiedBy>Mac lap</cp:lastModifiedBy>
  <cp:revision>3</cp:revision>
  <dcterms:modified xsi:type="dcterms:W3CDTF">2021-11-18T08:27:18Z</dcterms:modified>
</cp:coreProperties>
</file>