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B13C11-A40A-4863-9656-3369BE0678E5}" v="15" dt="2020-03-17T10:41:33.9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HADEER .." userId="1640b4a6ac43c853" providerId="LiveId" clId="{D8B13C11-A40A-4863-9656-3369BE0678E5}"/>
    <pc:docChg chg="custSel addSld modSld">
      <pc:chgData name="GHADEER .." userId="1640b4a6ac43c853" providerId="LiveId" clId="{D8B13C11-A40A-4863-9656-3369BE0678E5}" dt="2020-03-17T10:41:33.960" v="25" actId="1076"/>
      <pc:docMkLst>
        <pc:docMk/>
      </pc:docMkLst>
      <pc:sldChg chg="addSp modSp add mod">
        <pc:chgData name="GHADEER .." userId="1640b4a6ac43c853" providerId="LiveId" clId="{D8B13C11-A40A-4863-9656-3369BE0678E5}" dt="2020-03-17T10:37:36.281" v="8" actId="1076"/>
        <pc:sldMkLst>
          <pc:docMk/>
          <pc:sldMk cId="4097951519" sldId="259"/>
        </pc:sldMkLst>
        <pc:spChg chg="mod">
          <ac:chgData name="GHADEER .." userId="1640b4a6ac43c853" providerId="LiveId" clId="{D8B13C11-A40A-4863-9656-3369BE0678E5}" dt="2020-03-17T10:36:51.535" v="1"/>
          <ac:spMkLst>
            <pc:docMk/>
            <pc:sldMk cId="4097951519" sldId="259"/>
            <ac:spMk id="2" creationId="{827A685B-280B-4495-ACF7-BFBD1C0F0C33}"/>
          </ac:spMkLst>
        </pc:spChg>
        <pc:spChg chg="mod">
          <ac:chgData name="GHADEER .." userId="1640b4a6ac43c853" providerId="LiveId" clId="{D8B13C11-A40A-4863-9656-3369BE0678E5}" dt="2020-03-17T10:37:06.971" v="3" actId="1076"/>
          <ac:spMkLst>
            <pc:docMk/>
            <pc:sldMk cId="4097951519" sldId="259"/>
            <ac:spMk id="3" creationId="{439AF928-D8B5-4EB7-B562-ED66E86A14E3}"/>
          </ac:spMkLst>
        </pc:spChg>
        <pc:spChg chg="add mod">
          <ac:chgData name="GHADEER .." userId="1640b4a6ac43c853" providerId="LiveId" clId="{D8B13C11-A40A-4863-9656-3369BE0678E5}" dt="2020-03-17T10:37:28.348" v="7" actId="20577"/>
          <ac:spMkLst>
            <pc:docMk/>
            <pc:sldMk cId="4097951519" sldId="259"/>
            <ac:spMk id="4" creationId="{ADC38356-3C05-4A00-9415-5358B68DFB1A}"/>
          </ac:spMkLst>
        </pc:spChg>
        <pc:spChg chg="add mod">
          <ac:chgData name="GHADEER .." userId="1640b4a6ac43c853" providerId="LiveId" clId="{D8B13C11-A40A-4863-9656-3369BE0678E5}" dt="2020-03-17T10:37:06.971" v="3" actId="1076"/>
          <ac:spMkLst>
            <pc:docMk/>
            <pc:sldMk cId="4097951519" sldId="259"/>
            <ac:spMk id="5" creationId="{02973AD4-C2BD-4D24-AF70-17F389ECD131}"/>
          </ac:spMkLst>
        </pc:spChg>
        <pc:picChg chg="add mod">
          <ac:chgData name="GHADEER .." userId="1640b4a6ac43c853" providerId="LiveId" clId="{D8B13C11-A40A-4863-9656-3369BE0678E5}" dt="2020-03-17T10:37:36.281" v="8" actId="1076"/>
          <ac:picMkLst>
            <pc:docMk/>
            <pc:sldMk cId="4097951519" sldId="259"/>
            <ac:picMk id="2049" creationId="{6E4E54DE-1764-46A4-B153-BD23C27E9E88}"/>
          </ac:picMkLst>
        </pc:picChg>
      </pc:sldChg>
      <pc:sldChg chg="addSp delSp modSp add mod">
        <pc:chgData name="GHADEER .." userId="1640b4a6ac43c853" providerId="LiveId" clId="{D8B13C11-A40A-4863-9656-3369BE0678E5}" dt="2020-03-17T10:40:07.872" v="13" actId="478"/>
        <pc:sldMkLst>
          <pc:docMk/>
          <pc:sldMk cId="2713096399" sldId="260"/>
        </pc:sldMkLst>
        <pc:spChg chg="del">
          <ac:chgData name="GHADEER .." userId="1640b4a6ac43c853" providerId="LiveId" clId="{D8B13C11-A40A-4863-9656-3369BE0678E5}" dt="2020-03-17T10:40:03.946" v="12" actId="478"/>
          <ac:spMkLst>
            <pc:docMk/>
            <pc:sldMk cId="2713096399" sldId="260"/>
            <ac:spMk id="2" creationId="{CD01E066-FA87-4607-A442-CC74DEDEC511}"/>
          </ac:spMkLst>
        </pc:spChg>
        <pc:spChg chg="del mod">
          <ac:chgData name="GHADEER .." userId="1640b4a6ac43c853" providerId="LiveId" clId="{D8B13C11-A40A-4863-9656-3369BE0678E5}" dt="2020-03-17T10:40:07.872" v="13" actId="478"/>
          <ac:spMkLst>
            <pc:docMk/>
            <pc:sldMk cId="2713096399" sldId="260"/>
            <ac:spMk id="3" creationId="{00CAFE84-770A-4C11-85A1-E7987A0BBDEC}"/>
          </ac:spMkLst>
        </pc:spChg>
        <pc:spChg chg="add mod">
          <ac:chgData name="GHADEER .." userId="1640b4a6ac43c853" providerId="LiveId" clId="{D8B13C11-A40A-4863-9656-3369BE0678E5}" dt="2020-03-17T10:39:59.132" v="11" actId="1076"/>
          <ac:spMkLst>
            <pc:docMk/>
            <pc:sldMk cId="2713096399" sldId="260"/>
            <ac:spMk id="4" creationId="{D97042C9-E4B5-40FC-A31C-D45C6EB1DC65}"/>
          </ac:spMkLst>
        </pc:spChg>
        <pc:spChg chg="add mod">
          <ac:chgData name="GHADEER .." userId="1640b4a6ac43c853" providerId="LiveId" clId="{D8B13C11-A40A-4863-9656-3369BE0678E5}" dt="2020-03-17T10:39:59.132" v="11" actId="1076"/>
          <ac:spMkLst>
            <pc:docMk/>
            <pc:sldMk cId="2713096399" sldId="260"/>
            <ac:spMk id="5" creationId="{DCC9CFC8-DE10-42A7-912C-F4B086DBEA7D}"/>
          </ac:spMkLst>
        </pc:spChg>
        <pc:picChg chg="add mod">
          <ac:chgData name="GHADEER .." userId="1640b4a6ac43c853" providerId="LiveId" clId="{D8B13C11-A40A-4863-9656-3369BE0678E5}" dt="2020-03-17T10:39:59.132" v="11" actId="1076"/>
          <ac:picMkLst>
            <pc:docMk/>
            <pc:sldMk cId="2713096399" sldId="260"/>
            <ac:picMk id="3073" creationId="{72F10511-1C2B-4104-8DC2-5C3EC8063A1E}"/>
          </ac:picMkLst>
        </pc:picChg>
      </pc:sldChg>
      <pc:sldChg chg="addSp delSp modSp add mod">
        <pc:chgData name="GHADEER .." userId="1640b4a6ac43c853" providerId="LiveId" clId="{D8B13C11-A40A-4863-9656-3369BE0678E5}" dt="2020-03-17T10:40:48.869" v="18" actId="1076"/>
        <pc:sldMkLst>
          <pc:docMk/>
          <pc:sldMk cId="300604263" sldId="261"/>
        </pc:sldMkLst>
        <pc:spChg chg="del">
          <ac:chgData name="GHADEER .." userId="1640b4a6ac43c853" providerId="LiveId" clId="{D8B13C11-A40A-4863-9656-3369BE0678E5}" dt="2020-03-17T10:40:42.102" v="15" actId="478"/>
          <ac:spMkLst>
            <pc:docMk/>
            <pc:sldMk cId="300604263" sldId="261"/>
            <ac:spMk id="2" creationId="{62C5E64B-135F-4C85-9F30-597B5AC6978A}"/>
          </ac:spMkLst>
        </pc:spChg>
        <pc:spChg chg="del">
          <ac:chgData name="GHADEER .." userId="1640b4a6ac43c853" providerId="LiveId" clId="{D8B13C11-A40A-4863-9656-3369BE0678E5}" dt="2020-03-17T10:40:45.107" v="16" actId="478"/>
          <ac:spMkLst>
            <pc:docMk/>
            <pc:sldMk cId="300604263" sldId="261"/>
            <ac:spMk id="3" creationId="{FA5680C5-B886-4700-B02D-AC71356575E7}"/>
          </ac:spMkLst>
        </pc:spChg>
        <pc:spChg chg="add mod">
          <ac:chgData name="GHADEER .." userId="1640b4a6ac43c853" providerId="LiveId" clId="{D8B13C11-A40A-4863-9656-3369BE0678E5}" dt="2020-03-17T10:40:48.869" v="18" actId="1076"/>
          <ac:spMkLst>
            <pc:docMk/>
            <pc:sldMk cId="300604263" sldId="261"/>
            <ac:spMk id="4" creationId="{9227B7FE-54BE-4AD0-A889-D0E214589CE2}"/>
          </ac:spMkLst>
        </pc:spChg>
        <pc:spChg chg="add mod">
          <ac:chgData name="GHADEER .." userId="1640b4a6ac43c853" providerId="LiveId" clId="{D8B13C11-A40A-4863-9656-3369BE0678E5}" dt="2020-03-17T10:40:48.869" v="18" actId="1076"/>
          <ac:spMkLst>
            <pc:docMk/>
            <pc:sldMk cId="300604263" sldId="261"/>
            <ac:spMk id="5" creationId="{A46B021C-F274-47EE-AB59-FE5F13282604}"/>
          </ac:spMkLst>
        </pc:spChg>
        <pc:picChg chg="add mod">
          <ac:chgData name="GHADEER .." userId="1640b4a6ac43c853" providerId="LiveId" clId="{D8B13C11-A40A-4863-9656-3369BE0678E5}" dt="2020-03-17T10:40:48.869" v="18" actId="1076"/>
          <ac:picMkLst>
            <pc:docMk/>
            <pc:sldMk cId="300604263" sldId="261"/>
            <ac:picMk id="4097" creationId="{1F2714E9-0B06-4EB5-86E8-30D12DBBB4B0}"/>
          </ac:picMkLst>
        </pc:picChg>
      </pc:sldChg>
      <pc:sldChg chg="addSp delSp modSp add mod">
        <pc:chgData name="GHADEER .." userId="1640b4a6ac43c853" providerId="LiveId" clId="{D8B13C11-A40A-4863-9656-3369BE0678E5}" dt="2020-03-17T10:41:33.960" v="25" actId="1076"/>
        <pc:sldMkLst>
          <pc:docMk/>
          <pc:sldMk cId="3766592378" sldId="262"/>
        </pc:sldMkLst>
        <pc:spChg chg="del mod">
          <ac:chgData name="GHADEER .." userId="1640b4a6ac43c853" providerId="LiveId" clId="{D8B13C11-A40A-4863-9656-3369BE0678E5}" dt="2020-03-17T10:41:18.665" v="21" actId="478"/>
          <ac:spMkLst>
            <pc:docMk/>
            <pc:sldMk cId="3766592378" sldId="262"/>
            <ac:spMk id="2" creationId="{1EDDBEAB-63E9-46C4-AFB4-32C7077906D2}"/>
          </ac:spMkLst>
        </pc:spChg>
        <pc:spChg chg="del">
          <ac:chgData name="GHADEER .." userId="1640b4a6ac43c853" providerId="LiveId" clId="{D8B13C11-A40A-4863-9656-3369BE0678E5}" dt="2020-03-17T10:41:22.897" v="22" actId="478"/>
          <ac:spMkLst>
            <pc:docMk/>
            <pc:sldMk cId="3766592378" sldId="262"/>
            <ac:spMk id="3" creationId="{DFB1588D-E046-4912-B1FF-815ED26F7C36}"/>
          </ac:spMkLst>
        </pc:spChg>
        <pc:spChg chg="add mod">
          <ac:chgData name="GHADEER .." userId="1640b4a6ac43c853" providerId="LiveId" clId="{D8B13C11-A40A-4863-9656-3369BE0678E5}" dt="2020-03-17T10:41:33.960" v="25" actId="1076"/>
          <ac:spMkLst>
            <pc:docMk/>
            <pc:sldMk cId="3766592378" sldId="262"/>
            <ac:spMk id="5" creationId="{E2291712-4DF7-4299-963E-0172E19B9C44}"/>
          </ac:spMkLst>
        </pc:spChg>
        <pc:graphicFrameChg chg="add mod">
          <ac:chgData name="GHADEER .." userId="1640b4a6ac43c853" providerId="LiveId" clId="{D8B13C11-A40A-4863-9656-3369BE0678E5}" dt="2020-03-17T10:41:29.867" v="24" actId="1076"/>
          <ac:graphicFrameMkLst>
            <pc:docMk/>
            <pc:sldMk cId="3766592378" sldId="262"/>
            <ac:graphicFrameMk id="4" creationId="{241EDFA4-94EC-4695-A32F-D62DBC4769B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2D24-B91A-493D-90CD-F567399D6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CCA6A-DE10-43D9-AF09-5966B12D4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FCCE9-D209-4812-92FE-C2DC6C48E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31AD-9ECD-43DF-8F4A-410BF97DAA2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95E5F-E2B3-4512-A970-029EBA26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6250D-C1A3-487E-B182-647A4D73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4A38-7F4F-4091-A23F-2A7BDEB8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14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C8A9-5973-4453-8AFB-2442EC249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A5884-8DCB-4607-BD19-14B86C475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03536-B988-432C-99A0-6A942355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31AD-9ECD-43DF-8F4A-410BF97DAA2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BCAD1-32FD-41AF-95E7-ED5F7645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9C93C-2D4D-4167-9C7A-83B56123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4A38-7F4F-4091-A23F-2A7BDEB8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AFF377-D449-4D56-861F-02D8C71C2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12F40-E7E3-4C4E-A352-E27D709BD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D088C-8793-427F-8EC0-EE65F0AD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31AD-9ECD-43DF-8F4A-410BF97DAA2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EEC36-1A19-4C2C-9CFA-88273084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6910F-B729-4222-B8F1-AA54B439C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4A38-7F4F-4091-A23F-2A7BDEB8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0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B423-D313-4BB6-93B4-CBF31C97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B4D32-B959-4A4A-AB90-D27DE86AB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EB486-C59B-4767-AB0E-FBEE56B3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31AD-9ECD-43DF-8F4A-410BF97DAA2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E92D4-D6DA-4415-8E99-2806C7E3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06A87-987C-47A1-B9A8-851ED445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4A38-7F4F-4091-A23F-2A7BDEB8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2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3358E-C7D9-4055-9EA3-8B22C1FF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374CB-119E-48F2-A3F6-FA2E17A3B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8E220-EDBF-4E07-9EE8-64D55246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31AD-9ECD-43DF-8F4A-410BF97DAA2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C77F-C13A-48C7-AB26-D181FA56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59979-2BE2-496D-8C9B-A6797D57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4A38-7F4F-4091-A23F-2A7BDEB8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9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50B0-06AD-410F-829C-8252419C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1E7FC-D343-4779-8D90-CE09B0C10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FE780-210D-4A5F-A809-AE5FFF532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46593-46DA-4392-AEE0-C0C7BD38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31AD-9ECD-43DF-8F4A-410BF97DAA2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10653-95CE-4D37-B551-E8FFEFC9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C3898-9822-4C87-BB17-CBE61A0B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4A38-7F4F-4091-A23F-2A7BDEB8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9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E8A69-E3C2-438F-85B4-AF21A4AC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4420F-C7E9-4AE6-AD2F-A1F133F28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1C869-CD22-4A5A-9527-EA1A12BBC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C408B2-6773-4653-8E64-D4811E254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D9C4F-DEF0-4156-9EE0-897B5C3D9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76483E-AA09-4743-A26D-224E5B005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31AD-9ECD-43DF-8F4A-410BF97DAA2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2112EA-2F6D-4590-8218-93BAFE5A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6382C4-23B8-4812-B1ED-98E41472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4A38-7F4F-4091-A23F-2A7BDEB8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7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7DCA-9707-4028-A133-007D6D8C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2ADB9-E2FE-407C-B9ED-C71E42BD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31AD-9ECD-43DF-8F4A-410BF97DAA2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2966C-8B1E-41EE-B2CC-9427F221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FFAE9-224D-494D-9A88-AF4DECF5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4A38-7F4F-4091-A23F-2A7BDEB8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9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D9FD5-5E40-4286-80A2-F056B7C0B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31AD-9ECD-43DF-8F4A-410BF97DAA2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C0B479-C77D-4ECD-81CF-454F081B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E712B-0E48-4870-B64C-342072D0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4A38-7F4F-4091-A23F-2A7BDEB8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4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BC864-9DCC-4798-A22D-4E90CED0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D4C98-1EEB-42F0-86CE-146851DBA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E5A13-B6DB-4F5B-920B-EA4F0B18F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35F47-B2B0-422E-B1D7-6CCD98EB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31AD-9ECD-43DF-8F4A-410BF97DAA2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060F6-A97C-463E-A7C0-46971622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CE159-3813-4258-A339-BCB53885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4A38-7F4F-4091-A23F-2A7BDEB8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8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FF82D-3F89-4AA4-8DEB-667CFAD6E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670980-474B-453E-92FA-10FE7CC7A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46258-8555-424C-8689-3D9186098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83587-840A-40A9-8330-44244C446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31AD-9ECD-43DF-8F4A-410BF97DAA2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C066A-F9EE-4C42-B0F7-60460761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A62E8-747D-4DF5-8464-1E07510C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4A38-7F4F-4091-A23F-2A7BDEB8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09F05-83B3-43BF-BB5C-DD9E89930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D3BD0-4784-48AD-B9D5-9577DFEB6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15B5E-988C-48AF-A6B1-F046FA73A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631AD-9ECD-43DF-8F4A-410BF97DAA2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C2F6E-2F16-4B0B-9937-F7070D54C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FF6EF-C44B-406B-85B4-62F606C4B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A4A38-7F4F-4091-A23F-2A7BDEB8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2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9CA7-DBCF-412B-8B4E-D0C4405F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E2C46-7258-4C6A-ABD6-C057DB4B4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21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5894-2C34-4769-BC2E-8519CBD06B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MiniMax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81120-DE87-4B61-A41E-9C21714AD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MiniMax</a:t>
            </a:r>
            <a:r>
              <a:rPr lang="en-US" b="1" dirty="0"/>
              <a:t>:</a:t>
            </a:r>
            <a:r>
              <a:rPr lang="en-US" dirty="0"/>
              <a:t> is a kind of backtracking algorithm that is used in decision making and game theory to find the optimal move for a player.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67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FC87-9F2C-4C77-BAA8-289BE245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results: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653B7A31-3C87-4228-A176-4C6492DEF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570" y="1314881"/>
            <a:ext cx="6440656" cy="5543119"/>
          </a:xfrm>
        </p:spPr>
      </p:pic>
    </p:spTree>
    <p:extLst>
      <p:ext uri="{BB962C8B-B14F-4D97-AF65-F5344CB8AC3E}">
        <p14:creationId xmlns:p14="http://schemas.microsoft.com/office/powerpoint/2010/main" val="225357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685B-280B-4495-ACF7-BFBD1C0F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2.1 MCTS Algorithm explanation.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AF928-D8B5-4EB7-B562-ED66E86A1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651" y="3197225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DC38356-3C05-4A00-9415-5358B68DF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51" y="953869"/>
            <a:ext cx="9017212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Monte Carlo algorithm is a tree search algorithm that starts from any state and tries to improve it by producing</a:t>
            </a:r>
            <a:endParaRPr kumimoji="0" lang="ar-YE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its successors and choose the one that is more optimal than the current node and the other successors. </a:t>
            </a:r>
            <a:endParaRPr kumimoji="0" lang="ar-YE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 becomes useful as it continues to evaluate other alternatives periodically during the learning phase by executing them,</a:t>
            </a:r>
            <a:endParaRPr kumimoji="0" lang="ar-YE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instead of the current perceived optimal strategy. The process of Monte Carlo Tree Search can be broken down into </a:t>
            </a:r>
            <a:endParaRPr kumimoji="0" lang="ar-YE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four distinct steps, viz., selection, expansion, simulation, and backpropagation. Figure (1) shows each of these steps below: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6E4E54DE-1764-46A4-B153-BD23C27E9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93" y="2579245"/>
            <a:ext cx="59436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02973AD4-C2BD-4D24-AF70-17F389ECD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51" y="1828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5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97042C9-E4B5-40FC-A31C-D45C6EB1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071" y="1589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1F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2.1.1 Pseudo Code For MCT algorithm 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Picture 226" descr="A screenshot of text&#10;&#10;Description automatically generated">
            <a:extLst>
              <a:ext uri="{FF2B5EF4-FFF2-40B4-BE49-F238E27FC236}">
                <a16:creationId xmlns:a16="http://schemas.microsoft.com/office/drawing/2014/main" id="{72F10511-1C2B-4104-8DC2-5C3EC8063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071" y="2046850"/>
            <a:ext cx="54197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DCC9CFC8-DE10-42A7-912C-F4B086DBE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071" y="5275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9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227B7FE-54BE-4AD0-A889-D0E214589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040" y="14349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NewRomanPSMT"/>
              </a:rPr>
              <a:t>2.2.4 Final output: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2714E9-0B06-4EB5-86E8-30D12DBBB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40" y="1892104"/>
            <a:ext cx="49339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A46B021C-F274-47EE-AB59-FE5F13282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040" y="435907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1EDFA4-94EC-4695-A32F-D62DBC476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409647"/>
              </p:ext>
            </p:extLst>
          </p:nvPr>
        </p:nvGraphicFramePr>
        <p:xfrm>
          <a:off x="3218159" y="2971641"/>
          <a:ext cx="5490210" cy="2684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5610">
                  <a:extLst>
                    <a:ext uri="{9D8B030D-6E8A-4147-A177-3AD203B41FA5}">
                      <a16:colId xmlns:a16="http://schemas.microsoft.com/office/drawing/2014/main" val="2133201698"/>
                    </a:ext>
                  </a:extLst>
                </a:gridCol>
                <a:gridCol w="3784600">
                  <a:extLst>
                    <a:ext uri="{9D8B030D-6E8A-4147-A177-3AD203B41FA5}">
                      <a16:colId xmlns:a16="http://schemas.microsoft.com/office/drawing/2014/main" val="1849084096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MCTS performance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999473097"/>
                  </a:ext>
                </a:extLst>
              </a:tr>
              <a:tr h="5822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Completeness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840222313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Optimality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No, but it finds the optimal solution in only current state.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988899311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 complexity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O(mkI/C) </a:t>
                      </a:r>
                      <a:r>
                        <a:rPr lang="en-US" sz="1150">
                          <a:effectLst/>
                        </a:rPr>
                        <a:t>where </a:t>
                      </a:r>
                      <a:r>
                        <a:rPr lang="en-US" sz="1350">
                          <a:effectLst/>
                        </a:rPr>
                        <a:t>m</a:t>
                      </a:r>
                      <a:r>
                        <a:rPr lang="en-US" sz="1150">
                          <a:effectLst/>
                        </a:rPr>
                        <a:t>m is the number of random children to consider per search and </a:t>
                      </a:r>
                      <a:r>
                        <a:rPr lang="en-US" sz="1350">
                          <a:effectLst/>
                        </a:rPr>
                        <a:t>k</a:t>
                      </a:r>
                      <a:r>
                        <a:rPr lang="en-US" sz="1150">
                          <a:effectLst/>
                        </a:rPr>
                        <a:t>k is the number of parallel searches, and </a:t>
                      </a:r>
                      <a:r>
                        <a:rPr lang="en-US" sz="1350">
                          <a:effectLst/>
                        </a:rPr>
                        <a:t>I</a:t>
                      </a:r>
                      <a:r>
                        <a:rPr lang="en-US" sz="1150">
                          <a:effectLst/>
                        </a:rPr>
                        <a:t>I is the number of iterations and </a:t>
                      </a:r>
                      <a:r>
                        <a:rPr lang="en-US" sz="1350">
                          <a:effectLst/>
                        </a:rPr>
                        <a:t>C</a:t>
                      </a:r>
                      <a:r>
                        <a:rPr lang="en-US" sz="1150">
                          <a:effectLst/>
                        </a:rPr>
                        <a:t>C is the number of cores available.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2181535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Space complexity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O(</a:t>
                      </a:r>
                      <a:r>
                        <a:rPr lang="en-US" sz="1200" dirty="0" err="1">
                          <a:effectLst/>
                        </a:rPr>
                        <a:t>mk</a:t>
                      </a:r>
                      <a:r>
                        <a:rPr lang="en-US" sz="1200" dirty="0">
                          <a:effectLst/>
                        </a:rPr>
                        <a:t>) </a:t>
                      </a:r>
                      <a:r>
                        <a:rPr lang="en-US" sz="1150" dirty="0">
                          <a:effectLst/>
                        </a:rPr>
                        <a:t>since in each iteration we map </a:t>
                      </a:r>
                      <a:r>
                        <a:rPr lang="en-US" sz="1150" dirty="0" err="1">
                          <a:effectLst/>
                        </a:rPr>
                        <a:t>mk</a:t>
                      </a:r>
                      <a:r>
                        <a:rPr lang="en-US" sz="1150" dirty="0">
                          <a:effectLst/>
                        </a:rPr>
                        <a:t> states over the cluster.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58122300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2291712-4DF7-4299-963E-0172E19B9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8159" y="232287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1F3864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2</a:t>
            </a:r>
            <a:r>
              <a:rPr kumimoji="0" lang="en-US" altLang="en-US" sz="1300" b="1" i="0" u="none" strike="noStrike" cap="none" normalizeH="0" baseline="0" dirty="0" bmk="">
                <a:ln>
                  <a:noFill/>
                </a:ln>
                <a:solidFill>
                  <a:srgbClr val="1F3864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.3 MCTS Algorithm Evaluation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rgbClr val="4472C4"/>
              </a:solidFill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592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243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Problem formulation :</vt:lpstr>
      <vt:lpstr>MiniMax:</vt:lpstr>
      <vt:lpstr>Discussion of results:</vt:lpstr>
      <vt:lpstr>2.1 MCTS Algorithm explanation.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formulation :</dc:title>
  <dc:creator>Amal Saleem Imdad</dc:creator>
  <cp:lastModifiedBy>GHADEER ..</cp:lastModifiedBy>
  <cp:revision>1</cp:revision>
  <dcterms:created xsi:type="dcterms:W3CDTF">2020-03-17T09:12:01Z</dcterms:created>
  <dcterms:modified xsi:type="dcterms:W3CDTF">2020-03-17T10:41:40Z</dcterms:modified>
</cp:coreProperties>
</file>