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2D24-B91A-493D-90CD-F567399D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CCA6A-DE10-43D9-AF09-5966B12D4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CCE9-D209-4812-92FE-C2DC6C48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5E5F-E2B3-4512-A970-029EBA2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250D-C1A3-487E-B182-647A4D73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8A9-5973-4453-8AFB-2442EC24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5884-8DCB-4607-BD19-14B86C47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3536-B988-432C-99A0-6A942355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CAD1-32FD-41AF-95E7-ED5F7645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C93C-2D4D-4167-9C7A-83B5612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FF377-D449-4D56-861F-02D8C71C2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12F40-E7E3-4C4E-A352-E27D709B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088C-8793-427F-8EC0-EE65F0AD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EC36-1A19-4C2C-9CFA-88273084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910F-B729-4222-B8F1-AA54B439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B423-D313-4BB6-93B4-CBF31C9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4D32-B959-4A4A-AB90-D27DE86A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B486-C59B-4767-AB0E-FBEE56B3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92D4-D6DA-4415-8E99-2806C7E3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6A87-987C-47A1-B9A8-851ED445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358E-C7D9-4055-9EA3-8B22C1FF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74CB-119E-48F2-A3F6-FA2E17A3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220-EDBF-4E07-9EE8-64D5524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C77F-C13A-48C7-AB26-D181FA5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9979-2BE2-496D-8C9B-A6797D5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50B0-06AD-410F-829C-8252419C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E7FC-D343-4779-8D90-CE09B0C10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FE780-210D-4A5F-A809-AE5FFF532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6593-46DA-4392-AEE0-C0C7BD38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0653-95CE-4D37-B551-E8FFEFC9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3898-9822-4C87-BB17-CBE61A0B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8A69-E3C2-438F-85B4-AF21A4A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420F-C7E9-4AE6-AD2F-A1F133F2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C869-CD22-4A5A-9527-EA1A12BB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408B2-6773-4653-8E64-D4811E254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D9C4F-DEF0-4156-9EE0-897B5C3D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6483E-AA09-4743-A26D-224E5B00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112EA-2F6D-4590-8218-93BAFE5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382C4-23B8-4812-B1ED-98E41472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DCA-9707-4028-A133-007D6D8C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2ADB9-E2FE-407C-B9ED-C71E42BD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966C-8B1E-41EE-B2CC-9427F221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FFAE9-224D-494D-9A88-AF4DECF5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9FD5-5E40-4286-80A2-F056B7C0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0B479-C77D-4ECD-81CF-454F081B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712B-0E48-4870-B64C-342072D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C864-9DCC-4798-A22D-4E90CED0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4C98-1EEB-42F0-86CE-146851DB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E5A13-B6DB-4F5B-920B-EA4F0B18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35F47-B2B0-422E-B1D7-6CCD98EB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060F6-A97C-463E-A7C0-4697162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E159-3813-4258-A339-BCB53885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F82D-3F89-4AA4-8DEB-667CFAD6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0980-474B-453E-92FA-10FE7CC7A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6258-8555-424C-8689-3D918609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3587-840A-40A9-8330-44244C44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066A-F9EE-4C42-B0F7-60460761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62E8-747D-4DF5-8464-1E07510C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09F05-83B3-43BF-BB5C-DD9E8993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3BD0-4784-48AD-B9D5-9577DFEB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5B5E-988C-48AF-A6B1-F046FA73A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31AD-9ECD-43DF-8F4A-410BF97DAA2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2F6E-2F16-4B0B-9937-F7070D54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F6EF-C44B-406B-85B4-62F606C4B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4A38-7F4F-4091-A23F-2A7BDEB8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CA7-DBCF-412B-8B4E-D0C4405F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2C46-7258-4C6A-ABD6-C057DB4B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5894-2C34-4769-BC2E-8519CBD06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MiniMax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1120-DE87-4B61-A41E-9C21714AD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MiniMax</a:t>
            </a:r>
            <a:r>
              <a:rPr lang="en-US" b="1" dirty="0"/>
              <a:t>:</a:t>
            </a:r>
            <a:r>
              <a:rPr lang="en-US" dirty="0"/>
              <a:t> is a kind of backtracking algorithm that is used in decision making and game theory to find the optimal move for a player.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6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FC87-9F2C-4C77-BAA8-289BE245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results: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B7A31-3C87-4228-A176-4C6492DEF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70" y="1314881"/>
            <a:ext cx="6440656" cy="5543119"/>
          </a:xfrm>
        </p:spPr>
      </p:pic>
    </p:spTree>
    <p:extLst>
      <p:ext uri="{BB962C8B-B14F-4D97-AF65-F5344CB8AC3E}">
        <p14:creationId xmlns:p14="http://schemas.microsoft.com/office/powerpoint/2010/main" val="225357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 formulation :</vt:lpstr>
      <vt:lpstr>MiniMax:</vt:lpstr>
      <vt:lpstr>Discussion of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 :</dc:title>
  <dc:creator>Amal Saleem Imdad</dc:creator>
  <cp:lastModifiedBy>Amal Saleem Imdad</cp:lastModifiedBy>
  <cp:revision>1</cp:revision>
  <dcterms:created xsi:type="dcterms:W3CDTF">2020-03-17T09:12:01Z</dcterms:created>
  <dcterms:modified xsi:type="dcterms:W3CDTF">2020-03-17T09:24:25Z</dcterms:modified>
</cp:coreProperties>
</file>