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9258300" cy="5207000"/>
  <p:notesSz cx="9258300" cy="520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4372" y="1614170"/>
            <a:ext cx="7869555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88745" y="2915920"/>
            <a:ext cx="6480810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62915" y="1197610"/>
            <a:ext cx="4027360" cy="343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68024" y="1197610"/>
            <a:ext cx="4027360" cy="343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915" y="208280"/>
            <a:ext cx="8332470" cy="83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915" y="1197610"/>
            <a:ext cx="8332470" cy="343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7822" y="4842510"/>
            <a:ext cx="2962656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2915" y="4842510"/>
            <a:ext cx="2129409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665976" y="4842510"/>
            <a:ext cx="2129409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2369" cy="5201920"/>
          </a:xfrm>
          <a:prstGeom prst="rect">
            <a:avLst/>
          </a:prstGeom>
        </p:spPr>
      </p:pic>
    </p:spTree>
  </p:cSld>
  <p:clrMapOvr>
    <a:masterClrMapping/>
  </p:clrMapOvr>
  <p:transition spd="fast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2369" cy="5201920"/>
          </a:xfrm>
          <a:prstGeom prst="rect">
            <a:avLst/>
          </a:prstGeom>
        </p:spPr>
      </p:pic>
    </p:spTree>
  </p:cSld>
  <p:clrMapOvr>
    <a:masterClrMapping/>
  </p:clrMapOvr>
  <p:transition spd="fast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2369" cy="5201920"/>
          </a:xfrm>
          <a:prstGeom prst="rect">
            <a:avLst/>
          </a:prstGeom>
        </p:spPr>
      </p:pic>
    </p:spTree>
  </p:cSld>
  <p:clrMapOvr>
    <a:masterClrMapping/>
  </p:clrMapOvr>
  <p:transition spd="fast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2023-08-20T20:44:25Z</dcterms:created>
  <dcterms:modified xsi:type="dcterms:W3CDTF">2023-08-20T20:44:25Z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2023-08-20T00:00:00Z</vt:filetime>
  </property>
  <property fmtid="{D5CDD505-2E9C-101B-9397-08002B2CF9AE}" pid="3" name="Creator">
    <vt:lpwstr>PDF Presentation Adobe Photoshop </vt:lpwstr>
  </property>
  <property fmtid="{D5CDD505-2E9C-101B-9397-08002B2CF9AE}" pid="4" name="LastSaved">
    <vt:filetime>2023-08-20T00:00:00Z</vt:filetime>
  </property>
</Properties>
</file>