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57"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813"/>
    <p:restoredTop sz="95840"/>
  </p:normalViewPr>
  <p:slideViewPr>
    <p:cSldViewPr snapToGrid="0" snapToObjects="1">
      <p:cViewPr>
        <p:scale>
          <a:sx n="62" d="100"/>
          <a:sy n="62" d="100"/>
        </p:scale>
        <p:origin x="1632"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63E3-0F72-A849-B0C0-BA2B899D8A1E}"/>
              </a:ext>
            </a:extLst>
          </p:cNvPr>
          <p:cNvSpPr>
            <a:spLocks noGrp="1"/>
          </p:cNvSpPr>
          <p:nvPr>
            <p:ph type="ctrTitle"/>
          </p:nvPr>
        </p:nvSpPr>
        <p:spPr>
          <a:xfrm>
            <a:off x="818298" y="1315244"/>
            <a:ext cx="7766936" cy="1646302"/>
          </a:xfrm>
        </p:spPr>
        <p:txBody>
          <a:bodyPr/>
          <a:lstStyle/>
          <a:p>
            <a:pPr algn="l"/>
            <a:r>
              <a:rPr lang="en-US" sz="4400" dirty="0"/>
              <a:t>EDA</a:t>
            </a:r>
            <a:br>
              <a:rPr lang="en-US" dirty="0"/>
            </a:br>
            <a:r>
              <a:rPr lang="en-US" sz="4000" dirty="0"/>
              <a:t>Google play store</a:t>
            </a:r>
            <a:endParaRPr lang="en-US" dirty="0"/>
          </a:p>
        </p:txBody>
      </p:sp>
      <p:sp>
        <p:nvSpPr>
          <p:cNvPr id="3" name="Subtitle 2">
            <a:extLst>
              <a:ext uri="{FF2B5EF4-FFF2-40B4-BE49-F238E27FC236}">
                <a16:creationId xmlns:a16="http://schemas.microsoft.com/office/drawing/2014/main" id="{8CB96D41-857B-3F4E-AB93-E39E98239EE1}"/>
              </a:ext>
            </a:extLst>
          </p:cNvPr>
          <p:cNvSpPr>
            <a:spLocks noGrp="1"/>
          </p:cNvSpPr>
          <p:nvPr>
            <p:ph type="subTitle" idx="1"/>
          </p:nvPr>
        </p:nvSpPr>
        <p:spPr>
          <a:xfrm>
            <a:off x="818298" y="3896455"/>
            <a:ext cx="7766936" cy="1096899"/>
          </a:xfrm>
        </p:spPr>
        <p:txBody>
          <a:bodyPr/>
          <a:lstStyle/>
          <a:p>
            <a:pPr algn="l"/>
            <a:r>
              <a:rPr lang="en-US" sz="2000" dirty="0" err="1"/>
              <a:t>Ghaidaa</a:t>
            </a:r>
            <a:r>
              <a:rPr lang="en-US" sz="2000" dirty="0"/>
              <a:t> Khaled </a:t>
            </a:r>
          </a:p>
          <a:p>
            <a:endParaRPr lang="en-US" dirty="0"/>
          </a:p>
        </p:txBody>
      </p:sp>
    </p:spTree>
    <p:extLst>
      <p:ext uri="{BB962C8B-B14F-4D97-AF65-F5344CB8AC3E}">
        <p14:creationId xmlns:p14="http://schemas.microsoft.com/office/powerpoint/2010/main" val="38202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24F-787E-B74C-987E-FA55AEC423B6}"/>
              </a:ext>
            </a:extLst>
          </p:cNvPr>
          <p:cNvSpPr>
            <a:spLocks noGrp="1"/>
          </p:cNvSpPr>
          <p:nvPr>
            <p:ph type="title"/>
          </p:nvPr>
        </p:nvSpPr>
        <p:spPr/>
        <p:txBody>
          <a:bodyPr/>
          <a:lstStyle/>
          <a:p>
            <a:r>
              <a:rPr lang="en-US" dirty="0"/>
              <a:t>Over view</a:t>
            </a:r>
          </a:p>
        </p:txBody>
      </p:sp>
      <p:sp>
        <p:nvSpPr>
          <p:cNvPr id="3" name="Content Placeholder 2">
            <a:extLst>
              <a:ext uri="{FF2B5EF4-FFF2-40B4-BE49-F238E27FC236}">
                <a16:creationId xmlns:a16="http://schemas.microsoft.com/office/drawing/2014/main" id="{16360A69-7B48-5443-8C9D-CCCFB42DDD0F}"/>
              </a:ext>
            </a:extLst>
          </p:cNvPr>
          <p:cNvSpPr>
            <a:spLocks noGrp="1"/>
          </p:cNvSpPr>
          <p:nvPr>
            <p:ph idx="1"/>
          </p:nvPr>
        </p:nvSpPr>
        <p:spPr/>
        <p:txBody>
          <a:bodyPr>
            <a:normAutofit/>
          </a:bodyPr>
          <a:lstStyle/>
          <a:p>
            <a:r>
              <a:rPr lang="en-US" sz="2000" dirty="0">
                <a:solidFill>
                  <a:schemeClr val="bg2">
                    <a:lumMod val="50000"/>
                  </a:schemeClr>
                </a:solidFill>
              </a:rPr>
              <a:t>Today, 1.85 million different apps are available for users to download. Android users have even more from which to choose, with 2.56 million available through the Google Play Store. These apps have come to play a huge role in the way we live our lives today.</a:t>
            </a:r>
          </a:p>
          <a:p>
            <a:endParaRPr lang="en-US" sz="2000" dirty="0">
              <a:solidFill>
                <a:schemeClr val="bg2">
                  <a:lumMod val="50000"/>
                </a:schemeClr>
              </a:solidFill>
            </a:endParaRPr>
          </a:p>
        </p:txBody>
      </p:sp>
    </p:spTree>
    <p:extLst>
      <p:ext uri="{BB962C8B-B14F-4D97-AF65-F5344CB8AC3E}">
        <p14:creationId xmlns:p14="http://schemas.microsoft.com/office/powerpoint/2010/main" val="37822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1C029F5-47D9-F74D-B282-CCB4D0A0F80A}"/>
              </a:ext>
            </a:extLst>
          </p:cNvPr>
          <p:cNvSpPr>
            <a:spLocks noGrp="1"/>
          </p:cNvSpPr>
          <p:nvPr>
            <p:ph type="title"/>
          </p:nvPr>
        </p:nvSpPr>
        <p:spPr>
          <a:xfrm>
            <a:off x="1395161" y="519863"/>
            <a:ext cx="7723354" cy="999904"/>
          </a:xfrm>
        </p:spPr>
        <p:txBody>
          <a:bodyPr vert="horz" lIns="91440" tIns="45720" rIns="91440" bIns="45720" rtlCol="0" anchor="b">
            <a:normAutofit/>
          </a:bodyPr>
          <a:lstStyle/>
          <a:p>
            <a:pPr algn="l" defTabSz="457200" rtl="1" eaLnBrk="1" latinLnBrk="0" hangingPunct="1">
              <a:spcBef>
                <a:spcPct val="0"/>
              </a:spcBef>
              <a:buNone/>
            </a:pPr>
            <a:r>
              <a:rPr lang="en-US" sz="4400" kern="1200" dirty="0">
                <a:solidFill>
                  <a:schemeClr val="accent1"/>
                </a:solidFill>
                <a:latin typeface="+mj-lt"/>
                <a:ea typeface="+mj-ea"/>
                <a:cs typeface="+mj-cs"/>
              </a:rPr>
              <a:t>Check missing data </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BB1D1D81-5523-6D4F-93FD-5A488DEE497A}"/>
              </a:ext>
            </a:extLst>
          </p:cNvPr>
          <p:cNvPicPr>
            <a:picLocks noGrp="1" noChangeAspect="1"/>
          </p:cNvPicPr>
          <p:nvPr>
            <p:ph idx="1"/>
          </p:nvPr>
        </p:nvPicPr>
        <p:blipFill>
          <a:blip r:embed="rId2"/>
          <a:stretch>
            <a:fillRect/>
          </a:stretch>
        </p:blipFill>
        <p:spPr>
          <a:xfrm>
            <a:off x="1395161" y="1783018"/>
            <a:ext cx="3424917" cy="4335340"/>
          </a:xfrm>
          <a:prstGeom prst="rect">
            <a:avLst/>
          </a:prstGeom>
        </p:spPr>
      </p:pic>
    </p:spTree>
    <p:extLst>
      <p:ext uri="{BB962C8B-B14F-4D97-AF65-F5344CB8AC3E}">
        <p14:creationId xmlns:p14="http://schemas.microsoft.com/office/powerpoint/2010/main" val="185864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613DB8E2-A388-B349-A08A-D50676EF3FF0}"/>
              </a:ext>
            </a:extLst>
          </p:cNvPr>
          <p:cNvPicPr>
            <a:picLocks noGrp="1" noChangeAspect="1"/>
          </p:cNvPicPr>
          <p:nvPr>
            <p:ph idx="1"/>
          </p:nvPr>
        </p:nvPicPr>
        <p:blipFill>
          <a:blip r:embed="rId2"/>
          <a:stretch>
            <a:fillRect/>
          </a:stretch>
        </p:blipFill>
        <p:spPr>
          <a:xfrm>
            <a:off x="1676842" y="1817004"/>
            <a:ext cx="5942247" cy="3914362"/>
          </a:xfrm>
          <a:prstGeom prst="rect">
            <a:avLst/>
          </a:prstGeom>
        </p:spPr>
      </p:pic>
    </p:spTree>
    <p:extLst>
      <p:ext uri="{BB962C8B-B14F-4D97-AF65-F5344CB8AC3E}">
        <p14:creationId xmlns:p14="http://schemas.microsoft.com/office/powerpoint/2010/main" val="211254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B615A-0194-5446-8FAE-7E3496F50E64}"/>
              </a:ext>
            </a:extLst>
          </p:cNvPr>
          <p:cNvSpPr>
            <a:spLocks noGrp="1"/>
          </p:cNvSpPr>
          <p:nvPr>
            <p:ph type="title"/>
          </p:nvPr>
        </p:nvSpPr>
        <p:spPr/>
        <p:txBody>
          <a:bodyPr/>
          <a:lstStyle/>
          <a:p>
            <a:r>
              <a:rPr lang="en-US" b="1" dirty="0"/>
              <a:t>delete data duplicated</a:t>
            </a:r>
            <a:endParaRPr lang="en-US" dirty="0"/>
          </a:p>
        </p:txBody>
      </p:sp>
      <p:sp>
        <p:nvSpPr>
          <p:cNvPr id="3" name="Content Placeholder 2">
            <a:extLst>
              <a:ext uri="{FF2B5EF4-FFF2-40B4-BE49-F238E27FC236}">
                <a16:creationId xmlns:a16="http://schemas.microsoft.com/office/drawing/2014/main" id="{D90FA563-390F-374F-B037-26D86D97517E}"/>
              </a:ext>
            </a:extLst>
          </p:cNvPr>
          <p:cNvSpPr>
            <a:spLocks noGrp="1"/>
          </p:cNvSpPr>
          <p:nvPr>
            <p:ph idx="1"/>
          </p:nvPr>
        </p:nvSpPr>
        <p:spPr/>
        <p:txBody>
          <a:bodyPr/>
          <a:lstStyle/>
          <a:p>
            <a:r>
              <a:rPr lang="en-US" dirty="0"/>
              <a:t>Num rows duplicate is 305 the shape of the dataset</a:t>
            </a:r>
          </a:p>
          <a:p>
            <a:endParaRPr lang="en-US" dirty="0"/>
          </a:p>
        </p:txBody>
      </p:sp>
    </p:spTree>
    <p:extLst>
      <p:ext uri="{BB962C8B-B14F-4D97-AF65-F5344CB8AC3E}">
        <p14:creationId xmlns:p14="http://schemas.microsoft.com/office/powerpoint/2010/main" val="336605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37A-B2BD-334D-9076-A170E4BBEC6C}"/>
              </a:ext>
            </a:extLst>
          </p:cNvPr>
          <p:cNvSpPr>
            <a:spLocks noGrp="1"/>
          </p:cNvSpPr>
          <p:nvPr>
            <p:ph type="title"/>
          </p:nvPr>
        </p:nvSpPr>
        <p:spPr/>
        <p:txBody>
          <a:bodyPr/>
          <a:lstStyle/>
          <a:p>
            <a:r>
              <a:rPr lang="en-US" b="1" dirty="0"/>
              <a:t>Exploratory Data Analysis (EDA)</a:t>
            </a:r>
            <a:endParaRPr lang="en-US" dirty="0"/>
          </a:p>
        </p:txBody>
      </p:sp>
      <p:sp>
        <p:nvSpPr>
          <p:cNvPr id="3" name="Content Placeholder 2">
            <a:extLst>
              <a:ext uri="{FF2B5EF4-FFF2-40B4-BE49-F238E27FC236}">
                <a16:creationId xmlns:a16="http://schemas.microsoft.com/office/drawing/2014/main" id="{8FFB24F1-57E9-9A46-BD03-4ED6CBB41DE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658908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145</TotalTime>
  <Words>78</Words>
  <Application>Microsoft Macintosh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EDA Google play store</vt:lpstr>
      <vt:lpstr>Over view</vt:lpstr>
      <vt:lpstr>Check missing data </vt:lpstr>
      <vt:lpstr>PowerPoint Presentation</vt:lpstr>
      <vt:lpstr>delete data duplicated</vt:lpstr>
      <vt:lpstr>Exploratory Data Analysis (EDA)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Google play store</dc:title>
  <dc:creator>AHMED KHALID JABER ALTHOBAITI</dc:creator>
  <cp:lastModifiedBy>AHMED KHALID JABER ALTHOBAITI</cp:lastModifiedBy>
  <cp:revision>5</cp:revision>
  <dcterms:created xsi:type="dcterms:W3CDTF">2021-11-17T00:58:49Z</dcterms:created>
  <dcterms:modified xsi:type="dcterms:W3CDTF">2021-11-17T03:24:09Z</dcterms:modified>
</cp:coreProperties>
</file>