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258" r:id="rId3"/>
    <p:sldId id="320" r:id="rId4"/>
    <p:sldId id="259" r:id="rId5"/>
    <p:sldId id="278" r:id="rId6"/>
    <p:sldId id="260" r:id="rId7"/>
    <p:sldId id="313" r:id="rId8"/>
    <p:sldId id="314" r:id="rId9"/>
    <p:sldId id="315" r:id="rId10"/>
    <p:sldId id="316" r:id="rId11"/>
    <p:sldId id="317" r:id="rId12"/>
    <p:sldId id="318" r:id="rId13"/>
    <p:sldId id="319" r:id="rId14"/>
  </p:sldIdLst>
  <p:sldSz cx="9144000" cy="5143500" type="screen16x9"/>
  <p:notesSz cx="6858000" cy="9144000"/>
  <p:embeddedFontLst>
    <p:embeddedFont>
      <p:font typeface="Bebas Neue" panose="020B0604020202020204" charset="0"/>
      <p:regular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452"/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81A6D3-0A03-401C-BBBE-E2EA3A4E81AC}">
  <a:tblStyle styleId="{8281A6D3-0A03-401C-BBBE-E2EA3A4E81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a62a012e11_0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a62a012e11_0_1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44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a62a012e11_0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a62a012e11_0_1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329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a62a012e11_0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a62a012e11_0_1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7954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ga62a012e11_0_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6" name="Google Shape;3026;ga62a012e11_0_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02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564d5cb7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564d5cb7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62a012e11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62a012e11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30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62a012e1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62a012e1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a62a012e11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a62a012e11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a6f3c8e6c1_2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a6f3c8e6c1_2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a6f3c8e6c1_2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a6f3c8e6c1_2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519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a62a012e11_0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a62a012e11_0_1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163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a62a012e11_0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a62a012e11_0_1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40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4875" y="540000"/>
            <a:ext cx="4068900" cy="27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4875" y="3100850"/>
            <a:ext cx="44844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4251588"/>
            <a:ext cx="2133247" cy="891912"/>
          </a:xfrm>
          <a:custGeom>
            <a:avLst/>
            <a:gdLst/>
            <a:ahLst/>
            <a:cxnLst/>
            <a:rect l="l" t="t" r="r" b="b"/>
            <a:pathLst>
              <a:path w="27851" h="31673" extrusionOk="0">
                <a:moveTo>
                  <a:pt x="1" y="1"/>
                </a:moveTo>
                <a:lnTo>
                  <a:pt x="1" y="31551"/>
                </a:lnTo>
                <a:cubicBezTo>
                  <a:pt x="690" y="31632"/>
                  <a:pt x="1383" y="31673"/>
                  <a:pt x="2077" y="31673"/>
                </a:cubicBezTo>
                <a:cubicBezTo>
                  <a:pt x="6200" y="31673"/>
                  <a:pt x="10308" y="30235"/>
                  <a:pt x="13272" y="27360"/>
                </a:cubicBezTo>
                <a:cubicBezTo>
                  <a:pt x="15665" y="25042"/>
                  <a:pt x="17270" y="22055"/>
                  <a:pt x="18548" y="18978"/>
                </a:cubicBezTo>
                <a:cubicBezTo>
                  <a:pt x="20792" y="13524"/>
                  <a:pt x="22129" y="7595"/>
                  <a:pt x="25532" y="2765"/>
                </a:cubicBezTo>
                <a:cubicBezTo>
                  <a:pt x="26231" y="1784"/>
                  <a:pt x="27004" y="863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506175" y="-555525"/>
            <a:ext cx="2119389" cy="2119389"/>
          </a:xfrm>
          <a:custGeom>
            <a:avLst/>
            <a:gdLst/>
            <a:ahLst/>
            <a:cxnLst/>
            <a:rect l="l" t="t" r="r" b="b"/>
            <a:pathLst>
              <a:path w="64473" h="64473" extrusionOk="0">
                <a:moveTo>
                  <a:pt x="32236" y="1"/>
                </a:moveTo>
                <a:cubicBezTo>
                  <a:pt x="14442" y="1"/>
                  <a:pt x="1" y="14426"/>
                  <a:pt x="1" y="32237"/>
                </a:cubicBezTo>
                <a:cubicBezTo>
                  <a:pt x="1" y="50031"/>
                  <a:pt x="14442" y="64472"/>
                  <a:pt x="32236" y="64472"/>
                </a:cubicBezTo>
                <a:cubicBezTo>
                  <a:pt x="50047" y="64472"/>
                  <a:pt x="64472" y="50031"/>
                  <a:pt x="64472" y="32237"/>
                </a:cubicBezTo>
                <a:cubicBezTo>
                  <a:pt x="64472" y="14426"/>
                  <a:pt x="50047" y="1"/>
                  <a:pt x="322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5909957" y="1379679"/>
            <a:ext cx="4675268" cy="4662246"/>
          </a:xfrm>
          <a:custGeom>
            <a:avLst/>
            <a:gdLst/>
            <a:ahLst/>
            <a:cxnLst/>
            <a:rect l="l" t="t" r="r" b="b"/>
            <a:pathLst>
              <a:path w="137883" h="147318" extrusionOk="0">
                <a:moveTo>
                  <a:pt x="87089" y="0"/>
                </a:moveTo>
                <a:cubicBezTo>
                  <a:pt x="84951" y="0"/>
                  <a:pt x="82829" y="143"/>
                  <a:pt x="80742" y="438"/>
                </a:cubicBezTo>
                <a:cubicBezTo>
                  <a:pt x="77847" y="827"/>
                  <a:pt x="61509" y="3451"/>
                  <a:pt x="51385" y="17131"/>
                </a:cubicBezTo>
                <a:cubicBezTo>
                  <a:pt x="38077" y="35129"/>
                  <a:pt x="20791" y="62624"/>
                  <a:pt x="6807" y="98398"/>
                </a:cubicBezTo>
                <a:cubicBezTo>
                  <a:pt x="1931" y="110842"/>
                  <a:pt x="1" y="134240"/>
                  <a:pt x="16914" y="143857"/>
                </a:cubicBezTo>
                <a:cubicBezTo>
                  <a:pt x="21066" y="146223"/>
                  <a:pt x="26002" y="147318"/>
                  <a:pt x="31121" y="147318"/>
                </a:cubicBezTo>
                <a:cubicBezTo>
                  <a:pt x="42263" y="147318"/>
                  <a:pt x="54269" y="142130"/>
                  <a:pt x="60917" y="133580"/>
                </a:cubicBezTo>
                <a:cubicBezTo>
                  <a:pt x="72429" y="118834"/>
                  <a:pt x="62220" y="101734"/>
                  <a:pt x="75206" y="89984"/>
                </a:cubicBezTo>
                <a:cubicBezTo>
                  <a:pt x="81860" y="83973"/>
                  <a:pt x="86499" y="86699"/>
                  <a:pt x="98079" y="81993"/>
                </a:cubicBezTo>
                <a:cubicBezTo>
                  <a:pt x="114586" y="75322"/>
                  <a:pt x="137883" y="56512"/>
                  <a:pt x="135614" y="35433"/>
                </a:cubicBezTo>
                <a:cubicBezTo>
                  <a:pt x="133497" y="15636"/>
                  <a:pt x="109471" y="0"/>
                  <a:pt x="870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 rot="10800000">
            <a:off x="5312875" y="1159100"/>
            <a:ext cx="5148207" cy="5500486"/>
          </a:xfrm>
          <a:custGeom>
            <a:avLst/>
            <a:gdLst/>
            <a:ahLst/>
            <a:cxnLst/>
            <a:rect l="l" t="t" r="r" b="b"/>
            <a:pathLst>
              <a:path w="137883" h="147318" extrusionOk="0">
                <a:moveTo>
                  <a:pt x="87089" y="0"/>
                </a:moveTo>
                <a:cubicBezTo>
                  <a:pt x="84951" y="0"/>
                  <a:pt x="82829" y="143"/>
                  <a:pt x="80742" y="438"/>
                </a:cubicBezTo>
                <a:cubicBezTo>
                  <a:pt x="77847" y="827"/>
                  <a:pt x="61509" y="3451"/>
                  <a:pt x="51385" y="17131"/>
                </a:cubicBezTo>
                <a:cubicBezTo>
                  <a:pt x="38077" y="35129"/>
                  <a:pt x="20791" y="62624"/>
                  <a:pt x="6807" y="98398"/>
                </a:cubicBezTo>
                <a:cubicBezTo>
                  <a:pt x="1931" y="110842"/>
                  <a:pt x="1" y="134240"/>
                  <a:pt x="16914" y="143857"/>
                </a:cubicBezTo>
                <a:cubicBezTo>
                  <a:pt x="21066" y="146223"/>
                  <a:pt x="26002" y="147318"/>
                  <a:pt x="31121" y="147318"/>
                </a:cubicBezTo>
                <a:cubicBezTo>
                  <a:pt x="42263" y="147318"/>
                  <a:pt x="54269" y="142130"/>
                  <a:pt x="60917" y="133580"/>
                </a:cubicBezTo>
                <a:cubicBezTo>
                  <a:pt x="72429" y="118834"/>
                  <a:pt x="62220" y="101734"/>
                  <a:pt x="75206" y="89984"/>
                </a:cubicBezTo>
                <a:cubicBezTo>
                  <a:pt x="81860" y="83973"/>
                  <a:pt x="86499" y="86699"/>
                  <a:pt x="98079" y="81993"/>
                </a:cubicBezTo>
                <a:cubicBezTo>
                  <a:pt x="114586" y="75322"/>
                  <a:pt x="137883" y="56512"/>
                  <a:pt x="135614" y="35433"/>
                </a:cubicBezTo>
                <a:cubicBezTo>
                  <a:pt x="133497" y="15636"/>
                  <a:pt x="109471" y="0"/>
                  <a:pt x="870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 flipH="1">
            <a:off x="-2799954" y="2891287"/>
            <a:ext cx="7492636" cy="4468172"/>
          </a:xfrm>
          <a:custGeom>
            <a:avLst/>
            <a:gdLst/>
            <a:ahLst/>
            <a:cxnLst/>
            <a:rect l="l" t="t" r="r" b="b"/>
            <a:pathLst>
              <a:path w="142182" h="87637" extrusionOk="0">
                <a:moveTo>
                  <a:pt x="82703" y="1"/>
                </a:moveTo>
                <a:cubicBezTo>
                  <a:pt x="64021" y="1"/>
                  <a:pt x="56921" y="17348"/>
                  <a:pt x="48510" y="25223"/>
                </a:cubicBezTo>
                <a:cubicBezTo>
                  <a:pt x="38756" y="34328"/>
                  <a:pt x="17718" y="25404"/>
                  <a:pt x="8872" y="42396"/>
                </a:cubicBezTo>
                <a:cubicBezTo>
                  <a:pt x="0" y="59387"/>
                  <a:pt x="19508" y="87403"/>
                  <a:pt x="19508" y="87403"/>
                </a:cubicBezTo>
                <a:lnTo>
                  <a:pt x="129808" y="87636"/>
                </a:lnTo>
                <a:cubicBezTo>
                  <a:pt x="129808" y="87636"/>
                  <a:pt x="142182" y="71086"/>
                  <a:pt x="141974" y="58116"/>
                </a:cubicBezTo>
                <a:cubicBezTo>
                  <a:pt x="141741" y="45145"/>
                  <a:pt x="128900" y="31137"/>
                  <a:pt x="122467" y="28180"/>
                </a:cubicBezTo>
                <a:cubicBezTo>
                  <a:pt x="116059" y="25197"/>
                  <a:pt x="118913" y="8647"/>
                  <a:pt x="92583" y="1435"/>
                </a:cubicBezTo>
                <a:cubicBezTo>
                  <a:pt x="88960" y="443"/>
                  <a:pt x="85684" y="1"/>
                  <a:pt x="82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7513157" y="-141200"/>
            <a:ext cx="1975504" cy="1342964"/>
          </a:xfrm>
          <a:custGeom>
            <a:avLst/>
            <a:gdLst/>
            <a:ahLst/>
            <a:cxnLst/>
            <a:rect l="l" t="t" r="r" b="b"/>
            <a:pathLst>
              <a:path w="71215" h="47963" extrusionOk="0">
                <a:moveTo>
                  <a:pt x="21118" y="0"/>
                </a:moveTo>
                <a:lnTo>
                  <a:pt x="0" y="1635"/>
                </a:lnTo>
                <a:cubicBezTo>
                  <a:pt x="0" y="1635"/>
                  <a:pt x="0" y="4667"/>
                  <a:pt x="2081" y="14980"/>
                </a:cubicBezTo>
                <a:cubicBezTo>
                  <a:pt x="4176" y="25294"/>
                  <a:pt x="13271" y="26171"/>
                  <a:pt x="25799" y="29143"/>
                </a:cubicBezTo>
                <a:cubicBezTo>
                  <a:pt x="38327" y="32115"/>
                  <a:pt x="38253" y="47169"/>
                  <a:pt x="52861" y="47927"/>
                </a:cubicBezTo>
                <a:cubicBezTo>
                  <a:pt x="53317" y="47951"/>
                  <a:pt x="53763" y="47963"/>
                  <a:pt x="54198" y="47963"/>
                </a:cubicBezTo>
                <a:cubicBezTo>
                  <a:pt x="67700" y="47963"/>
                  <a:pt x="71215" y="36930"/>
                  <a:pt x="71215" y="36930"/>
                </a:cubicBezTo>
                <a:lnTo>
                  <a:pt x="70382" y="11562"/>
                </a:lnTo>
                <a:lnTo>
                  <a:pt x="68807" y="5558"/>
                </a:lnTo>
                <a:cubicBezTo>
                  <a:pt x="68807" y="5558"/>
                  <a:pt x="59874" y="3476"/>
                  <a:pt x="59275" y="3476"/>
                </a:cubicBezTo>
                <a:cubicBezTo>
                  <a:pt x="59265" y="3476"/>
                  <a:pt x="59257" y="3477"/>
                  <a:pt x="59251" y="3478"/>
                </a:cubicBezTo>
                <a:cubicBezTo>
                  <a:pt x="59249" y="3478"/>
                  <a:pt x="59244" y="3479"/>
                  <a:pt x="59236" y="3479"/>
                </a:cubicBezTo>
                <a:cubicBezTo>
                  <a:pt x="58312" y="3479"/>
                  <a:pt x="21118" y="0"/>
                  <a:pt x="211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40000" y="361350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482138" y="1569625"/>
            <a:ext cx="17238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002288" y="1979750"/>
            <a:ext cx="2683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938063" y="1569625"/>
            <a:ext cx="17238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1458225" y="1979750"/>
            <a:ext cx="26835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33975" y="361350"/>
            <a:ext cx="76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7443025" y="-419375"/>
            <a:ext cx="1757364" cy="1676425"/>
          </a:xfrm>
          <a:custGeom>
            <a:avLst/>
            <a:gdLst/>
            <a:ahLst/>
            <a:cxnLst/>
            <a:rect l="l" t="t" r="r" b="b"/>
            <a:pathLst>
              <a:path w="58613" h="67057" extrusionOk="0">
                <a:moveTo>
                  <a:pt x="0" y="1"/>
                </a:moveTo>
                <a:cubicBezTo>
                  <a:pt x="416" y="3255"/>
                  <a:pt x="1679" y="6436"/>
                  <a:pt x="4057" y="8665"/>
                </a:cubicBezTo>
                <a:cubicBezTo>
                  <a:pt x="6138" y="10641"/>
                  <a:pt x="8976" y="11800"/>
                  <a:pt x="10596" y="14163"/>
                </a:cubicBezTo>
                <a:cubicBezTo>
                  <a:pt x="11592" y="15635"/>
                  <a:pt x="12023" y="17418"/>
                  <a:pt x="12186" y="19186"/>
                </a:cubicBezTo>
                <a:cubicBezTo>
                  <a:pt x="12201" y="19231"/>
                  <a:pt x="12201" y="19261"/>
                  <a:pt x="12201" y="19290"/>
                </a:cubicBezTo>
                <a:cubicBezTo>
                  <a:pt x="12766" y="25443"/>
                  <a:pt x="10552" y="31462"/>
                  <a:pt x="8798" y="37376"/>
                </a:cubicBezTo>
                <a:cubicBezTo>
                  <a:pt x="7044" y="43336"/>
                  <a:pt x="5737" y="49875"/>
                  <a:pt x="8070" y="55626"/>
                </a:cubicBezTo>
                <a:cubicBezTo>
                  <a:pt x="10879" y="62536"/>
                  <a:pt x="18502" y="66593"/>
                  <a:pt x="25948" y="67009"/>
                </a:cubicBezTo>
                <a:cubicBezTo>
                  <a:pt x="26493" y="67041"/>
                  <a:pt x="27038" y="67056"/>
                  <a:pt x="27581" y="67056"/>
                </a:cubicBezTo>
                <a:cubicBezTo>
                  <a:pt x="34457" y="67056"/>
                  <a:pt x="41169" y="64608"/>
                  <a:pt x="47422" y="61674"/>
                </a:cubicBezTo>
                <a:cubicBezTo>
                  <a:pt x="50662" y="60159"/>
                  <a:pt x="53931" y="58479"/>
                  <a:pt x="57498" y="58182"/>
                </a:cubicBezTo>
                <a:cubicBezTo>
                  <a:pt x="57770" y="58160"/>
                  <a:pt x="58042" y="58146"/>
                  <a:pt x="58314" y="58146"/>
                </a:cubicBezTo>
                <a:cubicBezTo>
                  <a:pt x="58413" y="58146"/>
                  <a:pt x="58513" y="58148"/>
                  <a:pt x="58613" y="58152"/>
                </a:cubicBezTo>
                <a:lnTo>
                  <a:pt x="586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-35818" y="-30700"/>
            <a:ext cx="1690625" cy="1287745"/>
          </a:xfrm>
          <a:custGeom>
            <a:avLst/>
            <a:gdLst/>
            <a:ahLst/>
            <a:cxnLst/>
            <a:rect l="l" t="t" r="r" b="b"/>
            <a:pathLst>
              <a:path w="27851" h="31673" extrusionOk="0">
                <a:moveTo>
                  <a:pt x="1" y="1"/>
                </a:moveTo>
                <a:lnTo>
                  <a:pt x="1" y="31551"/>
                </a:lnTo>
                <a:cubicBezTo>
                  <a:pt x="690" y="31632"/>
                  <a:pt x="1383" y="31673"/>
                  <a:pt x="2077" y="31673"/>
                </a:cubicBezTo>
                <a:cubicBezTo>
                  <a:pt x="6200" y="31673"/>
                  <a:pt x="10308" y="30235"/>
                  <a:pt x="13272" y="27360"/>
                </a:cubicBezTo>
                <a:cubicBezTo>
                  <a:pt x="15665" y="25042"/>
                  <a:pt x="17270" y="22055"/>
                  <a:pt x="18548" y="18978"/>
                </a:cubicBezTo>
                <a:cubicBezTo>
                  <a:pt x="20792" y="13524"/>
                  <a:pt x="22129" y="7595"/>
                  <a:pt x="25532" y="2765"/>
                </a:cubicBezTo>
                <a:cubicBezTo>
                  <a:pt x="26231" y="1784"/>
                  <a:pt x="27004" y="863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rot="-9900097">
            <a:off x="5319695" y="1256164"/>
            <a:ext cx="5148131" cy="5500405"/>
          </a:xfrm>
          <a:custGeom>
            <a:avLst/>
            <a:gdLst/>
            <a:ahLst/>
            <a:cxnLst/>
            <a:rect l="l" t="t" r="r" b="b"/>
            <a:pathLst>
              <a:path w="137883" h="147318" extrusionOk="0">
                <a:moveTo>
                  <a:pt x="87089" y="0"/>
                </a:moveTo>
                <a:cubicBezTo>
                  <a:pt x="84951" y="0"/>
                  <a:pt x="82829" y="143"/>
                  <a:pt x="80742" y="438"/>
                </a:cubicBezTo>
                <a:cubicBezTo>
                  <a:pt x="77847" y="827"/>
                  <a:pt x="61509" y="3451"/>
                  <a:pt x="51385" y="17131"/>
                </a:cubicBezTo>
                <a:cubicBezTo>
                  <a:pt x="38077" y="35129"/>
                  <a:pt x="20791" y="62624"/>
                  <a:pt x="6807" y="98398"/>
                </a:cubicBezTo>
                <a:cubicBezTo>
                  <a:pt x="1931" y="110842"/>
                  <a:pt x="1" y="134240"/>
                  <a:pt x="16914" y="143857"/>
                </a:cubicBezTo>
                <a:cubicBezTo>
                  <a:pt x="21066" y="146223"/>
                  <a:pt x="26002" y="147318"/>
                  <a:pt x="31121" y="147318"/>
                </a:cubicBezTo>
                <a:cubicBezTo>
                  <a:pt x="42263" y="147318"/>
                  <a:pt x="54269" y="142130"/>
                  <a:pt x="60917" y="133580"/>
                </a:cubicBezTo>
                <a:cubicBezTo>
                  <a:pt x="72429" y="118834"/>
                  <a:pt x="62220" y="101734"/>
                  <a:pt x="75206" y="89984"/>
                </a:cubicBezTo>
                <a:cubicBezTo>
                  <a:pt x="81860" y="83973"/>
                  <a:pt x="86499" y="86699"/>
                  <a:pt x="98079" y="81993"/>
                </a:cubicBezTo>
                <a:cubicBezTo>
                  <a:pt x="114586" y="75322"/>
                  <a:pt x="137883" y="56512"/>
                  <a:pt x="135614" y="35433"/>
                </a:cubicBezTo>
                <a:cubicBezTo>
                  <a:pt x="133497" y="15636"/>
                  <a:pt x="109471" y="0"/>
                  <a:pt x="870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400050" y="1759150"/>
            <a:ext cx="234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3137850" y="2700275"/>
            <a:ext cx="2868300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/>
          <p:nvPr/>
        </p:nvSpPr>
        <p:spPr>
          <a:xfrm rot="899903">
            <a:off x="-1193280" y="-1744811"/>
            <a:ext cx="5148131" cy="5500405"/>
          </a:xfrm>
          <a:custGeom>
            <a:avLst/>
            <a:gdLst/>
            <a:ahLst/>
            <a:cxnLst/>
            <a:rect l="l" t="t" r="r" b="b"/>
            <a:pathLst>
              <a:path w="137883" h="147318" extrusionOk="0">
                <a:moveTo>
                  <a:pt x="87089" y="0"/>
                </a:moveTo>
                <a:cubicBezTo>
                  <a:pt x="84951" y="0"/>
                  <a:pt x="82829" y="143"/>
                  <a:pt x="80742" y="438"/>
                </a:cubicBezTo>
                <a:cubicBezTo>
                  <a:pt x="77847" y="827"/>
                  <a:pt x="61509" y="3451"/>
                  <a:pt x="51385" y="17131"/>
                </a:cubicBezTo>
                <a:cubicBezTo>
                  <a:pt x="38077" y="35129"/>
                  <a:pt x="20791" y="62624"/>
                  <a:pt x="6807" y="98398"/>
                </a:cubicBezTo>
                <a:cubicBezTo>
                  <a:pt x="1931" y="110842"/>
                  <a:pt x="1" y="134240"/>
                  <a:pt x="16914" y="143857"/>
                </a:cubicBezTo>
                <a:cubicBezTo>
                  <a:pt x="21066" y="146223"/>
                  <a:pt x="26002" y="147318"/>
                  <a:pt x="31121" y="147318"/>
                </a:cubicBezTo>
                <a:cubicBezTo>
                  <a:pt x="42263" y="147318"/>
                  <a:pt x="54269" y="142130"/>
                  <a:pt x="60917" y="133580"/>
                </a:cubicBezTo>
                <a:cubicBezTo>
                  <a:pt x="72429" y="118834"/>
                  <a:pt x="62220" y="101734"/>
                  <a:pt x="75206" y="89984"/>
                </a:cubicBezTo>
                <a:cubicBezTo>
                  <a:pt x="81860" y="83973"/>
                  <a:pt x="86499" y="86699"/>
                  <a:pt x="98079" y="81993"/>
                </a:cubicBezTo>
                <a:cubicBezTo>
                  <a:pt x="114586" y="75322"/>
                  <a:pt x="137883" y="56512"/>
                  <a:pt x="135614" y="35433"/>
                </a:cubicBezTo>
                <a:cubicBezTo>
                  <a:pt x="133497" y="15636"/>
                  <a:pt x="109471" y="0"/>
                  <a:pt x="870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732500" y="237850"/>
            <a:ext cx="7492636" cy="4468172"/>
          </a:xfrm>
          <a:custGeom>
            <a:avLst/>
            <a:gdLst/>
            <a:ahLst/>
            <a:cxnLst/>
            <a:rect l="l" t="t" r="r" b="b"/>
            <a:pathLst>
              <a:path w="142182" h="87637" extrusionOk="0">
                <a:moveTo>
                  <a:pt x="82703" y="1"/>
                </a:moveTo>
                <a:cubicBezTo>
                  <a:pt x="64021" y="1"/>
                  <a:pt x="56921" y="17348"/>
                  <a:pt x="48510" y="25223"/>
                </a:cubicBezTo>
                <a:cubicBezTo>
                  <a:pt x="38756" y="34328"/>
                  <a:pt x="17718" y="25404"/>
                  <a:pt x="8872" y="42396"/>
                </a:cubicBezTo>
                <a:cubicBezTo>
                  <a:pt x="0" y="59387"/>
                  <a:pt x="19508" y="87403"/>
                  <a:pt x="19508" y="87403"/>
                </a:cubicBezTo>
                <a:lnTo>
                  <a:pt x="129808" y="87636"/>
                </a:lnTo>
                <a:cubicBezTo>
                  <a:pt x="129808" y="87636"/>
                  <a:pt x="142182" y="71086"/>
                  <a:pt x="141974" y="58116"/>
                </a:cubicBezTo>
                <a:cubicBezTo>
                  <a:pt x="141741" y="45145"/>
                  <a:pt x="128900" y="31137"/>
                  <a:pt x="122467" y="28180"/>
                </a:cubicBezTo>
                <a:cubicBezTo>
                  <a:pt x="116059" y="25197"/>
                  <a:pt x="118913" y="8647"/>
                  <a:pt x="92583" y="1435"/>
                </a:cubicBezTo>
                <a:cubicBezTo>
                  <a:pt x="88960" y="443"/>
                  <a:pt x="85684" y="1"/>
                  <a:pt x="82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121950" y="1813513"/>
            <a:ext cx="4817400" cy="11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392650" y="3232825"/>
            <a:ext cx="43587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" name="Google Shape;46;p9"/>
          <p:cNvGrpSpPr/>
          <p:nvPr/>
        </p:nvGrpSpPr>
        <p:grpSpPr>
          <a:xfrm>
            <a:off x="1122539" y="3405527"/>
            <a:ext cx="6816231" cy="1419479"/>
            <a:chOff x="157825" y="2152275"/>
            <a:chExt cx="7217525" cy="1397400"/>
          </a:xfrm>
        </p:grpSpPr>
        <p:sp>
          <p:nvSpPr>
            <p:cNvPr id="47" name="Google Shape;47;p9"/>
            <p:cNvSpPr/>
            <p:nvPr/>
          </p:nvSpPr>
          <p:spPr>
            <a:xfrm>
              <a:off x="277325" y="3293875"/>
              <a:ext cx="7098025" cy="255800"/>
            </a:xfrm>
            <a:custGeom>
              <a:avLst/>
              <a:gdLst/>
              <a:ahLst/>
              <a:cxnLst/>
              <a:rect l="l" t="t" r="r" b="b"/>
              <a:pathLst>
                <a:path w="283921" h="10232" extrusionOk="0">
                  <a:moveTo>
                    <a:pt x="141960" y="1"/>
                  </a:moveTo>
                  <a:cubicBezTo>
                    <a:pt x="63550" y="1"/>
                    <a:pt x="0" y="2278"/>
                    <a:pt x="0" y="5116"/>
                  </a:cubicBezTo>
                  <a:cubicBezTo>
                    <a:pt x="0" y="7954"/>
                    <a:pt x="63550" y="10231"/>
                    <a:pt x="141960" y="10231"/>
                  </a:cubicBezTo>
                  <a:cubicBezTo>
                    <a:pt x="220334" y="10231"/>
                    <a:pt x="283921" y="7954"/>
                    <a:pt x="283921" y="5116"/>
                  </a:cubicBezTo>
                  <a:cubicBezTo>
                    <a:pt x="283921" y="2278"/>
                    <a:pt x="220334" y="1"/>
                    <a:pt x="141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1670975" y="3194100"/>
              <a:ext cx="159650" cy="165150"/>
            </a:xfrm>
            <a:custGeom>
              <a:avLst/>
              <a:gdLst/>
              <a:ahLst/>
              <a:cxnLst/>
              <a:rect l="l" t="t" r="r" b="b"/>
              <a:pathLst>
                <a:path w="6386" h="6606" extrusionOk="0">
                  <a:moveTo>
                    <a:pt x="1973" y="1"/>
                  </a:moveTo>
                  <a:cubicBezTo>
                    <a:pt x="1813" y="1"/>
                    <a:pt x="1653" y="35"/>
                    <a:pt x="1494" y="108"/>
                  </a:cubicBezTo>
                  <a:cubicBezTo>
                    <a:pt x="0" y="781"/>
                    <a:pt x="1718" y="3506"/>
                    <a:pt x="3099" y="5373"/>
                  </a:cubicBezTo>
                  <a:cubicBezTo>
                    <a:pt x="3361" y="5709"/>
                    <a:pt x="3734" y="6157"/>
                    <a:pt x="4108" y="6605"/>
                  </a:cubicBezTo>
                  <a:lnTo>
                    <a:pt x="6385" y="6605"/>
                  </a:lnTo>
                  <a:cubicBezTo>
                    <a:pt x="6310" y="6419"/>
                    <a:pt x="6273" y="6157"/>
                    <a:pt x="6198" y="5933"/>
                  </a:cubicBezTo>
                  <a:cubicBezTo>
                    <a:pt x="6198" y="5896"/>
                    <a:pt x="6161" y="5859"/>
                    <a:pt x="6161" y="5859"/>
                  </a:cubicBezTo>
                  <a:cubicBezTo>
                    <a:pt x="6161" y="5859"/>
                    <a:pt x="5900" y="5186"/>
                    <a:pt x="5526" y="4290"/>
                  </a:cubicBezTo>
                  <a:cubicBezTo>
                    <a:pt x="4757" y="2550"/>
                    <a:pt x="3357" y="1"/>
                    <a:pt x="1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1788575" y="3153850"/>
              <a:ext cx="89650" cy="205400"/>
            </a:xfrm>
            <a:custGeom>
              <a:avLst/>
              <a:gdLst/>
              <a:ahLst/>
              <a:cxnLst/>
              <a:rect l="l" t="t" r="r" b="b"/>
              <a:pathLst>
                <a:path w="3586" h="8216" extrusionOk="0">
                  <a:moveTo>
                    <a:pt x="1634" y="1"/>
                  </a:moveTo>
                  <a:cubicBezTo>
                    <a:pt x="1625" y="1"/>
                    <a:pt x="1616" y="1"/>
                    <a:pt x="1606" y="1"/>
                  </a:cubicBezTo>
                  <a:cubicBezTo>
                    <a:pt x="1" y="1"/>
                    <a:pt x="449" y="3212"/>
                    <a:pt x="934" y="5452"/>
                  </a:cubicBezTo>
                  <a:cubicBezTo>
                    <a:pt x="1046" y="6012"/>
                    <a:pt x="1270" y="6796"/>
                    <a:pt x="1457" y="7543"/>
                  </a:cubicBezTo>
                  <a:cubicBezTo>
                    <a:pt x="1606" y="7805"/>
                    <a:pt x="1718" y="8029"/>
                    <a:pt x="1793" y="8215"/>
                  </a:cubicBezTo>
                  <a:lnTo>
                    <a:pt x="3511" y="8215"/>
                  </a:lnTo>
                  <a:lnTo>
                    <a:pt x="3511" y="7954"/>
                  </a:lnTo>
                  <a:lnTo>
                    <a:pt x="3511" y="7132"/>
                  </a:lnTo>
                  <a:cubicBezTo>
                    <a:pt x="3511" y="7132"/>
                    <a:pt x="3585" y="6423"/>
                    <a:pt x="3585" y="5452"/>
                  </a:cubicBezTo>
                  <a:cubicBezTo>
                    <a:pt x="3585" y="3373"/>
                    <a:pt x="3327" y="1"/>
                    <a:pt x="1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1825000" y="3342425"/>
              <a:ext cx="8425" cy="16825"/>
            </a:xfrm>
            <a:custGeom>
              <a:avLst/>
              <a:gdLst/>
              <a:ahLst/>
              <a:cxnLst/>
              <a:rect l="l" t="t" r="r" b="b"/>
              <a:pathLst>
                <a:path w="337" h="673" extrusionOk="0">
                  <a:moveTo>
                    <a:pt x="0" y="0"/>
                  </a:moveTo>
                  <a:lnTo>
                    <a:pt x="0" y="0"/>
                  </a:lnTo>
                  <a:cubicBezTo>
                    <a:pt x="75" y="224"/>
                    <a:pt x="149" y="486"/>
                    <a:pt x="224" y="672"/>
                  </a:cubicBezTo>
                  <a:lnTo>
                    <a:pt x="336" y="672"/>
                  </a:lnTo>
                  <a:cubicBezTo>
                    <a:pt x="261" y="448"/>
                    <a:pt x="149" y="22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6697650" y="2152275"/>
              <a:ext cx="538625" cy="1220975"/>
            </a:xfrm>
            <a:custGeom>
              <a:avLst/>
              <a:gdLst/>
              <a:ahLst/>
              <a:cxnLst/>
              <a:rect l="l" t="t" r="r" b="b"/>
              <a:pathLst>
                <a:path w="21545" h="48839" extrusionOk="0">
                  <a:moveTo>
                    <a:pt x="18931" y="0"/>
                  </a:moveTo>
                  <a:cubicBezTo>
                    <a:pt x="18819" y="6609"/>
                    <a:pt x="12770" y="8252"/>
                    <a:pt x="10753" y="11799"/>
                  </a:cubicBezTo>
                  <a:cubicBezTo>
                    <a:pt x="8737" y="15346"/>
                    <a:pt x="11874" y="16840"/>
                    <a:pt x="9708" y="19229"/>
                  </a:cubicBezTo>
                  <a:cubicBezTo>
                    <a:pt x="7542" y="21656"/>
                    <a:pt x="5003" y="21507"/>
                    <a:pt x="5675" y="24008"/>
                  </a:cubicBezTo>
                  <a:cubicBezTo>
                    <a:pt x="6348" y="26473"/>
                    <a:pt x="8102" y="30543"/>
                    <a:pt x="4742" y="32111"/>
                  </a:cubicBezTo>
                  <a:cubicBezTo>
                    <a:pt x="1382" y="33679"/>
                    <a:pt x="2987" y="35919"/>
                    <a:pt x="4033" y="39018"/>
                  </a:cubicBezTo>
                  <a:cubicBezTo>
                    <a:pt x="5041" y="42080"/>
                    <a:pt x="4219" y="43462"/>
                    <a:pt x="1046" y="46598"/>
                  </a:cubicBezTo>
                  <a:cubicBezTo>
                    <a:pt x="224" y="47420"/>
                    <a:pt x="0" y="48166"/>
                    <a:pt x="149" y="48838"/>
                  </a:cubicBezTo>
                  <a:lnTo>
                    <a:pt x="12546" y="48838"/>
                  </a:lnTo>
                  <a:cubicBezTo>
                    <a:pt x="12919" y="47756"/>
                    <a:pt x="13068" y="46598"/>
                    <a:pt x="12994" y="45441"/>
                  </a:cubicBezTo>
                  <a:cubicBezTo>
                    <a:pt x="12732" y="41035"/>
                    <a:pt x="11948" y="41221"/>
                    <a:pt x="13591" y="39205"/>
                  </a:cubicBezTo>
                  <a:cubicBezTo>
                    <a:pt x="15271" y="37226"/>
                    <a:pt x="16242" y="36853"/>
                    <a:pt x="15495" y="33791"/>
                  </a:cubicBezTo>
                  <a:cubicBezTo>
                    <a:pt x="14749" y="30767"/>
                    <a:pt x="14487" y="28713"/>
                    <a:pt x="16877" y="26809"/>
                  </a:cubicBezTo>
                  <a:cubicBezTo>
                    <a:pt x="19267" y="24867"/>
                    <a:pt x="19379" y="21544"/>
                    <a:pt x="17922" y="18632"/>
                  </a:cubicBezTo>
                  <a:cubicBezTo>
                    <a:pt x="16504" y="15719"/>
                    <a:pt x="19379" y="13591"/>
                    <a:pt x="20461" y="9148"/>
                  </a:cubicBezTo>
                  <a:cubicBezTo>
                    <a:pt x="21544" y="4667"/>
                    <a:pt x="18931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6839525" y="2484350"/>
              <a:ext cx="254850" cy="888900"/>
            </a:xfrm>
            <a:custGeom>
              <a:avLst/>
              <a:gdLst/>
              <a:ahLst/>
              <a:cxnLst/>
              <a:rect l="l" t="t" r="r" b="b"/>
              <a:pathLst>
                <a:path w="10194" h="35556" extrusionOk="0">
                  <a:moveTo>
                    <a:pt x="9843" y="0"/>
                  </a:moveTo>
                  <a:cubicBezTo>
                    <a:pt x="9699" y="0"/>
                    <a:pt x="9590" y="78"/>
                    <a:pt x="9559" y="233"/>
                  </a:cubicBezTo>
                  <a:lnTo>
                    <a:pt x="0" y="35555"/>
                  </a:lnTo>
                  <a:lnTo>
                    <a:pt x="635" y="35555"/>
                  </a:lnTo>
                  <a:lnTo>
                    <a:pt x="10156" y="383"/>
                  </a:lnTo>
                  <a:cubicBezTo>
                    <a:pt x="10194" y="196"/>
                    <a:pt x="10082" y="47"/>
                    <a:pt x="9932" y="9"/>
                  </a:cubicBezTo>
                  <a:cubicBezTo>
                    <a:pt x="9901" y="3"/>
                    <a:pt x="9871" y="0"/>
                    <a:pt x="9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1052075" y="2156925"/>
              <a:ext cx="537700" cy="1221000"/>
            </a:xfrm>
            <a:custGeom>
              <a:avLst/>
              <a:gdLst/>
              <a:ahLst/>
              <a:cxnLst/>
              <a:rect l="l" t="t" r="r" b="b"/>
              <a:pathLst>
                <a:path w="21508" h="48840" extrusionOk="0">
                  <a:moveTo>
                    <a:pt x="2615" y="1"/>
                  </a:moveTo>
                  <a:cubicBezTo>
                    <a:pt x="2615" y="1"/>
                    <a:pt x="1" y="4668"/>
                    <a:pt x="1046" y="9149"/>
                  </a:cubicBezTo>
                  <a:cubicBezTo>
                    <a:pt x="2129" y="13629"/>
                    <a:pt x="5042" y="15720"/>
                    <a:pt x="3585" y="18632"/>
                  </a:cubicBezTo>
                  <a:cubicBezTo>
                    <a:pt x="2167" y="21545"/>
                    <a:pt x="2241" y="24905"/>
                    <a:pt x="4668" y="26810"/>
                  </a:cubicBezTo>
                  <a:cubicBezTo>
                    <a:pt x="7058" y="28714"/>
                    <a:pt x="6759" y="30767"/>
                    <a:pt x="6012" y="33792"/>
                  </a:cubicBezTo>
                  <a:cubicBezTo>
                    <a:pt x="5266" y="36853"/>
                    <a:pt x="6236" y="37227"/>
                    <a:pt x="7917" y="39243"/>
                  </a:cubicBezTo>
                  <a:cubicBezTo>
                    <a:pt x="9597" y="41259"/>
                    <a:pt x="8775" y="41035"/>
                    <a:pt x="8514" y="45479"/>
                  </a:cubicBezTo>
                  <a:cubicBezTo>
                    <a:pt x="8439" y="46599"/>
                    <a:pt x="8626" y="47756"/>
                    <a:pt x="9000" y="48839"/>
                  </a:cubicBezTo>
                  <a:lnTo>
                    <a:pt x="21359" y="48839"/>
                  </a:lnTo>
                  <a:cubicBezTo>
                    <a:pt x="21508" y="48204"/>
                    <a:pt x="21284" y="47458"/>
                    <a:pt x="20462" y="46636"/>
                  </a:cubicBezTo>
                  <a:cubicBezTo>
                    <a:pt x="17289" y="43500"/>
                    <a:pt x="16430" y="42081"/>
                    <a:pt x="17475" y="39019"/>
                  </a:cubicBezTo>
                  <a:cubicBezTo>
                    <a:pt x="18521" y="35957"/>
                    <a:pt x="20126" y="33717"/>
                    <a:pt x="16766" y="32149"/>
                  </a:cubicBezTo>
                  <a:cubicBezTo>
                    <a:pt x="13405" y="30581"/>
                    <a:pt x="15123" y="26511"/>
                    <a:pt x="15832" y="24009"/>
                  </a:cubicBezTo>
                  <a:cubicBezTo>
                    <a:pt x="16505" y="21545"/>
                    <a:pt x="13966" y="21694"/>
                    <a:pt x="11800" y="19267"/>
                  </a:cubicBezTo>
                  <a:cubicBezTo>
                    <a:pt x="9597" y="16840"/>
                    <a:pt x="12733" y="15347"/>
                    <a:pt x="10754" y="11837"/>
                  </a:cubicBezTo>
                  <a:cubicBezTo>
                    <a:pt x="8775" y="8290"/>
                    <a:pt x="2727" y="6610"/>
                    <a:pt x="2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1193050" y="2489000"/>
              <a:ext cx="255775" cy="888925"/>
            </a:xfrm>
            <a:custGeom>
              <a:avLst/>
              <a:gdLst/>
              <a:ahLst/>
              <a:cxnLst/>
              <a:rect l="l" t="t" r="r" b="b"/>
              <a:pathLst>
                <a:path w="10231" h="35557" extrusionOk="0">
                  <a:moveTo>
                    <a:pt x="376" y="1"/>
                  </a:moveTo>
                  <a:cubicBezTo>
                    <a:pt x="350" y="1"/>
                    <a:pt x="324" y="4"/>
                    <a:pt x="299" y="10"/>
                  </a:cubicBezTo>
                  <a:cubicBezTo>
                    <a:pt x="112" y="47"/>
                    <a:pt x="0" y="234"/>
                    <a:pt x="75" y="383"/>
                  </a:cubicBezTo>
                  <a:lnTo>
                    <a:pt x="9596" y="35556"/>
                  </a:lnTo>
                  <a:lnTo>
                    <a:pt x="10231" y="35556"/>
                  </a:lnTo>
                  <a:lnTo>
                    <a:pt x="672" y="234"/>
                  </a:lnTo>
                  <a:cubicBezTo>
                    <a:pt x="641" y="79"/>
                    <a:pt x="506" y="1"/>
                    <a:pt x="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157825" y="2809250"/>
              <a:ext cx="575050" cy="583600"/>
            </a:xfrm>
            <a:custGeom>
              <a:avLst/>
              <a:gdLst/>
              <a:ahLst/>
              <a:cxnLst/>
              <a:rect l="l" t="t" r="r" b="b"/>
              <a:pathLst>
                <a:path w="23002" h="23344" extrusionOk="0">
                  <a:moveTo>
                    <a:pt x="6903" y="1"/>
                  </a:moveTo>
                  <a:cubicBezTo>
                    <a:pt x="6332" y="1"/>
                    <a:pt x="5760" y="121"/>
                    <a:pt x="5191" y="380"/>
                  </a:cubicBezTo>
                  <a:cubicBezTo>
                    <a:pt x="1" y="2770"/>
                    <a:pt x="6050" y="12478"/>
                    <a:pt x="10978" y="18975"/>
                  </a:cubicBezTo>
                  <a:cubicBezTo>
                    <a:pt x="11874" y="20132"/>
                    <a:pt x="13144" y="21775"/>
                    <a:pt x="14451" y="23343"/>
                  </a:cubicBezTo>
                  <a:lnTo>
                    <a:pt x="23001" y="23343"/>
                  </a:lnTo>
                  <a:lnTo>
                    <a:pt x="22964" y="23269"/>
                  </a:lnTo>
                  <a:cubicBezTo>
                    <a:pt x="22628" y="22485"/>
                    <a:pt x="22217" y="21626"/>
                    <a:pt x="21732" y="20618"/>
                  </a:cubicBezTo>
                  <a:cubicBezTo>
                    <a:pt x="21732" y="20618"/>
                    <a:pt x="20873" y="18265"/>
                    <a:pt x="19491" y="15129"/>
                  </a:cubicBezTo>
                  <a:cubicBezTo>
                    <a:pt x="16747" y="9005"/>
                    <a:pt x="11843" y="1"/>
                    <a:pt x="6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401475" y="3002875"/>
              <a:ext cx="251125" cy="389975"/>
            </a:xfrm>
            <a:custGeom>
              <a:avLst/>
              <a:gdLst/>
              <a:ahLst/>
              <a:cxnLst/>
              <a:rect l="l" t="t" r="r" b="b"/>
              <a:pathLst>
                <a:path w="10045" h="15599" extrusionOk="0">
                  <a:moveTo>
                    <a:pt x="412" y="1"/>
                  </a:moveTo>
                  <a:cubicBezTo>
                    <a:pt x="348" y="1"/>
                    <a:pt x="283" y="22"/>
                    <a:pt x="224" y="66"/>
                  </a:cubicBezTo>
                  <a:cubicBezTo>
                    <a:pt x="38" y="140"/>
                    <a:pt x="0" y="364"/>
                    <a:pt x="112" y="514"/>
                  </a:cubicBezTo>
                  <a:cubicBezTo>
                    <a:pt x="187" y="626"/>
                    <a:pt x="5788" y="9400"/>
                    <a:pt x="9223" y="15561"/>
                  </a:cubicBezTo>
                  <a:lnTo>
                    <a:pt x="10044" y="15598"/>
                  </a:lnTo>
                  <a:cubicBezTo>
                    <a:pt x="6609" y="9475"/>
                    <a:pt x="971" y="663"/>
                    <a:pt x="672" y="140"/>
                  </a:cubicBezTo>
                  <a:cubicBezTo>
                    <a:pt x="604" y="50"/>
                    <a:pt x="509" y="1"/>
                    <a:pt x="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575100" y="2664725"/>
              <a:ext cx="315525" cy="728125"/>
            </a:xfrm>
            <a:custGeom>
              <a:avLst/>
              <a:gdLst/>
              <a:ahLst/>
              <a:cxnLst/>
              <a:rect l="l" t="t" r="r" b="b"/>
              <a:pathLst>
                <a:path w="12621" h="29125" extrusionOk="0">
                  <a:moveTo>
                    <a:pt x="5713" y="1"/>
                  </a:moveTo>
                  <a:cubicBezTo>
                    <a:pt x="0" y="1"/>
                    <a:pt x="1494" y="11314"/>
                    <a:pt x="3249" y="19305"/>
                  </a:cubicBezTo>
                  <a:cubicBezTo>
                    <a:pt x="3846" y="21844"/>
                    <a:pt x="4966" y="26063"/>
                    <a:pt x="5825" y="29124"/>
                  </a:cubicBezTo>
                  <a:lnTo>
                    <a:pt x="12359" y="29124"/>
                  </a:lnTo>
                  <a:cubicBezTo>
                    <a:pt x="12359" y="28826"/>
                    <a:pt x="12396" y="28527"/>
                    <a:pt x="12396" y="28191"/>
                  </a:cubicBezTo>
                  <a:cubicBezTo>
                    <a:pt x="12396" y="27332"/>
                    <a:pt x="12396" y="26361"/>
                    <a:pt x="12359" y="25279"/>
                  </a:cubicBezTo>
                  <a:cubicBezTo>
                    <a:pt x="12359" y="25279"/>
                    <a:pt x="12583" y="22777"/>
                    <a:pt x="12583" y="19342"/>
                  </a:cubicBezTo>
                  <a:cubicBezTo>
                    <a:pt x="12620" y="11874"/>
                    <a:pt x="11724" y="1"/>
                    <a:pt x="5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740225" y="2882250"/>
              <a:ext cx="75725" cy="510600"/>
            </a:xfrm>
            <a:custGeom>
              <a:avLst/>
              <a:gdLst/>
              <a:ahLst/>
              <a:cxnLst/>
              <a:rect l="l" t="t" r="r" b="b"/>
              <a:pathLst>
                <a:path w="3029" h="20424" extrusionOk="0">
                  <a:moveTo>
                    <a:pt x="393" y="1"/>
                  </a:moveTo>
                  <a:cubicBezTo>
                    <a:pt x="196" y="1"/>
                    <a:pt x="0" y="143"/>
                    <a:pt x="41" y="410"/>
                  </a:cubicBezTo>
                  <a:cubicBezTo>
                    <a:pt x="41" y="560"/>
                    <a:pt x="1908" y="13665"/>
                    <a:pt x="2319" y="20423"/>
                  </a:cubicBezTo>
                  <a:lnTo>
                    <a:pt x="3028" y="20423"/>
                  </a:lnTo>
                  <a:cubicBezTo>
                    <a:pt x="2655" y="13703"/>
                    <a:pt x="825" y="933"/>
                    <a:pt x="751" y="298"/>
                  </a:cubicBezTo>
                  <a:cubicBezTo>
                    <a:pt x="717" y="96"/>
                    <a:pt x="555" y="1"/>
                    <a:pt x="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6005950" y="2781250"/>
              <a:ext cx="574100" cy="583600"/>
            </a:xfrm>
            <a:custGeom>
              <a:avLst/>
              <a:gdLst/>
              <a:ahLst/>
              <a:cxnLst/>
              <a:rect l="l" t="t" r="r" b="b"/>
              <a:pathLst>
                <a:path w="22964" h="23344" extrusionOk="0">
                  <a:moveTo>
                    <a:pt x="16062" y="0"/>
                  </a:moveTo>
                  <a:cubicBezTo>
                    <a:pt x="11128" y="0"/>
                    <a:pt x="6254" y="9005"/>
                    <a:pt x="3510" y="15129"/>
                  </a:cubicBezTo>
                  <a:cubicBezTo>
                    <a:pt x="2091" y="18265"/>
                    <a:pt x="1270" y="20655"/>
                    <a:pt x="1270" y="20655"/>
                  </a:cubicBezTo>
                  <a:cubicBezTo>
                    <a:pt x="784" y="21626"/>
                    <a:pt x="374" y="22485"/>
                    <a:pt x="38" y="23269"/>
                  </a:cubicBezTo>
                  <a:cubicBezTo>
                    <a:pt x="0" y="23306"/>
                    <a:pt x="0" y="23306"/>
                    <a:pt x="0" y="23343"/>
                  </a:cubicBezTo>
                  <a:lnTo>
                    <a:pt x="8513" y="23343"/>
                  </a:lnTo>
                  <a:cubicBezTo>
                    <a:pt x="9820" y="21775"/>
                    <a:pt x="11127" y="20132"/>
                    <a:pt x="12023" y="18975"/>
                  </a:cubicBezTo>
                  <a:cubicBezTo>
                    <a:pt x="16915" y="12441"/>
                    <a:pt x="22963" y="2770"/>
                    <a:pt x="17773" y="380"/>
                  </a:cubicBezTo>
                  <a:cubicBezTo>
                    <a:pt x="17204" y="121"/>
                    <a:pt x="16633" y="0"/>
                    <a:pt x="16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6086225" y="2975150"/>
              <a:ext cx="250200" cy="389700"/>
            </a:xfrm>
            <a:custGeom>
              <a:avLst/>
              <a:gdLst/>
              <a:ahLst/>
              <a:cxnLst/>
              <a:rect l="l" t="t" r="r" b="b"/>
              <a:pathLst>
                <a:path w="10008" h="15588" extrusionOk="0">
                  <a:moveTo>
                    <a:pt x="9654" y="1"/>
                  </a:moveTo>
                  <a:cubicBezTo>
                    <a:pt x="9538" y="1"/>
                    <a:pt x="9422" y="67"/>
                    <a:pt x="9372" y="167"/>
                  </a:cubicBezTo>
                  <a:cubicBezTo>
                    <a:pt x="9074" y="652"/>
                    <a:pt x="3398" y="9464"/>
                    <a:pt x="0" y="15587"/>
                  </a:cubicBezTo>
                  <a:lnTo>
                    <a:pt x="785" y="15587"/>
                  </a:lnTo>
                  <a:cubicBezTo>
                    <a:pt x="4257" y="9389"/>
                    <a:pt x="9858" y="615"/>
                    <a:pt x="9932" y="503"/>
                  </a:cubicBezTo>
                  <a:cubicBezTo>
                    <a:pt x="10007" y="353"/>
                    <a:pt x="9970" y="167"/>
                    <a:pt x="9820" y="55"/>
                  </a:cubicBezTo>
                  <a:cubicBezTo>
                    <a:pt x="9771" y="17"/>
                    <a:pt x="9713" y="1"/>
                    <a:pt x="9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5847250" y="2636725"/>
              <a:ext cx="316475" cy="728125"/>
            </a:xfrm>
            <a:custGeom>
              <a:avLst/>
              <a:gdLst/>
              <a:ahLst/>
              <a:cxnLst/>
              <a:rect l="l" t="t" r="r" b="b"/>
              <a:pathLst>
                <a:path w="12659" h="29125" extrusionOk="0">
                  <a:moveTo>
                    <a:pt x="6946" y="1"/>
                  </a:moveTo>
                  <a:cubicBezTo>
                    <a:pt x="897" y="1"/>
                    <a:pt x="1" y="11874"/>
                    <a:pt x="38" y="19342"/>
                  </a:cubicBezTo>
                  <a:cubicBezTo>
                    <a:pt x="76" y="22777"/>
                    <a:pt x="262" y="25278"/>
                    <a:pt x="262" y="25278"/>
                  </a:cubicBezTo>
                  <a:cubicBezTo>
                    <a:pt x="225" y="26361"/>
                    <a:pt x="225" y="27332"/>
                    <a:pt x="225" y="28191"/>
                  </a:cubicBezTo>
                  <a:cubicBezTo>
                    <a:pt x="262" y="28527"/>
                    <a:pt x="262" y="28826"/>
                    <a:pt x="262" y="29124"/>
                  </a:cubicBezTo>
                  <a:lnTo>
                    <a:pt x="6796" y="29124"/>
                  </a:lnTo>
                  <a:cubicBezTo>
                    <a:pt x="7655" y="26063"/>
                    <a:pt x="8813" y="21843"/>
                    <a:pt x="9373" y="19304"/>
                  </a:cubicBezTo>
                  <a:cubicBezTo>
                    <a:pt x="11165" y="11351"/>
                    <a:pt x="12659" y="1"/>
                    <a:pt x="6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922875" y="2853875"/>
              <a:ext cx="76250" cy="510975"/>
            </a:xfrm>
            <a:custGeom>
              <a:avLst/>
              <a:gdLst/>
              <a:ahLst/>
              <a:cxnLst/>
              <a:rect l="l" t="t" r="r" b="b"/>
              <a:pathLst>
                <a:path w="3050" h="20439" extrusionOk="0">
                  <a:moveTo>
                    <a:pt x="2624" y="0"/>
                  </a:moveTo>
                  <a:cubicBezTo>
                    <a:pt x="2458" y="0"/>
                    <a:pt x="2294" y="98"/>
                    <a:pt x="2278" y="313"/>
                  </a:cubicBezTo>
                  <a:cubicBezTo>
                    <a:pt x="2203" y="948"/>
                    <a:pt x="374" y="13717"/>
                    <a:pt x="0" y="20438"/>
                  </a:cubicBezTo>
                  <a:lnTo>
                    <a:pt x="710" y="20438"/>
                  </a:lnTo>
                  <a:cubicBezTo>
                    <a:pt x="1083" y="13680"/>
                    <a:pt x="2950" y="574"/>
                    <a:pt x="2987" y="425"/>
                  </a:cubicBezTo>
                  <a:cubicBezTo>
                    <a:pt x="3050" y="155"/>
                    <a:pt x="2834" y="0"/>
                    <a:pt x="2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5142550" y="1847775"/>
            <a:ext cx="17238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"/>
          </p:nvPr>
        </p:nvSpPr>
        <p:spPr>
          <a:xfrm>
            <a:off x="4761400" y="22579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2277650" y="1847775"/>
            <a:ext cx="17238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4"/>
          </p:nvPr>
        </p:nvSpPr>
        <p:spPr>
          <a:xfrm>
            <a:off x="1896500" y="22579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5142550" y="3705000"/>
            <a:ext cx="17238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6"/>
          </p:nvPr>
        </p:nvSpPr>
        <p:spPr>
          <a:xfrm>
            <a:off x="4761400" y="4115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7"/>
          </p:nvPr>
        </p:nvSpPr>
        <p:spPr>
          <a:xfrm>
            <a:off x="2277650" y="3705000"/>
            <a:ext cx="17238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1896500" y="4115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hasCustomPrompt="1"/>
          </p:nvPr>
        </p:nvSpPr>
        <p:spPr>
          <a:xfrm>
            <a:off x="2619950" y="128587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9" hasCustomPrompt="1"/>
          </p:nvPr>
        </p:nvSpPr>
        <p:spPr>
          <a:xfrm>
            <a:off x="5484850" y="128587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2619950" y="31412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4" hasCustomPrompt="1"/>
          </p:nvPr>
        </p:nvSpPr>
        <p:spPr>
          <a:xfrm>
            <a:off x="5484850" y="31412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5"/>
          </p:nvPr>
        </p:nvSpPr>
        <p:spPr>
          <a:xfrm>
            <a:off x="2693525" y="375925"/>
            <a:ext cx="37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/>
          <p:nvPr/>
        </p:nvSpPr>
        <p:spPr>
          <a:xfrm rot="-5400000" flipH="1">
            <a:off x="6255950" y="1934780"/>
            <a:ext cx="4776966" cy="1273948"/>
          </a:xfrm>
          <a:custGeom>
            <a:avLst/>
            <a:gdLst/>
            <a:ahLst/>
            <a:cxnLst/>
            <a:rect l="l" t="t" r="r" b="b"/>
            <a:pathLst>
              <a:path w="91561" h="24418" extrusionOk="0">
                <a:moveTo>
                  <a:pt x="38485" y="1"/>
                </a:moveTo>
                <a:cubicBezTo>
                  <a:pt x="31264" y="1"/>
                  <a:pt x="24814" y="3471"/>
                  <a:pt x="18146" y="9586"/>
                </a:cubicBezTo>
                <a:cubicBezTo>
                  <a:pt x="5574" y="21119"/>
                  <a:pt x="1" y="24418"/>
                  <a:pt x="1" y="24418"/>
                </a:cubicBezTo>
                <a:lnTo>
                  <a:pt x="91560" y="22486"/>
                </a:lnTo>
                <a:cubicBezTo>
                  <a:pt x="91560" y="22486"/>
                  <a:pt x="77814" y="21535"/>
                  <a:pt x="60173" y="8739"/>
                </a:cubicBezTo>
                <a:cubicBezTo>
                  <a:pt x="51881" y="2723"/>
                  <a:pt x="44881" y="1"/>
                  <a:pt x="384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 rot="5400000" flipH="1">
            <a:off x="-1888900" y="1934780"/>
            <a:ext cx="4776966" cy="1273948"/>
          </a:xfrm>
          <a:custGeom>
            <a:avLst/>
            <a:gdLst/>
            <a:ahLst/>
            <a:cxnLst/>
            <a:rect l="l" t="t" r="r" b="b"/>
            <a:pathLst>
              <a:path w="91561" h="24418" extrusionOk="0">
                <a:moveTo>
                  <a:pt x="38485" y="1"/>
                </a:moveTo>
                <a:cubicBezTo>
                  <a:pt x="31264" y="1"/>
                  <a:pt x="24814" y="3471"/>
                  <a:pt x="18146" y="9586"/>
                </a:cubicBezTo>
                <a:cubicBezTo>
                  <a:pt x="5574" y="21119"/>
                  <a:pt x="1" y="24418"/>
                  <a:pt x="1" y="24418"/>
                </a:cubicBezTo>
                <a:lnTo>
                  <a:pt x="91560" y="22486"/>
                </a:lnTo>
                <a:cubicBezTo>
                  <a:pt x="91560" y="22486"/>
                  <a:pt x="77814" y="21535"/>
                  <a:pt x="60173" y="8739"/>
                </a:cubicBezTo>
                <a:cubicBezTo>
                  <a:pt x="51881" y="2723"/>
                  <a:pt x="44881" y="1"/>
                  <a:pt x="384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 hasCustomPrompt="1"/>
          </p:nvPr>
        </p:nvSpPr>
        <p:spPr>
          <a:xfrm>
            <a:off x="2592888" y="819788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25"/>
          <p:cNvSpPr txBox="1">
            <a:spLocks noGrp="1"/>
          </p:cNvSpPr>
          <p:nvPr>
            <p:ph type="subTitle" idx="1"/>
          </p:nvPr>
        </p:nvSpPr>
        <p:spPr>
          <a:xfrm>
            <a:off x="2394438" y="1349188"/>
            <a:ext cx="4355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title" idx="2" hasCustomPrompt="1"/>
          </p:nvPr>
        </p:nvSpPr>
        <p:spPr>
          <a:xfrm>
            <a:off x="2592888" y="21182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3" name="Google Shape;203;p25"/>
          <p:cNvSpPr txBox="1">
            <a:spLocks noGrp="1"/>
          </p:cNvSpPr>
          <p:nvPr>
            <p:ph type="subTitle" idx="3"/>
          </p:nvPr>
        </p:nvSpPr>
        <p:spPr>
          <a:xfrm>
            <a:off x="2394438" y="2647600"/>
            <a:ext cx="4355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title" idx="4" hasCustomPrompt="1"/>
          </p:nvPr>
        </p:nvSpPr>
        <p:spPr>
          <a:xfrm>
            <a:off x="2592888" y="3416613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" name="Google Shape;205;p25"/>
          <p:cNvSpPr txBox="1">
            <a:spLocks noGrp="1"/>
          </p:cNvSpPr>
          <p:nvPr>
            <p:ph type="subTitle" idx="5"/>
          </p:nvPr>
        </p:nvSpPr>
        <p:spPr>
          <a:xfrm>
            <a:off x="2394438" y="3946013"/>
            <a:ext cx="4355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-114250" y="1870125"/>
            <a:ext cx="1296257" cy="2814908"/>
          </a:xfrm>
          <a:custGeom>
            <a:avLst/>
            <a:gdLst/>
            <a:ahLst/>
            <a:cxnLst/>
            <a:rect l="l" t="t" r="r" b="b"/>
            <a:pathLst>
              <a:path w="34583" h="58702" extrusionOk="0">
                <a:moveTo>
                  <a:pt x="2690" y="0"/>
                </a:moveTo>
                <a:lnTo>
                  <a:pt x="0" y="58702"/>
                </a:lnTo>
                <a:cubicBezTo>
                  <a:pt x="5752" y="58642"/>
                  <a:pt x="11340" y="56814"/>
                  <a:pt x="16036" y="53500"/>
                </a:cubicBezTo>
                <a:cubicBezTo>
                  <a:pt x="20717" y="50156"/>
                  <a:pt x="24194" y="45386"/>
                  <a:pt x="25963" y="39917"/>
                </a:cubicBezTo>
                <a:cubicBezTo>
                  <a:pt x="28058" y="33289"/>
                  <a:pt x="27419" y="26171"/>
                  <a:pt x="27687" y="19231"/>
                </a:cubicBezTo>
                <a:cubicBezTo>
                  <a:pt x="27954" y="12305"/>
                  <a:pt x="29426" y="4830"/>
                  <a:pt x="34582" y="193"/>
                </a:cubicBezTo>
                <a:cubicBezTo>
                  <a:pt x="34300" y="193"/>
                  <a:pt x="33869" y="0"/>
                  <a:pt x="335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5"/>
          <p:cNvSpPr/>
          <p:nvPr/>
        </p:nvSpPr>
        <p:spPr>
          <a:xfrm rot="2017316" flipH="1">
            <a:off x="7085058" y="2671322"/>
            <a:ext cx="2477943" cy="3058483"/>
          </a:xfrm>
          <a:custGeom>
            <a:avLst/>
            <a:gdLst/>
            <a:ahLst/>
            <a:cxnLst/>
            <a:rect l="l" t="t" r="r" b="b"/>
            <a:pathLst>
              <a:path w="45208" h="69019" extrusionOk="0">
                <a:moveTo>
                  <a:pt x="32031" y="1"/>
                </a:moveTo>
                <a:cubicBezTo>
                  <a:pt x="28563" y="1"/>
                  <a:pt x="24980" y="1285"/>
                  <a:pt x="21965" y="3125"/>
                </a:cubicBezTo>
                <a:cubicBezTo>
                  <a:pt x="17328" y="5963"/>
                  <a:pt x="13524" y="9976"/>
                  <a:pt x="9021" y="13022"/>
                </a:cubicBezTo>
                <a:cubicBezTo>
                  <a:pt x="6316" y="14865"/>
                  <a:pt x="3181" y="16336"/>
                  <a:pt x="0" y="16856"/>
                </a:cubicBezTo>
                <a:lnTo>
                  <a:pt x="0" y="69019"/>
                </a:lnTo>
                <a:lnTo>
                  <a:pt x="35087" y="69019"/>
                </a:lnTo>
                <a:cubicBezTo>
                  <a:pt x="36291" y="66166"/>
                  <a:pt x="36722" y="63149"/>
                  <a:pt x="35533" y="60370"/>
                </a:cubicBezTo>
                <a:cubicBezTo>
                  <a:pt x="34077" y="56981"/>
                  <a:pt x="30614" y="54975"/>
                  <a:pt x="27226" y="53534"/>
                </a:cubicBezTo>
                <a:cubicBezTo>
                  <a:pt x="25576" y="52835"/>
                  <a:pt x="23808" y="52166"/>
                  <a:pt x="22649" y="50799"/>
                </a:cubicBezTo>
                <a:cubicBezTo>
                  <a:pt x="20702" y="48525"/>
                  <a:pt x="21029" y="45107"/>
                  <a:pt x="21935" y="42254"/>
                </a:cubicBezTo>
                <a:cubicBezTo>
                  <a:pt x="23332" y="37885"/>
                  <a:pt x="25784" y="33917"/>
                  <a:pt x="29084" y="30722"/>
                </a:cubicBezTo>
                <a:cubicBezTo>
                  <a:pt x="33364" y="26590"/>
                  <a:pt x="39055" y="23722"/>
                  <a:pt x="41953" y="18536"/>
                </a:cubicBezTo>
                <a:cubicBezTo>
                  <a:pt x="45208" y="12725"/>
                  <a:pt x="43380" y="4269"/>
                  <a:pt x="37465" y="1252"/>
                </a:cubicBezTo>
                <a:cubicBezTo>
                  <a:pt x="35761" y="379"/>
                  <a:pt x="33913" y="1"/>
                  <a:pt x="320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"/>
          <p:cNvSpPr/>
          <p:nvPr/>
        </p:nvSpPr>
        <p:spPr>
          <a:xfrm rot="10800000">
            <a:off x="8008677" y="395153"/>
            <a:ext cx="1296257" cy="2814908"/>
          </a:xfrm>
          <a:custGeom>
            <a:avLst/>
            <a:gdLst/>
            <a:ahLst/>
            <a:cxnLst/>
            <a:rect l="l" t="t" r="r" b="b"/>
            <a:pathLst>
              <a:path w="34583" h="58702" extrusionOk="0">
                <a:moveTo>
                  <a:pt x="2690" y="0"/>
                </a:moveTo>
                <a:lnTo>
                  <a:pt x="0" y="58702"/>
                </a:lnTo>
                <a:cubicBezTo>
                  <a:pt x="5752" y="58642"/>
                  <a:pt x="11340" y="56814"/>
                  <a:pt x="16036" y="53500"/>
                </a:cubicBezTo>
                <a:cubicBezTo>
                  <a:pt x="20717" y="50156"/>
                  <a:pt x="24194" y="45386"/>
                  <a:pt x="25963" y="39917"/>
                </a:cubicBezTo>
                <a:cubicBezTo>
                  <a:pt x="28058" y="33289"/>
                  <a:pt x="27419" y="26171"/>
                  <a:pt x="27687" y="19231"/>
                </a:cubicBezTo>
                <a:cubicBezTo>
                  <a:pt x="27954" y="12305"/>
                  <a:pt x="29426" y="4830"/>
                  <a:pt x="34582" y="193"/>
                </a:cubicBezTo>
                <a:cubicBezTo>
                  <a:pt x="34300" y="193"/>
                  <a:pt x="33869" y="0"/>
                  <a:pt x="335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-8782684" flipH="1">
            <a:off x="-372317" y="-649619"/>
            <a:ext cx="2477943" cy="3058483"/>
          </a:xfrm>
          <a:custGeom>
            <a:avLst/>
            <a:gdLst/>
            <a:ahLst/>
            <a:cxnLst/>
            <a:rect l="l" t="t" r="r" b="b"/>
            <a:pathLst>
              <a:path w="45208" h="69019" extrusionOk="0">
                <a:moveTo>
                  <a:pt x="32031" y="1"/>
                </a:moveTo>
                <a:cubicBezTo>
                  <a:pt x="28563" y="1"/>
                  <a:pt x="24980" y="1285"/>
                  <a:pt x="21965" y="3125"/>
                </a:cubicBezTo>
                <a:cubicBezTo>
                  <a:pt x="17328" y="5963"/>
                  <a:pt x="13524" y="9976"/>
                  <a:pt x="9021" y="13022"/>
                </a:cubicBezTo>
                <a:cubicBezTo>
                  <a:pt x="6316" y="14865"/>
                  <a:pt x="3181" y="16336"/>
                  <a:pt x="0" y="16856"/>
                </a:cubicBezTo>
                <a:lnTo>
                  <a:pt x="0" y="69019"/>
                </a:lnTo>
                <a:lnTo>
                  <a:pt x="35087" y="69019"/>
                </a:lnTo>
                <a:cubicBezTo>
                  <a:pt x="36291" y="66166"/>
                  <a:pt x="36722" y="63149"/>
                  <a:pt x="35533" y="60370"/>
                </a:cubicBezTo>
                <a:cubicBezTo>
                  <a:pt x="34077" y="56981"/>
                  <a:pt x="30614" y="54975"/>
                  <a:pt x="27226" y="53534"/>
                </a:cubicBezTo>
                <a:cubicBezTo>
                  <a:pt x="25576" y="52835"/>
                  <a:pt x="23808" y="52166"/>
                  <a:pt x="22649" y="50799"/>
                </a:cubicBezTo>
                <a:cubicBezTo>
                  <a:pt x="20702" y="48525"/>
                  <a:pt x="21029" y="45107"/>
                  <a:pt x="21935" y="42254"/>
                </a:cubicBezTo>
                <a:cubicBezTo>
                  <a:pt x="23332" y="37885"/>
                  <a:pt x="25784" y="33917"/>
                  <a:pt x="29084" y="30722"/>
                </a:cubicBezTo>
                <a:cubicBezTo>
                  <a:pt x="33364" y="26590"/>
                  <a:pt x="39055" y="23722"/>
                  <a:pt x="41953" y="18536"/>
                </a:cubicBezTo>
                <a:cubicBezTo>
                  <a:pt x="45208" y="12725"/>
                  <a:pt x="43380" y="4269"/>
                  <a:pt x="37465" y="1252"/>
                </a:cubicBezTo>
                <a:cubicBezTo>
                  <a:pt x="35761" y="379"/>
                  <a:pt x="33913" y="1"/>
                  <a:pt x="320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1350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71" r:id="rId9"/>
    <p:sldLayoutId id="2147483679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340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4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ctrTitle"/>
          </p:nvPr>
        </p:nvSpPr>
        <p:spPr>
          <a:xfrm>
            <a:off x="388734" y="1206749"/>
            <a:ext cx="4068900" cy="27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Students</a:t>
            </a:r>
            <a:r>
              <a:rPr lang="en" dirty="0"/>
              <a:t> With Disabilities</a:t>
            </a:r>
            <a:endParaRPr dirty="0"/>
          </a:p>
        </p:txBody>
      </p:sp>
      <p:sp>
        <p:nvSpPr>
          <p:cNvPr id="309" name="Google Shape;309;p38"/>
          <p:cNvSpPr txBox="1">
            <a:spLocks noGrp="1"/>
          </p:cNvSpPr>
          <p:nvPr>
            <p:ph type="subTitle" idx="1"/>
          </p:nvPr>
        </p:nvSpPr>
        <p:spPr>
          <a:xfrm>
            <a:off x="440327" y="3230549"/>
            <a:ext cx="44844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SAUDI ARABIA</a:t>
            </a:r>
            <a:endParaRPr dirty="0"/>
          </a:p>
        </p:txBody>
      </p:sp>
      <p:grpSp>
        <p:nvGrpSpPr>
          <p:cNvPr id="310" name="Google Shape;310;p38"/>
          <p:cNvGrpSpPr/>
          <p:nvPr/>
        </p:nvGrpSpPr>
        <p:grpSpPr>
          <a:xfrm>
            <a:off x="4842650" y="1466436"/>
            <a:ext cx="3751017" cy="3413050"/>
            <a:chOff x="4563250" y="788089"/>
            <a:chExt cx="4147800" cy="4047361"/>
          </a:xfrm>
        </p:grpSpPr>
        <p:sp>
          <p:nvSpPr>
            <p:cNvPr id="311" name="Google Shape;311;p38"/>
            <p:cNvSpPr/>
            <p:nvPr/>
          </p:nvSpPr>
          <p:spPr>
            <a:xfrm>
              <a:off x="4563250" y="4641050"/>
              <a:ext cx="4147800" cy="19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" name="Google Shape;312;p38"/>
            <p:cNvGrpSpPr/>
            <p:nvPr/>
          </p:nvGrpSpPr>
          <p:grpSpPr>
            <a:xfrm>
              <a:off x="5034150" y="788089"/>
              <a:ext cx="3512068" cy="3996350"/>
              <a:chOff x="528975" y="3017400"/>
              <a:chExt cx="1980750" cy="2253750"/>
            </a:xfrm>
          </p:grpSpPr>
          <p:sp>
            <p:nvSpPr>
              <p:cNvPr id="313" name="Google Shape;313;p38"/>
              <p:cNvSpPr/>
              <p:nvPr/>
            </p:nvSpPr>
            <p:spPr>
              <a:xfrm>
                <a:off x="952025" y="3398750"/>
                <a:ext cx="439075" cy="507875"/>
              </a:xfrm>
              <a:custGeom>
                <a:avLst/>
                <a:gdLst/>
                <a:ahLst/>
                <a:cxnLst/>
                <a:rect l="l" t="t" r="r" b="b"/>
                <a:pathLst>
                  <a:path w="17563" h="20315" extrusionOk="0">
                    <a:moveTo>
                      <a:pt x="2352" y="0"/>
                    </a:moveTo>
                    <a:cubicBezTo>
                      <a:pt x="1175" y="0"/>
                      <a:pt x="0" y="868"/>
                      <a:pt x="69" y="2370"/>
                    </a:cubicBezTo>
                    <a:lnTo>
                      <a:pt x="69" y="2351"/>
                    </a:lnTo>
                    <a:cubicBezTo>
                      <a:pt x="69" y="2628"/>
                      <a:pt x="108" y="2865"/>
                      <a:pt x="128" y="3123"/>
                    </a:cubicBezTo>
                    <a:cubicBezTo>
                      <a:pt x="148" y="3380"/>
                      <a:pt x="168" y="3618"/>
                      <a:pt x="207" y="3895"/>
                    </a:cubicBezTo>
                    <a:cubicBezTo>
                      <a:pt x="227" y="4153"/>
                      <a:pt x="267" y="4390"/>
                      <a:pt x="286" y="4648"/>
                    </a:cubicBezTo>
                    <a:lnTo>
                      <a:pt x="385" y="5400"/>
                    </a:lnTo>
                    <a:cubicBezTo>
                      <a:pt x="524" y="6410"/>
                      <a:pt x="702" y="7420"/>
                      <a:pt x="920" y="8410"/>
                    </a:cubicBezTo>
                    <a:cubicBezTo>
                      <a:pt x="1019" y="8905"/>
                      <a:pt x="1118" y="9420"/>
                      <a:pt x="1237" y="9935"/>
                    </a:cubicBezTo>
                    <a:cubicBezTo>
                      <a:pt x="1356" y="10430"/>
                      <a:pt x="1494" y="10945"/>
                      <a:pt x="1633" y="11440"/>
                    </a:cubicBezTo>
                    <a:cubicBezTo>
                      <a:pt x="1772" y="11935"/>
                      <a:pt x="1910" y="12450"/>
                      <a:pt x="2088" y="12965"/>
                    </a:cubicBezTo>
                    <a:lnTo>
                      <a:pt x="2207" y="13361"/>
                    </a:lnTo>
                    <a:lnTo>
                      <a:pt x="2366" y="13757"/>
                    </a:lnTo>
                    <a:lnTo>
                      <a:pt x="2504" y="14153"/>
                    </a:lnTo>
                    <a:lnTo>
                      <a:pt x="2583" y="14331"/>
                    </a:lnTo>
                    <a:cubicBezTo>
                      <a:pt x="2603" y="14391"/>
                      <a:pt x="2623" y="14450"/>
                      <a:pt x="2663" y="14509"/>
                    </a:cubicBezTo>
                    <a:cubicBezTo>
                      <a:pt x="2702" y="14608"/>
                      <a:pt x="2762" y="14727"/>
                      <a:pt x="2821" y="14826"/>
                    </a:cubicBezTo>
                    <a:cubicBezTo>
                      <a:pt x="3019" y="15202"/>
                      <a:pt x="3277" y="15559"/>
                      <a:pt x="3554" y="15876"/>
                    </a:cubicBezTo>
                    <a:cubicBezTo>
                      <a:pt x="3811" y="16153"/>
                      <a:pt x="4069" y="16430"/>
                      <a:pt x="4366" y="16668"/>
                    </a:cubicBezTo>
                    <a:cubicBezTo>
                      <a:pt x="4623" y="16866"/>
                      <a:pt x="4881" y="17084"/>
                      <a:pt x="5158" y="17262"/>
                    </a:cubicBezTo>
                    <a:cubicBezTo>
                      <a:pt x="5415" y="17440"/>
                      <a:pt x="5692" y="17599"/>
                      <a:pt x="5950" y="17757"/>
                    </a:cubicBezTo>
                    <a:cubicBezTo>
                      <a:pt x="6207" y="17915"/>
                      <a:pt x="6485" y="18054"/>
                      <a:pt x="6742" y="18173"/>
                    </a:cubicBezTo>
                    <a:cubicBezTo>
                      <a:pt x="6999" y="18311"/>
                      <a:pt x="7257" y="18430"/>
                      <a:pt x="7514" y="18529"/>
                    </a:cubicBezTo>
                    <a:cubicBezTo>
                      <a:pt x="8029" y="18747"/>
                      <a:pt x="8564" y="18945"/>
                      <a:pt x="9079" y="19104"/>
                    </a:cubicBezTo>
                    <a:cubicBezTo>
                      <a:pt x="10089" y="19440"/>
                      <a:pt x="11118" y="19717"/>
                      <a:pt x="12168" y="19915"/>
                    </a:cubicBezTo>
                    <a:cubicBezTo>
                      <a:pt x="12703" y="20014"/>
                      <a:pt x="13217" y="20113"/>
                      <a:pt x="13732" y="20173"/>
                    </a:cubicBezTo>
                    <a:cubicBezTo>
                      <a:pt x="13990" y="20212"/>
                      <a:pt x="14267" y="20232"/>
                      <a:pt x="14524" y="20252"/>
                    </a:cubicBezTo>
                    <a:lnTo>
                      <a:pt x="14920" y="20292"/>
                    </a:lnTo>
                    <a:lnTo>
                      <a:pt x="15118" y="20311"/>
                    </a:lnTo>
                    <a:lnTo>
                      <a:pt x="15336" y="20311"/>
                    </a:lnTo>
                    <a:cubicBezTo>
                      <a:pt x="15373" y="20314"/>
                      <a:pt x="15409" y="20315"/>
                      <a:pt x="15444" y="20315"/>
                    </a:cubicBezTo>
                    <a:cubicBezTo>
                      <a:pt x="16969" y="20315"/>
                      <a:pt x="17563" y="18273"/>
                      <a:pt x="16227" y="17480"/>
                    </a:cubicBezTo>
                    <a:lnTo>
                      <a:pt x="16010" y="17361"/>
                    </a:lnTo>
                    <a:lnTo>
                      <a:pt x="15930" y="17321"/>
                    </a:lnTo>
                    <a:lnTo>
                      <a:pt x="15851" y="17282"/>
                    </a:lnTo>
                    <a:lnTo>
                      <a:pt x="15693" y="17203"/>
                    </a:lnTo>
                    <a:lnTo>
                      <a:pt x="15356" y="17064"/>
                    </a:lnTo>
                    <a:lnTo>
                      <a:pt x="14703" y="16767"/>
                    </a:lnTo>
                    <a:cubicBezTo>
                      <a:pt x="14247" y="16549"/>
                      <a:pt x="13812" y="16351"/>
                      <a:pt x="13376" y="16153"/>
                    </a:cubicBezTo>
                    <a:cubicBezTo>
                      <a:pt x="12505" y="15757"/>
                      <a:pt x="11653" y="15341"/>
                      <a:pt x="10841" y="14905"/>
                    </a:cubicBezTo>
                    <a:cubicBezTo>
                      <a:pt x="10445" y="14688"/>
                      <a:pt x="10049" y="14470"/>
                      <a:pt x="9673" y="14232"/>
                    </a:cubicBezTo>
                    <a:cubicBezTo>
                      <a:pt x="9475" y="14133"/>
                      <a:pt x="9297" y="14014"/>
                      <a:pt x="9118" y="13895"/>
                    </a:cubicBezTo>
                    <a:cubicBezTo>
                      <a:pt x="8940" y="13777"/>
                      <a:pt x="8782" y="13658"/>
                      <a:pt x="8623" y="13539"/>
                    </a:cubicBezTo>
                    <a:cubicBezTo>
                      <a:pt x="8326" y="13341"/>
                      <a:pt x="8049" y="13103"/>
                      <a:pt x="7811" y="12846"/>
                    </a:cubicBezTo>
                    <a:cubicBezTo>
                      <a:pt x="7712" y="12747"/>
                      <a:pt x="7633" y="12648"/>
                      <a:pt x="7554" y="12549"/>
                    </a:cubicBezTo>
                    <a:cubicBezTo>
                      <a:pt x="7514" y="12490"/>
                      <a:pt x="7475" y="12430"/>
                      <a:pt x="7455" y="12371"/>
                    </a:cubicBezTo>
                    <a:lnTo>
                      <a:pt x="7455" y="12351"/>
                    </a:lnTo>
                    <a:lnTo>
                      <a:pt x="7356" y="12054"/>
                    </a:lnTo>
                    <a:lnTo>
                      <a:pt x="7277" y="11737"/>
                    </a:lnTo>
                    <a:lnTo>
                      <a:pt x="7178" y="11400"/>
                    </a:lnTo>
                    <a:cubicBezTo>
                      <a:pt x="7059" y="10965"/>
                      <a:pt x="6920" y="10509"/>
                      <a:pt x="6801" y="10054"/>
                    </a:cubicBezTo>
                    <a:lnTo>
                      <a:pt x="6089" y="7242"/>
                    </a:lnTo>
                    <a:cubicBezTo>
                      <a:pt x="5851" y="6291"/>
                      <a:pt x="5593" y="5341"/>
                      <a:pt x="5336" y="4390"/>
                    </a:cubicBezTo>
                    <a:lnTo>
                      <a:pt x="5138" y="3677"/>
                    </a:lnTo>
                    <a:cubicBezTo>
                      <a:pt x="5059" y="3420"/>
                      <a:pt x="4999" y="3202"/>
                      <a:pt x="4920" y="2965"/>
                    </a:cubicBezTo>
                    <a:lnTo>
                      <a:pt x="4702" y="2252"/>
                    </a:lnTo>
                    <a:cubicBezTo>
                      <a:pt x="4643" y="2014"/>
                      <a:pt x="4564" y="1776"/>
                      <a:pt x="4485" y="1559"/>
                    </a:cubicBezTo>
                    <a:lnTo>
                      <a:pt x="4465" y="1519"/>
                    </a:lnTo>
                    <a:cubicBezTo>
                      <a:pt x="4094" y="475"/>
                      <a:pt x="3223" y="0"/>
                      <a:pt x="23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4" name="Google Shape;314;p38"/>
              <p:cNvSpPr/>
              <p:nvPr/>
            </p:nvSpPr>
            <p:spPr>
              <a:xfrm>
                <a:off x="1067100" y="3712375"/>
                <a:ext cx="73775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014" extrusionOk="0">
                    <a:moveTo>
                      <a:pt x="2804" y="0"/>
                    </a:moveTo>
                    <a:cubicBezTo>
                      <a:pt x="2794" y="0"/>
                      <a:pt x="2783" y="1"/>
                      <a:pt x="2773" y="4"/>
                    </a:cubicBezTo>
                    <a:cubicBezTo>
                      <a:pt x="1882" y="143"/>
                      <a:pt x="990" y="400"/>
                      <a:pt x="139" y="756"/>
                    </a:cubicBezTo>
                    <a:cubicBezTo>
                      <a:pt x="0" y="816"/>
                      <a:pt x="40" y="1014"/>
                      <a:pt x="198" y="1014"/>
                    </a:cubicBezTo>
                    <a:lnTo>
                      <a:pt x="258" y="1014"/>
                    </a:lnTo>
                    <a:cubicBezTo>
                      <a:pt x="1089" y="677"/>
                      <a:pt x="1941" y="420"/>
                      <a:pt x="2832" y="281"/>
                    </a:cubicBezTo>
                    <a:cubicBezTo>
                      <a:pt x="2911" y="261"/>
                      <a:pt x="2951" y="182"/>
                      <a:pt x="2951" y="103"/>
                    </a:cubicBezTo>
                    <a:cubicBezTo>
                      <a:pt x="2934" y="51"/>
                      <a:pt x="2872" y="0"/>
                      <a:pt x="28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8"/>
              <p:cNvSpPr/>
              <p:nvPr/>
            </p:nvSpPr>
            <p:spPr>
              <a:xfrm>
                <a:off x="1087700" y="3705425"/>
                <a:ext cx="418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648" extrusionOk="0">
                    <a:moveTo>
                      <a:pt x="190" y="1"/>
                    </a:moveTo>
                    <a:cubicBezTo>
                      <a:pt x="40" y="1"/>
                      <a:pt x="1" y="225"/>
                      <a:pt x="166" y="262"/>
                    </a:cubicBezTo>
                    <a:cubicBezTo>
                      <a:pt x="582" y="361"/>
                      <a:pt x="1018" y="500"/>
                      <a:pt x="1434" y="638"/>
                    </a:cubicBezTo>
                    <a:cubicBezTo>
                      <a:pt x="1434" y="638"/>
                      <a:pt x="1443" y="647"/>
                      <a:pt x="1454" y="647"/>
                    </a:cubicBezTo>
                    <a:cubicBezTo>
                      <a:pt x="1460" y="647"/>
                      <a:pt x="1467" y="645"/>
                      <a:pt x="1473" y="638"/>
                    </a:cubicBezTo>
                    <a:cubicBezTo>
                      <a:pt x="1632" y="638"/>
                      <a:pt x="1671" y="440"/>
                      <a:pt x="1533" y="381"/>
                    </a:cubicBezTo>
                    <a:cubicBezTo>
                      <a:pt x="1097" y="223"/>
                      <a:pt x="662" y="104"/>
                      <a:pt x="226" y="5"/>
                    </a:cubicBezTo>
                    <a:cubicBezTo>
                      <a:pt x="213" y="2"/>
                      <a:pt x="201" y="1"/>
                      <a:pt x="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8"/>
              <p:cNvSpPr/>
              <p:nvPr/>
            </p:nvSpPr>
            <p:spPr>
              <a:xfrm>
                <a:off x="625000" y="4986750"/>
                <a:ext cx="40625" cy="132700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5308" extrusionOk="0">
                    <a:moveTo>
                      <a:pt x="80" y="1"/>
                    </a:moveTo>
                    <a:lnTo>
                      <a:pt x="1" y="5308"/>
                    </a:lnTo>
                    <a:lnTo>
                      <a:pt x="1268" y="5169"/>
                    </a:lnTo>
                    <a:lnTo>
                      <a:pt x="1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8"/>
              <p:cNvSpPr/>
              <p:nvPr/>
            </p:nvSpPr>
            <p:spPr>
              <a:xfrm>
                <a:off x="589875" y="4462475"/>
                <a:ext cx="154475" cy="292850"/>
              </a:xfrm>
              <a:custGeom>
                <a:avLst/>
                <a:gdLst/>
                <a:ahLst/>
                <a:cxnLst/>
                <a:rect l="l" t="t" r="r" b="b"/>
                <a:pathLst>
                  <a:path w="6179" h="11714" extrusionOk="0">
                    <a:moveTo>
                      <a:pt x="1366" y="1"/>
                    </a:moveTo>
                    <a:cubicBezTo>
                      <a:pt x="1307" y="199"/>
                      <a:pt x="1267" y="377"/>
                      <a:pt x="1208" y="575"/>
                    </a:cubicBezTo>
                    <a:cubicBezTo>
                      <a:pt x="950" y="1545"/>
                      <a:pt x="752" y="2535"/>
                      <a:pt x="614" y="3526"/>
                    </a:cubicBezTo>
                    <a:cubicBezTo>
                      <a:pt x="0" y="7968"/>
                      <a:pt x="835" y="11713"/>
                      <a:pt x="2774" y="11713"/>
                    </a:cubicBezTo>
                    <a:cubicBezTo>
                      <a:pt x="2901" y="11713"/>
                      <a:pt x="3032" y="11697"/>
                      <a:pt x="3168" y="11664"/>
                    </a:cubicBezTo>
                    <a:cubicBezTo>
                      <a:pt x="5307" y="11150"/>
                      <a:pt x="5921" y="6219"/>
                      <a:pt x="6099" y="2991"/>
                    </a:cubicBezTo>
                    <a:cubicBezTo>
                      <a:pt x="6139" y="2377"/>
                      <a:pt x="6158" y="1823"/>
                      <a:pt x="6178" y="1367"/>
                    </a:cubicBezTo>
                    <a:cubicBezTo>
                      <a:pt x="6178" y="634"/>
                      <a:pt x="6178" y="159"/>
                      <a:pt x="6178" y="159"/>
                    </a:cubicBezTo>
                    <a:lnTo>
                      <a:pt x="13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8"/>
              <p:cNvSpPr/>
              <p:nvPr/>
            </p:nvSpPr>
            <p:spPr>
              <a:xfrm>
                <a:off x="573225" y="4661225"/>
                <a:ext cx="167650" cy="359775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14391" extrusionOk="0">
                    <a:moveTo>
                      <a:pt x="3584" y="0"/>
                    </a:moveTo>
                    <a:cubicBezTo>
                      <a:pt x="1" y="0"/>
                      <a:pt x="138" y="6400"/>
                      <a:pt x="547" y="7378"/>
                    </a:cubicBezTo>
                    <a:cubicBezTo>
                      <a:pt x="2260" y="11545"/>
                      <a:pt x="1370" y="14390"/>
                      <a:pt x="2526" y="14390"/>
                    </a:cubicBezTo>
                    <a:cubicBezTo>
                      <a:pt x="2545" y="14390"/>
                      <a:pt x="2566" y="14390"/>
                      <a:pt x="2587" y="14388"/>
                    </a:cubicBezTo>
                    <a:cubicBezTo>
                      <a:pt x="5042" y="14190"/>
                      <a:pt x="4587" y="9873"/>
                      <a:pt x="5656" y="5516"/>
                    </a:cubicBezTo>
                    <a:cubicBezTo>
                      <a:pt x="6706" y="1180"/>
                      <a:pt x="4963" y="269"/>
                      <a:pt x="4963" y="269"/>
                    </a:cubicBezTo>
                    <a:cubicBezTo>
                      <a:pt x="4451" y="84"/>
                      <a:pt x="3993" y="0"/>
                      <a:pt x="35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8"/>
              <p:cNvSpPr/>
              <p:nvPr/>
            </p:nvSpPr>
            <p:spPr>
              <a:xfrm>
                <a:off x="591825" y="4663350"/>
                <a:ext cx="139650" cy="131475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5259" extrusionOk="0">
                    <a:moveTo>
                      <a:pt x="2777" y="1"/>
                    </a:moveTo>
                    <a:cubicBezTo>
                      <a:pt x="1492" y="1"/>
                      <a:pt x="361" y="975"/>
                      <a:pt x="179" y="2283"/>
                    </a:cubicBezTo>
                    <a:cubicBezTo>
                      <a:pt x="1" y="3728"/>
                      <a:pt x="1011" y="5055"/>
                      <a:pt x="2456" y="5233"/>
                    </a:cubicBezTo>
                    <a:cubicBezTo>
                      <a:pt x="2577" y="5250"/>
                      <a:pt x="2696" y="5258"/>
                      <a:pt x="2814" y="5258"/>
                    </a:cubicBezTo>
                    <a:cubicBezTo>
                      <a:pt x="4098" y="5258"/>
                      <a:pt x="5226" y="4300"/>
                      <a:pt x="5407" y="2976"/>
                    </a:cubicBezTo>
                    <a:cubicBezTo>
                      <a:pt x="5585" y="1530"/>
                      <a:pt x="4575" y="223"/>
                      <a:pt x="3130" y="25"/>
                    </a:cubicBezTo>
                    <a:cubicBezTo>
                      <a:pt x="3011" y="9"/>
                      <a:pt x="2894" y="1"/>
                      <a:pt x="27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8"/>
              <p:cNvSpPr/>
              <p:nvPr/>
            </p:nvSpPr>
            <p:spPr>
              <a:xfrm>
                <a:off x="623625" y="4692150"/>
                <a:ext cx="8705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482" h="2936" extrusionOk="0">
                    <a:moveTo>
                      <a:pt x="1526" y="0"/>
                    </a:moveTo>
                    <a:cubicBezTo>
                      <a:pt x="747" y="0"/>
                      <a:pt x="94" y="601"/>
                      <a:pt x="56" y="1388"/>
                    </a:cubicBezTo>
                    <a:cubicBezTo>
                      <a:pt x="0" y="2302"/>
                      <a:pt x="739" y="2935"/>
                      <a:pt x="1520" y="2935"/>
                    </a:cubicBezTo>
                    <a:cubicBezTo>
                      <a:pt x="1856" y="2935"/>
                      <a:pt x="2200" y="2819"/>
                      <a:pt x="2491" y="2557"/>
                    </a:cubicBezTo>
                    <a:cubicBezTo>
                      <a:pt x="3482" y="1705"/>
                      <a:pt x="2907" y="81"/>
                      <a:pt x="1600" y="2"/>
                    </a:cubicBezTo>
                    <a:cubicBezTo>
                      <a:pt x="1575" y="1"/>
                      <a:pt x="1551" y="0"/>
                      <a:pt x="1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8"/>
              <p:cNvSpPr/>
              <p:nvPr/>
            </p:nvSpPr>
            <p:spPr>
              <a:xfrm>
                <a:off x="642625" y="4710475"/>
                <a:ext cx="43800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496" extrusionOk="0">
                    <a:moveTo>
                      <a:pt x="765" y="1"/>
                    </a:moveTo>
                    <a:cubicBezTo>
                      <a:pt x="384" y="1"/>
                      <a:pt x="48" y="311"/>
                      <a:pt x="28" y="695"/>
                    </a:cubicBezTo>
                    <a:cubicBezTo>
                      <a:pt x="1" y="1169"/>
                      <a:pt x="375" y="1496"/>
                      <a:pt x="772" y="1496"/>
                    </a:cubicBezTo>
                    <a:cubicBezTo>
                      <a:pt x="939" y="1496"/>
                      <a:pt x="1110" y="1438"/>
                      <a:pt x="1256" y="1309"/>
                    </a:cubicBezTo>
                    <a:cubicBezTo>
                      <a:pt x="1751" y="853"/>
                      <a:pt x="1474" y="41"/>
                      <a:pt x="801" y="2"/>
                    </a:cubicBezTo>
                    <a:cubicBezTo>
                      <a:pt x="789" y="1"/>
                      <a:pt x="777" y="1"/>
                      <a:pt x="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8"/>
              <p:cNvSpPr/>
              <p:nvPr/>
            </p:nvSpPr>
            <p:spPr>
              <a:xfrm>
                <a:off x="583425" y="5086750"/>
                <a:ext cx="163875" cy="142600"/>
              </a:xfrm>
              <a:custGeom>
                <a:avLst/>
                <a:gdLst/>
                <a:ahLst/>
                <a:cxnLst/>
                <a:rect l="l" t="t" r="r" b="b"/>
                <a:pathLst>
                  <a:path w="6555" h="5704" extrusionOk="0">
                    <a:moveTo>
                      <a:pt x="2535" y="1"/>
                    </a:moveTo>
                    <a:cubicBezTo>
                      <a:pt x="990" y="1"/>
                      <a:pt x="852" y="733"/>
                      <a:pt x="693" y="1129"/>
                    </a:cubicBezTo>
                    <a:cubicBezTo>
                      <a:pt x="575" y="1426"/>
                      <a:pt x="495" y="1743"/>
                      <a:pt x="436" y="2060"/>
                    </a:cubicBezTo>
                    <a:lnTo>
                      <a:pt x="317" y="2575"/>
                    </a:lnTo>
                    <a:cubicBezTo>
                      <a:pt x="238" y="3011"/>
                      <a:pt x="139" y="3486"/>
                      <a:pt x="80" y="3862"/>
                    </a:cubicBezTo>
                    <a:cubicBezTo>
                      <a:pt x="20" y="4238"/>
                      <a:pt x="0" y="4615"/>
                      <a:pt x="0" y="4991"/>
                    </a:cubicBezTo>
                    <a:lnTo>
                      <a:pt x="0" y="5070"/>
                    </a:lnTo>
                    <a:cubicBezTo>
                      <a:pt x="0" y="5189"/>
                      <a:pt x="0" y="5288"/>
                      <a:pt x="20" y="5387"/>
                    </a:cubicBezTo>
                    <a:cubicBezTo>
                      <a:pt x="20" y="5585"/>
                      <a:pt x="40" y="5704"/>
                      <a:pt x="40" y="5704"/>
                    </a:cubicBezTo>
                    <a:lnTo>
                      <a:pt x="6535" y="5704"/>
                    </a:lnTo>
                    <a:cubicBezTo>
                      <a:pt x="6555" y="5486"/>
                      <a:pt x="6555" y="5288"/>
                      <a:pt x="6535" y="5070"/>
                    </a:cubicBezTo>
                    <a:cubicBezTo>
                      <a:pt x="6496" y="4417"/>
                      <a:pt x="6278" y="3367"/>
                      <a:pt x="5387" y="2674"/>
                    </a:cubicBezTo>
                    <a:cubicBezTo>
                      <a:pt x="4139" y="1723"/>
                      <a:pt x="4614" y="1921"/>
                      <a:pt x="4377" y="1486"/>
                    </a:cubicBezTo>
                    <a:cubicBezTo>
                      <a:pt x="4337" y="1446"/>
                      <a:pt x="4119" y="694"/>
                      <a:pt x="4099" y="654"/>
                    </a:cubicBezTo>
                    <a:cubicBezTo>
                      <a:pt x="3882" y="199"/>
                      <a:pt x="3703" y="1"/>
                      <a:pt x="25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8"/>
              <p:cNvSpPr/>
              <p:nvPr/>
            </p:nvSpPr>
            <p:spPr>
              <a:xfrm>
                <a:off x="583425" y="5137750"/>
                <a:ext cx="27250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3347" extrusionOk="0">
                    <a:moveTo>
                      <a:pt x="436" y="0"/>
                    </a:moveTo>
                    <a:lnTo>
                      <a:pt x="317" y="515"/>
                    </a:lnTo>
                    <a:cubicBezTo>
                      <a:pt x="456" y="951"/>
                      <a:pt x="634" y="1703"/>
                      <a:pt x="396" y="2337"/>
                    </a:cubicBezTo>
                    <a:cubicBezTo>
                      <a:pt x="317" y="2575"/>
                      <a:pt x="179" y="2792"/>
                      <a:pt x="0" y="2951"/>
                    </a:cubicBezTo>
                    <a:lnTo>
                      <a:pt x="0" y="3030"/>
                    </a:lnTo>
                    <a:cubicBezTo>
                      <a:pt x="0" y="3149"/>
                      <a:pt x="0" y="3248"/>
                      <a:pt x="20" y="3347"/>
                    </a:cubicBezTo>
                    <a:cubicBezTo>
                      <a:pt x="317" y="3129"/>
                      <a:pt x="555" y="2812"/>
                      <a:pt x="693" y="2476"/>
                    </a:cubicBezTo>
                    <a:cubicBezTo>
                      <a:pt x="1089" y="1367"/>
                      <a:pt x="476" y="60"/>
                      <a:pt x="4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8"/>
              <p:cNvSpPr/>
              <p:nvPr/>
            </p:nvSpPr>
            <p:spPr>
              <a:xfrm>
                <a:off x="583425" y="5213500"/>
                <a:ext cx="1638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555" h="634" extrusionOk="0">
                    <a:moveTo>
                      <a:pt x="0" y="0"/>
                    </a:moveTo>
                    <a:cubicBezTo>
                      <a:pt x="0" y="376"/>
                      <a:pt x="40" y="634"/>
                      <a:pt x="40" y="634"/>
                    </a:cubicBezTo>
                    <a:lnTo>
                      <a:pt x="6535" y="634"/>
                    </a:lnTo>
                    <a:cubicBezTo>
                      <a:pt x="6555" y="416"/>
                      <a:pt x="6555" y="198"/>
                      <a:pt x="65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8"/>
              <p:cNvSpPr/>
              <p:nvPr/>
            </p:nvSpPr>
            <p:spPr>
              <a:xfrm>
                <a:off x="636400" y="5125225"/>
                <a:ext cx="5227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482" extrusionOk="0">
                    <a:moveTo>
                      <a:pt x="1064" y="1"/>
                    </a:moveTo>
                    <a:cubicBezTo>
                      <a:pt x="759" y="1"/>
                      <a:pt x="456" y="40"/>
                      <a:pt x="159" y="125"/>
                    </a:cubicBezTo>
                    <a:cubicBezTo>
                      <a:pt x="60" y="145"/>
                      <a:pt x="0" y="244"/>
                      <a:pt x="20" y="343"/>
                    </a:cubicBezTo>
                    <a:cubicBezTo>
                      <a:pt x="40" y="422"/>
                      <a:pt x="119" y="481"/>
                      <a:pt x="198" y="481"/>
                    </a:cubicBezTo>
                    <a:lnTo>
                      <a:pt x="258" y="481"/>
                    </a:lnTo>
                    <a:cubicBezTo>
                      <a:pt x="515" y="406"/>
                      <a:pt x="790" y="372"/>
                      <a:pt x="1067" y="372"/>
                    </a:cubicBezTo>
                    <a:cubicBezTo>
                      <a:pt x="1301" y="372"/>
                      <a:pt x="1536" y="397"/>
                      <a:pt x="1763" y="442"/>
                    </a:cubicBezTo>
                    <a:cubicBezTo>
                      <a:pt x="1789" y="453"/>
                      <a:pt x="1814" y="458"/>
                      <a:pt x="1836" y="458"/>
                    </a:cubicBezTo>
                    <a:cubicBezTo>
                      <a:pt x="2022" y="458"/>
                      <a:pt x="2091" y="138"/>
                      <a:pt x="1862" y="85"/>
                    </a:cubicBezTo>
                    <a:cubicBezTo>
                      <a:pt x="1595" y="30"/>
                      <a:pt x="1329" y="1"/>
                      <a:pt x="1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8"/>
              <p:cNvSpPr/>
              <p:nvPr/>
            </p:nvSpPr>
            <p:spPr>
              <a:xfrm>
                <a:off x="632425" y="5106425"/>
                <a:ext cx="537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481" extrusionOk="0">
                    <a:moveTo>
                      <a:pt x="1121" y="0"/>
                    </a:moveTo>
                    <a:cubicBezTo>
                      <a:pt x="819" y="0"/>
                      <a:pt x="516" y="40"/>
                      <a:pt x="219" y="125"/>
                    </a:cubicBezTo>
                    <a:cubicBezTo>
                      <a:pt x="1" y="184"/>
                      <a:pt x="40" y="481"/>
                      <a:pt x="258" y="481"/>
                    </a:cubicBezTo>
                    <a:lnTo>
                      <a:pt x="298" y="481"/>
                    </a:lnTo>
                    <a:cubicBezTo>
                      <a:pt x="566" y="406"/>
                      <a:pt x="840" y="371"/>
                      <a:pt x="1114" y="371"/>
                    </a:cubicBezTo>
                    <a:cubicBezTo>
                      <a:pt x="1345" y="371"/>
                      <a:pt x="1576" y="396"/>
                      <a:pt x="1803" y="441"/>
                    </a:cubicBezTo>
                    <a:cubicBezTo>
                      <a:pt x="1831" y="452"/>
                      <a:pt x="1858" y="457"/>
                      <a:pt x="1883" y="457"/>
                    </a:cubicBezTo>
                    <a:cubicBezTo>
                      <a:pt x="2082" y="457"/>
                      <a:pt x="2148" y="138"/>
                      <a:pt x="1902" y="85"/>
                    </a:cubicBezTo>
                    <a:cubicBezTo>
                      <a:pt x="1644" y="30"/>
                      <a:pt x="1383" y="0"/>
                      <a:pt x="11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8"/>
              <p:cNvSpPr/>
              <p:nvPr/>
            </p:nvSpPr>
            <p:spPr>
              <a:xfrm>
                <a:off x="642325" y="5139750"/>
                <a:ext cx="5327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475" extrusionOk="0">
                    <a:moveTo>
                      <a:pt x="1141" y="1"/>
                    </a:moveTo>
                    <a:cubicBezTo>
                      <a:pt x="823" y="1"/>
                      <a:pt x="508" y="41"/>
                      <a:pt x="199" y="118"/>
                    </a:cubicBezTo>
                    <a:cubicBezTo>
                      <a:pt x="1" y="178"/>
                      <a:pt x="40" y="475"/>
                      <a:pt x="238" y="475"/>
                    </a:cubicBezTo>
                    <a:lnTo>
                      <a:pt x="298" y="475"/>
                    </a:lnTo>
                    <a:cubicBezTo>
                      <a:pt x="568" y="407"/>
                      <a:pt x="857" y="372"/>
                      <a:pt x="1147" y="372"/>
                    </a:cubicBezTo>
                    <a:cubicBezTo>
                      <a:pt x="1367" y="372"/>
                      <a:pt x="1589" y="392"/>
                      <a:pt x="1803" y="435"/>
                    </a:cubicBezTo>
                    <a:cubicBezTo>
                      <a:pt x="1829" y="446"/>
                      <a:pt x="1854" y="451"/>
                      <a:pt x="1877" y="451"/>
                    </a:cubicBezTo>
                    <a:cubicBezTo>
                      <a:pt x="2062" y="451"/>
                      <a:pt x="2131" y="132"/>
                      <a:pt x="1902" y="79"/>
                    </a:cubicBezTo>
                    <a:cubicBezTo>
                      <a:pt x="1648" y="26"/>
                      <a:pt x="1394" y="1"/>
                      <a:pt x="1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8"/>
              <p:cNvSpPr/>
              <p:nvPr/>
            </p:nvSpPr>
            <p:spPr>
              <a:xfrm>
                <a:off x="649925" y="5156500"/>
                <a:ext cx="5185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479" extrusionOk="0">
                    <a:moveTo>
                      <a:pt x="1092" y="0"/>
                    </a:moveTo>
                    <a:cubicBezTo>
                      <a:pt x="795" y="0"/>
                      <a:pt x="498" y="40"/>
                      <a:pt x="212" y="122"/>
                    </a:cubicBezTo>
                    <a:cubicBezTo>
                      <a:pt x="0" y="160"/>
                      <a:pt x="31" y="479"/>
                      <a:pt x="251" y="479"/>
                    </a:cubicBezTo>
                    <a:cubicBezTo>
                      <a:pt x="258" y="479"/>
                      <a:pt x="264" y="479"/>
                      <a:pt x="271" y="478"/>
                    </a:cubicBezTo>
                    <a:lnTo>
                      <a:pt x="311" y="478"/>
                    </a:lnTo>
                    <a:cubicBezTo>
                      <a:pt x="568" y="406"/>
                      <a:pt x="830" y="371"/>
                      <a:pt x="1092" y="371"/>
                    </a:cubicBezTo>
                    <a:cubicBezTo>
                      <a:pt x="1335" y="371"/>
                      <a:pt x="1578" y="401"/>
                      <a:pt x="1816" y="458"/>
                    </a:cubicBezTo>
                    <a:cubicBezTo>
                      <a:pt x="1828" y="461"/>
                      <a:pt x="1841" y="462"/>
                      <a:pt x="1854" y="462"/>
                    </a:cubicBezTo>
                    <a:cubicBezTo>
                      <a:pt x="1939" y="462"/>
                      <a:pt x="2019" y="406"/>
                      <a:pt x="2053" y="320"/>
                    </a:cubicBezTo>
                    <a:cubicBezTo>
                      <a:pt x="2073" y="221"/>
                      <a:pt x="2014" y="122"/>
                      <a:pt x="1915" y="102"/>
                    </a:cubicBezTo>
                    <a:cubicBezTo>
                      <a:pt x="1647" y="35"/>
                      <a:pt x="1369" y="0"/>
                      <a:pt x="10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8"/>
              <p:cNvSpPr/>
              <p:nvPr/>
            </p:nvSpPr>
            <p:spPr>
              <a:xfrm>
                <a:off x="935400" y="4992200"/>
                <a:ext cx="97075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4654" extrusionOk="0">
                    <a:moveTo>
                      <a:pt x="3882" y="0"/>
                    </a:moveTo>
                    <a:lnTo>
                      <a:pt x="1" y="278"/>
                    </a:lnTo>
                    <a:lnTo>
                      <a:pt x="1" y="4416"/>
                    </a:lnTo>
                    <a:lnTo>
                      <a:pt x="3229" y="4654"/>
                    </a:lnTo>
                    <a:lnTo>
                      <a:pt x="3882" y="0"/>
                    </a:lnTo>
                    <a:close/>
                  </a:path>
                </a:pathLst>
              </a:custGeom>
              <a:solidFill>
                <a:srgbClr val="9B4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8"/>
              <p:cNvSpPr/>
              <p:nvPr/>
            </p:nvSpPr>
            <p:spPr>
              <a:xfrm>
                <a:off x="910150" y="5087200"/>
                <a:ext cx="297575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11903" h="5686" extrusionOk="0">
                    <a:moveTo>
                      <a:pt x="4132" y="0"/>
                    </a:moveTo>
                    <a:cubicBezTo>
                      <a:pt x="3590" y="0"/>
                      <a:pt x="2894" y="526"/>
                      <a:pt x="2193" y="526"/>
                    </a:cubicBezTo>
                    <a:cubicBezTo>
                      <a:pt x="1881" y="526"/>
                      <a:pt x="1569" y="422"/>
                      <a:pt x="1268" y="121"/>
                    </a:cubicBezTo>
                    <a:cubicBezTo>
                      <a:pt x="1268" y="121"/>
                      <a:pt x="1222" y="112"/>
                      <a:pt x="1153" y="112"/>
                    </a:cubicBezTo>
                    <a:cubicBezTo>
                      <a:pt x="952" y="112"/>
                      <a:pt x="555" y="189"/>
                      <a:pt x="555" y="795"/>
                    </a:cubicBezTo>
                    <a:cubicBezTo>
                      <a:pt x="536" y="913"/>
                      <a:pt x="536" y="1052"/>
                      <a:pt x="516" y="1191"/>
                    </a:cubicBezTo>
                    <a:cubicBezTo>
                      <a:pt x="496" y="1290"/>
                      <a:pt x="476" y="1389"/>
                      <a:pt x="456" y="1507"/>
                    </a:cubicBezTo>
                    <a:cubicBezTo>
                      <a:pt x="318" y="2498"/>
                      <a:pt x="1" y="4042"/>
                      <a:pt x="80" y="5032"/>
                    </a:cubicBezTo>
                    <a:cubicBezTo>
                      <a:pt x="80" y="5250"/>
                      <a:pt x="120" y="5468"/>
                      <a:pt x="219" y="5686"/>
                    </a:cubicBezTo>
                    <a:lnTo>
                      <a:pt x="11764" y="5686"/>
                    </a:lnTo>
                    <a:cubicBezTo>
                      <a:pt x="11863" y="5488"/>
                      <a:pt x="11902" y="5250"/>
                      <a:pt x="11863" y="5032"/>
                    </a:cubicBezTo>
                    <a:cubicBezTo>
                      <a:pt x="11764" y="4557"/>
                      <a:pt x="11288" y="3824"/>
                      <a:pt x="9566" y="3111"/>
                    </a:cubicBezTo>
                    <a:cubicBezTo>
                      <a:pt x="8239" y="2557"/>
                      <a:pt x="6674" y="2002"/>
                      <a:pt x="5763" y="1191"/>
                    </a:cubicBezTo>
                    <a:cubicBezTo>
                      <a:pt x="4853" y="379"/>
                      <a:pt x="4516" y="121"/>
                      <a:pt x="4516" y="121"/>
                    </a:cubicBezTo>
                    <a:cubicBezTo>
                      <a:pt x="4400" y="35"/>
                      <a:pt x="4271" y="0"/>
                      <a:pt x="41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8"/>
              <p:cNvSpPr/>
              <p:nvPr/>
            </p:nvSpPr>
            <p:spPr>
              <a:xfrm>
                <a:off x="912150" y="5213000"/>
                <a:ext cx="2960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654" extrusionOk="0">
                    <a:moveTo>
                      <a:pt x="0" y="0"/>
                    </a:moveTo>
                    <a:cubicBezTo>
                      <a:pt x="0" y="218"/>
                      <a:pt x="40" y="436"/>
                      <a:pt x="139" y="654"/>
                    </a:cubicBezTo>
                    <a:lnTo>
                      <a:pt x="11684" y="654"/>
                    </a:lnTo>
                    <a:cubicBezTo>
                      <a:pt x="11802" y="456"/>
                      <a:pt x="11842" y="218"/>
                      <a:pt x="117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8"/>
              <p:cNvSpPr/>
              <p:nvPr/>
            </p:nvSpPr>
            <p:spPr>
              <a:xfrm>
                <a:off x="921550" y="5116950"/>
                <a:ext cx="38150" cy="1119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4476" extrusionOk="0">
                    <a:moveTo>
                      <a:pt x="40" y="1"/>
                    </a:moveTo>
                    <a:cubicBezTo>
                      <a:pt x="40" y="100"/>
                      <a:pt x="20" y="199"/>
                      <a:pt x="0" y="317"/>
                    </a:cubicBezTo>
                    <a:cubicBezTo>
                      <a:pt x="713" y="872"/>
                      <a:pt x="1149" y="1723"/>
                      <a:pt x="1208" y="2634"/>
                    </a:cubicBezTo>
                    <a:cubicBezTo>
                      <a:pt x="1268" y="3308"/>
                      <a:pt x="1030" y="3961"/>
                      <a:pt x="594" y="4476"/>
                    </a:cubicBezTo>
                    <a:lnTo>
                      <a:pt x="931" y="4476"/>
                    </a:lnTo>
                    <a:cubicBezTo>
                      <a:pt x="1327" y="3941"/>
                      <a:pt x="1525" y="3288"/>
                      <a:pt x="1486" y="2634"/>
                    </a:cubicBezTo>
                    <a:cubicBezTo>
                      <a:pt x="1426" y="1585"/>
                      <a:pt x="892" y="614"/>
                      <a:pt x="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8"/>
              <p:cNvSpPr/>
              <p:nvPr/>
            </p:nvSpPr>
            <p:spPr>
              <a:xfrm>
                <a:off x="1042850" y="5119650"/>
                <a:ext cx="3160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566" extrusionOk="0">
                    <a:moveTo>
                      <a:pt x="996" y="1"/>
                    </a:moveTo>
                    <a:cubicBezTo>
                      <a:pt x="976" y="1"/>
                      <a:pt x="954" y="4"/>
                      <a:pt x="931" y="11"/>
                    </a:cubicBezTo>
                    <a:lnTo>
                      <a:pt x="218" y="190"/>
                    </a:lnTo>
                    <a:cubicBezTo>
                      <a:pt x="0" y="249"/>
                      <a:pt x="40" y="566"/>
                      <a:pt x="257" y="566"/>
                    </a:cubicBezTo>
                    <a:lnTo>
                      <a:pt x="297" y="566"/>
                    </a:lnTo>
                    <a:lnTo>
                      <a:pt x="1030" y="388"/>
                    </a:lnTo>
                    <a:cubicBezTo>
                      <a:pt x="1264" y="334"/>
                      <a:pt x="1203" y="1"/>
                      <a:pt x="9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8"/>
              <p:cNvSpPr/>
              <p:nvPr/>
            </p:nvSpPr>
            <p:spPr>
              <a:xfrm>
                <a:off x="1026500" y="5105675"/>
                <a:ext cx="315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571" extrusionOk="0">
                    <a:moveTo>
                      <a:pt x="1007" y="1"/>
                    </a:moveTo>
                    <a:cubicBezTo>
                      <a:pt x="984" y="1"/>
                      <a:pt x="959" y="5"/>
                      <a:pt x="931" y="16"/>
                    </a:cubicBezTo>
                    <a:lnTo>
                      <a:pt x="218" y="194"/>
                    </a:lnTo>
                    <a:cubicBezTo>
                      <a:pt x="1" y="254"/>
                      <a:pt x="40" y="551"/>
                      <a:pt x="258" y="570"/>
                    </a:cubicBezTo>
                    <a:cubicBezTo>
                      <a:pt x="278" y="570"/>
                      <a:pt x="278" y="570"/>
                      <a:pt x="298" y="551"/>
                    </a:cubicBezTo>
                    <a:lnTo>
                      <a:pt x="1030" y="372"/>
                    </a:lnTo>
                    <a:cubicBezTo>
                      <a:pt x="1260" y="337"/>
                      <a:pt x="1206" y="1"/>
                      <a:pt x="1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8"/>
              <p:cNvSpPr/>
              <p:nvPr/>
            </p:nvSpPr>
            <p:spPr>
              <a:xfrm>
                <a:off x="1061150" y="5130150"/>
                <a:ext cx="3125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562" extrusionOk="0">
                    <a:moveTo>
                      <a:pt x="981" y="1"/>
                    </a:moveTo>
                    <a:cubicBezTo>
                      <a:pt x="965" y="1"/>
                      <a:pt x="949" y="3"/>
                      <a:pt x="931" y="7"/>
                    </a:cubicBezTo>
                    <a:lnTo>
                      <a:pt x="199" y="185"/>
                    </a:lnTo>
                    <a:cubicBezTo>
                      <a:pt x="1" y="245"/>
                      <a:pt x="21" y="562"/>
                      <a:pt x="238" y="562"/>
                    </a:cubicBezTo>
                    <a:lnTo>
                      <a:pt x="298" y="562"/>
                    </a:lnTo>
                    <a:lnTo>
                      <a:pt x="1011" y="384"/>
                    </a:lnTo>
                    <a:cubicBezTo>
                      <a:pt x="1249" y="328"/>
                      <a:pt x="1182" y="1"/>
                      <a:pt x="9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8"/>
              <p:cNvSpPr/>
              <p:nvPr/>
            </p:nvSpPr>
            <p:spPr>
              <a:xfrm>
                <a:off x="1078975" y="5140400"/>
                <a:ext cx="297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568" extrusionOk="0">
                    <a:moveTo>
                      <a:pt x="993" y="1"/>
                    </a:moveTo>
                    <a:cubicBezTo>
                      <a:pt x="973" y="1"/>
                      <a:pt x="952" y="5"/>
                      <a:pt x="931" y="13"/>
                    </a:cubicBezTo>
                    <a:lnTo>
                      <a:pt x="199" y="191"/>
                    </a:lnTo>
                    <a:cubicBezTo>
                      <a:pt x="1" y="251"/>
                      <a:pt x="40" y="548"/>
                      <a:pt x="258" y="568"/>
                    </a:cubicBezTo>
                    <a:cubicBezTo>
                      <a:pt x="258" y="568"/>
                      <a:pt x="278" y="548"/>
                      <a:pt x="298" y="548"/>
                    </a:cubicBezTo>
                    <a:lnTo>
                      <a:pt x="1011" y="370"/>
                    </a:lnTo>
                    <a:cubicBezTo>
                      <a:pt x="1110" y="350"/>
                      <a:pt x="1189" y="251"/>
                      <a:pt x="1149" y="152"/>
                    </a:cubicBezTo>
                    <a:cubicBezTo>
                      <a:pt x="1133" y="58"/>
                      <a:pt x="1068" y="1"/>
                      <a:pt x="9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8"/>
              <p:cNvSpPr/>
              <p:nvPr/>
            </p:nvSpPr>
            <p:spPr>
              <a:xfrm>
                <a:off x="1098775" y="5150025"/>
                <a:ext cx="2972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559" extrusionOk="0">
                    <a:moveTo>
                      <a:pt x="970" y="1"/>
                    </a:moveTo>
                    <a:cubicBezTo>
                      <a:pt x="957" y="1"/>
                      <a:pt x="944" y="2"/>
                      <a:pt x="931" y="4"/>
                    </a:cubicBezTo>
                    <a:lnTo>
                      <a:pt x="199" y="183"/>
                    </a:lnTo>
                    <a:cubicBezTo>
                      <a:pt x="1" y="242"/>
                      <a:pt x="40" y="559"/>
                      <a:pt x="258" y="559"/>
                    </a:cubicBezTo>
                    <a:lnTo>
                      <a:pt x="298" y="559"/>
                    </a:lnTo>
                    <a:lnTo>
                      <a:pt x="1011" y="381"/>
                    </a:lnTo>
                    <a:cubicBezTo>
                      <a:pt x="1129" y="341"/>
                      <a:pt x="1189" y="242"/>
                      <a:pt x="1149" y="143"/>
                    </a:cubicBezTo>
                    <a:cubicBezTo>
                      <a:pt x="1132" y="57"/>
                      <a:pt x="1055" y="1"/>
                      <a:pt x="9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8"/>
              <p:cNvSpPr/>
              <p:nvPr/>
            </p:nvSpPr>
            <p:spPr>
              <a:xfrm>
                <a:off x="1121050" y="5157400"/>
                <a:ext cx="302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581" extrusionOk="0">
                    <a:moveTo>
                      <a:pt x="942" y="0"/>
                    </a:moveTo>
                    <a:cubicBezTo>
                      <a:pt x="926" y="0"/>
                      <a:pt x="909" y="2"/>
                      <a:pt x="892" y="6"/>
                    </a:cubicBezTo>
                    <a:lnTo>
                      <a:pt x="159" y="185"/>
                    </a:lnTo>
                    <a:cubicBezTo>
                      <a:pt x="60" y="224"/>
                      <a:pt x="1" y="323"/>
                      <a:pt x="21" y="422"/>
                    </a:cubicBezTo>
                    <a:cubicBezTo>
                      <a:pt x="40" y="521"/>
                      <a:pt x="120" y="581"/>
                      <a:pt x="219" y="581"/>
                    </a:cubicBezTo>
                    <a:lnTo>
                      <a:pt x="258" y="561"/>
                    </a:lnTo>
                    <a:lnTo>
                      <a:pt x="971" y="383"/>
                    </a:lnTo>
                    <a:cubicBezTo>
                      <a:pt x="1210" y="328"/>
                      <a:pt x="1142" y="0"/>
                      <a:pt x="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8"/>
              <p:cNvSpPr/>
              <p:nvPr/>
            </p:nvSpPr>
            <p:spPr>
              <a:xfrm>
                <a:off x="769075" y="4048125"/>
                <a:ext cx="375775" cy="972800"/>
              </a:xfrm>
              <a:custGeom>
                <a:avLst/>
                <a:gdLst/>
                <a:ahLst/>
                <a:cxnLst/>
                <a:rect l="l" t="t" r="r" b="b"/>
                <a:pathLst>
                  <a:path w="15031" h="38912" extrusionOk="0">
                    <a:moveTo>
                      <a:pt x="8020" y="0"/>
                    </a:moveTo>
                    <a:lnTo>
                      <a:pt x="0" y="3644"/>
                    </a:lnTo>
                    <a:lnTo>
                      <a:pt x="8238" y="19783"/>
                    </a:lnTo>
                    <a:lnTo>
                      <a:pt x="8278" y="19783"/>
                    </a:lnTo>
                    <a:cubicBezTo>
                      <a:pt x="7684" y="21050"/>
                      <a:pt x="7010" y="23090"/>
                      <a:pt x="6832" y="25981"/>
                    </a:cubicBezTo>
                    <a:cubicBezTo>
                      <a:pt x="6495" y="31506"/>
                      <a:pt x="6099" y="38912"/>
                      <a:pt x="6099" y="38912"/>
                    </a:cubicBezTo>
                    <a:lnTo>
                      <a:pt x="11228" y="38833"/>
                    </a:lnTo>
                    <a:cubicBezTo>
                      <a:pt x="12931" y="31783"/>
                      <a:pt x="14199" y="24634"/>
                      <a:pt x="15030" y="17426"/>
                    </a:cubicBezTo>
                    <a:lnTo>
                      <a:pt x="8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8"/>
              <p:cNvSpPr/>
              <p:nvPr/>
            </p:nvSpPr>
            <p:spPr>
              <a:xfrm>
                <a:off x="922550" y="4968425"/>
                <a:ext cx="1371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358" extrusionOk="0">
                    <a:moveTo>
                      <a:pt x="198" y="1"/>
                    </a:moveTo>
                    <a:cubicBezTo>
                      <a:pt x="0" y="21"/>
                      <a:pt x="0" y="318"/>
                      <a:pt x="198" y="357"/>
                    </a:cubicBezTo>
                    <a:lnTo>
                      <a:pt x="5267" y="357"/>
                    </a:lnTo>
                    <a:cubicBezTo>
                      <a:pt x="5485" y="318"/>
                      <a:pt x="5485" y="21"/>
                      <a:pt x="52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8"/>
              <p:cNvSpPr/>
              <p:nvPr/>
            </p:nvSpPr>
            <p:spPr>
              <a:xfrm>
                <a:off x="808675" y="4155150"/>
                <a:ext cx="196575" cy="822225"/>
              </a:xfrm>
              <a:custGeom>
                <a:avLst/>
                <a:gdLst/>
                <a:ahLst/>
                <a:cxnLst/>
                <a:rect l="l" t="t" r="r" b="b"/>
                <a:pathLst>
                  <a:path w="7863" h="32889" extrusionOk="0">
                    <a:moveTo>
                      <a:pt x="209" y="1"/>
                    </a:moveTo>
                    <a:cubicBezTo>
                      <a:pt x="184" y="1"/>
                      <a:pt x="160" y="6"/>
                      <a:pt x="139" y="16"/>
                    </a:cubicBezTo>
                    <a:cubicBezTo>
                      <a:pt x="40" y="56"/>
                      <a:pt x="0" y="175"/>
                      <a:pt x="60" y="274"/>
                    </a:cubicBezTo>
                    <a:cubicBezTo>
                      <a:pt x="99" y="392"/>
                      <a:pt x="5624" y="11502"/>
                      <a:pt x="7486" y="15066"/>
                    </a:cubicBezTo>
                    <a:cubicBezTo>
                      <a:pt x="7308" y="15621"/>
                      <a:pt x="6100" y="19126"/>
                      <a:pt x="6001" y="21720"/>
                    </a:cubicBezTo>
                    <a:cubicBezTo>
                      <a:pt x="5902" y="24472"/>
                      <a:pt x="5268" y="32631"/>
                      <a:pt x="5248" y="32710"/>
                    </a:cubicBezTo>
                    <a:cubicBezTo>
                      <a:pt x="5248" y="32809"/>
                      <a:pt x="5308" y="32888"/>
                      <a:pt x="5407" y="32888"/>
                    </a:cubicBezTo>
                    <a:lnTo>
                      <a:pt x="5426" y="32888"/>
                    </a:lnTo>
                    <a:cubicBezTo>
                      <a:pt x="5525" y="32888"/>
                      <a:pt x="5605" y="32809"/>
                      <a:pt x="5605" y="32710"/>
                    </a:cubicBezTo>
                    <a:cubicBezTo>
                      <a:pt x="5605" y="32631"/>
                      <a:pt x="6258" y="24492"/>
                      <a:pt x="6357" y="21720"/>
                    </a:cubicBezTo>
                    <a:cubicBezTo>
                      <a:pt x="6476" y="18947"/>
                      <a:pt x="7842" y="15125"/>
                      <a:pt x="7842" y="15086"/>
                    </a:cubicBezTo>
                    <a:cubicBezTo>
                      <a:pt x="7862" y="15046"/>
                      <a:pt x="7862" y="15007"/>
                      <a:pt x="7842" y="14947"/>
                    </a:cubicBezTo>
                    <a:cubicBezTo>
                      <a:pt x="6020" y="11482"/>
                      <a:pt x="416" y="214"/>
                      <a:pt x="377" y="95"/>
                    </a:cubicBezTo>
                    <a:cubicBezTo>
                      <a:pt x="348" y="37"/>
                      <a:pt x="276" y="1"/>
                      <a:pt x="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8"/>
              <p:cNvSpPr/>
              <p:nvPr/>
            </p:nvSpPr>
            <p:spPr>
              <a:xfrm>
                <a:off x="573525" y="4025350"/>
                <a:ext cx="217350" cy="504975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20199" extrusionOk="0">
                    <a:moveTo>
                      <a:pt x="0" y="0"/>
                    </a:moveTo>
                    <a:cubicBezTo>
                      <a:pt x="0" y="0"/>
                      <a:pt x="60" y="1941"/>
                      <a:pt x="357" y="7446"/>
                    </a:cubicBezTo>
                    <a:cubicBezTo>
                      <a:pt x="476" y="9941"/>
                      <a:pt x="693" y="13961"/>
                      <a:pt x="872" y="17268"/>
                    </a:cubicBezTo>
                    <a:cubicBezTo>
                      <a:pt x="951" y="18911"/>
                      <a:pt x="2317" y="20199"/>
                      <a:pt x="3961" y="20199"/>
                    </a:cubicBezTo>
                    <a:lnTo>
                      <a:pt x="5149" y="20199"/>
                    </a:lnTo>
                    <a:cubicBezTo>
                      <a:pt x="6773" y="20199"/>
                      <a:pt x="8119" y="18951"/>
                      <a:pt x="8238" y="17327"/>
                    </a:cubicBezTo>
                    <a:cubicBezTo>
                      <a:pt x="8694" y="10832"/>
                      <a:pt x="8040" y="713"/>
                      <a:pt x="8040" y="71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8"/>
              <p:cNvSpPr/>
              <p:nvPr/>
            </p:nvSpPr>
            <p:spPr>
              <a:xfrm>
                <a:off x="528975" y="3922850"/>
                <a:ext cx="460425" cy="229425"/>
              </a:xfrm>
              <a:custGeom>
                <a:avLst/>
                <a:gdLst/>
                <a:ahLst/>
                <a:cxnLst/>
                <a:rect l="l" t="t" r="r" b="b"/>
                <a:pathLst>
                  <a:path w="18417" h="9177" extrusionOk="0">
                    <a:moveTo>
                      <a:pt x="2218" y="1"/>
                    </a:moveTo>
                    <a:cubicBezTo>
                      <a:pt x="2218" y="1"/>
                      <a:pt x="0" y="5981"/>
                      <a:pt x="2159" y="7328"/>
                    </a:cubicBezTo>
                    <a:cubicBezTo>
                      <a:pt x="4349" y="8702"/>
                      <a:pt x="8474" y="9176"/>
                      <a:pt x="11603" y="9176"/>
                    </a:cubicBezTo>
                    <a:cubicBezTo>
                      <a:pt x="12801" y="9176"/>
                      <a:pt x="13854" y="9107"/>
                      <a:pt x="14594" y="8991"/>
                    </a:cubicBezTo>
                    <a:cubicBezTo>
                      <a:pt x="18416" y="8417"/>
                      <a:pt x="17981" y="2318"/>
                      <a:pt x="17981" y="2318"/>
                    </a:cubicBezTo>
                    <a:lnTo>
                      <a:pt x="22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8"/>
              <p:cNvSpPr/>
              <p:nvPr/>
            </p:nvSpPr>
            <p:spPr>
              <a:xfrm>
                <a:off x="939375" y="4016725"/>
                <a:ext cx="51000" cy="83400"/>
              </a:xfrm>
              <a:custGeom>
                <a:avLst/>
                <a:gdLst/>
                <a:ahLst/>
                <a:cxnLst/>
                <a:rect l="l" t="t" r="r" b="b"/>
                <a:pathLst>
                  <a:path w="2040" h="3336" extrusionOk="0">
                    <a:moveTo>
                      <a:pt x="463" y="1"/>
                    </a:moveTo>
                    <a:cubicBezTo>
                      <a:pt x="400" y="1"/>
                      <a:pt x="335" y="33"/>
                      <a:pt x="297" y="107"/>
                    </a:cubicBezTo>
                    <a:cubicBezTo>
                      <a:pt x="0" y="919"/>
                      <a:pt x="20" y="1652"/>
                      <a:pt x="337" y="2226"/>
                    </a:cubicBezTo>
                    <a:cubicBezTo>
                      <a:pt x="654" y="2761"/>
                      <a:pt x="1169" y="3157"/>
                      <a:pt x="1763" y="3315"/>
                    </a:cubicBezTo>
                    <a:lnTo>
                      <a:pt x="1802" y="3335"/>
                    </a:lnTo>
                    <a:cubicBezTo>
                      <a:pt x="2000" y="3315"/>
                      <a:pt x="2040" y="3038"/>
                      <a:pt x="1842" y="2979"/>
                    </a:cubicBezTo>
                    <a:cubicBezTo>
                      <a:pt x="1347" y="2840"/>
                      <a:pt x="911" y="2504"/>
                      <a:pt x="634" y="2048"/>
                    </a:cubicBezTo>
                    <a:cubicBezTo>
                      <a:pt x="377" y="1553"/>
                      <a:pt x="377" y="939"/>
                      <a:pt x="634" y="226"/>
                    </a:cubicBezTo>
                    <a:cubicBezTo>
                      <a:pt x="671" y="90"/>
                      <a:pt x="569" y="1"/>
                      <a:pt x="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8"/>
              <p:cNvSpPr/>
              <p:nvPr/>
            </p:nvSpPr>
            <p:spPr>
              <a:xfrm>
                <a:off x="572200" y="3990925"/>
                <a:ext cx="12787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5115" h="3754" extrusionOk="0">
                    <a:moveTo>
                      <a:pt x="4918" y="0"/>
                    </a:moveTo>
                    <a:cubicBezTo>
                      <a:pt x="4849" y="0"/>
                      <a:pt x="4779" y="40"/>
                      <a:pt x="4746" y="130"/>
                    </a:cubicBezTo>
                    <a:cubicBezTo>
                      <a:pt x="4568" y="783"/>
                      <a:pt x="4271" y="1417"/>
                      <a:pt x="3855" y="1971"/>
                    </a:cubicBezTo>
                    <a:cubicBezTo>
                      <a:pt x="3117" y="2923"/>
                      <a:pt x="2161" y="3399"/>
                      <a:pt x="999" y="3399"/>
                    </a:cubicBezTo>
                    <a:cubicBezTo>
                      <a:pt x="759" y="3399"/>
                      <a:pt x="509" y="3378"/>
                      <a:pt x="251" y="3338"/>
                    </a:cubicBezTo>
                    <a:cubicBezTo>
                      <a:pt x="244" y="3337"/>
                      <a:pt x="237" y="3337"/>
                      <a:pt x="231" y="3337"/>
                    </a:cubicBezTo>
                    <a:cubicBezTo>
                      <a:pt x="31" y="3337"/>
                      <a:pt x="0" y="3617"/>
                      <a:pt x="192" y="3674"/>
                    </a:cubicBezTo>
                    <a:cubicBezTo>
                      <a:pt x="469" y="3734"/>
                      <a:pt x="746" y="3753"/>
                      <a:pt x="1004" y="3753"/>
                    </a:cubicBezTo>
                    <a:cubicBezTo>
                      <a:pt x="2251" y="3753"/>
                      <a:pt x="3420" y="3179"/>
                      <a:pt x="4133" y="2189"/>
                    </a:cubicBezTo>
                    <a:cubicBezTo>
                      <a:pt x="4588" y="1595"/>
                      <a:pt x="4905" y="922"/>
                      <a:pt x="5103" y="209"/>
                    </a:cubicBezTo>
                    <a:cubicBezTo>
                      <a:pt x="5115" y="81"/>
                      <a:pt x="5017" y="0"/>
                      <a:pt x="4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8"/>
              <p:cNvSpPr/>
              <p:nvPr/>
            </p:nvSpPr>
            <p:spPr>
              <a:xfrm>
                <a:off x="540350" y="3922550"/>
                <a:ext cx="180225" cy="203300"/>
              </a:xfrm>
              <a:custGeom>
                <a:avLst/>
                <a:gdLst/>
                <a:ahLst/>
                <a:cxnLst/>
                <a:rect l="l" t="t" r="r" b="b"/>
                <a:pathLst>
                  <a:path w="7209" h="8132" extrusionOk="0">
                    <a:moveTo>
                      <a:pt x="2252" y="1"/>
                    </a:moveTo>
                    <a:cubicBezTo>
                      <a:pt x="2171" y="1"/>
                      <a:pt x="2091" y="54"/>
                      <a:pt x="2060" y="132"/>
                    </a:cubicBezTo>
                    <a:cubicBezTo>
                      <a:pt x="1961" y="350"/>
                      <a:pt x="1" y="5241"/>
                      <a:pt x="1070" y="7261"/>
                    </a:cubicBezTo>
                    <a:cubicBezTo>
                      <a:pt x="1307" y="7696"/>
                      <a:pt x="1723" y="8013"/>
                      <a:pt x="2199" y="8092"/>
                    </a:cubicBezTo>
                    <a:cubicBezTo>
                      <a:pt x="2317" y="8132"/>
                      <a:pt x="2456" y="8132"/>
                      <a:pt x="2575" y="8132"/>
                    </a:cubicBezTo>
                    <a:cubicBezTo>
                      <a:pt x="5407" y="8132"/>
                      <a:pt x="7129" y="1558"/>
                      <a:pt x="7189" y="1261"/>
                    </a:cubicBezTo>
                    <a:cubicBezTo>
                      <a:pt x="7209" y="1142"/>
                      <a:pt x="7149" y="1043"/>
                      <a:pt x="7030" y="1003"/>
                    </a:cubicBezTo>
                    <a:cubicBezTo>
                      <a:pt x="7018" y="1001"/>
                      <a:pt x="7005" y="999"/>
                      <a:pt x="6992" y="999"/>
                    </a:cubicBezTo>
                    <a:cubicBezTo>
                      <a:pt x="6903" y="999"/>
                      <a:pt x="6810" y="1058"/>
                      <a:pt x="6793" y="1162"/>
                    </a:cubicBezTo>
                    <a:cubicBezTo>
                      <a:pt x="6456" y="2369"/>
                      <a:pt x="6020" y="3538"/>
                      <a:pt x="5506" y="4686"/>
                    </a:cubicBezTo>
                    <a:cubicBezTo>
                      <a:pt x="4843" y="6103"/>
                      <a:pt x="3805" y="7725"/>
                      <a:pt x="2564" y="7725"/>
                    </a:cubicBezTo>
                    <a:cubicBezTo>
                      <a:pt x="2470" y="7725"/>
                      <a:pt x="2374" y="7716"/>
                      <a:pt x="2278" y="7696"/>
                    </a:cubicBezTo>
                    <a:cubicBezTo>
                      <a:pt x="1921" y="7617"/>
                      <a:pt x="1605" y="7399"/>
                      <a:pt x="1446" y="7063"/>
                    </a:cubicBezTo>
                    <a:cubicBezTo>
                      <a:pt x="456" y="5221"/>
                      <a:pt x="2416" y="350"/>
                      <a:pt x="2436" y="290"/>
                    </a:cubicBezTo>
                    <a:cubicBezTo>
                      <a:pt x="2476" y="191"/>
                      <a:pt x="2436" y="72"/>
                      <a:pt x="2317" y="13"/>
                    </a:cubicBezTo>
                    <a:cubicBezTo>
                      <a:pt x="2296" y="5"/>
                      <a:pt x="2274" y="1"/>
                      <a:pt x="2252" y="1"/>
                    </a:cubicBezTo>
                    <a:close/>
                  </a:path>
                </a:pathLst>
              </a:custGeom>
              <a:solidFill>
                <a:srgbClr val="EFE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8"/>
              <p:cNvSpPr/>
              <p:nvPr/>
            </p:nvSpPr>
            <p:spPr>
              <a:xfrm>
                <a:off x="775500" y="4064725"/>
                <a:ext cx="88150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3634" extrusionOk="0">
                    <a:moveTo>
                      <a:pt x="3309" y="0"/>
                    </a:moveTo>
                    <a:cubicBezTo>
                      <a:pt x="3246" y="0"/>
                      <a:pt x="3189" y="36"/>
                      <a:pt x="3149" y="89"/>
                    </a:cubicBezTo>
                    <a:cubicBezTo>
                      <a:pt x="2436" y="1395"/>
                      <a:pt x="1407" y="2504"/>
                      <a:pt x="159" y="3297"/>
                    </a:cubicBezTo>
                    <a:cubicBezTo>
                      <a:pt x="1" y="3396"/>
                      <a:pt x="80" y="3633"/>
                      <a:pt x="258" y="3633"/>
                    </a:cubicBezTo>
                    <a:cubicBezTo>
                      <a:pt x="298" y="3633"/>
                      <a:pt x="318" y="3613"/>
                      <a:pt x="337" y="3594"/>
                    </a:cubicBezTo>
                    <a:cubicBezTo>
                      <a:pt x="1644" y="2762"/>
                      <a:pt x="2733" y="1633"/>
                      <a:pt x="3486" y="267"/>
                    </a:cubicBezTo>
                    <a:cubicBezTo>
                      <a:pt x="3526" y="188"/>
                      <a:pt x="3486" y="69"/>
                      <a:pt x="3407" y="29"/>
                    </a:cubicBezTo>
                    <a:cubicBezTo>
                      <a:pt x="3374" y="9"/>
                      <a:pt x="3341" y="0"/>
                      <a:pt x="33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8"/>
              <p:cNvSpPr/>
              <p:nvPr/>
            </p:nvSpPr>
            <p:spPr>
              <a:xfrm>
                <a:off x="723300" y="3212375"/>
                <a:ext cx="337375" cy="179775"/>
              </a:xfrm>
              <a:custGeom>
                <a:avLst/>
                <a:gdLst/>
                <a:ahLst/>
                <a:cxnLst/>
                <a:rect l="l" t="t" r="r" b="b"/>
                <a:pathLst>
                  <a:path w="13495" h="7191" extrusionOk="0">
                    <a:moveTo>
                      <a:pt x="4633" y="1"/>
                    </a:moveTo>
                    <a:cubicBezTo>
                      <a:pt x="289" y="1"/>
                      <a:pt x="1" y="3474"/>
                      <a:pt x="623" y="5093"/>
                    </a:cubicBezTo>
                    <a:cubicBezTo>
                      <a:pt x="1093" y="6292"/>
                      <a:pt x="4196" y="7191"/>
                      <a:pt x="6996" y="7191"/>
                    </a:cubicBezTo>
                    <a:cubicBezTo>
                      <a:pt x="8450" y="7191"/>
                      <a:pt x="9823" y="6948"/>
                      <a:pt x="10703" y="6380"/>
                    </a:cubicBezTo>
                    <a:cubicBezTo>
                      <a:pt x="10703" y="6380"/>
                      <a:pt x="13495" y="1330"/>
                      <a:pt x="6267" y="142"/>
                    </a:cubicBezTo>
                    <a:cubicBezTo>
                      <a:pt x="5667" y="45"/>
                      <a:pt x="5124" y="1"/>
                      <a:pt x="46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8"/>
              <p:cNvSpPr/>
              <p:nvPr/>
            </p:nvSpPr>
            <p:spPr>
              <a:xfrm>
                <a:off x="551250" y="3303550"/>
                <a:ext cx="534200" cy="724875"/>
              </a:xfrm>
              <a:custGeom>
                <a:avLst/>
                <a:gdLst/>
                <a:ahLst/>
                <a:cxnLst/>
                <a:rect l="l" t="t" r="r" b="b"/>
                <a:pathLst>
                  <a:path w="21368" h="28995" extrusionOk="0">
                    <a:moveTo>
                      <a:pt x="12416" y="0"/>
                    </a:moveTo>
                    <a:cubicBezTo>
                      <a:pt x="12416" y="0"/>
                      <a:pt x="7901" y="317"/>
                      <a:pt x="6119" y="1327"/>
                    </a:cubicBezTo>
                    <a:cubicBezTo>
                      <a:pt x="3703" y="2673"/>
                      <a:pt x="3525" y="11109"/>
                      <a:pt x="2673" y="14753"/>
                    </a:cubicBezTo>
                    <a:cubicBezTo>
                      <a:pt x="1842" y="18397"/>
                      <a:pt x="0" y="24595"/>
                      <a:pt x="376" y="26278"/>
                    </a:cubicBezTo>
                    <a:cubicBezTo>
                      <a:pt x="661" y="27624"/>
                      <a:pt x="9350" y="28995"/>
                      <a:pt x="14220" y="28995"/>
                    </a:cubicBezTo>
                    <a:cubicBezTo>
                      <a:pt x="15441" y="28995"/>
                      <a:pt x="16423" y="28908"/>
                      <a:pt x="16971" y="28714"/>
                    </a:cubicBezTo>
                    <a:cubicBezTo>
                      <a:pt x="18416" y="28199"/>
                      <a:pt x="17466" y="18377"/>
                      <a:pt x="18733" y="14297"/>
                    </a:cubicBezTo>
                    <a:cubicBezTo>
                      <a:pt x="19981" y="10198"/>
                      <a:pt x="21367" y="7466"/>
                      <a:pt x="21169" y="5644"/>
                    </a:cubicBezTo>
                    <a:cubicBezTo>
                      <a:pt x="21011" y="4159"/>
                      <a:pt x="16793" y="1921"/>
                      <a:pt x="16793" y="1921"/>
                    </a:cubicBezTo>
                    <a:lnTo>
                      <a:pt x="124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8"/>
              <p:cNvSpPr/>
              <p:nvPr/>
            </p:nvSpPr>
            <p:spPr>
              <a:xfrm>
                <a:off x="790350" y="3480775"/>
                <a:ext cx="178750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7150" h="3704" extrusionOk="0">
                    <a:moveTo>
                      <a:pt x="516" y="0"/>
                    </a:moveTo>
                    <a:lnTo>
                      <a:pt x="1" y="2753"/>
                    </a:lnTo>
                    <a:cubicBezTo>
                      <a:pt x="1" y="2753"/>
                      <a:pt x="4951" y="3486"/>
                      <a:pt x="6753" y="3703"/>
                    </a:cubicBezTo>
                    <a:lnTo>
                      <a:pt x="7149" y="971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8"/>
              <p:cNvSpPr/>
              <p:nvPr/>
            </p:nvSpPr>
            <p:spPr>
              <a:xfrm>
                <a:off x="961150" y="3362775"/>
                <a:ext cx="3592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275" extrusionOk="0">
                    <a:moveTo>
                      <a:pt x="1209" y="1"/>
                    </a:moveTo>
                    <a:cubicBezTo>
                      <a:pt x="1166" y="1"/>
                      <a:pt x="1127" y="20"/>
                      <a:pt x="1110" y="67"/>
                    </a:cubicBezTo>
                    <a:cubicBezTo>
                      <a:pt x="892" y="483"/>
                      <a:pt x="535" y="819"/>
                      <a:pt x="100" y="1017"/>
                    </a:cubicBezTo>
                    <a:cubicBezTo>
                      <a:pt x="40" y="1037"/>
                      <a:pt x="1" y="1116"/>
                      <a:pt x="20" y="1196"/>
                    </a:cubicBezTo>
                    <a:cubicBezTo>
                      <a:pt x="40" y="1235"/>
                      <a:pt x="100" y="1275"/>
                      <a:pt x="159" y="1275"/>
                    </a:cubicBezTo>
                    <a:lnTo>
                      <a:pt x="199" y="1275"/>
                    </a:lnTo>
                    <a:cubicBezTo>
                      <a:pt x="694" y="1057"/>
                      <a:pt x="1110" y="681"/>
                      <a:pt x="1367" y="205"/>
                    </a:cubicBezTo>
                    <a:cubicBezTo>
                      <a:pt x="1437" y="108"/>
                      <a:pt x="1310" y="1"/>
                      <a:pt x="1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8"/>
              <p:cNvSpPr/>
              <p:nvPr/>
            </p:nvSpPr>
            <p:spPr>
              <a:xfrm>
                <a:off x="775000" y="3585525"/>
                <a:ext cx="2372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9489" h="3375" extrusionOk="0">
                    <a:moveTo>
                      <a:pt x="9281" y="1"/>
                    </a:moveTo>
                    <a:cubicBezTo>
                      <a:pt x="9242" y="1"/>
                      <a:pt x="9201" y="20"/>
                      <a:pt x="9169" y="68"/>
                    </a:cubicBezTo>
                    <a:cubicBezTo>
                      <a:pt x="8496" y="761"/>
                      <a:pt x="7724" y="1355"/>
                      <a:pt x="6853" y="1791"/>
                    </a:cubicBezTo>
                    <a:cubicBezTo>
                      <a:pt x="5248" y="2647"/>
                      <a:pt x="3461" y="3100"/>
                      <a:pt x="1643" y="3100"/>
                    </a:cubicBezTo>
                    <a:cubicBezTo>
                      <a:pt x="1150" y="3100"/>
                      <a:pt x="654" y="3066"/>
                      <a:pt x="159" y="2999"/>
                    </a:cubicBezTo>
                    <a:cubicBezTo>
                      <a:pt x="100" y="2999"/>
                      <a:pt x="21" y="3038"/>
                      <a:pt x="21" y="3117"/>
                    </a:cubicBezTo>
                    <a:cubicBezTo>
                      <a:pt x="1" y="3197"/>
                      <a:pt x="60" y="3276"/>
                      <a:pt x="140" y="3276"/>
                    </a:cubicBezTo>
                    <a:cubicBezTo>
                      <a:pt x="635" y="3335"/>
                      <a:pt x="1130" y="3375"/>
                      <a:pt x="1625" y="3375"/>
                    </a:cubicBezTo>
                    <a:cubicBezTo>
                      <a:pt x="3506" y="3375"/>
                      <a:pt x="5348" y="2919"/>
                      <a:pt x="7011" y="2028"/>
                    </a:cubicBezTo>
                    <a:cubicBezTo>
                      <a:pt x="7902" y="1573"/>
                      <a:pt x="8694" y="979"/>
                      <a:pt x="9387" y="246"/>
                    </a:cubicBezTo>
                    <a:cubicBezTo>
                      <a:pt x="9489" y="145"/>
                      <a:pt x="9389" y="1"/>
                      <a:pt x="92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8"/>
              <p:cNvSpPr/>
              <p:nvPr/>
            </p:nvSpPr>
            <p:spPr>
              <a:xfrm>
                <a:off x="1009675" y="3497225"/>
                <a:ext cx="67350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7561" extrusionOk="0">
                    <a:moveTo>
                      <a:pt x="2524" y="0"/>
                    </a:moveTo>
                    <a:cubicBezTo>
                      <a:pt x="2476" y="0"/>
                      <a:pt x="2425" y="37"/>
                      <a:pt x="2396" y="95"/>
                    </a:cubicBezTo>
                    <a:cubicBezTo>
                      <a:pt x="1565" y="2174"/>
                      <a:pt x="40" y="7343"/>
                      <a:pt x="20" y="7382"/>
                    </a:cubicBezTo>
                    <a:cubicBezTo>
                      <a:pt x="0" y="7461"/>
                      <a:pt x="60" y="7541"/>
                      <a:pt x="119" y="7560"/>
                    </a:cubicBezTo>
                    <a:lnTo>
                      <a:pt x="159" y="7560"/>
                    </a:lnTo>
                    <a:cubicBezTo>
                      <a:pt x="218" y="7560"/>
                      <a:pt x="277" y="7521"/>
                      <a:pt x="297" y="7461"/>
                    </a:cubicBezTo>
                    <a:cubicBezTo>
                      <a:pt x="317" y="7422"/>
                      <a:pt x="1822" y="2273"/>
                      <a:pt x="2654" y="194"/>
                    </a:cubicBezTo>
                    <a:cubicBezTo>
                      <a:pt x="2693" y="115"/>
                      <a:pt x="2654" y="35"/>
                      <a:pt x="2575" y="16"/>
                    </a:cubicBezTo>
                    <a:cubicBezTo>
                      <a:pt x="2559" y="5"/>
                      <a:pt x="2541" y="0"/>
                      <a:pt x="2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8"/>
              <p:cNvSpPr/>
              <p:nvPr/>
            </p:nvSpPr>
            <p:spPr>
              <a:xfrm>
                <a:off x="597275" y="3447775"/>
                <a:ext cx="91625" cy="492925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19717" extrusionOk="0">
                    <a:moveTo>
                      <a:pt x="3517" y="1"/>
                    </a:moveTo>
                    <a:cubicBezTo>
                      <a:pt x="3448" y="1"/>
                      <a:pt x="3377" y="45"/>
                      <a:pt x="3367" y="132"/>
                    </a:cubicBezTo>
                    <a:cubicBezTo>
                      <a:pt x="3367" y="192"/>
                      <a:pt x="3011" y="6350"/>
                      <a:pt x="1664" y="10410"/>
                    </a:cubicBezTo>
                    <a:cubicBezTo>
                      <a:pt x="634" y="13400"/>
                      <a:pt x="60" y="16548"/>
                      <a:pt x="1" y="19717"/>
                    </a:cubicBezTo>
                    <a:lnTo>
                      <a:pt x="258" y="19717"/>
                    </a:lnTo>
                    <a:cubicBezTo>
                      <a:pt x="337" y="16568"/>
                      <a:pt x="912" y="13479"/>
                      <a:pt x="1922" y="10509"/>
                    </a:cubicBezTo>
                    <a:cubicBezTo>
                      <a:pt x="3308" y="6410"/>
                      <a:pt x="3664" y="211"/>
                      <a:pt x="3664" y="152"/>
                    </a:cubicBezTo>
                    <a:cubicBezTo>
                      <a:pt x="3664" y="50"/>
                      <a:pt x="3591" y="1"/>
                      <a:pt x="35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8"/>
              <p:cNvSpPr/>
              <p:nvPr/>
            </p:nvSpPr>
            <p:spPr>
              <a:xfrm>
                <a:off x="559600" y="3927075"/>
                <a:ext cx="429800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17192" h="2743" extrusionOk="0">
                    <a:moveTo>
                      <a:pt x="186" y="1"/>
                    </a:moveTo>
                    <a:cubicBezTo>
                      <a:pt x="48" y="1"/>
                      <a:pt x="0" y="197"/>
                      <a:pt x="141" y="268"/>
                    </a:cubicBezTo>
                    <a:cubicBezTo>
                      <a:pt x="5587" y="2228"/>
                      <a:pt x="9884" y="2684"/>
                      <a:pt x="12538" y="2743"/>
                    </a:cubicBezTo>
                    <a:lnTo>
                      <a:pt x="13072" y="2743"/>
                    </a:lnTo>
                    <a:cubicBezTo>
                      <a:pt x="15627" y="2743"/>
                      <a:pt x="17013" y="2386"/>
                      <a:pt x="17073" y="2367"/>
                    </a:cubicBezTo>
                    <a:cubicBezTo>
                      <a:pt x="17152" y="2347"/>
                      <a:pt x="17191" y="2268"/>
                      <a:pt x="17172" y="2208"/>
                    </a:cubicBezTo>
                    <a:cubicBezTo>
                      <a:pt x="17155" y="2143"/>
                      <a:pt x="17098" y="2104"/>
                      <a:pt x="17034" y="2104"/>
                    </a:cubicBezTo>
                    <a:cubicBezTo>
                      <a:pt x="17021" y="2104"/>
                      <a:pt x="17007" y="2106"/>
                      <a:pt x="16993" y="2109"/>
                    </a:cubicBezTo>
                    <a:cubicBezTo>
                      <a:pt x="16993" y="2109"/>
                      <a:pt x="15596" y="2472"/>
                      <a:pt x="13091" y="2472"/>
                    </a:cubicBezTo>
                    <a:cubicBezTo>
                      <a:pt x="12912" y="2472"/>
                      <a:pt x="12728" y="2470"/>
                      <a:pt x="12538" y="2466"/>
                    </a:cubicBezTo>
                    <a:cubicBezTo>
                      <a:pt x="9884" y="2406"/>
                      <a:pt x="5627" y="1951"/>
                      <a:pt x="240" y="10"/>
                    </a:cubicBezTo>
                    <a:cubicBezTo>
                      <a:pt x="221" y="4"/>
                      <a:pt x="203" y="1"/>
                      <a:pt x="1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8"/>
              <p:cNvSpPr/>
              <p:nvPr/>
            </p:nvSpPr>
            <p:spPr>
              <a:xfrm>
                <a:off x="684900" y="3729925"/>
                <a:ext cx="271125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10845" h="3659" extrusionOk="0">
                    <a:moveTo>
                      <a:pt x="10642" y="0"/>
                    </a:moveTo>
                    <a:cubicBezTo>
                      <a:pt x="10614" y="0"/>
                      <a:pt x="10584" y="10"/>
                      <a:pt x="10556" y="35"/>
                    </a:cubicBezTo>
                    <a:cubicBezTo>
                      <a:pt x="9466" y="847"/>
                      <a:pt x="8318" y="1559"/>
                      <a:pt x="7090" y="2153"/>
                    </a:cubicBezTo>
                    <a:cubicBezTo>
                      <a:pt x="5795" y="2752"/>
                      <a:pt x="4090" y="3351"/>
                      <a:pt x="2372" y="3351"/>
                    </a:cubicBezTo>
                    <a:cubicBezTo>
                      <a:pt x="1646" y="3351"/>
                      <a:pt x="918" y="3244"/>
                      <a:pt x="219" y="2985"/>
                    </a:cubicBezTo>
                    <a:cubicBezTo>
                      <a:pt x="205" y="2982"/>
                      <a:pt x="191" y="2980"/>
                      <a:pt x="177" y="2980"/>
                    </a:cubicBezTo>
                    <a:cubicBezTo>
                      <a:pt x="113" y="2980"/>
                      <a:pt x="53" y="3016"/>
                      <a:pt x="21" y="3064"/>
                    </a:cubicBezTo>
                    <a:cubicBezTo>
                      <a:pt x="1" y="3144"/>
                      <a:pt x="40" y="3243"/>
                      <a:pt x="120" y="3262"/>
                    </a:cubicBezTo>
                    <a:cubicBezTo>
                      <a:pt x="833" y="3520"/>
                      <a:pt x="1605" y="3658"/>
                      <a:pt x="2377" y="3658"/>
                    </a:cubicBezTo>
                    <a:cubicBezTo>
                      <a:pt x="3843" y="3658"/>
                      <a:pt x="5486" y="3243"/>
                      <a:pt x="7209" y="2411"/>
                    </a:cubicBezTo>
                    <a:cubicBezTo>
                      <a:pt x="8456" y="1817"/>
                      <a:pt x="9645" y="1104"/>
                      <a:pt x="10734" y="252"/>
                    </a:cubicBezTo>
                    <a:cubicBezTo>
                      <a:pt x="10844" y="158"/>
                      <a:pt x="10754" y="0"/>
                      <a:pt x="10642" y="0"/>
                    </a:cubicBezTo>
                    <a:close/>
                  </a:path>
                </a:pathLst>
              </a:custGeom>
              <a:solidFill>
                <a:srgbClr val="9E4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8"/>
              <p:cNvSpPr/>
              <p:nvPr/>
            </p:nvSpPr>
            <p:spPr>
              <a:xfrm>
                <a:off x="721200" y="3828975"/>
                <a:ext cx="172975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2192" extrusionOk="0">
                    <a:moveTo>
                      <a:pt x="6695" y="1"/>
                    </a:moveTo>
                    <a:cubicBezTo>
                      <a:pt x="6671" y="1"/>
                      <a:pt x="6647" y="10"/>
                      <a:pt x="6628" y="33"/>
                    </a:cubicBezTo>
                    <a:cubicBezTo>
                      <a:pt x="5067" y="1238"/>
                      <a:pt x="3157" y="1890"/>
                      <a:pt x="1197" y="1890"/>
                    </a:cubicBezTo>
                    <a:cubicBezTo>
                      <a:pt x="870" y="1890"/>
                      <a:pt x="541" y="1872"/>
                      <a:pt x="212" y="1835"/>
                    </a:cubicBezTo>
                    <a:cubicBezTo>
                      <a:pt x="206" y="1834"/>
                      <a:pt x="200" y="1834"/>
                      <a:pt x="194" y="1834"/>
                    </a:cubicBezTo>
                    <a:cubicBezTo>
                      <a:pt x="13" y="1834"/>
                      <a:pt x="0" y="2113"/>
                      <a:pt x="173" y="2132"/>
                    </a:cubicBezTo>
                    <a:cubicBezTo>
                      <a:pt x="529" y="2172"/>
                      <a:pt x="886" y="2192"/>
                      <a:pt x="1222" y="2192"/>
                    </a:cubicBezTo>
                    <a:cubicBezTo>
                      <a:pt x="2509" y="2192"/>
                      <a:pt x="3796" y="1914"/>
                      <a:pt x="4965" y="1380"/>
                    </a:cubicBezTo>
                    <a:cubicBezTo>
                      <a:pt x="5618" y="1083"/>
                      <a:pt x="6252" y="706"/>
                      <a:pt x="6806" y="251"/>
                    </a:cubicBezTo>
                    <a:cubicBezTo>
                      <a:pt x="6918" y="171"/>
                      <a:pt x="6798" y="1"/>
                      <a:pt x="66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8"/>
              <p:cNvSpPr/>
              <p:nvPr/>
            </p:nvSpPr>
            <p:spPr>
              <a:xfrm>
                <a:off x="837375" y="3355625"/>
                <a:ext cx="129725" cy="43000"/>
              </a:xfrm>
              <a:custGeom>
                <a:avLst/>
                <a:gdLst/>
                <a:ahLst/>
                <a:cxnLst/>
                <a:rect l="l" t="t" r="r" b="b"/>
                <a:pathLst>
                  <a:path w="5189" h="1720" extrusionOk="0">
                    <a:moveTo>
                      <a:pt x="168" y="0"/>
                    </a:moveTo>
                    <a:cubicBezTo>
                      <a:pt x="137" y="0"/>
                      <a:pt x="105" y="11"/>
                      <a:pt x="80" y="36"/>
                    </a:cubicBezTo>
                    <a:cubicBezTo>
                      <a:pt x="21" y="76"/>
                      <a:pt x="1" y="175"/>
                      <a:pt x="41" y="234"/>
                    </a:cubicBezTo>
                    <a:cubicBezTo>
                      <a:pt x="674" y="1085"/>
                      <a:pt x="1427" y="1581"/>
                      <a:pt x="2278" y="1699"/>
                    </a:cubicBezTo>
                    <a:cubicBezTo>
                      <a:pt x="2397" y="1699"/>
                      <a:pt x="2516" y="1719"/>
                      <a:pt x="2655" y="1719"/>
                    </a:cubicBezTo>
                    <a:cubicBezTo>
                      <a:pt x="3526" y="1680"/>
                      <a:pt x="4358" y="1363"/>
                      <a:pt x="5051" y="828"/>
                    </a:cubicBezTo>
                    <a:cubicBezTo>
                      <a:pt x="5189" y="736"/>
                      <a:pt x="5089" y="560"/>
                      <a:pt x="4963" y="560"/>
                    </a:cubicBezTo>
                    <a:cubicBezTo>
                      <a:pt x="4927" y="560"/>
                      <a:pt x="4888" y="575"/>
                      <a:pt x="4853" y="610"/>
                    </a:cubicBezTo>
                    <a:cubicBezTo>
                      <a:pt x="4853" y="610"/>
                      <a:pt x="3839" y="1424"/>
                      <a:pt x="2634" y="1424"/>
                    </a:cubicBezTo>
                    <a:cubicBezTo>
                      <a:pt x="2524" y="1424"/>
                      <a:pt x="2411" y="1417"/>
                      <a:pt x="2298" y="1402"/>
                    </a:cubicBezTo>
                    <a:cubicBezTo>
                      <a:pt x="1546" y="1303"/>
                      <a:pt x="853" y="848"/>
                      <a:pt x="278" y="56"/>
                    </a:cubicBezTo>
                    <a:cubicBezTo>
                      <a:pt x="255" y="21"/>
                      <a:pt x="212" y="0"/>
                      <a:pt x="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8"/>
              <p:cNvSpPr/>
              <p:nvPr/>
            </p:nvSpPr>
            <p:spPr>
              <a:xfrm>
                <a:off x="811150" y="3017400"/>
                <a:ext cx="286675" cy="197825"/>
              </a:xfrm>
              <a:custGeom>
                <a:avLst/>
                <a:gdLst/>
                <a:ahLst/>
                <a:cxnLst/>
                <a:rect l="l" t="t" r="r" b="b"/>
                <a:pathLst>
                  <a:path w="11467" h="7913" extrusionOk="0">
                    <a:moveTo>
                      <a:pt x="5455" y="1"/>
                    </a:moveTo>
                    <a:cubicBezTo>
                      <a:pt x="5395" y="1"/>
                      <a:pt x="5333" y="7"/>
                      <a:pt x="5268" y="20"/>
                    </a:cubicBezTo>
                    <a:cubicBezTo>
                      <a:pt x="4416" y="198"/>
                      <a:pt x="4139" y="1327"/>
                      <a:pt x="4139" y="1327"/>
                    </a:cubicBezTo>
                    <a:cubicBezTo>
                      <a:pt x="3834" y="1161"/>
                      <a:pt x="3504" y="1081"/>
                      <a:pt x="3174" y="1081"/>
                    </a:cubicBezTo>
                    <a:cubicBezTo>
                      <a:pt x="2796" y="1081"/>
                      <a:pt x="2418" y="1186"/>
                      <a:pt x="2080" y="1386"/>
                    </a:cubicBezTo>
                    <a:cubicBezTo>
                      <a:pt x="1505" y="1703"/>
                      <a:pt x="1367" y="2456"/>
                      <a:pt x="1763" y="2971"/>
                    </a:cubicBezTo>
                    <a:cubicBezTo>
                      <a:pt x="1763" y="2971"/>
                      <a:pt x="1748" y="2970"/>
                      <a:pt x="1722" y="2970"/>
                    </a:cubicBezTo>
                    <a:cubicBezTo>
                      <a:pt x="1520" y="2970"/>
                      <a:pt x="618" y="3001"/>
                      <a:pt x="337" y="3545"/>
                    </a:cubicBezTo>
                    <a:cubicBezTo>
                      <a:pt x="0" y="4179"/>
                      <a:pt x="1149" y="4753"/>
                      <a:pt x="1149" y="4753"/>
                    </a:cubicBezTo>
                    <a:cubicBezTo>
                      <a:pt x="1149" y="4753"/>
                      <a:pt x="357" y="5664"/>
                      <a:pt x="1090" y="6278"/>
                    </a:cubicBezTo>
                    <a:cubicBezTo>
                      <a:pt x="1553" y="6666"/>
                      <a:pt x="2128" y="6737"/>
                      <a:pt x="2487" y="6737"/>
                    </a:cubicBezTo>
                    <a:cubicBezTo>
                      <a:pt x="2696" y="6737"/>
                      <a:pt x="2832" y="6713"/>
                      <a:pt x="2832" y="6713"/>
                    </a:cubicBezTo>
                    <a:lnTo>
                      <a:pt x="8040" y="7684"/>
                    </a:lnTo>
                    <a:cubicBezTo>
                      <a:pt x="8040" y="7684"/>
                      <a:pt x="8471" y="7913"/>
                      <a:pt x="8941" y="7913"/>
                    </a:cubicBezTo>
                    <a:cubicBezTo>
                      <a:pt x="9366" y="7913"/>
                      <a:pt x="9823" y="7725"/>
                      <a:pt x="10021" y="7010"/>
                    </a:cubicBezTo>
                    <a:cubicBezTo>
                      <a:pt x="10654" y="6911"/>
                      <a:pt x="11129" y="6377"/>
                      <a:pt x="11169" y="5743"/>
                    </a:cubicBezTo>
                    <a:cubicBezTo>
                      <a:pt x="11209" y="4911"/>
                      <a:pt x="10357" y="4852"/>
                      <a:pt x="10357" y="4852"/>
                    </a:cubicBezTo>
                    <a:cubicBezTo>
                      <a:pt x="10357" y="4852"/>
                      <a:pt x="11466" y="3584"/>
                      <a:pt x="10377" y="2891"/>
                    </a:cubicBezTo>
                    <a:cubicBezTo>
                      <a:pt x="10377" y="2891"/>
                      <a:pt x="11189" y="1862"/>
                      <a:pt x="10496" y="1228"/>
                    </a:cubicBezTo>
                    <a:cubicBezTo>
                      <a:pt x="10283" y="1033"/>
                      <a:pt x="10030" y="965"/>
                      <a:pt x="9782" y="965"/>
                    </a:cubicBezTo>
                    <a:cubicBezTo>
                      <a:pt x="9225" y="965"/>
                      <a:pt x="8694" y="1307"/>
                      <a:pt x="8694" y="1307"/>
                    </a:cubicBezTo>
                    <a:cubicBezTo>
                      <a:pt x="8694" y="1307"/>
                      <a:pt x="8951" y="297"/>
                      <a:pt x="8001" y="99"/>
                    </a:cubicBezTo>
                    <a:cubicBezTo>
                      <a:pt x="7927" y="85"/>
                      <a:pt x="7855" y="78"/>
                      <a:pt x="7786" y="78"/>
                    </a:cubicBezTo>
                    <a:cubicBezTo>
                      <a:pt x="6991" y="78"/>
                      <a:pt x="6555" y="951"/>
                      <a:pt x="6555" y="951"/>
                    </a:cubicBezTo>
                    <a:cubicBezTo>
                      <a:pt x="6555" y="951"/>
                      <a:pt x="6199" y="1"/>
                      <a:pt x="5455" y="1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8"/>
              <p:cNvSpPr/>
              <p:nvPr/>
            </p:nvSpPr>
            <p:spPr>
              <a:xfrm>
                <a:off x="995800" y="3193775"/>
                <a:ext cx="57850" cy="80825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3233" extrusionOk="0">
                    <a:moveTo>
                      <a:pt x="1053" y="1"/>
                    </a:moveTo>
                    <a:cubicBezTo>
                      <a:pt x="418" y="1"/>
                      <a:pt x="1" y="728"/>
                      <a:pt x="1" y="728"/>
                    </a:cubicBezTo>
                    <a:lnTo>
                      <a:pt x="1" y="3183"/>
                    </a:lnTo>
                    <a:cubicBezTo>
                      <a:pt x="125" y="3217"/>
                      <a:pt x="244" y="3233"/>
                      <a:pt x="357" y="3233"/>
                    </a:cubicBezTo>
                    <a:cubicBezTo>
                      <a:pt x="1826" y="3233"/>
                      <a:pt x="2313" y="555"/>
                      <a:pt x="1486" y="114"/>
                    </a:cubicBezTo>
                    <a:cubicBezTo>
                      <a:pt x="1333" y="34"/>
                      <a:pt x="1188" y="1"/>
                      <a:pt x="1053" y="1"/>
                    </a:cubicBezTo>
                    <a:close/>
                  </a:path>
                </a:pathLst>
              </a:custGeom>
              <a:solidFill>
                <a:srgbClr val="7628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8"/>
              <p:cNvSpPr/>
              <p:nvPr/>
            </p:nvSpPr>
            <p:spPr>
              <a:xfrm>
                <a:off x="841350" y="3216400"/>
                <a:ext cx="130725" cy="14905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5962" extrusionOk="0">
                    <a:moveTo>
                      <a:pt x="1387" y="1"/>
                    </a:moveTo>
                    <a:lnTo>
                      <a:pt x="317" y="4258"/>
                    </a:lnTo>
                    <a:cubicBezTo>
                      <a:pt x="317" y="4258"/>
                      <a:pt x="0" y="4595"/>
                      <a:pt x="1565" y="5506"/>
                    </a:cubicBezTo>
                    <a:cubicBezTo>
                      <a:pt x="2122" y="5812"/>
                      <a:pt x="2747" y="5962"/>
                      <a:pt x="3379" y="5962"/>
                    </a:cubicBezTo>
                    <a:cubicBezTo>
                      <a:pt x="3646" y="5962"/>
                      <a:pt x="3914" y="5935"/>
                      <a:pt x="4179" y="5882"/>
                    </a:cubicBezTo>
                    <a:cubicBezTo>
                      <a:pt x="4298" y="5843"/>
                      <a:pt x="4436" y="5783"/>
                      <a:pt x="4575" y="5744"/>
                    </a:cubicBezTo>
                    <a:cubicBezTo>
                      <a:pt x="4575" y="4912"/>
                      <a:pt x="4793" y="4120"/>
                      <a:pt x="5208" y="3407"/>
                    </a:cubicBezTo>
                    <a:lnTo>
                      <a:pt x="5228" y="3367"/>
                    </a:lnTo>
                    <a:lnTo>
                      <a:pt x="1387" y="1"/>
                    </a:lnTo>
                    <a:close/>
                  </a:path>
                </a:pathLst>
              </a:custGeom>
              <a:solidFill>
                <a:srgbClr val="9B4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8"/>
              <p:cNvSpPr/>
              <p:nvPr/>
            </p:nvSpPr>
            <p:spPr>
              <a:xfrm>
                <a:off x="880450" y="3264425"/>
                <a:ext cx="91125" cy="99050"/>
              </a:xfrm>
              <a:custGeom>
                <a:avLst/>
                <a:gdLst/>
                <a:ahLst/>
                <a:cxnLst/>
                <a:rect l="l" t="t" r="r" b="b"/>
                <a:pathLst>
                  <a:path w="3645" h="39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278" y="3209"/>
                      <a:pt x="2615" y="3961"/>
                    </a:cubicBezTo>
                    <a:cubicBezTo>
                      <a:pt x="2734" y="3922"/>
                      <a:pt x="2872" y="3882"/>
                      <a:pt x="3011" y="3823"/>
                    </a:cubicBezTo>
                    <a:cubicBezTo>
                      <a:pt x="3011" y="3011"/>
                      <a:pt x="3229" y="2219"/>
                      <a:pt x="3644" y="150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8"/>
              <p:cNvSpPr/>
              <p:nvPr/>
            </p:nvSpPr>
            <p:spPr>
              <a:xfrm>
                <a:off x="860650" y="3089225"/>
                <a:ext cx="187025" cy="234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9396" extrusionOk="0">
                    <a:moveTo>
                      <a:pt x="3785" y="0"/>
                    </a:moveTo>
                    <a:cubicBezTo>
                      <a:pt x="3530" y="0"/>
                      <a:pt x="3270" y="25"/>
                      <a:pt x="3011" y="78"/>
                    </a:cubicBezTo>
                    <a:cubicBezTo>
                      <a:pt x="773" y="533"/>
                      <a:pt x="753" y="3801"/>
                      <a:pt x="377" y="5286"/>
                    </a:cubicBezTo>
                    <a:cubicBezTo>
                      <a:pt x="1" y="6791"/>
                      <a:pt x="615" y="8276"/>
                      <a:pt x="2100" y="8989"/>
                    </a:cubicBezTo>
                    <a:cubicBezTo>
                      <a:pt x="2679" y="9262"/>
                      <a:pt x="3251" y="9396"/>
                      <a:pt x="3778" y="9396"/>
                    </a:cubicBezTo>
                    <a:cubicBezTo>
                      <a:pt x="4818" y="9396"/>
                      <a:pt x="5679" y="8872"/>
                      <a:pt x="6060" y="7860"/>
                    </a:cubicBezTo>
                    <a:cubicBezTo>
                      <a:pt x="6199" y="7504"/>
                      <a:pt x="6357" y="6969"/>
                      <a:pt x="6516" y="6375"/>
                    </a:cubicBezTo>
                    <a:cubicBezTo>
                      <a:pt x="6536" y="6236"/>
                      <a:pt x="6575" y="6118"/>
                      <a:pt x="6595" y="5999"/>
                    </a:cubicBezTo>
                    <a:cubicBezTo>
                      <a:pt x="6635" y="5880"/>
                      <a:pt x="6654" y="5821"/>
                      <a:pt x="6674" y="5741"/>
                    </a:cubicBezTo>
                    <a:cubicBezTo>
                      <a:pt x="6912" y="4712"/>
                      <a:pt x="7130" y="3801"/>
                      <a:pt x="7130" y="3801"/>
                    </a:cubicBezTo>
                    <a:cubicBezTo>
                      <a:pt x="7480" y="1505"/>
                      <a:pt x="5752" y="0"/>
                      <a:pt x="3785" y="0"/>
                    </a:cubicBezTo>
                    <a:close/>
                  </a:path>
                </a:pathLst>
              </a:custGeom>
              <a:solidFill>
                <a:srgbClr val="9B4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8"/>
              <p:cNvSpPr/>
              <p:nvPr/>
            </p:nvSpPr>
            <p:spPr>
              <a:xfrm>
                <a:off x="938875" y="3192950"/>
                <a:ext cx="297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781" extrusionOk="0">
                    <a:moveTo>
                      <a:pt x="514" y="1"/>
                    </a:moveTo>
                    <a:cubicBezTo>
                      <a:pt x="352" y="1"/>
                      <a:pt x="197" y="45"/>
                      <a:pt x="60" y="127"/>
                    </a:cubicBezTo>
                    <a:cubicBezTo>
                      <a:pt x="1" y="167"/>
                      <a:pt x="1" y="246"/>
                      <a:pt x="40" y="305"/>
                    </a:cubicBezTo>
                    <a:cubicBezTo>
                      <a:pt x="52" y="330"/>
                      <a:pt x="87" y="347"/>
                      <a:pt x="126" y="347"/>
                    </a:cubicBezTo>
                    <a:cubicBezTo>
                      <a:pt x="150" y="347"/>
                      <a:pt x="176" y="340"/>
                      <a:pt x="199" y="325"/>
                    </a:cubicBezTo>
                    <a:cubicBezTo>
                      <a:pt x="300" y="267"/>
                      <a:pt x="412" y="230"/>
                      <a:pt x="535" y="230"/>
                    </a:cubicBezTo>
                    <a:cubicBezTo>
                      <a:pt x="580" y="230"/>
                      <a:pt x="626" y="235"/>
                      <a:pt x="674" y="246"/>
                    </a:cubicBezTo>
                    <a:cubicBezTo>
                      <a:pt x="911" y="305"/>
                      <a:pt x="951" y="662"/>
                      <a:pt x="951" y="662"/>
                    </a:cubicBezTo>
                    <a:cubicBezTo>
                      <a:pt x="951" y="721"/>
                      <a:pt x="991" y="741"/>
                      <a:pt x="1030" y="761"/>
                    </a:cubicBezTo>
                    <a:cubicBezTo>
                      <a:pt x="1050" y="780"/>
                      <a:pt x="1070" y="780"/>
                      <a:pt x="1090" y="780"/>
                    </a:cubicBezTo>
                    <a:cubicBezTo>
                      <a:pt x="1149" y="761"/>
                      <a:pt x="1189" y="701"/>
                      <a:pt x="1189" y="642"/>
                    </a:cubicBezTo>
                    <a:cubicBezTo>
                      <a:pt x="1189" y="622"/>
                      <a:pt x="1109" y="127"/>
                      <a:pt x="733" y="28"/>
                    </a:cubicBezTo>
                    <a:cubicBezTo>
                      <a:pt x="660" y="10"/>
                      <a:pt x="586" y="1"/>
                      <a:pt x="514" y="1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8"/>
              <p:cNvSpPr/>
              <p:nvPr/>
            </p:nvSpPr>
            <p:spPr>
              <a:xfrm>
                <a:off x="994825" y="3205000"/>
                <a:ext cx="2872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564" extrusionOk="0">
                    <a:moveTo>
                      <a:pt x="550" y="1"/>
                    </a:moveTo>
                    <a:cubicBezTo>
                      <a:pt x="228" y="1"/>
                      <a:pt x="40" y="378"/>
                      <a:pt x="40" y="397"/>
                    </a:cubicBezTo>
                    <a:cubicBezTo>
                      <a:pt x="0" y="457"/>
                      <a:pt x="40" y="536"/>
                      <a:pt x="99" y="556"/>
                    </a:cubicBezTo>
                    <a:cubicBezTo>
                      <a:pt x="114" y="561"/>
                      <a:pt x="129" y="563"/>
                      <a:pt x="143" y="563"/>
                    </a:cubicBezTo>
                    <a:cubicBezTo>
                      <a:pt x="187" y="563"/>
                      <a:pt x="228" y="541"/>
                      <a:pt x="258" y="496"/>
                    </a:cubicBezTo>
                    <a:cubicBezTo>
                      <a:pt x="258" y="496"/>
                      <a:pt x="376" y="239"/>
                      <a:pt x="574" y="239"/>
                    </a:cubicBezTo>
                    <a:cubicBezTo>
                      <a:pt x="713" y="239"/>
                      <a:pt x="832" y="318"/>
                      <a:pt x="931" y="417"/>
                    </a:cubicBezTo>
                    <a:cubicBezTo>
                      <a:pt x="942" y="450"/>
                      <a:pt x="971" y="465"/>
                      <a:pt x="1004" y="465"/>
                    </a:cubicBezTo>
                    <a:cubicBezTo>
                      <a:pt x="1032" y="465"/>
                      <a:pt x="1063" y="455"/>
                      <a:pt x="1089" y="437"/>
                    </a:cubicBezTo>
                    <a:cubicBezTo>
                      <a:pt x="1129" y="397"/>
                      <a:pt x="1149" y="318"/>
                      <a:pt x="1109" y="279"/>
                    </a:cubicBezTo>
                    <a:cubicBezTo>
                      <a:pt x="971" y="120"/>
                      <a:pt x="792" y="21"/>
                      <a:pt x="574" y="1"/>
                    </a:cubicBezTo>
                    <a:cubicBezTo>
                      <a:pt x="566" y="1"/>
                      <a:pt x="558" y="1"/>
                      <a:pt x="550" y="1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8"/>
              <p:cNvSpPr/>
              <p:nvPr/>
            </p:nvSpPr>
            <p:spPr>
              <a:xfrm>
                <a:off x="939375" y="3235225"/>
                <a:ext cx="530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1581" extrusionOk="0">
                    <a:moveTo>
                      <a:pt x="0" y="0"/>
                    </a:moveTo>
                    <a:cubicBezTo>
                      <a:pt x="0" y="0"/>
                      <a:pt x="0" y="1050"/>
                      <a:pt x="733" y="1466"/>
                    </a:cubicBezTo>
                    <a:cubicBezTo>
                      <a:pt x="881" y="1547"/>
                      <a:pt x="1021" y="1580"/>
                      <a:pt x="1150" y="1580"/>
                    </a:cubicBezTo>
                    <a:cubicBezTo>
                      <a:pt x="1745" y="1580"/>
                      <a:pt x="2119" y="872"/>
                      <a:pt x="2119" y="8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8"/>
              <p:cNvSpPr/>
              <p:nvPr/>
            </p:nvSpPr>
            <p:spPr>
              <a:xfrm>
                <a:off x="932450" y="3154175"/>
                <a:ext cx="49525" cy="218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874" extrusionOk="0">
                    <a:moveTo>
                      <a:pt x="1014" y="1"/>
                    </a:moveTo>
                    <a:cubicBezTo>
                      <a:pt x="859" y="1"/>
                      <a:pt x="703" y="32"/>
                      <a:pt x="555" y="94"/>
                    </a:cubicBezTo>
                    <a:cubicBezTo>
                      <a:pt x="0" y="252"/>
                      <a:pt x="0" y="846"/>
                      <a:pt x="555" y="866"/>
                    </a:cubicBezTo>
                    <a:cubicBezTo>
                      <a:pt x="625" y="871"/>
                      <a:pt x="696" y="873"/>
                      <a:pt x="768" y="873"/>
                    </a:cubicBezTo>
                    <a:cubicBezTo>
                      <a:pt x="1000" y="873"/>
                      <a:pt x="1239" y="847"/>
                      <a:pt x="1465" y="787"/>
                    </a:cubicBezTo>
                    <a:cubicBezTo>
                      <a:pt x="1862" y="688"/>
                      <a:pt x="1980" y="213"/>
                      <a:pt x="1287" y="34"/>
                    </a:cubicBezTo>
                    <a:cubicBezTo>
                      <a:pt x="1198" y="12"/>
                      <a:pt x="1106" y="1"/>
                      <a:pt x="1014" y="1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8"/>
              <p:cNvSpPr/>
              <p:nvPr/>
            </p:nvSpPr>
            <p:spPr>
              <a:xfrm>
                <a:off x="993125" y="3161625"/>
                <a:ext cx="452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119" extrusionOk="0">
                    <a:moveTo>
                      <a:pt x="585" y="0"/>
                    </a:moveTo>
                    <a:cubicBezTo>
                      <a:pt x="54" y="0"/>
                      <a:pt x="0" y="413"/>
                      <a:pt x="306" y="647"/>
                    </a:cubicBezTo>
                    <a:cubicBezTo>
                      <a:pt x="563" y="825"/>
                      <a:pt x="840" y="964"/>
                      <a:pt x="1118" y="1083"/>
                    </a:cubicBezTo>
                    <a:cubicBezTo>
                      <a:pt x="1188" y="1107"/>
                      <a:pt x="1253" y="1118"/>
                      <a:pt x="1312" y="1118"/>
                    </a:cubicBezTo>
                    <a:cubicBezTo>
                      <a:pt x="1685" y="1118"/>
                      <a:pt x="1811" y="678"/>
                      <a:pt x="1435" y="370"/>
                    </a:cubicBezTo>
                    <a:cubicBezTo>
                      <a:pt x="1237" y="192"/>
                      <a:pt x="1019" y="73"/>
                      <a:pt x="761" y="14"/>
                    </a:cubicBezTo>
                    <a:cubicBezTo>
                      <a:pt x="697" y="4"/>
                      <a:pt x="639" y="0"/>
                      <a:pt x="585" y="0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8"/>
              <p:cNvSpPr/>
              <p:nvPr/>
            </p:nvSpPr>
            <p:spPr>
              <a:xfrm>
                <a:off x="997800" y="3230000"/>
                <a:ext cx="29725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744" extrusionOk="0">
                    <a:moveTo>
                      <a:pt x="603" y="1"/>
                    </a:moveTo>
                    <a:cubicBezTo>
                      <a:pt x="294" y="1"/>
                      <a:pt x="69" y="82"/>
                      <a:pt x="40" y="229"/>
                    </a:cubicBezTo>
                    <a:cubicBezTo>
                      <a:pt x="0" y="407"/>
                      <a:pt x="356" y="625"/>
                      <a:pt x="812" y="724"/>
                    </a:cubicBezTo>
                    <a:cubicBezTo>
                      <a:pt x="891" y="744"/>
                      <a:pt x="970" y="744"/>
                      <a:pt x="1030" y="744"/>
                    </a:cubicBezTo>
                    <a:cubicBezTo>
                      <a:pt x="1030" y="744"/>
                      <a:pt x="1030" y="744"/>
                      <a:pt x="1030" y="724"/>
                    </a:cubicBezTo>
                    <a:cubicBezTo>
                      <a:pt x="1069" y="605"/>
                      <a:pt x="1089" y="487"/>
                      <a:pt x="1129" y="368"/>
                    </a:cubicBezTo>
                    <a:cubicBezTo>
                      <a:pt x="1149" y="249"/>
                      <a:pt x="1168" y="190"/>
                      <a:pt x="1188" y="110"/>
                    </a:cubicBezTo>
                    <a:cubicBezTo>
                      <a:pt x="1109" y="71"/>
                      <a:pt x="1030" y="51"/>
                      <a:pt x="951" y="31"/>
                    </a:cubicBezTo>
                    <a:cubicBezTo>
                      <a:pt x="828" y="11"/>
                      <a:pt x="710" y="1"/>
                      <a:pt x="603" y="1"/>
                    </a:cubicBezTo>
                    <a:close/>
                  </a:path>
                </a:pathLst>
              </a:custGeom>
              <a:solidFill>
                <a:srgbClr val="7628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8"/>
              <p:cNvSpPr/>
              <p:nvPr/>
            </p:nvSpPr>
            <p:spPr>
              <a:xfrm>
                <a:off x="976500" y="3180625"/>
                <a:ext cx="1932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773" h="2442" extrusionOk="0">
                    <a:moveTo>
                      <a:pt x="373" y="1"/>
                    </a:moveTo>
                    <a:cubicBezTo>
                      <a:pt x="337" y="1"/>
                      <a:pt x="298" y="33"/>
                      <a:pt x="298" y="65"/>
                    </a:cubicBezTo>
                    <a:cubicBezTo>
                      <a:pt x="218" y="461"/>
                      <a:pt x="139" y="818"/>
                      <a:pt x="258" y="1036"/>
                    </a:cubicBezTo>
                    <a:lnTo>
                      <a:pt x="595" y="2026"/>
                    </a:lnTo>
                    <a:cubicBezTo>
                      <a:pt x="436" y="2145"/>
                      <a:pt x="258" y="2224"/>
                      <a:pt x="80" y="2283"/>
                    </a:cubicBezTo>
                    <a:cubicBezTo>
                      <a:pt x="40" y="2303"/>
                      <a:pt x="0" y="2343"/>
                      <a:pt x="20" y="2382"/>
                    </a:cubicBezTo>
                    <a:cubicBezTo>
                      <a:pt x="40" y="2422"/>
                      <a:pt x="60" y="2442"/>
                      <a:pt x="80" y="2442"/>
                    </a:cubicBezTo>
                    <a:lnTo>
                      <a:pt x="139" y="2442"/>
                    </a:lnTo>
                    <a:cubicBezTo>
                      <a:pt x="357" y="2382"/>
                      <a:pt x="575" y="2264"/>
                      <a:pt x="753" y="2105"/>
                    </a:cubicBezTo>
                    <a:cubicBezTo>
                      <a:pt x="773" y="2085"/>
                      <a:pt x="773" y="2046"/>
                      <a:pt x="773" y="2026"/>
                    </a:cubicBezTo>
                    <a:lnTo>
                      <a:pt x="416" y="976"/>
                    </a:lnTo>
                    <a:cubicBezTo>
                      <a:pt x="317" y="798"/>
                      <a:pt x="377" y="481"/>
                      <a:pt x="456" y="105"/>
                    </a:cubicBezTo>
                    <a:cubicBezTo>
                      <a:pt x="476" y="65"/>
                      <a:pt x="436" y="6"/>
                      <a:pt x="397" y="6"/>
                    </a:cubicBezTo>
                    <a:cubicBezTo>
                      <a:pt x="389" y="2"/>
                      <a:pt x="381" y="1"/>
                      <a:pt x="373" y="1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8"/>
              <p:cNvSpPr/>
              <p:nvPr/>
            </p:nvSpPr>
            <p:spPr>
              <a:xfrm>
                <a:off x="899775" y="3202275"/>
                <a:ext cx="44075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744" extrusionOk="0">
                    <a:moveTo>
                      <a:pt x="597" y="0"/>
                    </a:moveTo>
                    <a:cubicBezTo>
                      <a:pt x="292" y="0"/>
                      <a:pt x="69" y="78"/>
                      <a:pt x="40" y="209"/>
                    </a:cubicBezTo>
                    <a:cubicBezTo>
                      <a:pt x="0" y="407"/>
                      <a:pt x="357" y="625"/>
                      <a:pt x="832" y="704"/>
                    </a:cubicBezTo>
                    <a:cubicBezTo>
                      <a:pt x="956" y="731"/>
                      <a:pt x="1077" y="744"/>
                      <a:pt x="1188" y="744"/>
                    </a:cubicBezTo>
                    <a:cubicBezTo>
                      <a:pt x="1486" y="744"/>
                      <a:pt x="1714" y="656"/>
                      <a:pt x="1743" y="526"/>
                    </a:cubicBezTo>
                    <a:cubicBezTo>
                      <a:pt x="1763" y="348"/>
                      <a:pt x="1426" y="110"/>
                      <a:pt x="951" y="31"/>
                    </a:cubicBezTo>
                    <a:cubicBezTo>
                      <a:pt x="826" y="10"/>
                      <a:pt x="706" y="0"/>
                      <a:pt x="597" y="0"/>
                    </a:cubicBezTo>
                    <a:close/>
                  </a:path>
                </a:pathLst>
              </a:custGeom>
              <a:solidFill>
                <a:srgbClr val="7628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8"/>
              <p:cNvSpPr/>
              <p:nvPr/>
            </p:nvSpPr>
            <p:spPr>
              <a:xfrm>
                <a:off x="882450" y="3076475"/>
                <a:ext cx="164875" cy="112225"/>
              </a:xfrm>
              <a:custGeom>
                <a:avLst/>
                <a:gdLst/>
                <a:ahLst/>
                <a:cxnLst/>
                <a:rect l="l" t="t" r="r" b="b"/>
                <a:pathLst>
                  <a:path w="6595" h="4489" extrusionOk="0">
                    <a:moveTo>
                      <a:pt x="3078" y="0"/>
                    </a:moveTo>
                    <a:cubicBezTo>
                      <a:pt x="2412" y="0"/>
                      <a:pt x="1765" y="200"/>
                      <a:pt x="1267" y="627"/>
                    </a:cubicBezTo>
                    <a:cubicBezTo>
                      <a:pt x="59" y="1637"/>
                      <a:pt x="0" y="2806"/>
                      <a:pt x="0" y="3142"/>
                    </a:cubicBezTo>
                    <a:cubicBezTo>
                      <a:pt x="0" y="3182"/>
                      <a:pt x="0" y="3202"/>
                      <a:pt x="0" y="3241"/>
                    </a:cubicBezTo>
                    <a:cubicBezTo>
                      <a:pt x="0" y="3241"/>
                      <a:pt x="376" y="3499"/>
                      <a:pt x="356" y="4370"/>
                    </a:cubicBezTo>
                    <a:lnTo>
                      <a:pt x="911" y="4489"/>
                    </a:lnTo>
                    <a:cubicBezTo>
                      <a:pt x="1208" y="3934"/>
                      <a:pt x="1366" y="3321"/>
                      <a:pt x="1386" y="2707"/>
                    </a:cubicBezTo>
                    <a:cubicBezTo>
                      <a:pt x="1386" y="2608"/>
                      <a:pt x="1406" y="2528"/>
                      <a:pt x="1446" y="2449"/>
                    </a:cubicBezTo>
                    <a:cubicBezTo>
                      <a:pt x="1697" y="1751"/>
                      <a:pt x="2765" y="1319"/>
                      <a:pt x="3776" y="1319"/>
                    </a:cubicBezTo>
                    <a:cubicBezTo>
                      <a:pt x="4199" y="1319"/>
                      <a:pt x="4612" y="1395"/>
                      <a:pt x="4951" y="1558"/>
                    </a:cubicBezTo>
                    <a:cubicBezTo>
                      <a:pt x="5703" y="1934"/>
                      <a:pt x="6198" y="2647"/>
                      <a:pt x="6297" y="3479"/>
                    </a:cubicBezTo>
                    <a:cubicBezTo>
                      <a:pt x="6317" y="3796"/>
                      <a:pt x="6297" y="4132"/>
                      <a:pt x="6218" y="4469"/>
                    </a:cubicBezTo>
                    <a:cubicBezTo>
                      <a:pt x="6594" y="3618"/>
                      <a:pt x="6555" y="2647"/>
                      <a:pt x="6139" y="1816"/>
                    </a:cubicBezTo>
                    <a:cubicBezTo>
                      <a:pt x="5576" y="664"/>
                      <a:pt x="4294" y="0"/>
                      <a:pt x="3078" y="0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8"/>
              <p:cNvSpPr/>
              <p:nvPr/>
            </p:nvSpPr>
            <p:spPr>
              <a:xfrm>
                <a:off x="882450" y="3137700"/>
                <a:ext cx="36150" cy="5100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2040" extrusionOk="0">
                    <a:moveTo>
                      <a:pt x="1446" y="0"/>
                    </a:moveTo>
                    <a:lnTo>
                      <a:pt x="0" y="693"/>
                    </a:lnTo>
                    <a:cubicBezTo>
                      <a:pt x="0" y="733"/>
                      <a:pt x="0" y="753"/>
                      <a:pt x="0" y="792"/>
                    </a:cubicBezTo>
                    <a:cubicBezTo>
                      <a:pt x="0" y="792"/>
                      <a:pt x="376" y="1050"/>
                      <a:pt x="356" y="1921"/>
                    </a:cubicBezTo>
                    <a:lnTo>
                      <a:pt x="911" y="2040"/>
                    </a:lnTo>
                    <a:cubicBezTo>
                      <a:pt x="1208" y="1485"/>
                      <a:pt x="1366" y="872"/>
                      <a:pt x="1386" y="258"/>
                    </a:cubicBezTo>
                    <a:cubicBezTo>
                      <a:pt x="1386" y="159"/>
                      <a:pt x="1406" y="79"/>
                      <a:pt x="1446" y="0"/>
                    </a:cubicBezTo>
                    <a:close/>
                  </a:path>
                </a:pathLst>
              </a:custGeom>
              <a:solidFill>
                <a:srgbClr val="7628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8"/>
              <p:cNvSpPr/>
              <p:nvPr/>
            </p:nvSpPr>
            <p:spPr>
              <a:xfrm>
                <a:off x="943325" y="3104800"/>
                <a:ext cx="9607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3843" h="2049" extrusionOk="0">
                    <a:moveTo>
                      <a:pt x="890" y="0"/>
                    </a:moveTo>
                    <a:cubicBezTo>
                      <a:pt x="427" y="0"/>
                      <a:pt x="334" y="73"/>
                      <a:pt x="1" y="445"/>
                    </a:cubicBezTo>
                    <a:cubicBezTo>
                      <a:pt x="1" y="445"/>
                      <a:pt x="220" y="420"/>
                      <a:pt x="495" y="420"/>
                    </a:cubicBezTo>
                    <a:cubicBezTo>
                      <a:pt x="816" y="420"/>
                      <a:pt x="1213" y="454"/>
                      <a:pt x="1427" y="603"/>
                    </a:cubicBezTo>
                    <a:cubicBezTo>
                      <a:pt x="1725" y="839"/>
                      <a:pt x="2172" y="1149"/>
                      <a:pt x="2621" y="1149"/>
                    </a:cubicBezTo>
                    <a:cubicBezTo>
                      <a:pt x="2739" y="1149"/>
                      <a:pt x="2856" y="1128"/>
                      <a:pt x="2971" y="1079"/>
                    </a:cubicBezTo>
                    <a:cubicBezTo>
                      <a:pt x="3019" y="1060"/>
                      <a:pt x="3066" y="1052"/>
                      <a:pt x="3110" y="1052"/>
                    </a:cubicBezTo>
                    <a:cubicBezTo>
                      <a:pt x="3593" y="1052"/>
                      <a:pt x="3842" y="2049"/>
                      <a:pt x="3842" y="2049"/>
                    </a:cubicBezTo>
                    <a:cubicBezTo>
                      <a:pt x="3842" y="2049"/>
                      <a:pt x="3704" y="49"/>
                      <a:pt x="2080" y="29"/>
                    </a:cubicBezTo>
                    <a:cubicBezTo>
                      <a:pt x="1507" y="22"/>
                      <a:pt x="1143" y="0"/>
                      <a:pt x="890" y="0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8"/>
              <p:cNvSpPr/>
              <p:nvPr/>
            </p:nvSpPr>
            <p:spPr>
              <a:xfrm>
                <a:off x="943275" y="3270825"/>
                <a:ext cx="2235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517" extrusionOk="0">
                    <a:moveTo>
                      <a:pt x="131" y="1"/>
                    </a:moveTo>
                    <a:cubicBezTo>
                      <a:pt x="67" y="1"/>
                      <a:pt x="0" y="71"/>
                      <a:pt x="42" y="141"/>
                    </a:cubicBezTo>
                    <a:cubicBezTo>
                      <a:pt x="181" y="378"/>
                      <a:pt x="438" y="517"/>
                      <a:pt x="716" y="517"/>
                    </a:cubicBezTo>
                    <a:lnTo>
                      <a:pt x="775" y="517"/>
                    </a:lnTo>
                    <a:cubicBezTo>
                      <a:pt x="894" y="497"/>
                      <a:pt x="874" y="339"/>
                      <a:pt x="775" y="319"/>
                    </a:cubicBezTo>
                    <a:cubicBezTo>
                      <a:pt x="758" y="320"/>
                      <a:pt x="740" y="321"/>
                      <a:pt x="723" y="321"/>
                    </a:cubicBezTo>
                    <a:cubicBezTo>
                      <a:pt x="506" y="321"/>
                      <a:pt x="311" y="207"/>
                      <a:pt x="201" y="42"/>
                    </a:cubicBezTo>
                    <a:cubicBezTo>
                      <a:pt x="183" y="13"/>
                      <a:pt x="157" y="1"/>
                      <a:pt x="131" y="1"/>
                    </a:cubicBezTo>
                    <a:close/>
                  </a:path>
                </a:pathLst>
              </a:custGeom>
              <a:solidFill>
                <a:srgbClr val="7628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8"/>
              <p:cNvSpPr/>
              <p:nvPr/>
            </p:nvSpPr>
            <p:spPr>
              <a:xfrm>
                <a:off x="829950" y="3151900"/>
                <a:ext cx="62900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3393" extrusionOk="0">
                    <a:moveTo>
                      <a:pt x="1492" y="0"/>
                    </a:moveTo>
                    <a:cubicBezTo>
                      <a:pt x="1416" y="0"/>
                      <a:pt x="1335" y="8"/>
                      <a:pt x="1249" y="26"/>
                    </a:cubicBezTo>
                    <a:cubicBezTo>
                      <a:pt x="278" y="205"/>
                      <a:pt x="1" y="3353"/>
                      <a:pt x="1803" y="3393"/>
                    </a:cubicBezTo>
                    <a:lnTo>
                      <a:pt x="2516" y="818"/>
                    </a:lnTo>
                    <a:cubicBezTo>
                      <a:pt x="2516" y="818"/>
                      <a:pt x="2254" y="0"/>
                      <a:pt x="1492" y="0"/>
                    </a:cubicBezTo>
                    <a:close/>
                  </a:path>
                </a:pathLst>
              </a:custGeom>
              <a:solidFill>
                <a:srgbClr val="9B4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8"/>
              <p:cNvSpPr/>
              <p:nvPr/>
            </p:nvSpPr>
            <p:spPr>
              <a:xfrm>
                <a:off x="852250" y="3172650"/>
                <a:ext cx="23275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415" extrusionOk="0">
                    <a:moveTo>
                      <a:pt x="106" y="1"/>
                    </a:moveTo>
                    <a:cubicBezTo>
                      <a:pt x="72" y="1"/>
                      <a:pt x="35" y="23"/>
                      <a:pt x="20" y="68"/>
                    </a:cubicBezTo>
                    <a:cubicBezTo>
                      <a:pt x="0" y="107"/>
                      <a:pt x="20" y="147"/>
                      <a:pt x="59" y="167"/>
                    </a:cubicBezTo>
                    <a:cubicBezTo>
                      <a:pt x="733" y="464"/>
                      <a:pt x="772" y="1315"/>
                      <a:pt x="772" y="1335"/>
                    </a:cubicBezTo>
                    <a:cubicBezTo>
                      <a:pt x="772" y="1375"/>
                      <a:pt x="792" y="1394"/>
                      <a:pt x="832" y="1414"/>
                    </a:cubicBezTo>
                    <a:lnTo>
                      <a:pt x="852" y="1414"/>
                    </a:lnTo>
                    <a:cubicBezTo>
                      <a:pt x="891" y="1414"/>
                      <a:pt x="931" y="1375"/>
                      <a:pt x="931" y="1315"/>
                    </a:cubicBezTo>
                    <a:cubicBezTo>
                      <a:pt x="931" y="1276"/>
                      <a:pt x="891" y="345"/>
                      <a:pt x="139" y="8"/>
                    </a:cubicBezTo>
                    <a:cubicBezTo>
                      <a:pt x="129" y="3"/>
                      <a:pt x="118" y="1"/>
                      <a:pt x="106" y="1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8"/>
              <p:cNvSpPr/>
              <p:nvPr/>
            </p:nvSpPr>
            <p:spPr>
              <a:xfrm>
                <a:off x="854225" y="3185925"/>
                <a:ext cx="15850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28" extrusionOk="0">
                    <a:moveTo>
                      <a:pt x="544" y="0"/>
                    </a:moveTo>
                    <a:cubicBezTo>
                      <a:pt x="527" y="0"/>
                      <a:pt x="510" y="5"/>
                      <a:pt x="495" y="12"/>
                    </a:cubicBezTo>
                    <a:cubicBezTo>
                      <a:pt x="258" y="131"/>
                      <a:pt x="60" y="249"/>
                      <a:pt x="60" y="269"/>
                    </a:cubicBezTo>
                    <a:cubicBezTo>
                      <a:pt x="20" y="309"/>
                      <a:pt x="0" y="349"/>
                      <a:pt x="40" y="388"/>
                    </a:cubicBezTo>
                    <a:cubicBezTo>
                      <a:pt x="60" y="408"/>
                      <a:pt x="79" y="428"/>
                      <a:pt x="99" y="428"/>
                    </a:cubicBezTo>
                    <a:cubicBezTo>
                      <a:pt x="119" y="428"/>
                      <a:pt x="139" y="428"/>
                      <a:pt x="159" y="408"/>
                    </a:cubicBezTo>
                    <a:cubicBezTo>
                      <a:pt x="159" y="408"/>
                      <a:pt x="357" y="269"/>
                      <a:pt x="594" y="150"/>
                    </a:cubicBezTo>
                    <a:cubicBezTo>
                      <a:pt x="634" y="131"/>
                      <a:pt x="634" y="91"/>
                      <a:pt x="614" y="51"/>
                    </a:cubicBezTo>
                    <a:cubicBezTo>
                      <a:pt x="602" y="14"/>
                      <a:pt x="573" y="0"/>
                      <a:pt x="544" y="0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8"/>
              <p:cNvSpPr/>
              <p:nvPr/>
            </p:nvSpPr>
            <p:spPr>
              <a:xfrm>
                <a:off x="615600" y="4148125"/>
                <a:ext cx="22300" cy="374275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4971" extrusionOk="0">
                    <a:moveTo>
                      <a:pt x="179" y="0"/>
                    </a:moveTo>
                    <a:cubicBezTo>
                      <a:pt x="90" y="0"/>
                      <a:pt x="0" y="60"/>
                      <a:pt x="0" y="178"/>
                    </a:cubicBezTo>
                    <a:cubicBezTo>
                      <a:pt x="0" y="277"/>
                      <a:pt x="238" y="9585"/>
                      <a:pt x="515" y="14753"/>
                    </a:cubicBezTo>
                    <a:lnTo>
                      <a:pt x="892" y="14971"/>
                    </a:lnTo>
                    <a:cubicBezTo>
                      <a:pt x="614" y="9862"/>
                      <a:pt x="357" y="277"/>
                      <a:pt x="357" y="178"/>
                    </a:cubicBezTo>
                    <a:cubicBezTo>
                      <a:pt x="357" y="60"/>
                      <a:pt x="268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8"/>
              <p:cNvSpPr/>
              <p:nvPr/>
            </p:nvSpPr>
            <p:spPr>
              <a:xfrm>
                <a:off x="880950" y="3368875"/>
                <a:ext cx="76750" cy="477775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19111" extrusionOk="0">
                    <a:moveTo>
                      <a:pt x="2912" y="1"/>
                    </a:moveTo>
                    <a:cubicBezTo>
                      <a:pt x="2832" y="1"/>
                      <a:pt x="2773" y="60"/>
                      <a:pt x="2773" y="140"/>
                    </a:cubicBezTo>
                    <a:cubicBezTo>
                      <a:pt x="2773" y="278"/>
                      <a:pt x="2832" y="12853"/>
                      <a:pt x="40" y="18912"/>
                    </a:cubicBezTo>
                    <a:cubicBezTo>
                      <a:pt x="1" y="18972"/>
                      <a:pt x="40" y="19051"/>
                      <a:pt x="100" y="19091"/>
                    </a:cubicBezTo>
                    <a:cubicBezTo>
                      <a:pt x="119" y="19091"/>
                      <a:pt x="139" y="19110"/>
                      <a:pt x="159" y="19110"/>
                    </a:cubicBezTo>
                    <a:cubicBezTo>
                      <a:pt x="218" y="19110"/>
                      <a:pt x="258" y="19071"/>
                      <a:pt x="298" y="19031"/>
                    </a:cubicBezTo>
                    <a:cubicBezTo>
                      <a:pt x="1783" y="15823"/>
                      <a:pt x="2436" y="10853"/>
                      <a:pt x="2753" y="7249"/>
                    </a:cubicBezTo>
                    <a:cubicBezTo>
                      <a:pt x="3070" y="3367"/>
                      <a:pt x="3050" y="179"/>
                      <a:pt x="3050" y="140"/>
                    </a:cubicBezTo>
                    <a:cubicBezTo>
                      <a:pt x="3050" y="60"/>
                      <a:pt x="2991" y="1"/>
                      <a:pt x="2912" y="1"/>
                    </a:cubicBezTo>
                    <a:close/>
                  </a:path>
                </a:pathLst>
              </a:custGeom>
              <a:solidFill>
                <a:srgbClr val="EFE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8"/>
              <p:cNvSpPr/>
              <p:nvPr/>
            </p:nvSpPr>
            <p:spPr>
              <a:xfrm>
                <a:off x="739375" y="3352050"/>
                <a:ext cx="10992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19685" extrusionOk="0">
                    <a:moveTo>
                      <a:pt x="4277" y="1"/>
                    </a:moveTo>
                    <a:cubicBezTo>
                      <a:pt x="4198" y="1"/>
                      <a:pt x="4119" y="60"/>
                      <a:pt x="4119" y="120"/>
                    </a:cubicBezTo>
                    <a:cubicBezTo>
                      <a:pt x="4099" y="258"/>
                      <a:pt x="2456" y="12595"/>
                      <a:pt x="20" y="19486"/>
                    </a:cubicBezTo>
                    <a:cubicBezTo>
                      <a:pt x="0" y="19566"/>
                      <a:pt x="20" y="19645"/>
                      <a:pt x="99" y="19665"/>
                    </a:cubicBezTo>
                    <a:cubicBezTo>
                      <a:pt x="119" y="19665"/>
                      <a:pt x="139" y="19684"/>
                      <a:pt x="159" y="19684"/>
                    </a:cubicBezTo>
                    <a:cubicBezTo>
                      <a:pt x="218" y="19684"/>
                      <a:pt x="258" y="19645"/>
                      <a:pt x="277" y="19585"/>
                    </a:cubicBezTo>
                    <a:cubicBezTo>
                      <a:pt x="2733" y="12654"/>
                      <a:pt x="4376" y="298"/>
                      <a:pt x="4396" y="159"/>
                    </a:cubicBezTo>
                    <a:cubicBezTo>
                      <a:pt x="4396" y="80"/>
                      <a:pt x="4337" y="21"/>
                      <a:pt x="4277" y="1"/>
                    </a:cubicBezTo>
                    <a:close/>
                  </a:path>
                </a:pathLst>
              </a:custGeom>
              <a:solidFill>
                <a:srgbClr val="EFE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8"/>
              <p:cNvSpPr/>
              <p:nvPr/>
            </p:nvSpPr>
            <p:spPr>
              <a:xfrm>
                <a:off x="1689875" y="3930075"/>
                <a:ext cx="417375" cy="334450"/>
              </a:xfrm>
              <a:custGeom>
                <a:avLst/>
                <a:gdLst/>
                <a:ahLst/>
                <a:cxnLst/>
                <a:rect l="l" t="t" r="r" b="b"/>
                <a:pathLst>
                  <a:path w="16695" h="13378" extrusionOk="0">
                    <a:moveTo>
                      <a:pt x="3013" y="0"/>
                    </a:moveTo>
                    <a:cubicBezTo>
                      <a:pt x="2574" y="0"/>
                      <a:pt x="2129" y="111"/>
                      <a:pt x="1724" y="346"/>
                    </a:cubicBezTo>
                    <a:cubicBezTo>
                      <a:pt x="437" y="1078"/>
                      <a:pt x="1" y="2722"/>
                      <a:pt x="753" y="3970"/>
                    </a:cubicBezTo>
                    <a:lnTo>
                      <a:pt x="833" y="4128"/>
                    </a:lnTo>
                    <a:lnTo>
                      <a:pt x="912" y="4247"/>
                    </a:lnTo>
                    <a:lnTo>
                      <a:pt x="971" y="4346"/>
                    </a:lnTo>
                    <a:lnTo>
                      <a:pt x="1110" y="4583"/>
                    </a:lnTo>
                    <a:lnTo>
                      <a:pt x="1347" y="5019"/>
                    </a:lnTo>
                    <a:cubicBezTo>
                      <a:pt x="1526" y="5296"/>
                      <a:pt x="1704" y="5593"/>
                      <a:pt x="1882" y="5871"/>
                    </a:cubicBezTo>
                    <a:cubicBezTo>
                      <a:pt x="2239" y="6445"/>
                      <a:pt x="2595" y="7019"/>
                      <a:pt x="2991" y="7593"/>
                    </a:cubicBezTo>
                    <a:cubicBezTo>
                      <a:pt x="3169" y="7871"/>
                      <a:pt x="3367" y="8148"/>
                      <a:pt x="3565" y="8445"/>
                    </a:cubicBezTo>
                    <a:cubicBezTo>
                      <a:pt x="3763" y="8722"/>
                      <a:pt x="3981" y="8999"/>
                      <a:pt x="4199" y="9296"/>
                    </a:cubicBezTo>
                    <a:cubicBezTo>
                      <a:pt x="4417" y="9574"/>
                      <a:pt x="4654" y="9871"/>
                      <a:pt x="4892" y="10148"/>
                    </a:cubicBezTo>
                    <a:cubicBezTo>
                      <a:pt x="5011" y="10306"/>
                      <a:pt x="5150" y="10445"/>
                      <a:pt x="5288" y="10584"/>
                    </a:cubicBezTo>
                    <a:cubicBezTo>
                      <a:pt x="5427" y="10742"/>
                      <a:pt x="5565" y="10881"/>
                      <a:pt x="5744" y="11039"/>
                    </a:cubicBezTo>
                    <a:cubicBezTo>
                      <a:pt x="5922" y="11217"/>
                      <a:pt x="6100" y="11376"/>
                      <a:pt x="6298" y="11514"/>
                    </a:cubicBezTo>
                    <a:cubicBezTo>
                      <a:pt x="6417" y="11593"/>
                      <a:pt x="6536" y="11673"/>
                      <a:pt x="6674" y="11772"/>
                    </a:cubicBezTo>
                    <a:cubicBezTo>
                      <a:pt x="6734" y="11811"/>
                      <a:pt x="6813" y="11851"/>
                      <a:pt x="6892" y="11891"/>
                    </a:cubicBezTo>
                    <a:lnTo>
                      <a:pt x="7031" y="11970"/>
                    </a:lnTo>
                    <a:cubicBezTo>
                      <a:pt x="7407" y="12168"/>
                      <a:pt x="7803" y="12326"/>
                      <a:pt x="8199" y="12465"/>
                    </a:cubicBezTo>
                    <a:cubicBezTo>
                      <a:pt x="8932" y="12683"/>
                      <a:pt x="9684" y="12861"/>
                      <a:pt x="10457" y="12960"/>
                    </a:cubicBezTo>
                    <a:cubicBezTo>
                      <a:pt x="11169" y="13059"/>
                      <a:pt x="11843" y="13118"/>
                      <a:pt x="12476" y="13178"/>
                    </a:cubicBezTo>
                    <a:cubicBezTo>
                      <a:pt x="13130" y="13237"/>
                      <a:pt x="13764" y="13296"/>
                      <a:pt x="14358" y="13356"/>
                    </a:cubicBezTo>
                    <a:lnTo>
                      <a:pt x="14377" y="13356"/>
                    </a:lnTo>
                    <a:cubicBezTo>
                      <a:pt x="14474" y="13371"/>
                      <a:pt x="14570" y="13378"/>
                      <a:pt x="14665" y="13378"/>
                    </a:cubicBezTo>
                    <a:cubicBezTo>
                      <a:pt x="15582" y="13378"/>
                      <a:pt x="16392" y="12705"/>
                      <a:pt x="16536" y="11772"/>
                    </a:cubicBezTo>
                    <a:cubicBezTo>
                      <a:pt x="16694" y="10742"/>
                      <a:pt x="15981" y="9791"/>
                      <a:pt x="14952" y="9613"/>
                    </a:cubicBezTo>
                    <a:cubicBezTo>
                      <a:pt x="14298" y="9494"/>
                      <a:pt x="13625" y="9376"/>
                      <a:pt x="13011" y="9277"/>
                    </a:cubicBezTo>
                    <a:cubicBezTo>
                      <a:pt x="12377" y="9158"/>
                      <a:pt x="11764" y="9039"/>
                      <a:pt x="11209" y="8900"/>
                    </a:cubicBezTo>
                    <a:cubicBezTo>
                      <a:pt x="10714" y="8782"/>
                      <a:pt x="10219" y="8623"/>
                      <a:pt x="9724" y="8405"/>
                    </a:cubicBezTo>
                    <a:cubicBezTo>
                      <a:pt x="9526" y="8326"/>
                      <a:pt x="9328" y="8207"/>
                      <a:pt x="9150" y="8088"/>
                    </a:cubicBezTo>
                    <a:lnTo>
                      <a:pt x="9090" y="8049"/>
                    </a:lnTo>
                    <a:cubicBezTo>
                      <a:pt x="9090" y="8049"/>
                      <a:pt x="9090" y="8049"/>
                      <a:pt x="9070" y="8029"/>
                    </a:cubicBezTo>
                    <a:cubicBezTo>
                      <a:pt x="9031" y="7989"/>
                      <a:pt x="8971" y="7910"/>
                      <a:pt x="8912" y="7851"/>
                    </a:cubicBezTo>
                    <a:cubicBezTo>
                      <a:pt x="8833" y="7791"/>
                      <a:pt x="8773" y="7692"/>
                      <a:pt x="8694" y="7613"/>
                    </a:cubicBezTo>
                    <a:cubicBezTo>
                      <a:pt x="8615" y="7514"/>
                      <a:pt x="8536" y="7415"/>
                      <a:pt x="8457" y="7296"/>
                    </a:cubicBezTo>
                    <a:cubicBezTo>
                      <a:pt x="8318" y="7079"/>
                      <a:pt x="8159" y="6861"/>
                      <a:pt x="8001" y="6623"/>
                    </a:cubicBezTo>
                    <a:cubicBezTo>
                      <a:pt x="7843" y="6366"/>
                      <a:pt x="7684" y="6128"/>
                      <a:pt x="7546" y="5871"/>
                    </a:cubicBezTo>
                    <a:cubicBezTo>
                      <a:pt x="7387" y="5613"/>
                      <a:pt x="7249" y="5356"/>
                      <a:pt x="7110" y="5078"/>
                    </a:cubicBezTo>
                    <a:cubicBezTo>
                      <a:pt x="6813" y="4564"/>
                      <a:pt x="6536" y="4009"/>
                      <a:pt x="6258" y="3455"/>
                    </a:cubicBezTo>
                    <a:cubicBezTo>
                      <a:pt x="6120" y="3177"/>
                      <a:pt x="6001" y="2900"/>
                      <a:pt x="5862" y="2623"/>
                    </a:cubicBezTo>
                    <a:lnTo>
                      <a:pt x="5664" y="2207"/>
                    </a:lnTo>
                    <a:lnTo>
                      <a:pt x="5585" y="1989"/>
                    </a:lnTo>
                    <a:lnTo>
                      <a:pt x="5526" y="1890"/>
                    </a:lnTo>
                    <a:lnTo>
                      <a:pt x="5506" y="1851"/>
                    </a:lnTo>
                    <a:cubicBezTo>
                      <a:pt x="5506" y="1831"/>
                      <a:pt x="5486" y="1791"/>
                      <a:pt x="5486" y="1791"/>
                    </a:cubicBezTo>
                    <a:cubicBezTo>
                      <a:pt x="5447" y="1653"/>
                      <a:pt x="5387" y="1514"/>
                      <a:pt x="5328" y="1375"/>
                    </a:cubicBezTo>
                    <a:cubicBezTo>
                      <a:pt x="4856" y="500"/>
                      <a:pt x="3946" y="0"/>
                      <a:pt x="3013" y="0"/>
                    </a:cubicBezTo>
                    <a:close/>
                  </a:path>
                </a:pathLst>
              </a:custGeom>
              <a:solidFill>
                <a:srgbClr val="E38C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8"/>
              <p:cNvSpPr/>
              <p:nvPr/>
            </p:nvSpPr>
            <p:spPr>
              <a:xfrm>
                <a:off x="1881475" y="4131600"/>
                <a:ext cx="38650" cy="2792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117" extrusionOk="0">
                    <a:moveTo>
                      <a:pt x="1411" y="0"/>
                    </a:moveTo>
                    <a:cubicBezTo>
                      <a:pt x="1397" y="0"/>
                      <a:pt x="1382" y="3"/>
                      <a:pt x="1367" y="8"/>
                    </a:cubicBezTo>
                    <a:cubicBezTo>
                      <a:pt x="872" y="225"/>
                      <a:pt x="436" y="542"/>
                      <a:pt x="60" y="938"/>
                    </a:cubicBezTo>
                    <a:cubicBezTo>
                      <a:pt x="0" y="978"/>
                      <a:pt x="0" y="1057"/>
                      <a:pt x="60" y="1097"/>
                    </a:cubicBezTo>
                    <a:cubicBezTo>
                      <a:pt x="80" y="1117"/>
                      <a:pt x="99" y="1117"/>
                      <a:pt x="139" y="1117"/>
                    </a:cubicBezTo>
                    <a:cubicBezTo>
                      <a:pt x="159" y="1117"/>
                      <a:pt x="198" y="1117"/>
                      <a:pt x="218" y="1097"/>
                    </a:cubicBezTo>
                    <a:cubicBezTo>
                      <a:pt x="575" y="721"/>
                      <a:pt x="991" y="443"/>
                      <a:pt x="1446" y="225"/>
                    </a:cubicBezTo>
                    <a:cubicBezTo>
                      <a:pt x="1505" y="206"/>
                      <a:pt x="1545" y="126"/>
                      <a:pt x="1525" y="67"/>
                    </a:cubicBezTo>
                    <a:cubicBezTo>
                      <a:pt x="1496" y="22"/>
                      <a:pt x="1455" y="0"/>
                      <a:pt x="1411" y="0"/>
                    </a:cubicBezTo>
                    <a:close/>
                  </a:path>
                </a:pathLst>
              </a:custGeom>
              <a:solidFill>
                <a:srgbClr val="AF5F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8"/>
              <p:cNvSpPr/>
              <p:nvPr/>
            </p:nvSpPr>
            <p:spPr>
              <a:xfrm>
                <a:off x="1884075" y="4134750"/>
                <a:ext cx="2910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299" extrusionOk="0">
                    <a:moveTo>
                      <a:pt x="1065" y="0"/>
                    </a:moveTo>
                    <a:cubicBezTo>
                      <a:pt x="748" y="0"/>
                      <a:pt x="451" y="20"/>
                      <a:pt x="134" y="60"/>
                    </a:cubicBezTo>
                    <a:cubicBezTo>
                      <a:pt x="1" y="79"/>
                      <a:pt x="14" y="299"/>
                      <a:pt x="138" y="299"/>
                    </a:cubicBezTo>
                    <a:cubicBezTo>
                      <a:pt x="143" y="299"/>
                      <a:pt x="148" y="298"/>
                      <a:pt x="154" y="297"/>
                    </a:cubicBezTo>
                    <a:lnTo>
                      <a:pt x="174" y="297"/>
                    </a:lnTo>
                    <a:cubicBezTo>
                      <a:pt x="396" y="253"/>
                      <a:pt x="608" y="231"/>
                      <a:pt x="825" y="231"/>
                    </a:cubicBezTo>
                    <a:cubicBezTo>
                      <a:pt x="898" y="231"/>
                      <a:pt x="971" y="233"/>
                      <a:pt x="1045" y="238"/>
                    </a:cubicBezTo>
                    <a:cubicBezTo>
                      <a:pt x="1104" y="238"/>
                      <a:pt x="1164" y="179"/>
                      <a:pt x="1164" y="119"/>
                    </a:cubicBezTo>
                    <a:cubicBezTo>
                      <a:pt x="1164" y="60"/>
                      <a:pt x="1124" y="0"/>
                      <a:pt x="1065" y="0"/>
                    </a:cubicBezTo>
                    <a:close/>
                  </a:path>
                </a:pathLst>
              </a:custGeom>
              <a:solidFill>
                <a:srgbClr val="AF5F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8"/>
              <p:cNvSpPr/>
              <p:nvPr/>
            </p:nvSpPr>
            <p:spPr>
              <a:xfrm>
                <a:off x="2016000" y="4172375"/>
                <a:ext cx="166375" cy="167675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6707" extrusionOk="0">
                    <a:moveTo>
                      <a:pt x="2105" y="0"/>
                    </a:moveTo>
                    <a:cubicBezTo>
                      <a:pt x="2105" y="0"/>
                      <a:pt x="0" y="3248"/>
                      <a:pt x="1157" y="3248"/>
                    </a:cubicBezTo>
                    <a:cubicBezTo>
                      <a:pt x="1209" y="3248"/>
                      <a:pt x="1267" y="3242"/>
                      <a:pt x="1332" y="3228"/>
                    </a:cubicBezTo>
                    <a:cubicBezTo>
                      <a:pt x="1395" y="3216"/>
                      <a:pt x="1458" y="3211"/>
                      <a:pt x="1522" y="3211"/>
                    </a:cubicBezTo>
                    <a:cubicBezTo>
                      <a:pt x="3050" y="3211"/>
                      <a:pt x="5089" y="6485"/>
                      <a:pt x="5887" y="6694"/>
                    </a:cubicBezTo>
                    <a:cubicBezTo>
                      <a:pt x="5917" y="6702"/>
                      <a:pt x="5945" y="6707"/>
                      <a:pt x="5971" y="6707"/>
                    </a:cubicBezTo>
                    <a:cubicBezTo>
                      <a:pt x="6654" y="6707"/>
                      <a:pt x="5804" y="3769"/>
                      <a:pt x="5174" y="2357"/>
                    </a:cubicBezTo>
                    <a:cubicBezTo>
                      <a:pt x="4580" y="1129"/>
                      <a:pt x="3451" y="258"/>
                      <a:pt x="2105" y="0"/>
                    </a:cubicBezTo>
                    <a:close/>
                  </a:path>
                </a:pathLst>
              </a:custGeom>
              <a:solidFill>
                <a:srgbClr val="E38C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8"/>
              <p:cNvSpPr/>
              <p:nvPr/>
            </p:nvSpPr>
            <p:spPr>
              <a:xfrm>
                <a:off x="1718600" y="3781275"/>
                <a:ext cx="125775" cy="319825"/>
              </a:xfrm>
              <a:custGeom>
                <a:avLst/>
                <a:gdLst/>
                <a:ahLst/>
                <a:cxnLst/>
                <a:rect l="l" t="t" r="r" b="b"/>
                <a:pathLst>
                  <a:path w="5031" h="12793" extrusionOk="0">
                    <a:moveTo>
                      <a:pt x="1010" y="0"/>
                    </a:moveTo>
                    <a:lnTo>
                      <a:pt x="0" y="5921"/>
                    </a:lnTo>
                    <a:lnTo>
                      <a:pt x="416" y="12793"/>
                    </a:lnTo>
                    <a:lnTo>
                      <a:pt x="3684" y="9228"/>
                    </a:lnTo>
                    <a:lnTo>
                      <a:pt x="3822" y="9090"/>
                    </a:lnTo>
                    <a:lnTo>
                      <a:pt x="5030" y="7882"/>
                    </a:lnTo>
                    <a:cubicBezTo>
                      <a:pt x="5030" y="7882"/>
                      <a:pt x="4040" y="5605"/>
                      <a:pt x="3268" y="3684"/>
                    </a:cubicBezTo>
                    <a:cubicBezTo>
                      <a:pt x="3248" y="3624"/>
                      <a:pt x="3208" y="3545"/>
                      <a:pt x="3189" y="3486"/>
                    </a:cubicBezTo>
                    <a:cubicBezTo>
                      <a:pt x="3129" y="3347"/>
                      <a:pt x="3090" y="3228"/>
                      <a:pt x="3050" y="3109"/>
                    </a:cubicBezTo>
                    <a:cubicBezTo>
                      <a:pt x="2595" y="1941"/>
                      <a:pt x="1901" y="872"/>
                      <a:pt x="10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8"/>
              <p:cNvSpPr/>
              <p:nvPr/>
            </p:nvSpPr>
            <p:spPr>
              <a:xfrm>
                <a:off x="1484425" y="4569900"/>
                <a:ext cx="648575" cy="648075"/>
              </a:xfrm>
              <a:custGeom>
                <a:avLst/>
                <a:gdLst/>
                <a:ahLst/>
                <a:cxnLst/>
                <a:rect l="l" t="t" r="r" b="b"/>
                <a:pathLst>
                  <a:path w="25943" h="25923" extrusionOk="0">
                    <a:moveTo>
                      <a:pt x="12971" y="1"/>
                    </a:moveTo>
                    <a:cubicBezTo>
                      <a:pt x="12892" y="1"/>
                      <a:pt x="12833" y="60"/>
                      <a:pt x="12833" y="120"/>
                    </a:cubicBezTo>
                    <a:lnTo>
                      <a:pt x="12833" y="12259"/>
                    </a:lnTo>
                    <a:lnTo>
                      <a:pt x="8239" y="951"/>
                    </a:lnTo>
                    <a:cubicBezTo>
                      <a:pt x="8206" y="902"/>
                      <a:pt x="8147" y="867"/>
                      <a:pt x="8094" y="867"/>
                    </a:cubicBezTo>
                    <a:cubicBezTo>
                      <a:pt x="8082" y="867"/>
                      <a:pt x="8071" y="869"/>
                      <a:pt x="8060" y="872"/>
                    </a:cubicBezTo>
                    <a:cubicBezTo>
                      <a:pt x="8001" y="912"/>
                      <a:pt x="7981" y="971"/>
                      <a:pt x="8001" y="1050"/>
                    </a:cubicBezTo>
                    <a:lnTo>
                      <a:pt x="12674" y="12496"/>
                    </a:lnTo>
                    <a:lnTo>
                      <a:pt x="3981" y="3803"/>
                    </a:lnTo>
                    <a:cubicBezTo>
                      <a:pt x="3954" y="3775"/>
                      <a:pt x="3923" y="3764"/>
                      <a:pt x="3893" y="3764"/>
                    </a:cubicBezTo>
                    <a:cubicBezTo>
                      <a:pt x="3796" y="3764"/>
                      <a:pt x="3712" y="3890"/>
                      <a:pt x="3803" y="3981"/>
                    </a:cubicBezTo>
                    <a:lnTo>
                      <a:pt x="12457" y="12635"/>
                    </a:lnTo>
                    <a:lnTo>
                      <a:pt x="1011" y="8258"/>
                    </a:lnTo>
                    <a:cubicBezTo>
                      <a:pt x="993" y="8252"/>
                      <a:pt x="977" y="8249"/>
                      <a:pt x="962" y="8249"/>
                    </a:cubicBezTo>
                    <a:cubicBezTo>
                      <a:pt x="838" y="8249"/>
                      <a:pt x="791" y="8443"/>
                      <a:pt x="932" y="8496"/>
                    </a:cubicBezTo>
                    <a:lnTo>
                      <a:pt x="12298" y="12833"/>
                    </a:lnTo>
                    <a:lnTo>
                      <a:pt x="120" y="12833"/>
                    </a:lnTo>
                    <a:cubicBezTo>
                      <a:pt x="60" y="12833"/>
                      <a:pt x="1" y="12892"/>
                      <a:pt x="1" y="12952"/>
                    </a:cubicBezTo>
                    <a:cubicBezTo>
                      <a:pt x="1" y="13031"/>
                      <a:pt x="40" y="13090"/>
                      <a:pt x="120" y="13090"/>
                    </a:cubicBezTo>
                    <a:lnTo>
                      <a:pt x="12140" y="13090"/>
                    </a:lnTo>
                    <a:lnTo>
                      <a:pt x="1031" y="17605"/>
                    </a:lnTo>
                    <a:cubicBezTo>
                      <a:pt x="971" y="17625"/>
                      <a:pt x="932" y="17704"/>
                      <a:pt x="971" y="17764"/>
                    </a:cubicBezTo>
                    <a:cubicBezTo>
                      <a:pt x="991" y="17823"/>
                      <a:pt x="1031" y="17843"/>
                      <a:pt x="1090" y="17843"/>
                    </a:cubicBezTo>
                    <a:cubicBezTo>
                      <a:pt x="1090" y="17853"/>
                      <a:pt x="1095" y="17858"/>
                      <a:pt x="1102" y="17858"/>
                    </a:cubicBezTo>
                    <a:cubicBezTo>
                      <a:pt x="1110" y="17858"/>
                      <a:pt x="1120" y="17853"/>
                      <a:pt x="1130" y="17843"/>
                    </a:cubicBezTo>
                    <a:lnTo>
                      <a:pt x="12595" y="13169"/>
                    </a:lnTo>
                    <a:lnTo>
                      <a:pt x="3803" y="21962"/>
                    </a:lnTo>
                    <a:cubicBezTo>
                      <a:pt x="3763" y="22001"/>
                      <a:pt x="3763" y="22081"/>
                      <a:pt x="3803" y="22140"/>
                    </a:cubicBezTo>
                    <a:cubicBezTo>
                      <a:pt x="3833" y="22160"/>
                      <a:pt x="3867" y="22170"/>
                      <a:pt x="3899" y="22170"/>
                    </a:cubicBezTo>
                    <a:cubicBezTo>
                      <a:pt x="3932" y="22170"/>
                      <a:pt x="3961" y="22160"/>
                      <a:pt x="3981" y="22140"/>
                    </a:cubicBezTo>
                    <a:lnTo>
                      <a:pt x="12655" y="13467"/>
                    </a:lnTo>
                    <a:lnTo>
                      <a:pt x="8258" y="24912"/>
                    </a:lnTo>
                    <a:cubicBezTo>
                      <a:pt x="8239" y="24992"/>
                      <a:pt x="8258" y="25051"/>
                      <a:pt x="8338" y="25091"/>
                    </a:cubicBezTo>
                    <a:lnTo>
                      <a:pt x="8377" y="25091"/>
                    </a:lnTo>
                    <a:cubicBezTo>
                      <a:pt x="8437" y="25091"/>
                      <a:pt x="8476" y="25051"/>
                      <a:pt x="8496" y="25011"/>
                    </a:cubicBezTo>
                    <a:lnTo>
                      <a:pt x="12853" y="13645"/>
                    </a:lnTo>
                    <a:lnTo>
                      <a:pt x="12853" y="25803"/>
                    </a:lnTo>
                    <a:cubicBezTo>
                      <a:pt x="12853" y="25863"/>
                      <a:pt x="12912" y="25922"/>
                      <a:pt x="12971" y="25922"/>
                    </a:cubicBezTo>
                    <a:cubicBezTo>
                      <a:pt x="13051" y="25922"/>
                      <a:pt x="13110" y="25863"/>
                      <a:pt x="13110" y="25803"/>
                    </a:cubicBezTo>
                    <a:lnTo>
                      <a:pt x="13110" y="13506"/>
                    </a:lnTo>
                    <a:lnTo>
                      <a:pt x="17704" y="24813"/>
                    </a:lnTo>
                    <a:cubicBezTo>
                      <a:pt x="17724" y="24853"/>
                      <a:pt x="17783" y="24893"/>
                      <a:pt x="17823" y="24893"/>
                    </a:cubicBezTo>
                    <a:lnTo>
                      <a:pt x="17882" y="24893"/>
                    </a:lnTo>
                    <a:cubicBezTo>
                      <a:pt x="17942" y="24873"/>
                      <a:pt x="17962" y="24794"/>
                      <a:pt x="17942" y="24734"/>
                    </a:cubicBezTo>
                    <a:lnTo>
                      <a:pt x="13387" y="13546"/>
                    </a:lnTo>
                    <a:lnTo>
                      <a:pt x="21982" y="22140"/>
                    </a:lnTo>
                    <a:cubicBezTo>
                      <a:pt x="22001" y="22160"/>
                      <a:pt x="22021" y="22160"/>
                      <a:pt x="22061" y="22180"/>
                    </a:cubicBezTo>
                    <a:cubicBezTo>
                      <a:pt x="22100" y="22160"/>
                      <a:pt x="22120" y="22160"/>
                      <a:pt x="22160" y="22140"/>
                    </a:cubicBezTo>
                    <a:cubicBezTo>
                      <a:pt x="22199" y="22081"/>
                      <a:pt x="22199" y="22001"/>
                      <a:pt x="22160" y="21962"/>
                    </a:cubicBezTo>
                    <a:lnTo>
                      <a:pt x="13486" y="13288"/>
                    </a:lnTo>
                    <a:lnTo>
                      <a:pt x="13486" y="13288"/>
                    </a:lnTo>
                    <a:lnTo>
                      <a:pt x="24912" y="17704"/>
                    </a:lnTo>
                    <a:lnTo>
                      <a:pt x="24972" y="17704"/>
                    </a:lnTo>
                    <a:cubicBezTo>
                      <a:pt x="25011" y="17704"/>
                      <a:pt x="25071" y="17665"/>
                      <a:pt x="25091" y="17625"/>
                    </a:cubicBezTo>
                    <a:cubicBezTo>
                      <a:pt x="25110" y="17566"/>
                      <a:pt x="25071" y="17486"/>
                      <a:pt x="25011" y="17467"/>
                    </a:cubicBezTo>
                    <a:lnTo>
                      <a:pt x="13645" y="13110"/>
                    </a:lnTo>
                    <a:lnTo>
                      <a:pt x="25823" y="13110"/>
                    </a:lnTo>
                    <a:cubicBezTo>
                      <a:pt x="25883" y="13110"/>
                      <a:pt x="25942" y="13051"/>
                      <a:pt x="25942" y="12991"/>
                    </a:cubicBezTo>
                    <a:cubicBezTo>
                      <a:pt x="25942" y="12912"/>
                      <a:pt x="25883" y="12853"/>
                      <a:pt x="25823" y="12853"/>
                    </a:cubicBezTo>
                    <a:lnTo>
                      <a:pt x="13407" y="12853"/>
                    </a:lnTo>
                    <a:lnTo>
                      <a:pt x="24912" y="8159"/>
                    </a:lnTo>
                    <a:cubicBezTo>
                      <a:pt x="25039" y="8087"/>
                      <a:pt x="24968" y="7917"/>
                      <a:pt x="24849" y="7917"/>
                    </a:cubicBezTo>
                    <a:cubicBezTo>
                      <a:pt x="24838" y="7917"/>
                      <a:pt x="24826" y="7918"/>
                      <a:pt x="24813" y="7922"/>
                    </a:cubicBezTo>
                    <a:lnTo>
                      <a:pt x="13645" y="12476"/>
                    </a:lnTo>
                    <a:lnTo>
                      <a:pt x="13645" y="12476"/>
                    </a:lnTo>
                    <a:lnTo>
                      <a:pt x="22140" y="3981"/>
                    </a:lnTo>
                    <a:cubicBezTo>
                      <a:pt x="22231" y="3890"/>
                      <a:pt x="22147" y="3764"/>
                      <a:pt x="22050" y="3764"/>
                    </a:cubicBezTo>
                    <a:cubicBezTo>
                      <a:pt x="22020" y="3764"/>
                      <a:pt x="21989" y="3775"/>
                      <a:pt x="21962" y="3803"/>
                    </a:cubicBezTo>
                    <a:lnTo>
                      <a:pt x="13288" y="12457"/>
                    </a:lnTo>
                    <a:lnTo>
                      <a:pt x="13288" y="12457"/>
                    </a:lnTo>
                    <a:lnTo>
                      <a:pt x="17684" y="1011"/>
                    </a:lnTo>
                    <a:cubicBezTo>
                      <a:pt x="17704" y="951"/>
                      <a:pt x="17684" y="872"/>
                      <a:pt x="17605" y="852"/>
                    </a:cubicBezTo>
                    <a:cubicBezTo>
                      <a:pt x="17591" y="848"/>
                      <a:pt x="17576" y="845"/>
                      <a:pt x="17561" y="845"/>
                    </a:cubicBezTo>
                    <a:cubicBezTo>
                      <a:pt x="17512" y="845"/>
                      <a:pt x="17462" y="871"/>
                      <a:pt x="17447" y="932"/>
                    </a:cubicBezTo>
                    <a:lnTo>
                      <a:pt x="13090" y="12298"/>
                    </a:lnTo>
                    <a:lnTo>
                      <a:pt x="13090" y="120"/>
                    </a:lnTo>
                    <a:cubicBezTo>
                      <a:pt x="13090" y="60"/>
                      <a:pt x="13031" y="1"/>
                      <a:pt x="12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8"/>
              <p:cNvSpPr/>
              <p:nvPr/>
            </p:nvSpPr>
            <p:spPr>
              <a:xfrm>
                <a:off x="1418100" y="4538100"/>
                <a:ext cx="773300" cy="712550"/>
              </a:xfrm>
              <a:custGeom>
                <a:avLst/>
                <a:gdLst/>
                <a:ahLst/>
                <a:cxnLst/>
                <a:rect l="l" t="t" r="r" b="b"/>
                <a:pathLst>
                  <a:path w="30932" h="28502" extrusionOk="0">
                    <a:moveTo>
                      <a:pt x="15624" y="1788"/>
                    </a:moveTo>
                    <a:cubicBezTo>
                      <a:pt x="20654" y="1788"/>
                      <a:pt x="25209" y="4817"/>
                      <a:pt x="27130" y="9471"/>
                    </a:cubicBezTo>
                    <a:cubicBezTo>
                      <a:pt x="29051" y="14125"/>
                      <a:pt x="27981" y="19491"/>
                      <a:pt x="24437" y="23036"/>
                    </a:cubicBezTo>
                    <a:cubicBezTo>
                      <a:pt x="22049" y="25423"/>
                      <a:pt x="18853" y="26691"/>
                      <a:pt x="15605" y="26691"/>
                    </a:cubicBezTo>
                    <a:cubicBezTo>
                      <a:pt x="14003" y="26691"/>
                      <a:pt x="12389" y="26383"/>
                      <a:pt x="10852" y="25749"/>
                    </a:cubicBezTo>
                    <a:cubicBezTo>
                      <a:pt x="6198" y="23808"/>
                      <a:pt x="3169" y="19273"/>
                      <a:pt x="3169" y="14243"/>
                    </a:cubicBezTo>
                    <a:cubicBezTo>
                      <a:pt x="3189" y="7372"/>
                      <a:pt x="8753" y="1788"/>
                      <a:pt x="15624" y="1788"/>
                    </a:cubicBezTo>
                    <a:close/>
                    <a:moveTo>
                      <a:pt x="15628" y="1"/>
                    </a:moveTo>
                    <a:cubicBezTo>
                      <a:pt x="10988" y="1"/>
                      <a:pt x="6495" y="2276"/>
                      <a:pt x="3783" y="6322"/>
                    </a:cubicBezTo>
                    <a:cubicBezTo>
                      <a:pt x="0" y="11966"/>
                      <a:pt x="733" y="19511"/>
                      <a:pt x="5545" y="24323"/>
                    </a:cubicBezTo>
                    <a:cubicBezTo>
                      <a:pt x="8218" y="26996"/>
                      <a:pt x="11842" y="28501"/>
                      <a:pt x="15624" y="28501"/>
                    </a:cubicBezTo>
                    <a:cubicBezTo>
                      <a:pt x="22417" y="28501"/>
                      <a:pt x="28278" y="23709"/>
                      <a:pt x="29605" y="17036"/>
                    </a:cubicBezTo>
                    <a:cubicBezTo>
                      <a:pt x="30932" y="10362"/>
                      <a:pt x="27367" y="3689"/>
                      <a:pt x="21090" y="1095"/>
                    </a:cubicBezTo>
                    <a:cubicBezTo>
                      <a:pt x="19314" y="355"/>
                      <a:pt x="17460" y="1"/>
                      <a:pt x="156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8"/>
              <p:cNvSpPr/>
              <p:nvPr/>
            </p:nvSpPr>
            <p:spPr>
              <a:xfrm>
                <a:off x="1753750" y="4843675"/>
                <a:ext cx="109925" cy="100525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021" extrusionOk="0">
                    <a:moveTo>
                      <a:pt x="2198" y="1"/>
                    </a:moveTo>
                    <a:cubicBezTo>
                      <a:pt x="1684" y="1"/>
                      <a:pt x="1169" y="199"/>
                      <a:pt x="773" y="595"/>
                    </a:cubicBezTo>
                    <a:cubicBezTo>
                      <a:pt x="0" y="1387"/>
                      <a:pt x="0" y="2654"/>
                      <a:pt x="773" y="3426"/>
                    </a:cubicBezTo>
                    <a:cubicBezTo>
                      <a:pt x="1169" y="3822"/>
                      <a:pt x="1684" y="4021"/>
                      <a:pt x="2198" y="4021"/>
                    </a:cubicBezTo>
                    <a:cubicBezTo>
                      <a:pt x="2713" y="4021"/>
                      <a:pt x="3228" y="3822"/>
                      <a:pt x="3624" y="3426"/>
                    </a:cubicBezTo>
                    <a:cubicBezTo>
                      <a:pt x="4397" y="2654"/>
                      <a:pt x="4397" y="1387"/>
                      <a:pt x="3624" y="595"/>
                    </a:cubicBezTo>
                    <a:cubicBezTo>
                      <a:pt x="3228" y="199"/>
                      <a:pt x="2713" y="1"/>
                      <a:pt x="2198" y="1"/>
                    </a:cubicBezTo>
                    <a:close/>
                  </a:path>
                </a:pathLst>
              </a:custGeom>
              <a:solidFill>
                <a:srgbClr val="6E66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8"/>
              <p:cNvSpPr/>
              <p:nvPr/>
            </p:nvSpPr>
            <p:spPr>
              <a:xfrm>
                <a:off x="1780975" y="4866450"/>
                <a:ext cx="554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19" extrusionOk="0">
                    <a:moveTo>
                      <a:pt x="1109" y="1"/>
                    </a:moveTo>
                    <a:cubicBezTo>
                      <a:pt x="496" y="1"/>
                      <a:pt x="1" y="496"/>
                      <a:pt x="1" y="1109"/>
                    </a:cubicBezTo>
                    <a:cubicBezTo>
                      <a:pt x="1" y="1723"/>
                      <a:pt x="496" y="2218"/>
                      <a:pt x="1109" y="2218"/>
                    </a:cubicBezTo>
                    <a:cubicBezTo>
                      <a:pt x="1723" y="2218"/>
                      <a:pt x="2218" y="1723"/>
                      <a:pt x="2218" y="1109"/>
                    </a:cubicBezTo>
                    <a:cubicBezTo>
                      <a:pt x="2218" y="496"/>
                      <a:pt x="1723" y="1"/>
                      <a:pt x="1109" y="1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8"/>
              <p:cNvSpPr/>
              <p:nvPr/>
            </p:nvSpPr>
            <p:spPr>
              <a:xfrm>
                <a:off x="1400275" y="3840675"/>
                <a:ext cx="416375" cy="1070225"/>
              </a:xfrm>
              <a:custGeom>
                <a:avLst/>
                <a:gdLst/>
                <a:ahLst/>
                <a:cxnLst/>
                <a:rect l="l" t="t" r="r" b="b"/>
                <a:pathLst>
                  <a:path w="16655" h="42809" extrusionOk="0">
                    <a:moveTo>
                      <a:pt x="733" y="1"/>
                    </a:moveTo>
                    <a:cubicBezTo>
                      <a:pt x="0" y="1"/>
                      <a:pt x="0" y="1070"/>
                      <a:pt x="733" y="1070"/>
                    </a:cubicBezTo>
                    <a:lnTo>
                      <a:pt x="7209" y="1070"/>
                    </a:lnTo>
                    <a:lnTo>
                      <a:pt x="15506" y="42358"/>
                    </a:lnTo>
                    <a:cubicBezTo>
                      <a:pt x="15562" y="42604"/>
                      <a:pt x="15781" y="42795"/>
                      <a:pt x="16025" y="42795"/>
                    </a:cubicBezTo>
                    <a:cubicBezTo>
                      <a:pt x="16036" y="42795"/>
                      <a:pt x="16048" y="42795"/>
                      <a:pt x="16060" y="42794"/>
                    </a:cubicBezTo>
                    <a:cubicBezTo>
                      <a:pt x="16080" y="42804"/>
                      <a:pt x="16095" y="42809"/>
                      <a:pt x="16110" y="42809"/>
                    </a:cubicBezTo>
                    <a:cubicBezTo>
                      <a:pt x="16125" y="42809"/>
                      <a:pt x="16139" y="42804"/>
                      <a:pt x="16159" y="42794"/>
                    </a:cubicBezTo>
                    <a:cubicBezTo>
                      <a:pt x="16456" y="42735"/>
                      <a:pt x="16654" y="42457"/>
                      <a:pt x="16595" y="42160"/>
                    </a:cubicBezTo>
                    <a:lnTo>
                      <a:pt x="8199" y="436"/>
                    </a:lnTo>
                    <a:cubicBezTo>
                      <a:pt x="8139" y="179"/>
                      <a:pt x="7921" y="1"/>
                      <a:pt x="76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8"/>
              <p:cNvSpPr/>
              <p:nvPr/>
            </p:nvSpPr>
            <p:spPr>
              <a:xfrm>
                <a:off x="1513650" y="4549600"/>
                <a:ext cx="880725" cy="6584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26339" extrusionOk="0">
                    <a:moveTo>
                      <a:pt x="693" y="1"/>
                    </a:moveTo>
                    <a:cubicBezTo>
                      <a:pt x="0" y="41"/>
                      <a:pt x="0" y="1031"/>
                      <a:pt x="693" y="1090"/>
                    </a:cubicBezTo>
                    <a:lnTo>
                      <a:pt x="28912" y="1090"/>
                    </a:lnTo>
                    <a:lnTo>
                      <a:pt x="34140" y="21982"/>
                    </a:lnTo>
                    <a:lnTo>
                      <a:pt x="34140" y="25823"/>
                    </a:lnTo>
                    <a:cubicBezTo>
                      <a:pt x="34140" y="26101"/>
                      <a:pt x="34377" y="26338"/>
                      <a:pt x="34674" y="26338"/>
                    </a:cubicBezTo>
                    <a:cubicBezTo>
                      <a:pt x="34971" y="26338"/>
                      <a:pt x="35229" y="26101"/>
                      <a:pt x="35229" y="25804"/>
                    </a:cubicBezTo>
                    <a:lnTo>
                      <a:pt x="35229" y="21902"/>
                    </a:lnTo>
                    <a:cubicBezTo>
                      <a:pt x="35209" y="21863"/>
                      <a:pt x="35209" y="21823"/>
                      <a:pt x="35209" y="21784"/>
                    </a:cubicBezTo>
                    <a:lnTo>
                      <a:pt x="29843" y="417"/>
                    </a:lnTo>
                    <a:cubicBezTo>
                      <a:pt x="29783" y="179"/>
                      <a:pt x="29565" y="1"/>
                      <a:pt x="29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8"/>
              <p:cNvSpPr/>
              <p:nvPr/>
            </p:nvSpPr>
            <p:spPr>
              <a:xfrm>
                <a:off x="2320100" y="5147775"/>
                <a:ext cx="126750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5070" h="4605" extrusionOk="0">
                    <a:moveTo>
                      <a:pt x="2535" y="0"/>
                    </a:moveTo>
                    <a:cubicBezTo>
                      <a:pt x="1946" y="0"/>
                      <a:pt x="1357" y="223"/>
                      <a:pt x="911" y="669"/>
                    </a:cubicBezTo>
                    <a:cubicBezTo>
                      <a:pt x="0" y="1580"/>
                      <a:pt x="0" y="3025"/>
                      <a:pt x="911" y="3936"/>
                    </a:cubicBezTo>
                    <a:cubicBezTo>
                      <a:pt x="1357" y="4382"/>
                      <a:pt x="1946" y="4604"/>
                      <a:pt x="2535" y="4604"/>
                    </a:cubicBezTo>
                    <a:cubicBezTo>
                      <a:pt x="3124" y="4604"/>
                      <a:pt x="3713" y="4382"/>
                      <a:pt x="4159" y="3936"/>
                    </a:cubicBezTo>
                    <a:cubicBezTo>
                      <a:pt x="5070" y="3025"/>
                      <a:pt x="5070" y="1580"/>
                      <a:pt x="4159" y="669"/>
                    </a:cubicBezTo>
                    <a:cubicBezTo>
                      <a:pt x="3713" y="223"/>
                      <a:pt x="3124" y="0"/>
                      <a:pt x="25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8"/>
              <p:cNvSpPr/>
              <p:nvPr/>
            </p:nvSpPr>
            <p:spPr>
              <a:xfrm>
                <a:off x="2357225" y="5178825"/>
                <a:ext cx="614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120" extrusionOk="0">
                    <a:moveTo>
                      <a:pt x="1050" y="1"/>
                    </a:moveTo>
                    <a:cubicBezTo>
                      <a:pt x="476" y="1"/>
                      <a:pt x="1" y="476"/>
                      <a:pt x="1" y="1070"/>
                    </a:cubicBezTo>
                    <a:cubicBezTo>
                      <a:pt x="1" y="1699"/>
                      <a:pt x="515" y="2119"/>
                      <a:pt x="1056" y="2119"/>
                    </a:cubicBezTo>
                    <a:cubicBezTo>
                      <a:pt x="1317" y="2119"/>
                      <a:pt x="1584" y="2022"/>
                      <a:pt x="1803" y="1803"/>
                    </a:cubicBezTo>
                    <a:cubicBezTo>
                      <a:pt x="2456" y="1149"/>
                      <a:pt x="2001" y="1"/>
                      <a:pt x="10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8"/>
              <p:cNvSpPr/>
              <p:nvPr/>
            </p:nvSpPr>
            <p:spPr>
              <a:xfrm>
                <a:off x="1482450" y="4223375"/>
                <a:ext cx="536675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21467" h="11328" extrusionOk="0">
                    <a:moveTo>
                      <a:pt x="733" y="0"/>
                    </a:moveTo>
                    <a:cubicBezTo>
                      <a:pt x="317" y="0"/>
                      <a:pt x="1" y="258"/>
                      <a:pt x="1" y="555"/>
                    </a:cubicBezTo>
                    <a:lnTo>
                      <a:pt x="1" y="10792"/>
                    </a:lnTo>
                    <a:cubicBezTo>
                      <a:pt x="1" y="11089"/>
                      <a:pt x="317" y="11327"/>
                      <a:pt x="733" y="11327"/>
                    </a:cubicBezTo>
                    <a:lnTo>
                      <a:pt x="20754" y="11327"/>
                    </a:lnTo>
                    <a:cubicBezTo>
                      <a:pt x="21150" y="11327"/>
                      <a:pt x="21467" y="11089"/>
                      <a:pt x="21467" y="10792"/>
                    </a:cubicBezTo>
                    <a:lnTo>
                      <a:pt x="21467" y="555"/>
                    </a:lnTo>
                    <a:cubicBezTo>
                      <a:pt x="21467" y="258"/>
                      <a:pt x="21130" y="0"/>
                      <a:pt x="20754" y="0"/>
                    </a:cubicBezTo>
                    <a:close/>
                  </a:path>
                </a:pathLst>
              </a:custGeom>
              <a:solidFill>
                <a:srgbClr val="7723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8"/>
              <p:cNvSpPr/>
              <p:nvPr/>
            </p:nvSpPr>
            <p:spPr>
              <a:xfrm>
                <a:off x="1437850" y="4209950"/>
                <a:ext cx="62335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4934" h="1074" extrusionOk="0">
                    <a:moveTo>
                      <a:pt x="700" y="0"/>
                    </a:moveTo>
                    <a:cubicBezTo>
                      <a:pt x="1" y="0"/>
                      <a:pt x="1" y="1074"/>
                      <a:pt x="700" y="1074"/>
                    </a:cubicBezTo>
                    <a:cubicBezTo>
                      <a:pt x="718" y="1074"/>
                      <a:pt x="736" y="1073"/>
                      <a:pt x="755" y="1072"/>
                    </a:cubicBezTo>
                    <a:lnTo>
                      <a:pt x="24260" y="1072"/>
                    </a:lnTo>
                    <a:cubicBezTo>
                      <a:pt x="24934" y="1032"/>
                      <a:pt x="24934" y="42"/>
                      <a:pt x="24260" y="2"/>
                    </a:cubicBezTo>
                    <a:lnTo>
                      <a:pt x="755" y="2"/>
                    </a:lnTo>
                    <a:cubicBezTo>
                      <a:pt x="736" y="1"/>
                      <a:pt x="718" y="0"/>
                      <a:pt x="7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8"/>
              <p:cNvSpPr/>
              <p:nvPr/>
            </p:nvSpPr>
            <p:spPr>
              <a:xfrm>
                <a:off x="1231450" y="3850700"/>
                <a:ext cx="261425" cy="530125"/>
              </a:xfrm>
              <a:custGeom>
                <a:avLst/>
                <a:gdLst/>
                <a:ahLst/>
                <a:cxnLst/>
                <a:rect l="l" t="t" r="r" b="b"/>
                <a:pathLst>
                  <a:path w="10457" h="21205" extrusionOk="0">
                    <a:moveTo>
                      <a:pt x="2886" y="1"/>
                    </a:moveTo>
                    <a:cubicBezTo>
                      <a:pt x="2368" y="1"/>
                      <a:pt x="1882" y="16"/>
                      <a:pt x="1506" y="55"/>
                    </a:cubicBezTo>
                    <a:cubicBezTo>
                      <a:pt x="1" y="214"/>
                      <a:pt x="535" y="313"/>
                      <a:pt x="793" y="2649"/>
                    </a:cubicBezTo>
                    <a:cubicBezTo>
                      <a:pt x="1031" y="4986"/>
                      <a:pt x="4516" y="21204"/>
                      <a:pt x="4516" y="21204"/>
                    </a:cubicBezTo>
                    <a:lnTo>
                      <a:pt x="10456" y="21204"/>
                    </a:lnTo>
                    <a:lnTo>
                      <a:pt x="6278" y="134"/>
                    </a:lnTo>
                    <a:cubicBezTo>
                      <a:pt x="6278" y="134"/>
                      <a:pt x="4440" y="1"/>
                      <a:pt x="28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8"/>
              <p:cNvSpPr/>
              <p:nvPr/>
            </p:nvSpPr>
            <p:spPr>
              <a:xfrm>
                <a:off x="2172075" y="4684775"/>
                <a:ext cx="112400" cy="137650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5506" extrusionOk="0">
                    <a:moveTo>
                      <a:pt x="3624" y="0"/>
                    </a:moveTo>
                    <a:lnTo>
                      <a:pt x="0" y="1505"/>
                    </a:lnTo>
                    <a:lnTo>
                      <a:pt x="1307" y="5505"/>
                    </a:lnTo>
                    <a:lnTo>
                      <a:pt x="4496" y="4673"/>
                    </a:lnTo>
                    <a:lnTo>
                      <a:pt x="3624" y="0"/>
                    </a:lnTo>
                    <a:close/>
                  </a:path>
                </a:pathLst>
              </a:custGeom>
              <a:solidFill>
                <a:srgbClr val="E38C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8"/>
              <p:cNvSpPr/>
              <p:nvPr/>
            </p:nvSpPr>
            <p:spPr>
              <a:xfrm>
                <a:off x="2188900" y="4781150"/>
                <a:ext cx="31587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2635" h="6740" extrusionOk="0">
                    <a:moveTo>
                      <a:pt x="3670" y="0"/>
                    </a:moveTo>
                    <a:cubicBezTo>
                      <a:pt x="2971" y="0"/>
                      <a:pt x="2345" y="1234"/>
                      <a:pt x="1344" y="1234"/>
                    </a:cubicBezTo>
                    <a:cubicBezTo>
                      <a:pt x="1149" y="1234"/>
                      <a:pt x="940" y="1188"/>
                      <a:pt x="714" y="1076"/>
                    </a:cubicBezTo>
                    <a:cubicBezTo>
                      <a:pt x="714" y="1076"/>
                      <a:pt x="1" y="1175"/>
                      <a:pt x="258" y="1947"/>
                    </a:cubicBezTo>
                    <a:cubicBezTo>
                      <a:pt x="298" y="2066"/>
                      <a:pt x="318" y="2205"/>
                      <a:pt x="337" y="2343"/>
                    </a:cubicBezTo>
                    <a:cubicBezTo>
                      <a:pt x="357" y="2442"/>
                      <a:pt x="377" y="2541"/>
                      <a:pt x="397" y="2660"/>
                    </a:cubicBezTo>
                    <a:cubicBezTo>
                      <a:pt x="575" y="3650"/>
                      <a:pt x="773" y="5254"/>
                      <a:pt x="1149" y="6165"/>
                    </a:cubicBezTo>
                    <a:cubicBezTo>
                      <a:pt x="1229" y="6383"/>
                      <a:pt x="1347" y="6581"/>
                      <a:pt x="1486" y="6739"/>
                    </a:cubicBezTo>
                    <a:lnTo>
                      <a:pt x="12595" y="3056"/>
                    </a:lnTo>
                    <a:cubicBezTo>
                      <a:pt x="12635" y="2838"/>
                      <a:pt x="12595" y="2601"/>
                      <a:pt x="12476" y="2422"/>
                    </a:cubicBezTo>
                    <a:cubicBezTo>
                      <a:pt x="12219" y="1967"/>
                      <a:pt x="11526" y="1432"/>
                      <a:pt x="9664" y="1294"/>
                    </a:cubicBezTo>
                    <a:cubicBezTo>
                      <a:pt x="8199" y="1195"/>
                      <a:pt x="6536" y="1155"/>
                      <a:pt x="5387" y="660"/>
                    </a:cubicBezTo>
                    <a:cubicBezTo>
                      <a:pt x="4239" y="165"/>
                      <a:pt x="3842" y="26"/>
                      <a:pt x="3842" y="26"/>
                    </a:cubicBezTo>
                    <a:cubicBezTo>
                      <a:pt x="3784" y="9"/>
                      <a:pt x="3727" y="0"/>
                      <a:pt x="36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8"/>
              <p:cNvSpPr/>
              <p:nvPr/>
            </p:nvSpPr>
            <p:spPr>
              <a:xfrm>
                <a:off x="2217625" y="4841700"/>
                <a:ext cx="28715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11486" h="4318" extrusionOk="0">
                    <a:moveTo>
                      <a:pt x="11327" y="0"/>
                    </a:moveTo>
                    <a:lnTo>
                      <a:pt x="0" y="3743"/>
                    </a:lnTo>
                    <a:cubicBezTo>
                      <a:pt x="80" y="3961"/>
                      <a:pt x="198" y="4159"/>
                      <a:pt x="337" y="4317"/>
                    </a:cubicBezTo>
                    <a:lnTo>
                      <a:pt x="11446" y="634"/>
                    </a:lnTo>
                    <a:cubicBezTo>
                      <a:pt x="11486" y="416"/>
                      <a:pt x="11446" y="179"/>
                      <a:pt x="113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8"/>
              <p:cNvSpPr/>
              <p:nvPr/>
            </p:nvSpPr>
            <p:spPr>
              <a:xfrm>
                <a:off x="2197325" y="4839725"/>
                <a:ext cx="629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412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99"/>
                      <a:pt x="40" y="198"/>
                      <a:pt x="60" y="317"/>
                    </a:cubicBezTo>
                    <a:cubicBezTo>
                      <a:pt x="931" y="634"/>
                      <a:pt x="1624" y="1287"/>
                      <a:pt x="1961" y="2139"/>
                    </a:cubicBezTo>
                    <a:cubicBezTo>
                      <a:pt x="2238" y="2773"/>
                      <a:pt x="2238" y="3485"/>
                      <a:pt x="1961" y="4119"/>
                    </a:cubicBezTo>
                    <a:lnTo>
                      <a:pt x="2298" y="4020"/>
                    </a:lnTo>
                    <a:cubicBezTo>
                      <a:pt x="2515" y="3367"/>
                      <a:pt x="2496" y="2674"/>
                      <a:pt x="2238" y="2040"/>
                    </a:cubicBezTo>
                    <a:cubicBezTo>
                      <a:pt x="1842" y="1070"/>
                      <a:pt x="1010" y="317"/>
                      <a:pt x="0" y="0"/>
                    </a:cubicBezTo>
                    <a:close/>
                  </a:path>
                </a:pathLst>
              </a:custGeom>
              <a:solidFill>
                <a:srgbClr val="1E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8"/>
              <p:cNvSpPr/>
              <p:nvPr/>
            </p:nvSpPr>
            <p:spPr>
              <a:xfrm>
                <a:off x="2316075" y="4795825"/>
                <a:ext cx="29875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795" extrusionOk="0">
                    <a:moveTo>
                      <a:pt x="908" y="1"/>
                    </a:moveTo>
                    <a:cubicBezTo>
                      <a:pt x="873" y="1"/>
                      <a:pt x="834" y="10"/>
                      <a:pt x="795" y="33"/>
                    </a:cubicBezTo>
                    <a:lnTo>
                      <a:pt x="161" y="449"/>
                    </a:lnTo>
                    <a:cubicBezTo>
                      <a:pt x="0" y="557"/>
                      <a:pt x="98" y="794"/>
                      <a:pt x="280" y="794"/>
                    </a:cubicBezTo>
                    <a:cubicBezTo>
                      <a:pt x="299" y="794"/>
                      <a:pt x="319" y="792"/>
                      <a:pt x="340" y="786"/>
                    </a:cubicBezTo>
                    <a:cubicBezTo>
                      <a:pt x="340" y="786"/>
                      <a:pt x="359" y="786"/>
                      <a:pt x="379" y="766"/>
                    </a:cubicBezTo>
                    <a:lnTo>
                      <a:pt x="1013" y="370"/>
                    </a:lnTo>
                    <a:cubicBezTo>
                      <a:pt x="1195" y="254"/>
                      <a:pt x="1087" y="1"/>
                      <a:pt x="9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8"/>
              <p:cNvSpPr/>
              <p:nvPr/>
            </p:nvSpPr>
            <p:spPr>
              <a:xfrm>
                <a:off x="2296250" y="4787875"/>
                <a:ext cx="29375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795" extrusionOk="0">
                    <a:moveTo>
                      <a:pt x="905" y="0"/>
                    </a:moveTo>
                    <a:cubicBezTo>
                      <a:pt x="871" y="0"/>
                      <a:pt x="834" y="11"/>
                      <a:pt x="796" y="35"/>
                    </a:cubicBezTo>
                    <a:lnTo>
                      <a:pt x="162" y="431"/>
                    </a:lnTo>
                    <a:cubicBezTo>
                      <a:pt x="0" y="539"/>
                      <a:pt x="84" y="795"/>
                      <a:pt x="265" y="795"/>
                    </a:cubicBezTo>
                    <a:cubicBezTo>
                      <a:pt x="283" y="795"/>
                      <a:pt x="301" y="792"/>
                      <a:pt x="321" y="787"/>
                    </a:cubicBezTo>
                    <a:cubicBezTo>
                      <a:pt x="341" y="767"/>
                      <a:pt x="341" y="767"/>
                      <a:pt x="360" y="767"/>
                    </a:cubicBezTo>
                    <a:lnTo>
                      <a:pt x="994" y="351"/>
                    </a:lnTo>
                    <a:cubicBezTo>
                      <a:pt x="1174" y="237"/>
                      <a:pt x="1070" y="0"/>
                      <a:pt x="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8"/>
              <p:cNvSpPr/>
              <p:nvPr/>
            </p:nvSpPr>
            <p:spPr>
              <a:xfrm>
                <a:off x="2336850" y="4800575"/>
                <a:ext cx="2915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783" extrusionOk="0">
                    <a:moveTo>
                      <a:pt x="887" y="1"/>
                    </a:moveTo>
                    <a:cubicBezTo>
                      <a:pt x="858" y="1"/>
                      <a:pt x="828" y="7"/>
                      <a:pt x="796" y="22"/>
                    </a:cubicBezTo>
                    <a:lnTo>
                      <a:pt x="162" y="418"/>
                    </a:lnTo>
                    <a:cubicBezTo>
                      <a:pt x="1" y="543"/>
                      <a:pt x="99" y="782"/>
                      <a:pt x="266" y="782"/>
                    </a:cubicBezTo>
                    <a:cubicBezTo>
                      <a:pt x="284" y="782"/>
                      <a:pt x="302" y="780"/>
                      <a:pt x="321" y="774"/>
                    </a:cubicBezTo>
                    <a:cubicBezTo>
                      <a:pt x="340" y="774"/>
                      <a:pt x="360" y="754"/>
                      <a:pt x="360" y="754"/>
                    </a:cubicBezTo>
                    <a:lnTo>
                      <a:pt x="1014" y="358"/>
                    </a:lnTo>
                    <a:cubicBezTo>
                      <a:pt x="1166" y="223"/>
                      <a:pt x="1058" y="1"/>
                      <a:pt x="8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8"/>
              <p:cNvSpPr/>
              <p:nvPr/>
            </p:nvSpPr>
            <p:spPr>
              <a:xfrm>
                <a:off x="2358725" y="4804225"/>
                <a:ext cx="267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792" extrusionOk="0">
                    <a:moveTo>
                      <a:pt x="853" y="1"/>
                    </a:moveTo>
                    <a:cubicBezTo>
                      <a:pt x="817" y="1"/>
                      <a:pt x="782" y="12"/>
                      <a:pt x="753" y="34"/>
                    </a:cubicBezTo>
                    <a:lnTo>
                      <a:pt x="119" y="430"/>
                    </a:lnTo>
                    <a:cubicBezTo>
                      <a:pt x="20" y="489"/>
                      <a:pt x="0" y="608"/>
                      <a:pt x="59" y="707"/>
                    </a:cubicBezTo>
                    <a:cubicBezTo>
                      <a:pt x="92" y="756"/>
                      <a:pt x="165" y="792"/>
                      <a:pt x="234" y="792"/>
                    </a:cubicBezTo>
                    <a:cubicBezTo>
                      <a:pt x="249" y="792"/>
                      <a:pt x="263" y="790"/>
                      <a:pt x="277" y="787"/>
                    </a:cubicBezTo>
                    <a:lnTo>
                      <a:pt x="317" y="767"/>
                    </a:lnTo>
                    <a:lnTo>
                      <a:pt x="951" y="351"/>
                    </a:lnTo>
                    <a:cubicBezTo>
                      <a:pt x="1050" y="291"/>
                      <a:pt x="1069" y="173"/>
                      <a:pt x="1010" y="93"/>
                    </a:cubicBezTo>
                    <a:cubicBezTo>
                      <a:pt x="973" y="32"/>
                      <a:pt x="912" y="1"/>
                      <a:pt x="8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8"/>
              <p:cNvSpPr/>
              <p:nvPr/>
            </p:nvSpPr>
            <p:spPr>
              <a:xfrm>
                <a:off x="2379075" y="4807350"/>
                <a:ext cx="2895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4" extrusionOk="0">
                    <a:moveTo>
                      <a:pt x="902" y="0"/>
                    </a:moveTo>
                    <a:cubicBezTo>
                      <a:pt x="873" y="0"/>
                      <a:pt x="842" y="9"/>
                      <a:pt x="810" y="28"/>
                    </a:cubicBezTo>
                    <a:lnTo>
                      <a:pt x="176" y="424"/>
                    </a:lnTo>
                    <a:cubicBezTo>
                      <a:pt x="1" y="529"/>
                      <a:pt x="89" y="774"/>
                      <a:pt x="263" y="774"/>
                    </a:cubicBezTo>
                    <a:cubicBezTo>
                      <a:pt x="286" y="774"/>
                      <a:pt x="310" y="770"/>
                      <a:pt x="335" y="761"/>
                    </a:cubicBezTo>
                    <a:cubicBezTo>
                      <a:pt x="354" y="761"/>
                      <a:pt x="354" y="761"/>
                      <a:pt x="374" y="741"/>
                    </a:cubicBezTo>
                    <a:lnTo>
                      <a:pt x="1008" y="345"/>
                    </a:lnTo>
                    <a:cubicBezTo>
                      <a:pt x="1157" y="228"/>
                      <a:pt x="1056" y="0"/>
                      <a:pt x="9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8"/>
              <p:cNvSpPr/>
              <p:nvPr/>
            </p:nvSpPr>
            <p:spPr>
              <a:xfrm>
                <a:off x="2402200" y="4807875"/>
                <a:ext cx="295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788" extrusionOk="0">
                    <a:moveTo>
                      <a:pt x="893" y="0"/>
                    </a:moveTo>
                    <a:cubicBezTo>
                      <a:pt x="862" y="0"/>
                      <a:pt x="829" y="8"/>
                      <a:pt x="796" y="27"/>
                    </a:cubicBezTo>
                    <a:lnTo>
                      <a:pt x="162" y="442"/>
                    </a:lnTo>
                    <a:cubicBezTo>
                      <a:pt x="1" y="550"/>
                      <a:pt x="99" y="787"/>
                      <a:pt x="281" y="787"/>
                    </a:cubicBezTo>
                    <a:cubicBezTo>
                      <a:pt x="300" y="787"/>
                      <a:pt x="320" y="785"/>
                      <a:pt x="340" y="779"/>
                    </a:cubicBezTo>
                    <a:cubicBezTo>
                      <a:pt x="340" y="779"/>
                      <a:pt x="360" y="759"/>
                      <a:pt x="380" y="759"/>
                    </a:cubicBezTo>
                    <a:lnTo>
                      <a:pt x="1014" y="363"/>
                    </a:lnTo>
                    <a:cubicBezTo>
                      <a:pt x="1181" y="246"/>
                      <a:pt x="1065" y="0"/>
                      <a:pt x="8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8"/>
              <p:cNvSpPr/>
              <p:nvPr/>
            </p:nvSpPr>
            <p:spPr>
              <a:xfrm>
                <a:off x="1509675" y="4244750"/>
                <a:ext cx="768875" cy="530150"/>
              </a:xfrm>
              <a:custGeom>
                <a:avLst/>
                <a:gdLst/>
                <a:ahLst/>
                <a:cxnLst/>
                <a:rect l="l" t="t" r="r" b="b"/>
                <a:pathLst>
                  <a:path w="30755" h="21206" extrusionOk="0">
                    <a:moveTo>
                      <a:pt x="20486" y="1"/>
                    </a:moveTo>
                    <a:cubicBezTo>
                      <a:pt x="15757" y="1"/>
                      <a:pt x="9011" y="353"/>
                      <a:pt x="9011" y="353"/>
                    </a:cubicBezTo>
                    <a:cubicBezTo>
                      <a:pt x="9011" y="353"/>
                      <a:pt x="2139" y="1799"/>
                      <a:pt x="318" y="3403"/>
                    </a:cubicBezTo>
                    <a:cubicBezTo>
                      <a:pt x="318" y="3403"/>
                      <a:pt x="1" y="9838"/>
                      <a:pt x="5070" y="10532"/>
                    </a:cubicBezTo>
                    <a:cubicBezTo>
                      <a:pt x="5520" y="10593"/>
                      <a:pt x="6018" y="10622"/>
                      <a:pt x="6551" y="10622"/>
                    </a:cubicBezTo>
                    <a:cubicBezTo>
                      <a:pt x="11840" y="10622"/>
                      <a:pt x="20656" y="7792"/>
                      <a:pt x="22080" y="6088"/>
                    </a:cubicBezTo>
                    <a:lnTo>
                      <a:pt x="22080" y="6088"/>
                    </a:lnTo>
                    <a:cubicBezTo>
                      <a:pt x="21754" y="6599"/>
                      <a:pt x="20950" y="8229"/>
                      <a:pt x="22120" y="10472"/>
                    </a:cubicBezTo>
                    <a:cubicBezTo>
                      <a:pt x="23803" y="13660"/>
                      <a:pt x="27190" y="21205"/>
                      <a:pt x="27190" y="21205"/>
                    </a:cubicBezTo>
                    <a:lnTo>
                      <a:pt x="30754" y="20195"/>
                    </a:lnTo>
                    <a:cubicBezTo>
                      <a:pt x="30754" y="20195"/>
                      <a:pt x="27170" y="729"/>
                      <a:pt x="24536" y="195"/>
                    </a:cubicBezTo>
                    <a:cubicBezTo>
                      <a:pt x="23808" y="52"/>
                      <a:pt x="22294" y="1"/>
                      <a:pt x="20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8"/>
              <p:cNvSpPr/>
              <p:nvPr/>
            </p:nvSpPr>
            <p:spPr>
              <a:xfrm>
                <a:off x="2083450" y="4437425"/>
                <a:ext cx="112425" cy="299350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11974" extrusionOk="0">
                    <a:moveTo>
                      <a:pt x="202" y="0"/>
                    </a:moveTo>
                    <a:cubicBezTo>
                      <a:pt x="182" y="0"/>
                      <a:pt x="161" y="4"/>
                      <a:pt x="139" y="13"/>
                    </a:cubicBezTo>
                    <a:cubicBezTo>
                      <a:pt x="60" y="32"/>
                      <a:pt x="1" y="131"/>
                      <a:pt x="21" y="230"/>
                    </a:cubicBezTo>
                    <a:cubicBezTo>
                      <a:pt x="60" y="310"/>
                      <a:pt x="2912" y="9280"/>
                      <a:pt x="4120" y="11874"/>
                    </a:cubicBezTo>
                    <a:cubicBezTo>
                      <a:pt x="4149" y="11932"/>
                      <a:pt x="4210" y="11969"/>
                      <a:pt x="4271" y="11969"/>
                    </a:cubicBezTo>
                    <a:cubicBezTo>
                      <a:pt x="4294" y="11969"/>
                      <a:pt x="4316" y="11964"/>
                      <a:pt x="4338" y="11953"/>
                    </a:cubicBezTo>
                    <a:lnTo>
                      <a:pt x="4357" y="11973"/>
                    </a:lnTo>
                    <a:cubicBezTo>
                      <a:pt x="4456" y="11914"/>
                      <a:pt x="4496" y="11815"/>
                      <a:pt x="4456" y="11716"/>
                    </a:cubicBezTo>
                    <a:cubicBezTo>
                      <a:pt x="3248" y="9161"/>
                      <a:pt x="397" y="211"/>
                      <a:pt x="377" y="131"/>
                    </a:cubicBezTo>
                    <a:cubicBezTo>
                      <a:pt x="346" y="54"/>
                      <a:pt x="278" y="0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8"/>
              <p:cNvSpPr/>
              <p:nvPr/>
            </p:nvSpPr>
            <p:spPr>
              <a:xfrm>
                <a:off x="2171550" y="4707725"/>
                <a:ext cx="10192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1466" extrusionOk="0">
                    <a:moveTo>
                      <a:pt x="3829" y="1"/>
                    </a:moveTo>
                    <a:cubicBezTo>
                      <a:pt x="3808" y="1"/>
                      <a:pt x="3787" y="4"/>
                      <a:pt x="3764" y="13"/>
                    </a:cubicBezTo>
                    <a:lnTo>
                      <a:pt x="220" y="1102"/>
                    </a:lnTo>
                    <a:cubicBezTo>
                      <a:pt x="1" y="1175"/>
                      <a:pt x="84" y="1465"/>
                      <a:pt x="283" y="1465"/>
                    </a:cubicBezTo>
                    <a:cubicBezTo>
                      <a:pt x="301" y="1465"/>
                      <a:pt x="319" y="1463"/>
                      <a:pt x="338" y="1458"/>
                    </a:cubicBezTo>
                    <a:lnTo>
                      <a:pt x="3863" y="349"/>
                    </a:lnTo>
                    <a:cubicBezTo>
                      <a:pt x="4076" y="278"/>
                      <a:pt x="4003" y="1"/>
                      <a:pt x="38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8"/>
              <p:cNvSpPr/>
              <p:nvPr/>
            </p:nvSpPr>
            <p:spPr>
              <a:xfrm>
                <a:off x="2051275" y="4721400"/>
                <a:ext cx="112400" cy="137150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5486" extrusionOk="0">
                    <a:moveTo>
                      <a:pt x="3644" y="0"/>
                    </a:moveTo>
                    <a:lnTo>
                      <a:pt x="1" y="1505"/>
                    </a:lnTo>
                    <a:lnTo>
                      <a:pt x="1327" y="5486"/>
                    </a:lnTo>
                    <a:lnTo>
                      <a:pt x="4496" y="4674"/>
                    </a:lnTo>
                    <a:lnTo>
                      <a:pt x="3644" y="0"/>
                    </a:lnTo>
                    <a:close/>
                  </a:path>
                </a:pathLst>
              </a:custGeom>
              <a:solidFill>
                <a:srgbClr val="E38C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8"/>
              <p:cNvSpPr/>
              <p:nvPr/>
            </p:nvSpPr>
            <p:spPr>
              <a:xfrm>
                <a:off x="2008200" y="4852600"/>
                <a:ext cx="501525" cy="209425"/>
              </a:xfrm>
              <a:custGeom>
                <a:avLst/>
                <a:gdLst/>
                <a:ahLst/>
                <a:cxnLst/>
                <a:rect l="l" t="t" r="r" b="b"/>
                <a:pathLst>
                  <a:path w="20061" h="8377" extrusionOk="0">
                    <a:moveTo>
                      <a:pt x="19823" y="0"/>
                    </a:moveTo>
                    <a:lnTo>
                      <a:pt x="1" y="5921"/>
                    </a:lnTo>
                    <a:lnTo>
                      <a:pt x="575" y="8377"/>
                    </a:lnTo>
                    <a:lnTo>
                      <a:pt x="20061" y="2238"/>
                    </a:lnTo>
                    <a:lnTo>
                      <a:pt x="198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8"/>
              <p:cNvSpPr/>
              <p:nvPr/>
            </p:nvSpPr>
            <p:spPr>
              <a:xfrm>
                <a:off x="2068600" y="4817700"/>
                <a:ext cx="315375" cy="168075"/>
              </a:xfrm>
              <a:custGeom>
                <a:avLst/>
                <a:gdLst/>
                <a:ahLst/>
                <a:cxnLst/>
                <a:rect l="l" t="t" r="r" b="b"/>
                <a:pathLst>
                  <a:path w="12615" h="6723" extrusionOk="0">
                    <a:moveTo>
                      <a:pt x="3660" y="0"/>
                    </a:moveTo>
                    <a:cubicBezTo>
                      <a:pt x="2964" y="0"/>
                      <a:pt x="2339" y="1237"/>
                      <a:pt x="1340" y="1237"/>
                    </a:cubicBezTo>
                    <a:cubicBezTo>
                      <a:pt x="1146" y="1237"/>
                      <a:pt x="939" y="1190"/>
                      <a:pt x="714" y="1079"/>
                    </a:cubicBezTo>
                    <a:cubicBezTo>
                      <a:pt x="714" y="1079"/>
                      <a:pt x="1" y="1178"/>
                      <a:pt x="238" y="1951"/>
                    </a:cubicBezTo>
                    <a:cubicBezTo>
                      <a:pt x="278" y="2069"/>
                      <a:pt x="318" y="2208"/>
                      <a:pt x="337" y="2347"/>
                    </a:cubicBezTo>
                    <a:cubicBezTo>
                      <a:pt x="357" y="2446"/>
                      <a:pt x="377" y="2545"/>
                      <a:pt x="397" y="2663"/>
                    </a:cubicBezTo>
                    <a:cubicBezTo>
                      <a:pt x="555" y="3654"/>
                      <a:pt x="753" y="5258"/>
                      <a:pt x="1130" y="6168"/>
                    </a:cubicBezTo>
                    <a:cubicBezTo>
                      <a:pt x="1209" y="6366"/>
                      <a:pt x="1328" y="6565"/>
                      <a:pt x="1486" y="6723"/>
                    </a:cubicBezTo>
                    <a:lnTo>
                      <a:pt x="12575" y="3059"/>
                    </a:lnTo>
                    <a:cubicBezTo>
                      <a:pt x="12615" y="2842"/>
                      <a:pt x="12575" y="2604"/>
                      <a:pt x="12476" y="2406"/>
                    </a:cubicBezTo>
                    <a:cubicBezTo>
                      <a:pt x="12219" y="1970"/>
                      <a:pt x="11526" y="1436"/>
                      <a:pt x="9645" y="1297"/>
                    </a:cubicBezTo>
                    <a:cubicBezTo>
                      <a:pt x="8199" y="1178"/>
                      <a:pt x="6536" y="1158"/>
                      <a:pt x="5387" y="663"/>
                    </a:cubicBezTo>
                    <a:cubicBezTo>
                      <a:pt x="4239" y="149"/>
                      <a:pt x="3842" y="30"/>
                      <a:pt x="3842" y="30"/>
                    </a:cubicBezTo>
                    <a:cubicBezTo>
                      <a:pt x="3781" y="10"/>
                      <a:pt x="3720" y="0"/>
                      <a:pt x="36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8"/>
              <p:cNvSpPr/>
              <p:nvPr/>
            </p:nvSpPr>
            <p:spPr>
              <a:xfrm>
                <a:off x="2096825" y="4877825"/>
                <a:ext cx="28715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11486" h="4318" extrusionOk="0">
                    <a:moveTo>
                      <a:pt x="11347" y="1"/>
                    </a:moveTo>
                    <a:lnTo>
                      <a:pt x="1" y="3763"/>
                    </a:lnTo>
                    <a:cubicBezTo>
                      <a:pt x="80" y="3961"/>
                      <a:pt x="199" y="4160"/>
                      <a:pt x="357" y="4318"/>
                    </a:cubicBezTo>
                    <a:lnTo>
                      <a:pt x="11446" y="654"/>
                    </a:lnTo>
                    <a:cubicBezTo>
                      <a:pt x="11486" y="437"/>
                      <a:pt x="11446" y="199"/>
                      <a:pt x="113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8"/>
              <p:cNvSpPr/>
              <p:nvPr/>
            </p:nvSpPr>
            <p:spPr>
              <a:xfrm>
                <a:off x="2077025" y="4875850"/>
                <a:ext cx="62400" cy="103500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414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100"/>
                      <a:pt x="40" y="219"/>
                      <a:pt x="60" y="318"/>
                    </a:cubicBezTo>
                    <a:cubicBezTo>
                      <a:pt x="911" y="654"/>
                      <a:pt x="1604" y="1308"/>
                      <a:pt x="1961" y="2159"/>
                    </a:cubicBezTo>
                    <a:cubicBezTo>
                      <a:pt x="2218" y="2793"/>
                      <a:pt x="2218" y="3506"/>
                      <a:pt x="1961" y="4140"/>
                    </a:cubicBezTo>
                    <a:lnTo>
                      <a:pt x="2278" y="4040"/>
                    </a:lnTo>
                    <a:cubicBezTo>
                      <a:pt x="2496" y="3387"/>
                      <a:pt x="2476" y="2694"/>
                      <a:pt x="2218" y="2060"/>
                    </a:cubicBezTo>
                    <a:cubicBezTo>
                      <a:pt x="1822" y="1070"/>
                      <a:pt x="1010" y="318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8"/>
              <p:cNvSpPr/>
              <p:nvPr/>
            </p:nvSpPr>
            <p:spPr>
              <a:xfrm>
                <a:off x="2196825" y="4832750"/>
                <a:ext cx="2810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780" extrusionOk="0">
                    <a:moveTo>
                      <a:pt x="845" y="1"/>
                    </a:moveTo>
                    <a:cubicBezTo>
                      <a:pt x="816" y="1"/>
                      <a:pt x="785" y="7"/>
                      <a:pt x="753" y="22"/>
                    </a:cubicBezTo>
                    <a:lnTo>
                      <a:pt x="119" y="418"/>
                    </a:lnTo>
                    <a:cubicBezTo>
                      <a:pt x="40" y="477"/>
                      <a:pt x="1" y="596"/>
                      <a:pt x="60" y="695"/>
                    </a:cubicBezTo>
                    <a:cubicBezTo>
                      <a:pt x="93" y="744"/>
                      <a:pt x="165" y="779"/>
                      <a:pt x="234" y="779"/>
                    </a:cubicBezTo>
                    <a:cubicBezTo>
                      <a:pt x="249" y="779"/>
                      <a:pt x="264" y="778"/>
                      <a:pt x="278" y="774"/>
                    </a:cubicBezTo>
                    <a:lnTo>
                      <a:pt x="337" y="754"/>
                    </a:lnTo>
                    <a:lnTo>
                      <a:pt x="971" y="339"/>
                    </a:lnTo>
                    <a:cubicBezTo>
                      <a:pt x="1123" y="220"/>
                      <a:pt x="1015" y="1"/>
                      <a:pt x="8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8"/>
              <p:cNvSpPr/>
              <p:nvPr/>
            </p:nvSpPr>
            <p:spPr>
              <a:xfrm>
                <a:off x="2175125" y="4824525"/>
                <a:ext cx="28650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80" extrusionOk="0">
                    <a:moveTo>
                      <a:pt x="925" y="1"/>
                    </a:moveTo>
                    <a:cubicBezTo>
                      <a:pt x="886" y="1"/>
                      <a:pt x="846" y="12"/>
                      <a:pt x="809" y="34"/>
                    </a:cubicBezTo>
                    <a:lnTo>
                      <a:pt x="176" y="430"/>
                    </a:lnTo>
                    <a:cubicBezTo>
                      <a:pt x="0" y="535"/>
                      <a:pt x="89" y="780"/>
                      <a:pt x="262" y="780"/>
                    </a:cubicBezTo>
                    <a:cubicBezTo>
                      <a:pt x="285" y="780"/>
                      <a:pt x="309" y="776"/>
                      <a:pt x="334" y="767"/>
                    </a:cubicBezTo>
                    <a:cubicBezTo>
                      <a:pt x="354" y="767"/>
                      <a:pt x="374" y="767"/>
                      <a:pt x="393" y="747"/>
                    </a:cubicBezTo>
                    <a:lnTo>
                      <a:pt x="1027" y="351"/>
                    </a:lnTo>
                    <a:cubicBezTo>
                      <a:pt x="1106" y="291"/>
                      <a:pt x="1146" y="173"/>
                      <a:pt x="1086" y="93"/>
                    </a:cubicBezTo>
                    <a:cubicBezTo>
                      <a:pt x="1049" y="31"/>
                      <a:pt x="989" y="1"/>
                      <a:pt x="9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8"/>
              <p:cNvSpPr/>
              <p:nvPr/>
            </p:nvSpPr>
            <p:spPr>
              <a:xfrm>
                <a:off x="2216075" y="4836900"/>
                <a:ext cx="2830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795" extrusionOk="0">
                    <a:moveTo>
                      <a:pt x="915" y="1"/>
                    </a:moveTo>
                    <a:cubicBezTo>
                      <a:pt x="880" y="1"/>
                      <a:pt x="845" y="12"/>
                      <a:pt x="815" y="34"/>
                    </a:cubicBezTo>
                    <a:lnTo>
                      <a:pt x="181" y="430"/>
                    </a:lnTo>
                    <a:cubicBezTo>
                      <a:pt x="1" y="538"/>
                      <a:pt x="100" y="794"/>
                      <a:pt x="283" y="794"/>
                    </a:cubicBezTo>
                    <a:cubicBezTo>
                      <a:pt x="301" y="794"/>
                      <a:pt x="320" y="792"/>
                      <a:pt x="340" y="786"/>
                    </a:cubicBezTo>
                    <a:lnTo>
                      <a:pt x="379" y="767"/>
                    </a:lnTo>
                    <a:lnTo>
                      <a:pt x="1013" y="351"/>
                    </a:lnTo>
                    <a:cubicBezTo>
                      <a:pt x="1112" y="291"/>
                      <a:pt x="1132" y="173"/>
                      <a:pt x="1072" y="93"/>
                    </a:cubicBezTo>
                    <a:cubicBezTo>
                      <a:pt x="1035" y="32"/>
                      <a:pt x="975" y="1"/>
                      <a:pt x="9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8"/>
              <p:cNvSpPr/>
              <p:nvPr/>
            </p:nvSpPr>
            <p:spPr>
              <a:xfrm>
                <a:off x="2236850" y="4840850"/>
                <a:ext cx="294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776" extrusionOk="0">
                    <a:moveTo>
                      <a:pt x="905" y="0"/>
                    </a:moveTo>
                    <a:cubicBezTo>
                      <a:pt x="870" y="0"/>
                      <a:pt x="833" y="10"/>
                      <a:pt x="796" y="34"/>
                    </a:cubicBezTo>
                    <a:lnTo>
                      <a:pt x="162" y="430"/>
                    </a:lnTo>
                    <a:cubicBezTo>
                      <a:pt x="1" y="538"/>
                      <a:pt x="99" y="775"/>
                      <a:pt x="281" y="775"/>
                    </a:cubicBezTo>
                    <a:cubicBezTo>
                      <a:pt x="300" y="775"/>
                      <a:pt x="320" y="773"/>
                      <a:pt x="340" y="767"/>
                    </a:cubicBezTo>
                    <a:cubicBezTo>
                      <a:pt x="340" y="767"/>
                      <a:pt x="360" y="767"/>
                      <a:pt x="380" y="747"/>
                    </a:cubicBezTo>
                    <a:lnTo>
                      <a:pt x="1014" y="351"/>
                    </a:lnTo>
                    <a:cubicBezTo>
                      <a:pt x="1177" y="237"/>
                      <a:pt x="1070" y="0"/>
                      <a:pt x="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8"/>
              <p:cNvSpPr/>
              <p:nvPr/>
            </p:nvSpPr>
            <p:spPr>
              <a:xfrm>
                <a:off x="2258675" y="4843525"/>
                <a:ext cx="2992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788" extrusionOk="0">
                    <a:moveTo>
                      <a:pt x="911" y="0"/>
                    </a:moveTo>
                    <a:cubicBezTo>
                      <a:pt x="880" y="0"/>
                      <a:pt x="847" y="8"/>
                      <a:pt x="814" y="26"/>
                    </a:cubicBezTo>
                    <a:lnTo>
                      <a:pt x="180" y="422"/>
                    </a:lnTo>
                    <a:cubicBezTo>
                      <a:pt x="1" y="548"/>
                      <a:pt x="98" y="787"/>
                      <a:pt x="279" y="787"/>
                    </a:cubicBezTo>
                    <a:cubicBezTo>
                      <a:pt x="298" y="787"/>
                      <a:pt x="318" y="785"/>
                      <a:pt x="339" y="779"/>
                    </a:cubicBezTo>
                    <a:lnTo>
                      <a:pt x="378" y="759"/>
                    </a:lnTo>
                    <a:lnTo>
                      <a:pt x="1012" y="363"/>
                    </a:lnTo>
                    <a:cubicBezTo>
                      <a:pt x="1196" y="246"/>
                      <a:pt x="1082" y="0"/>
                      <a:pt x="9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8"/>
              <p:cNvSpPr/>
              <p:nvPr/>
            </p:nvSpPr>
            <p:spPr>
              <a:xfrm>
                <a:off x="2281425" y="4844650"/>
                <a:ext cx="2912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782" extrusionOk="0">
                    <a:moveTo>
                      <a:pt x="899" y="0"/>
                    </a:moveTo>
                    <a:cubicBezTo>
                      <a:pt x="872" y="0"/>
                      <a:pt x="844" y="7"/>
                      <a:pt x="815" y="21"/>
                    </a:cubicBezTo>
                    <a:lnTo>
                      <a:pt x="181" y="417"/>
                    </a:lnTo>
                    <a:cubicBezTo>
                      <a:pt x="1" y="525"/>
                      <a:pt x="100" y="781"/>
                      <a:pt x="283" y="781"/>
                    </a:cubicBezTo>
                    <a:cubicBezTo>
                      <a:pt x="301" y="781"/>
                      <a:pt x="320" y="779"/>
                      <a:pt x="339" y="774"/>
                    </a:cubicBezTo>
                    <a:cubicBezTo>
                      <a:pt x="359" y="754"/>
                      <a:pt x="379" y="754"/>
                      <a:pt x="379" y="754"/>
                    </a:cubicBezTo>
                    <a:lnTo>
                      <a:pt x="1013" y="338"/>
                    </a:lnTo>
                    <a:cubicBezTo>
                      <a:pt x="1165" y="220"/>
                      <a:pt x="1057" y="0"/>
                      <a:pt x="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8"/>
              <p:cNvSpPr/>
              <p:nvPr/>
            </p:nvSpPr>
            <p:spPr>
              <a:xfrm>
                <a:off x="1388400" y="4310925"/>
                <a:ext cx="765375" cy="497125"/>
              </a:xfrm>
              <a:custGeom>
                <a:avLst/>
                <a:gdLst/>
                <a:ahLst/>
                <a:cxnLst/>
                <a:rect l="l" t="t" r="r" b="b"/>
                <a:pathLst>
                  <a:path w="30615" h="19885" extrusionOk="0">
                    <a:moveTo>
                      <a:pt x="25022" y="0"/>
                    </a:moveTo>
                    <a:cubicBezTo>
                      <a:pt x="20593" y="0"/>
                      <a:pt x="8911" y="1647"/>
                      <a:pt x="8911" y="1647"/>
                    </a:cubicBezTo>
                    <a:cubicBezTo>
                      <a:pt x="8911" y="1647"/>
                      <a:pt x="8321" y="1617"/>
                      <a:pt x="7442" y="1617"/>
                    </a:cubicBezTo>
                    <a:cubicBezTo>
                      <a:pt x="5349" y="1617"/>
                      <a:pt x="1620" y="1784"/>
                      <a:pt x="337" y="2914"/>
                    </a:cubicBezTo>
                    <a:cubicBezTo>
                      <a:pt x="337" y="2914"/>
                      <a:pt x="0" y="9805"/>
                      <a:pt x="5070" y="10498"/>
                    </a:cubicBezTo>
                    <a:cubicBezTo>
                      <a:pt x="5582" y="10566"/>
                      <a:pt x="6154" y="10598"/>
                      <a:pt x="6769" y="10598"/>
                    </a:cubicBezTo>
                    <a:cubicBezTo>
                      <a:pt x="12243" y="10598"/>
                      <a:pt x="21152" y="8094"/>
                      <a:pt x="22060" y="6439"/>
                    </a:cubicBezTo>
                    <a:cubicBezTo>
                      <a:pt x="22219" y="8320"/>
                      <a:pt x="22753" y="10162"/>
                      <a:pt x="23625" y="11845"/>
                    </a:cubicBezTo>
                    <a:cubicBezTo>
                      <a:pt x="25308" y="15033"/>
                      <a:pt x="27031" y="19885"/>
                      <a:pt x="27031" y="19885"/>
                    </a:cubicBezTo>
                    <a:lnTo>
                      <a:pt x="30615" y="18756"/>
                    </a:lnTo>
                    <a:cubicBezTo>
                      <a:pt x="30615" y="18756"/>
                      <a:pt x="28932" y="597"/>
                      <a:pt x="26298" y="82"/>
                    </a:cubicBezTo>
                    <a:cubicBezTo>
                      <a:pt x="26008" y="26"/>
                      <a:pt x="25570" y="0"/>
                      <a:pt x="250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8"/>
              <p:cNvSpPr/>
              <p:nvPr/>
            </p:nvSpPr>
            <p:spPr>
              <a:xfrm>
                <a:off x="1734450" y="4281150"/>
                <a:ext cx="414875" cy="381850"/>
              </a:xfrm>
              <a:custGeom>
                <a:avLst/>
                <a:gdLst/>
                <a:ahLst/>
                <a:cxnLst/>
                <a:rect l="l" t="t" r="r" b="b"/>
                <a:pathLst>
                  <a:path w="16595" h="15274" extrusionOk="0">
                    <a:moveTo>
                      <a:pt x="10349" y="0"/>
                    </a:moveTo>
                    <a:cubicBezTo>
                      <a:pt x="6606" y="0"/>
                      <a:pt x="492" y="891"/>
                      <a:pt x="159" y="937"/>
                    </a:cubicBezTo>
                    <a:cubicBezTo>
                      <a:pt x="60" y="957"/>
                      <a:pt x="0" y="1036"/>
                      <a:pt x="0" y="1135"/>
                    </a:cubicBezTo>
                    <a:cubicBezTo>
                      <a:pt x="18" y="1223"/>
                      <a:pt x="99" y="1296"/>
                      <a:pt x="187" y="1296"/>
                    </a:cubicBezTo>
                    <a:cubicBezTo>
                      <a:pt x="197" y="1296"/>
                      <a:pt x="208" y="1295"/>
                      <a:pt x="218" y="1293"/>
                    </a:cubicBezTo>
                    <a:cubicBezTo>
                      <a:pt x="295" y="1278"/>
                      <a:pt x="6702" y="351"/>
                      <a:pt x="10428" y="351"/>
                    </a:cubicBezTo>
                    <a:cubicBezTo>
                      <a:pt x="11491" y="351"/>
                      <a:pt x="12335" y="427"/>
                      <a:pt x="12753" y="620"/>
                    </a:cubicBezTo>
                    <a:cubicBezTo>
                      <a:pt x="13030" y="758"/>
                      <a:pt x="13802" y="1749"/>
                      <a:pt x="15030" y="8085"/>
                    </a:cubicBezTo>
                    <a:cubicBezTo>
                      <a:pt x="15723" y="11610"/>
                      <a:pt x="16218" y="15076"/>
                      <a:pt x="16218" y="15115"/>
                    </a:cubicBezTo>
                    <a:cubicBezTo>
                      <a:pt x="16218" y="15214"/>
                      <a:pt x="16317" y="15274"/>
                      <a:pt x="16416" y="15274"/>
                    </a:cubicBezTo>
                    <a:lnTo>
                      <a:pt x="16456" y="15274"/>
                    </a:lnTo>
                    <a:cubicBezTo>
                      <a:pt x="16535" y="15234"/>
                      <a:pt x="16595" y="15155"/>
                      <a:pt x="16575" y="15056"/>
                    </a:cubicBezTo>
                    <a:cubicBezTo>
                      <a:pt x="16555" y="15036"/>
                      <a:pt x="16080" y="11551"/>
                      <a:pt x="15387" y="8026"/>
                    </a:cubicBezTo>
                    <a:cubicBezTo>
                      <a:pt x="14991" y="5947"/>
                      <a:pt x="14595" y="4264"/>
                      <a:pt x="14238" y="3016"/>
                    </a:cubicBezTo>
                    <a:cubicBezTo>
                      <a:pt x="13604" y="838"/>
                      <a:pt x="13169" y="422"/>
                      <a:pt x="12892" y="303"/>
                    </a:cubicBezTo>
                    <a:cubicBezTo>
                      <a:pt x="12426" y="84"/>
                      <a:pt x="11500" y="0"/>
                      <a:pt x="103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8"/>
              <p:cNvSpPr/>
              <p:nvPr/>
            </p:nvSpPr>
            <p:spPr>
              <a:xfrm>
                <a:off x="2051875" y="4749300"/>
                <a:ext cx="9745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3898" h="1431" extrusionOk="0">
                    <a:moveTo>
                      <a:pt x="3703" y="1"/>
                    </a:moveTo>
                    <a:cubicBezTo>
                      <a:pt x="3682" y="1"/>
                      <a:pt x="3661" y="5"/>
                      <a:pt x="3640" y="13"/>
                    </a:cubicBezTo>
                    <a:lnTo>
                      <a:pt x="214" y="1082"/>
                    </a:lnTo>
                    <a:cubicBezTo>
                      <a:pt x="0" y="1136"/>
                      <a:pt x="75" y="1431"/>
                      <a:pt x="252" y="1431"/>
                    </a:cubicBezTo>
                    <a:cubicBezTo>
                      <a:pt x="271" y="1431"/>
                      <a:pt x="292" y="1427"/>
                      <a:pt x="313" y="1419"/>
                    </a:cubicBezTo>
                    <a:lnTo>
                      <a:pt x="3739" y="350"/>
                    </a:lnTo>
                    <a:cubicBezTo>
                      <a:pt x="3838" y="330"/>
                      <a:pt x="3898" y="231"/>
                      <a:pt x="3858" y="132"/>
                    </a:cubicBezTo>
                    <a:cubicBezTo>
                      <a:pt x="3842" y="54"/>
                      <a:pt x="3778" y="1"/>
                      <a:pt x="3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8"/>
              <p:cNvSpPr/>
              <p:nvPr/>
            </p:nvSpPr>
            <p:spPr>
              <a:xfrm>
                <a:off x="1413650" y="4383700"/>
                <a:ext cx="666875" cy="396275"/>
              </a:xfrm>
              <a:custGeom>
                <a:avLst/>
                <a:gdLst/>
                <a:ahLst/>
                <a:cxnLst/>
                <a:rect l="l" t="t" r="r" b="b"/>
                <a:pathLst>
                  <a:path w="26675" h="15851" extrusionOk="0">
                    <a:moveTo>
                      <a:pt x="188" y="0"/>
                    </a:moveTo>
                    <a:cubicBezTo>
                      <a:pt x="103" y="0"/>
                      <a:pt x="40" y="73"/>
                      <a:pt x="40" y="162"/>
                    </a:cubicBezTo>
                    <a:cubicBezTo>
                      <a:pt x="0" y="1092"/>
                      <a:pt x="79" y="2003"/>
                      <a:pt x="258" y="2914"/>
                    </a:cubicBezTo>
                    <a:cubicBezTo>
                      <a:pt x="654" y="4875"/>
                      <a:pt x="1505" y="6300"/>
                      <a:pt x="2733" y="7053"/>
                    </a:cubicBezTo>
                    <a:cubicBezTo>
                      <a:pt x="3256" y="7377"/>
                      <a:pt x="4072" y="7519"/>
                      <a:pt x="5082" y="7519"/>
                    </a:cubicBezTo>
                    <a:cubicBezTo>
                      <a:pt x="9692" y="7519"/>
                      <a:pt x="18331" y="4540"/>
                      <a:pt x="21466" y="2201"/>
                    </a:cubicBezTo>
                    <a:cubicBezTo>
                      <a:pt x="21644" y="4082"/>
                      <a:pt x="22159" y="5924"/>
                      <a:pt x="22931" y="7647"/>
                    </a:cubicBezTo>
                    <a:cubicBezTo>
                      <a:pt x="23842" y="9588"/>
                      <a:pt x="26278" y="15667"/>
                      <a:pt x="26298" y="15726"/>
                    </a:cubicBezTo>
                    <a:cubicBezTo>
                      <a:pt x="26331" y="15809"/>
                      <a:pt x="26405" y="15850"/>
                      <a:pt x="26475" y="15850"/>
                    </a:cubicBezTo>
                    <a:cubicBezTo>
                      <a:pt x="26489" y="15850"/>
                      <a:pt x="26502" y="15848"/>
                      <a:pt x="26516" y="15845"/>
                    </a:cubicBezTo>
                    <a:lnTo>
                      <a:pt x="26535" y="15825"/>
                    </a:lnTo>
                    <a:cubicBezTo>
                      <a:pt x="26634" y="15805"/>
                      <a:pt x="26674" y="15687"/>
                      <a:pt x="26634" y="15588"/>
                    </a:cubicBezTo>
                    <a:cubicBezTo>
                      <a:pt x="26615" y="15528"/>
                      <a:pt x="24179" y="9429"/>
                      <a:pt x="23268" y="7488"/>
                    </a:cubicBezTo>
                    <a:cubicBezTo>
                      <a:pt x="22456" y="5706"/>
                      <a:pt x="21961" y="3805"/>
                      <a:pt x="21783" y="1845"/>
                    </a:cubicBezTo>
                    <a:cubicBezTo>
                      <a:pt x="21783" y="1785"/>
                      <a:pt x="21743" y="1726"/>
                      <a:pt x="21684" y="1686"/>
                    </a:cubicBezTo>
                    <a:cubicBezTo>
                      <a:pt x="21662" y="1679"/>
                      <a:pt x="21638" y="1674"/>
                      <a:pt x="21613" y="1674"/>
                    </a:cubicBezTo>
                    <a:cubicBezTo>
                      <a:pt x="21569" y="1674"/>
                      <a:pt x="21523" y="1688"/>
                      <a:pt x="21486" y="1726"/>
                    </a:cubicBezTo>
                    <a:cubicBezTo>
                      <a:pt x="19842" y="3072"/>
                      <a:pt x="16000" y="4776"/>
                      <a:pt x="11941" y="5944"/>
                    </a:cubicBezTo>
                    <a:cubicBezTo>
                      <a:pt x="9130" y="6751"/>
                      <a:pt x="6744" y="7164"/>
                      <a:pt x="5060" y="7164"/>
                    </a:cubicBezTo>
                    <a:cubicBezTo>
                      <a:pt x="4098" y="7164"/>
                      <a:pt x="3365" y="7029"/>
                      <a:pt x="2911" y="6756"/>
                    </a:cubicBezTo>
                    <a:cubicBezTo>
                      <a:pt x="178" y="5053"/>
                      <a:pt x="396" y="241"/>
                      <a:pt x="396" y="181"/>
                    </a:cubicBezTo>
                    <a:cubicBezTo>
                      <a:pt x="396" y="82"/>
                      <a:pt x="317" y="3"/>
                      <a:pt x="218" y="3"/>
                    </a:cubicBezTo>
                    <a:cubicBezTo>
                      <a:pt x="208" y="1"/>
                      <a:pt x="197" y="0"/>
                      <a:pt x="1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8"/>
              <p:cNvSpPr/>
              <p:nvPr/>
            </p:nvSpPr>
            <p:spPr>
              <a:xfrm>
                <a:off x="1315625" y="3711975"/>
                <a:ext cx="472300" cy="719650"/>
              </a:xfrm>
              <a:custGeom>
                <a:avLst/>
                <a:gdLst/>
                <a:ahLst/>
                <a:cxnLst/>
                <a:rect l="l" t="t" r="r" b="b"/>
                <a:pathLst>
                  <a:path w="18892" h="28786" extrusionOk="0">
                    <a:moveTo>
                      <a:pt x="8297" y="0"/>
                    </a:moveTo>
                    <a:cubicBezTo>
                      <a:pt x="8297" y="0"/>
                      <a:pt x="3505" y="2040"/>
                      <a:pt x="2020" y="3426"/>
                    </a:cubicBezTo>
                    <a:cubicBezTo>
                      <a:pt x="0" y="5307"/>
                      <a:pt x="1367" y="12040"/>
                      <a:pt x="1426" y="15743"/>
                    </a:cubicBezTo>
                    <a:cubicBezTo>
                      <a:pt x="1485" y="19446"/>
                      <a:pt x="2614" y="26793"/>
                      <a:pt x="3367" y="28318"/>
                    </a:cubicBezTo>
                    <a:cubicBezTo>
                      <a:pt x="3489" y="28575"/>
                      <a:pt x="4148" y="28786"/>
                      <a:pt x="5008" y="28786"/>
                    </a:cubicBezTo>
                    <a:cubicBezTo>
                      <a:pt x="5406" y="28786"/>
                      <a:pt x="5847" y="28741"/>
                      <a:pt x="6297" y="28635"/>
                    </a:cubicBezTo>
                    <a:lnTo>
                      <a:pt x="6575" y="28536"/>
                    </a:lnTo>
                    <a:cubicBezTo>
                      <a:pt x="7208" y="28337"/>
                      <a:pt x="7822" y="28040"/>
                      <a:pt x="8357" y="27644"/>
                    </a:cubicBezTo>
                    <a:cubicBezTo>
                      <a:pt x="9268" y="26951"/>
                      <a:pt x="11050" y="25823"/>
                      <a:pt x="13149" y="25466"/>
                    </a:cubicBezTo>
                    <a:cubicBezTo>
                      <a:pt x="14139" y="25288"/>
                      <a:pt x="15387" y="24951"/>
                      <a:pt x="16060" y="24793"/>
                    </a:cubicBezTo>
                    <a:cubicBezTo>
                      <a:pt x="16238" y="24753"/>
                      <a:pt x="16397" y="24674"/>
                      <a:pt x="16555" y="24595"/>
                    </a:cubicBezTo>
                    <a:cubicBezTo>
                      <a:pt x="18615" y="23426"/>
                      <a:pt x="18892" y="22615"/>
                      <a:pt x="18595" y="21704"/>
                    </a:cubicBezTo>
                    <a:cubicBezTo>
                      <a:pt x="17030" y="16872"/>
                      <a:pt x="17129" y="16199"/>
                      <a:pt x="17347" y="13248"/>
                    </a:cubicBezTo>
                    <a:cubicBezTo>
                      <a:pt x="17367" y="12931"/>
                      <a:pt x="17387" y="12575"/>
                      <a:pt x="17407" y="12198"/>
                    </a:cubicBezTo>
                    <a:cubicBezTo>
                      <a:pt x="17426" y="12080"/>
                      <a:pt x="17426" y="11981"/>
                      <a:pt x="17426" y="11862"/>
                    </a:cubicBezTo>
                    <a:cubicBezTo>
                      <a:pt x="17446" y="11585"/>
                      <a:pt x="17466" y="11307"/>
                      <a:pt x="17486" y="11030"/>
                    </a:cubicBezTo>
                    <a:cubicBezTo>
                      <a:pt x="17506" y="10674"/>
                      <a:pt x="17545" y="10317"/>
                      <a:pt x="17565" y="9981"/>
                    </a:cubicBezTo>
                    <a:cubicBezTo>
                      <a:pt x="17605" y="9525"/>
                      <a:pt x="17644" y="9070"/>
                      <a:pt x="17684" y="8654"/>
                    </a:cubicBezTo>
                    <a:cubicBezTo>
                      <a:pt x="17723" y="8278"/>
                      <a:pt x="17763" y="7921"/>
                      <a:pt x="17803" y="7584"/>
                    </a:cubicBezTo>
                    <a:cubicBezTo>
                      <a:pt x="18001" y="5565"/>
                      <a:pt x="18199" y="4594"/>
                      <a:pt x="17842" y="3525"/>
                    </a:cubicBezTo>
                    <a:cubicBezTo>
                      <a:pt x="17347" y="2139"/>
                      <a:pt x="12139" y="376"/>
                      <a:pt x="12139" y="376"/>
                    </a:cubicBezTo>
                    <a:lnTo>
                      <a:pt x="82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8"/>
              <p:cNvSpPr/>
              <p:nvPr/>
            </p:nvSpPr>
            <p:spPr>
              <a:xfrm>
                <a:off x="1512150" y="3629775"/>
                <a:ext cx="110425" cy="121800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4872" extrusionOk="0">
                    <a:moveTo>
                      <a:pt x="674" y="1"/>
                    </a:moveTo>
                    <a:lnTo>
                      <a:pt x="1" y="3704"/>
                    </a:lnTo>
                    <a:cubicBezTo>
                      <a:pt x="1" y="3704"/>
                      <a:pt x="1169" y="4872"/>
                      <a:pt x="2711" y="4872"/>
                    </a:cubicBezTo>
                    <a:cubicBezTo>
                      <a:pt x="3053" y="4872"/>
                      <a:pt x="3413" y="4814"/>
                      <a:pt x="3783" y="4674"/>
                    </a:cubicBezTo>
                    <a:cubicBezTo>
                      <a:pt x="3941" y="4615"/>
                      <a:pt x="4080" y="4555"/>
                      <a:pt x="4219" y="4476"/>
                    </a:cubicBezTo>
                    <a:lnTo>
                      <a:pt x="4417" y="3427"/>
                    </a:lnTo>
                    <a:lnTo>
                      <a:pt x="3961" y="3011"/>
                    </a:lnTo>
                    <a:lnTo>
                      <a:pt x="674" y="1"/>
                    </a:lnTo>
                    <a:close/>
                  </a:path>
                </a:pathLst>
              </a:custGeom>
              <a:solidFill>
                <a:srgbClr val="E38C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8"/>
              <p:cNvSpPr/>
              <p:nvPr/>
            </p:nvSpPr>
            <p:spPr>
              <a:xfrm>
                <a:off x="1549775" y="3677300"/>
                <a:ext cx="72800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77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833" y="1862"/>
                      <a:pt x="2278" y="2773"/>
                    </a:cubicBezTo>
                    <a:cubicBezTo>
                      <a:pt x="2436" y="2714"/>
                      <a:pt x="2575" y="2654"/>
                      <a:pt x="2714" y="2575"/>
                    </a:cubicBezTo>
                    <a:lnTo>
                      <a:pt x="2912" y="1526"/>
                    </a:lnTo>
                    <a:lnTo>
                      <a:pt x="2476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8"/>
              <p:cNvSpPr/>
              <p:nvPr/>
            </p:nvSpPr>
            <p:spPr>
              <a:xfrm>
                <a:off x="1469575" y="3536725"/>
                <a:ext cx="101525" cy="130975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5239" extrusionOk="0">
                    <a:moveTo>
                      <a:pt x="1981" y="0"/>
                    </a:moveTo>
                    <a:cubicBezTo>
                      <a:pt x="1981" y="0"/>
                      <a:pt x="793" y="158"/>
                      <a:pt x="793" y="852"/>
                    </a:cubicBezTo>
                    <a:cubicBezTo>
                      <a:pt x="753" y="1208"/>
                      <a:pt x="1011" y="1525"/>
                      <a:pt x="1367" y="1564"/>
                    </a:cubicBezTo>
                    <a:cubicBezTo>
                      <a:pt x="1367" y="1564"/>
                      <a:pt x="1" y="2317"/>
                      <a:pt x="417" y="2911"/>
                    </a:cubicBezTo>
                    <a:cubicBezTo>
                      <a:pt x="559" y="3181"/>
                      <a:pt x="842" y="3336"/>
                      <a:pt x="1143" y="3336"/>
                    </a:cubicBezTo>
                    <a:cubicBezTo>
                      <a:pt x="1217" y="3336"/>
                      <a:pt x="1293" y="3327"/>
                      <a:pt x="1367" y="3307"/>
                    </a:cubicBezTo>
                    <a:lnTo>
                      <a:pt x="1367" y="3307"/>
                    </a:lnTo>
                    <a:cubicBezTo>
                      <a:pt x="1367" y="3307"/>
                      <a:pt x="496" y="4634"/>
                      <a:pt x="1268" y="5129"/>
                    </a:cubicBezTo>
                    <a:cubicBezTo>
                      <a:pt x="1393" y="5206"/>
                      <a:pt x="1534" y="5238"/>
                      <a:pt x="1682" y="5238"/>
                    </a:cubicBezTo>
                    <a:cubicBezTo>
                      <a:pt x="2448" y="5238"/>
                      <a:pt x="3407" y="4376"/>
                      <a:pt x="3407" y="4376"/>
                    </a:cubicBezTo>
                    <a:cubicBezTo>
                      <a:pt x="3407" y="4376"/>
                      <a:pt x="4060" y="198"/>
                      <a:pt x="1981" y="0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8"/>
              <p:cNvSpPr/>
              <p:nvPr/>
            </p:nvSpPr>
            <p:spPr>
              <a:xfrm>
                <a:off x="1671575" y="3497100"/>
                <a:ext cx="53975" cy="614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457" extrusionOk="0">
                    <a:moveTo>
                      <a:pt x="198" y="1"/>
                    </a:moveTo>
                    <a:lnTo>
                      <a:pt x="198" y="1"/>
                    </a:lnTo>
                    <a:cubicBezTo>
                      <a:pt x="0" y="694"/>
                      <a:pt x="1089" y="2456"/>
                      <a:pt x="1089" y="2456"/>
                    </a:cubicBezTo>
                    <a:cubicBezTo>
                      <a:pt x="2159" y="912"/>
                      <a:pt x="198" y="1"/>
                      <a:pt x="198" y="1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8"/>
              <p:cNvSpPr/>
              <p:nvPr/>
            </p:nvSpPr>
            <p:spPr>
              <a:xfrm>
                <a:off x="1671075" y="3598100"/>
                <a:ext cx="3452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2229" extrusionOk="0">
                    <a:moveTo>
                      <a:pt x="783" y="0"/>
                    </a:moveTo>
                    <a:cubicBezTo>
                      <a:pt x="527" y="0"/>
                      <a:pt x="258" y="218"/>
                      <a:pt x="258" y="218"/>
                    </a:cubicBezTo>
                    <a:lnTo>
                      <a:pt x="0" y="2159"/>
                    </a:lnTo>
                    <a:cubicBezTo>
                      <a:pt x="106" y="2207"/>
                      <a:pt x="206" y="2229"/>
                      <a:pt x="301" y="2229"/>
                    </a:cubicBezTo>
                    <a:cubicBezTo>
                      <a:pt x="990" y="2229"/>
                      <a:pt x="1380" y="1075"/>
                      <a:pt x="1189" y="397"/>
                    </a:cubicBezTo>
                    <a:cubicBezTo>
                      <a:pt x="1111" y="92"/>
                      <a:pt x="950" y="0"/>
                      <a:pt x="783" y="0"/>
                    </a:cubicBezTo>
                    <a:close/>
                  </a:path>
                </a:pathLst>
              </a:custGeom>
              <a:solidFill>
                <a:srgbClr val="AF5F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8"/>
              <p:cNvSpPr/>
              <p:nvPr/>
            </p:nvSpPr>
            <p:spPr>
              <a:xfrm>
                <a:off x="1692350" y="3591075"/>
                <a:ext cx="2527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460" extrusionOk="0">
                    <a:moveTo>
                      <a:pt x="116" y="0"/>
                    </a:moveTo>
                    <a:cubicBezTo>
                      <a:pt x="65" y="0"/>
                      <a:pt x="18" y="54"/>
                      <a:pt x="1" y="123"/>
                    </a:cubicBezTo>
                    <a:cubicBezTo>
                      <a:pt x="1" y="183"/>
                      <a:pt x="60" y="242"/>
                      <a:pt x="120" y="242"/>
                    </a:cubicBezTo>
                    <a:cubicBezTo>
                      <a:pt x="357" y="262"/>
                      <a:pt x="595" y="321"/>
                      <a:pt x="793" y="440"/>
                    </a:cubicBezTo>
                    <a:cubicBezTo>
                      <a:pt x="813" y="460"/>
                      <a:pt x="833" y="460"/>
                      <a:pt x="872" y="460"/>
                    </a:cubicBezTo>
                    <a:cubicBezTo>
                      <a:pt x="912" y="460"/>
                      <a:pt x="951" y="440"/>
                      <a:pt x="971" y="420"/>
                    </a:cubicBezTo>
                    <a:cubicBezTo>
                      <a:pt x="1011" y="361"/>
                      <a:pt x="991" y="282"/>
                      <a:pt x="951" y="242"/>
                    </a:cubicBezTo>
                    <a:cubicBezTo>
                      <a:pt x="694" y="103"/>
                      <a:pt x="417" y="24"/>
                      <a:pt x="140" y="4"/>
                    </a:cubicBezTo>
                    <a:cubicBezTo>
                      <a:pt x="132" y="2"/>
                      <a:pt x="124" y="0"/>
                      <a:pt x="116" y="0"/>
                    </a:cubicBezTo>
                    <a:close/>
                  </a:path>
                </a:pathLst>
              </a:custGeom>
              <a:solidFill>
                <a:srgbClr val="EFE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>
                <a:off x="1526025" y="3484725"/>
                <a:ext cx="174775" cy="230050"/>
              </a:xfrm>
              <a:custGeom>
                <a:avLst/>
                <a:gdLst/>
                <a:ahLst/>
                <a:cxnLst/>
                <a:rect l="l" t="t" r="r" b="b"/>
                <a:pathLst>
                  <a:path w="6991" h="9202" extrusionOk="0">
                    <a:moveTo>
                      <a:pt x="3036" y="0"/>
                    </a:moveTo>
                    <a:cubicBezTo>
                      <a:pt x="3008" y="0"/>
                      <a:pt x="2979" y="0"/>
                      <a:pt x="2951" y="1"/>
                    </a:cubicBezTo>
                    <a:cubicBezTo>
                      <a:pt x="674" y="21"/>
                      <a:pt x="535" y="2377"/>
                      <a:pt x="535" y="2377"/>
                    </a:cubicBezTo>
                    <a:lnTo>
                      <a:pt x="376" y="3664"/>
                    </a:lnTo>
                    <a:lnTo>
                      <a:pt x="60" y="6080"/>
                    </a:lnTo>
                    <a:lnTo>
                      <a:pt x="0" y="6555"/>
                    </a:lnTo>
                    <a:cubicBezTo>
                      <a:pt x="60" y="6654"/>
                      <a:pt x="1268" y="8714"/>
                      <a:pt x="3545" y="9150"/>
                    </a:cubicBezTo>
                    <a:cubicBezTo>
                      <a:pt x="3743" y="9185"/>
                      <a:pt x="3928" y="9202"/>
                      <a:pt x="4099" y="9202"/>
                    </a:cubicBezTo>
                    <a:cubicBezTo>
                      <a:pt x="5907" y="9202"/>
                      <a:pt x="6238" y="7367"/>
                      <a:pt x="6238" y="7367"/>
                    </a:cubicBezTo>
                    <a:lnTo>
                      <a:pt x="6495" y="5625"/>
                    </a:lnTo>
                    <a:lnTo>
                      <a:pt x="6594" y="5050"/>
                    </a:lnTo>
                    <a:lnTo>
                      <a:pt x="6951" y="2734"/>
                    </a:lnTo>
                    <a:cubicBezTo>
                      <a:pt x="6991" y="2318"/>
                      <a:pt x="6892" y="1882"/>
                      <a:pt x="6654" y="1506"/>
                    </a:cubicBezTo>
                    <a:cubicBezTo>
                      <a:pt x="6070" y="552"/>
                      <a:pt x="4645" y="0"/>
                      <a:pt x="3036" y="0"/>
                    </a:cubicBezTo>
                    <a:close/>
                  </a:path>
                </a:pathLst>
              </a:custGeom>
              <a:solidFill>
                <a:srgbClr val="E38C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>
                <a:off x="1655400" y="3549075"/>
                <a:ext cx="45275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008" extrusionOk="0">
                    <a:moveTo>
                      <a:pt x="665" y="0"/>
                    </a:moveTo>
                    <a:cubicBezTo>
                      <a:pt x="13" y="0"/>
                      <a:pt x="1" y="461"/>
                      <a:pt x="330" y="674"/>
                    </a:cubicBezTo>
                    <a:cubicBezTo>
                      <a:pt x="588" y="813"/>
                      <a:pt x="885" y="912"/>
                      <a:pt x="1182" y="991"/>
                    </a:cubicBezTo>
                    <a:cubicBezTo>
                      <a:pt x="1230" y="1002"/>
                      <a:pt x="1276" y="1008"/>
                      <a:pt x="1318" y="1008"/>
                    </a:cubicBezTo>
                    <a:cubicBezTo>
                      <a:pt x="1721" y="1008"/>
                      <a:pt x="1810" y="528"/>
                      <a:pt x="1380" y="259"/>
                    </a:cubicBezTo>
                    <a:cubicBezTo>
                      <a:pt x="1182" y="100"/>
                      <a:pt x="944" y="21"/>
                      <a:pt x="707" y="1"/>
                    </a:cubicBezTo>
                    <a:cubicBezTo>
                      <a:pt x="693" y="1"/>
                      <a:pt x="679" y="0"/>
                      <a:pt x="665" y="0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>
                <a:off x="1577500" y="3593275"/>
                <a:ext cx="381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632" extrusionOk="0">
                    <a:moveTo>
                      <a:pt x="476" y="0"/>
                    </a:moveTo>
                    <a:cubicBezTo>
                      <a:pt x="232" y="0"/>
                      <a:pt x="48" y="63"/>
                      <a:pt x="21" y="174"/>
                    </a:cubicBezTo>
                    <a:cubicBezTo>
                      <a:pt x="1" y="332"/>
                      <a:pt x="298" y="530"/>
                      <a:pt x="714" y="609"/>
                    </a:cubicBezTo>
                    <a:cubicBezTo>
                      <a:pt x="815" y="625"/>
                      <a:pt x="913" y="632"/>
                      <a:pt x="1005" y="632"/>
                    </a:cubicBezTo>
                    <a:cubicBezTo>
                      <a:pt x="1271" y="632"/>
                      <a:pt x="1476" y="569"/>
                      <a:pt x="1506" y="451"/>
                    </a:cubicBezTo>
                    <a:cubicBezTo>
                      <a:pt x="1525" y="293"/>
                      <a:pt x="1228" y="95"/>
                      <a:pt x="813" y="35"/>
                    </a:cubicBezTo>
                    <a:cubicBezTo>
                      <a:pt x="694" y="11"/>
                      <a:pt x="580" y="0"/>
                      <a:pt x="476" y="0"/>
                    </a:cubicBezTo>
                    <a:close/>
                  </a:path>
                </a:pathLst>
              </a:custGeom>
              <a:solidFill>
                <a:srgbClr val="AF5F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8"/>
              <p:cNvSpPr/>
              <p:nvPr/>
            </p:nvSpPr>
            <p:spPr>
              <a:xfrm>
                <a:off x="1666125" y="3609625"/>
                <a:ext cx="24775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991" h="629" extrusionOk="0">
                    <a:moveTo>
                      <a:pt x="490" y="0"/>
                    </a:moveTo>
                    <a:cubicBezTo>
                      <a:pt x="237" y="0"/>
                      <a:pt x="54" y="67"/>
                      <a:pt x="40" y="193"/>
                    </a:cubicBezTo>
                    <a:cubicBezTo>
                      <a:pt x="0" y="351"/>
                      <a:pt x="317" y="530"/>
                      <a:pt x="713" y="609"/>
                    </a:cubicBezTo>
                    <a:cubicBezTo>
                      <a:pt x="773" y="629"/>
                      <a:pt x="832" y="629"/>
                      <a:pt x="891" y="629"/>
                    </a:cubicBezTo>
                    <a:lnTo>
                      <a:pt x="990" y="74"/>
                    </a:lnTo>
                    <a:cubicBezTo>
                      <a:pt x="931" y="54"/>
                      <a:pt x="891" y="35"/>
                      <a:pt x="832" y="35"/>
                    </a:cubicBezTo>
                    <a:cubicBezTo>
                      <a:pt x="711" y="11"/>
                      <a:pt x="594" y="0"/>
                      <a:pt x="490" y="0"/>
                    </a:cubicBezTo>
                    <a:close/>
                  </a:path>
                </a:pathLst>
              </a:custGeom>
              <a:solidFill>
                <a:srgbClr val="AF5F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8"/>
              <p:cNvSpPr/>
              <p:nvPr/>
            </p:nvSpPr>
            <p:spPr>
              <a:xfrm>
                <a:off x="1640875" y="3559000"/>
                <a:ext cx="8007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2733" extrusionOk="0">
                    <a:moveTo>
                      <a:pt x="1842" y="198"/>
                    </a:moveTo>
                    <a:cubicBezTo>
                      <a:pt x="2476" y="218"/>
                      <a:pt x="2991" y="733"/>
                      <a:pt x="2991" y="1367"/>
                    </a:cubicBezTo>
                    <a:cubicBezTo>
                      <a:pt x="2991" y="2072"/>
                      <a:pt x="2418" y="2536"/>
                      <a:pt x="1820" y="2536"/>
                    </a:cubicBezTo>
                    <a:cubicBezTo>
                      <a:pt x="1529" y="2536"/>
                      <a:pt x="1231" y="2425"/>
                      <a:pt x="991" y="2178"/>
                    </a:cubicBezTo>
                    <a:cubicBezTo>
                      <a:pt x="258" y="1446"/>
                      <a:pt x="793" y="198"/>
                      <a:pt x="1822" y="198"/>
                    </a:cubicBezTo>
                    <a:close/>
                    <a:moveTo>
                      <a:pt x="1818" y="0"/>
                    </a:moveTo>
                    <a:cubicBezTo>
                      <a:pt x="1484" y="0"/>
                      <a:pt x="1145" y="123"/>
                      <a:pt x="872" y="396"/>
                    </a:cubicBezTo>
                    <a:cubicBezTo>
                      <a:pt x="0" y="1248"/>
                      <a:pt x="614" y="2733"/>
                      <a:pt x="1822" y="2733"/>
                    </a:cubicBezTo>
                    <a:cubicBezTo>
                      <a:pt x="2575" y="2733"/>
                      <a:pt x="3189" y="2119"/>
                      <a:pt x="3189" y="1367"/>
                    </a:cubicBezTo>
                    <a:cubicBezTo>
                      <a:pt x="3202" y="547"/>
                      <a:pt x="2522" y="0"/>
                      <a:pt x="18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8"/>
              <p:cNvSpPr/>
              <p:nvPr/>
            </p:nvSpPr>
            <p:spPr>
              <a:xfrm>
                <a:off x="1643850" y="3579650"/>
                <a:ext cx="19825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381" extrusionOk="0">
                    <a:moveTo>
                      <a:pt x="197" y="1"/>
                    </a:moveTo>
                    <a:cubicBezTo>
                      <a:pt x="165" y="1"/>
                      <a:pt x="139" y="33"/>
                      <a:pt x="139" y="65"/>
                    </a:cubicBezTo>
                    <a:lnTo>
                      <a:pt x="60" y="541"/>
                    </a:lnTo>
                    <a:cubicBezTo>
                      <a:pt x="60" y="560"/>
                      <a:pt x="60" y="580"/>
                      <a:pt x="79" y="600"/>
                    </a:cubicBezTo>
                    <a:lnTo>
                      <a:pt x="575" y="1174"/>
                    </a:lnTo>
                    <a:cubicBezTo>
                      <a:pt x="459" y="1203"/>
                      <a:pt x="332" y="1222"/>
                      <a:pt x="210" y="1222"/>
                    </a:cubicBezTo>
                    <a:cubicBezTo>
                      <a:pt x="166" y="1222"/>
                      <a:pt x="122" y="1219"/>
                      <a:pt x="79" y="1214"/>
                    </a:cubicBezTo>
                    <a:cubicBezTo>
                      <a:pt x="40" y="1214"/>
                      <a:pt x="0" y="1253"/>
                      <a:pt x="0" y="1293"/>
                    </a:cubicBezTo>
                    <a:cubicBezTo>
                      <a:pt x="0" y="1333"/>
                      <a:pt x="40" y="1372"/>
                      <a:pt x="79" y="1372"/>
                    </a:cubicBezTo>
                    <a:cubicBezTo>
                      <a:pt x="120" y="1378"/>
                      <a:pt x="161" y="1380"/>
                      <a:pt x="201" y="1380"/>
                    </a:cubicBezTo>
                    <a:cubicBezTo>
                      <a:pt x="299" y="1380"/>
                      <a:pt x="397" y="1366"/>
                      <a:pt x="495" y="1352"/>
                    </a:cubicBezTo>
                    <a:cubicBezTo>
                      <a:pt x="575" y="1352"/>
                      <a:pt x="654" y="1333"/>
                      <a:pt x="733" y="1293"/>
                    </a:cubicBezTo>
                    <a:cubicBezTo>
                      <a:pt x="753" y="1273"/>
                      <a:pt x="773" y="1253"/>
                      <a:pt x="792" y="1234"/>
                    </a:cubicBezTo>
                    <a:cubicBezTo>
                      <a:pt x="792" y="1214"/>
                      <a:pt x="773" y="1194"/>
                      <a:pt x="773" y="1174"/>
                    </a:cubicBezTo>
                    <a:lnTo>
                      <a:pt x="218" y="541"/>
                    </a:lnTo>
                    <a:lnTo>
                      <a:pt x="297" y="85"/>
                    </a:lnTo>
                    <a:cubicBezTo>
                      <a:pt x="297" y="45"/>
                      <a:pt x="258" y="6"/>
                      <a:pt x="218" y="6"/>
                    </a:cubicBezTo>
                    <a:cubicBezTo>
                      <a:pt x="211" y="2"/>
                      <a:pt x="204" y="1"/>
                      <a:pt x="197" y="1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8"/>
              <p:cNvSpPr/>
              <p:nvPr/>
            </p:nvSpPr>
            <p:spPr>
              <a:xfrm>
                <a:off x="1595425" y="3542075"/>
                <a:ext cx="4695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939" extrusionOk="0">
                    <a:moveTo>
                      <a:pt x="1106" y="1"/>
                    </a:moveTo>
                    <a:cubicBezTo>
                      <a:pt x="878" y="1"/>
                      <a:pt x="667" y="76"/>
                      <a:pt x="472" y="182"/>
                    </a:cubicBezTo>
                    <a:cubicBezTo>
                      <a:pt x="1" y="408"/>
                      <a:pt x="68" y="939"/>
                      <a:pt x="535" y="939"/>
                    </a:cubicBezTo>
                    <a:cubicBezTo>
                      <a:pt x="559" y="939"/>
                      <a:pt x="584" y="937"/>
                      <a:pt x="610" y="935"/>
                    </a:cubicBezTo>
                    <a:cubicBezTo>
                      <a:pt x="908" y="895"/>
                      <a:pt x="1205" y="816"/>
                      <a:pt x="1482" y="717"/>
                    </a:cubicBezTo>
                    <a:cubicBezTo>
                      <a:pt x="1858" y="539"/>
                      <a:pt x="1878" y="63"/>
                      <a:pt x="1185" y="4"/>
                    </a:cubicBezTo>
                    <a:cubicBezTo>
                      <a:pt x="1158" y="2"/>
                      <a:pt x="1132" y="1"/>
                      <a:pt x="1106" y="1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8"/>
              <p:cNvSpPr/>
              <p:nvPr/>
            </p:nvSpPr>
            <p:spPr>
              <a:xfrm>
                <a:off x="1564150" y="3548600"/>
                <a:ext cx="7972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3189" h="2734" extrusionOk="0">
                    <a:moveTo>
                      <a:pt x="1822" y="198"/>
                    </a:moveTo>
                    <a:cubicBezTo>
                      <a:pt x="2475" y="198"/>
                      <a:pt x="2990" y="733"/>
                      <a:pt x="2990" y="1367"/>
                    </a:cubicBezTo>
                    <a:cubicBezTo>
                      <a:pt x="2990" y="2077"/>
                      <a:pt x="2410" y="2542"/>
                      <a:pt x="1808" y="2542"/>
                    </a:cubicBezTo>
                    <a:cubicBezTo>
                      <a:pt x="1520" y="2542"/>
                      <a:pt x="1227" y="2435"/>
                      <a:pt x="990" y="2198"/>
                    </a:cubicBezTo>
                    <a:cubicBezTo>
                      <a:pt x="257" y="1446"/>
                      <a:pt x="792" y="198"/>
                      <a:pt x="1822" y="198"/>
                    </a:cubicBezTo>
                    <a:close/>
                    <a:moveTo>
                      <a:pt x="1807" y="1"/>
                    </a:moveTo>
                    <a:cubicBezTo>
                      <a:pt x="1473" y="1"/>
                      <a:pt x="1131" y="123"/>
                      <a:pt x="852" y="396"/>
                    </a:cubicBezTo>
                    <a:cubicBezTo>
                      <a:pt x="0" y="1248"/>
                      <a:pt x="594" y="2733"/>
                      <a:pt x="1822" y="2733"/>
                    </a:cubicBezTo>
                    <a:cubicBezTo>
                      <a:pt x="2574" y="2733"/>
                      <a:pt x="3188" y="2119"/>
                      <a:pt x="3188" y="1367"/>
                    </a:cubicBezTo>
                    <a:cubicBezTo>
                      <a:pt x="3188" y="547"/>
                      <a:pt x="2513" y="1"/>
                      <a:pt x="18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8"/>
              <p:cNvSpPr/>
              <p:nvPr/>
            </p:nvSpPr>
            <p:spPr>
              <a:xfrm>
                <a:off x="1640375" y="3583525"/>
                <a:ext cx="1835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734" h="346" extrusionOk="0">
                    <a:moveTo>
                      <a:pt x="296" y="0"/>
                    </a:moveTo>
                    <a:cubicBezTo>
                      <a:pt x="194" y="0"/>
                      <a:pt x="90" y="29"/>
                      <a:pt x="1" y="88"/>
                    </a:cubicBezTo>
                    <a:lnTo>
                      <a:pt x="100" y="267"/>
                    </a:lnTo>
                    <a:cubicBezTo>
                      <a:pt x="159" y="229"/>
                      <a:pt x="225" y="212"/>
                      <a:pt x="290" y="212"/>
                    </a:cubicBezTo>
                    <a:cubicBezTo>
                      <a:pt x="396" y="212"/>
                      <a:pt x="501" y="260"/>
                      <a:pt x="575" y="346"/>
                    </a:cubicBezTo>
                    <a:lnTo>
                      <a:pt x="733" y="227"/>
                    </a:lnTo>
                    <a:cubicBezTo>
                      <a:pt x="635" y="79"/>
                      <a:pt x="466" y="0"/>
                      <a:pt x="296" y="0"/>
                    </a:cubicBezTo>
                    <a:close/>
                  </a:path>
                </a:pathLst>
              </a:custGeom>
              <a:solidFill>
                <a:srgbClr val="EFE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8"/>
              <p:cNvSpPr/>
              <p:nvPr/>
            </p:nvSpPr>
            <p:spPr>
              <a:xfrm>
                <a:off x="1553250" y="3559975"/>
                <a:ext cx="29225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516" extrusionOk="0">
                    <a:moveTo>
                      <a:pt x="119" y="1"/>
                    </a:moveTo>
                    <a:cubicBezTo>
                      <a:pt x="60" y="1"/>
                      <a:pt x="20" y="40"/>
                      <a:pt x="0" y="100"/>
                    </a:cubicBezTo>
                    <a:cubicBezTo>
                      <a:pt x="0" y="139"/>
                      <a:pt x="40" y="199"/>
                      <a:pt x="99" y="199"/>
                    </a:cubicBezTo>
                    <a:cubicBezTo>
                      <a:pt x="812" y="318"/>
                      <a:pt x="971" y="476"/>
                      <a:pt x="971" y="476"/>
                    </a:cubicBezTo>
                    <a:cubicBezTo>
                      <a:pt x="991" y="516"/>
                      <a:pt x="1030" y="516"/>
                      <a:pt x="1050" y="516"/>
                    </a:cubicBezTo>
                    <a:cubicBezTo>
                      <a:pt x="1070" y="516"/>
                      <a:pt x="1090" y="516"/>
                      <a:pt x="1109" y="496"/>
                    </a:cubicBezTo>
                    <a:cubicBezTo>
                      <a:pt x="1149" y="476"/>
                      <a:pt x="1169" y="417"/>
                      <a:pt x="1129" y="357"/>
                    </a:cubicBezTo>
                    <a:cubicBezTo>
                      <a:pt x="1109" y="318"/>
                      <a:pt x="951" y="139"/>
                      <a:pt x="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8"/>
              <p:cNvSpPr/>
              <p:nvPr/>
            </p:nvSpPr>
            <p:spPr>
              <a:xfrm>
                <a:off x="1613150" y="3627300"/>
                <a:ext cx="480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1108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0" y="496"/>
                      <a:pt x="298" y="932"/>
                      <a:pt x="773" y="1070"/>
                    </a:cubicBezTo>
                    <a:cubicBezTo>
                      <a:pt x="869" y="1096"/>
                      <a:pt x="958" y="1107"/>
                      <a:pt x="1041" y="1107"/>
                    </a:cubicBezTo>
                    <a:cubicBezTo>
                      <a:pt x="1660" y="1107"/>
                      <a:pt x="1921" y="476"/>
                      <a:pt x="1921" y="476"/>
                    </a:cubicBezTo>
                    <a:cubicBezTo>
                      <a:pt x="1288" y="357"/>
                      <a:pt x="654" y="199"/>
                      <a:pt x="40" y="1"/>
                    </a:cubicBezTo>
                    <a:close/>
                  </a:path>
                </a:pathLst>
              </a:custGeom>
              <a:solidFill>
                <a:srgbClr val="EFE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8"/>
              <p:cNvSpPr/>
              <p:nvPr/>
            </p:nvSpPr>
            <p:spPr>
              <a:xfrm>
                <a:off x="1622025" y="3660325"/>
                <a:ext cx="2052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31" extrusionOk="0">
                    <a:moveTo>
                      <a:pt x="121" y="0"/>
                    </a:moveTo>
                    <a:cubicBezTo>
                      <a:pt x="56" y="0"/>
                      <a:pt x="1" y="84"/>
                      <a:pt x="61" y="145"/>
                    </a:cubicBezTo>
                    <a:lnTo>
                      <a:pt x="101" y="185"/>
                    </a:lnTo>
                    <a:cubicBezTo>
                      <a:pt x="226" y="282"/>
                      <a:pt x="380" y="330"/>
                      <a:pt x="529" y="330"/>
                    </a:cubicBezTo>
                    <a:cubicBezTo>
                      <a:pt x="592" y="330"/>
                      <a:pt x="655" y="322"/>
                      <a:pt x="715" y="304"/>
                    </a:cubicBezTo>
                    <a:cubicBezTo>
                      <a:pt x="821" y="268"/>
                      <a:pt x="785" y="139"/>
                      <a:pt x="706" y="139"/>
                    </a:cubicBezTo>
                    <a:cubicBezTo>
                      <a:pt x="696" y="139"/>
                      <a:pt x="686" y="141"/>
                      <a:pt x="675" y="145"/>
                    </a:cubicBezTo>
                    <a:cubicBezTo>
                      <a:pt x="631" y="155"/>
                      <a:pt x="585" y="160"/>
                      <a:pt x="539" y="160"/>
                    </a:cubicBezTo>
                    <a:cubicBezTo>
                      <a:pt x="403" y="160"/>
                      <a:pt x="269" y="116"/>
                      <a:pt x="180" y="26"/>
                    </a:cubicBezTo>
                    <a:cubicBezTo>
                      <a:pt x="162" y="8"/>
                      <a:pt x="141" y="0"/>
                      <a:pt x="121" y="0"/>
                    </a:cubicBezTo>
                    <a:close/>
                  </a:path>
                </a:pathLst>
              </a:custGeom>
              <a:solidFill>
                <a:srgbClr val="AF5F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8"/>
              <p:cNvSpPr/>
              <p:nvPr/>
            </p:nvSpPr>
            <p:spPr>
              <a:xfrm>
                <a:off x="1612650" y="3571825"/>
                <a:ext cx="119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717" extrusionOk="0">
                    <a:moveTo>
                      <a:pt x="275" y="0"/>
                    </a:moveTo>
                    <a:cubicBezTo>
                      <a:pt x="164" y="0"/>
                      <a:pt x="59" y="133"/>
                      <a:pt x="40" y="319"/>
                    </a:cubicBezTo>
                    <a:cubicBezTo>
                      <a:pt x="1" y="517"/>
                      <a:pt x="60" y="695"/>
                      <a:pt x="179" y="715"/>
                    </a:cubicBezTo>
                    <a:cubicBezTo>
                      <a:pt x="185" y="716"/>
                      <a:pt x="192" y="717"/>
                      <a:pt x="198" y="717"/>
                    </a:cubicBezTo>
                    <a:cubicBezTo>
                      <a:pt x="293" y="717"/>
                      <a:pt x="399" y="583"/>
                      <a:pt x="436" y="398"/>
                    </a:cubicBezTo>
                    <a:cubicBezTo>
                      <a:pt x="476" y="200"/>
                      <a:pt x="417" y="22"/>
                      <a:pt x="298" y="2"/>
                    </a:cubicBezTo>
                    <a:cubicBezTo>
                      <a:pt x="290" y="1"/>
                      <a:pt x="283" y="0"/>
                      <a:pt x="275" y="0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8"/>
              <p:cNvSpPr/>
              <p:nvPr/>
            </p:nvSpPr>
            <p:spPr>
              <a:xfrm>
                <a:off x="1658700" y="3579250"/>
                <a:ext cx="1190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702" extrusionOk="0">
                    <a:moveTo>
                      <a:pt x="275" y="0"/>
                    </a:moveTo>
                    <a:cubicBezTo>
                      <a:pt x="164" y="0"/>
                      <a:pt x="57" y="133"/>
                      <a:pt x="20" y="319"/>
                    </a:cubicBezTo>
                    <a:cubicBezTo>
                      <a:pt x="0" y="497"/>
                      <a:pt x="60" y="675"/>
                      <a:pt x="159" y="695"/>
                    </a:cubicBezTo>
                    <a:cubicBezTo>
                      <a:pt x="171" y="699"/>
                      <a:pt x="184" y="701"/>
                      <a:pt x="196" y="701"/>
                    </a:cubicBezTo>
                    <a:cubicBezTo>
                      <a:pt x="301" y="701"/>
                      <a:pt x="400" y="556"/>
                      <a:pt x="436" y="378"/>
                    </a:cubicBezTo>
                    <a:cubicBezTo>
                      <a:pt x="476" y="200"/>
                      <a:pt x="396" y="22"/>
                      <a:pt x="297" y="2"/>
                    </a:cubicBezTo>
                    <a:cubicBezTo>
                      <a:pt x="290" y="1"/>
                      <a:pt x="282" y="0"/>
                      <a:pt x="275" y="0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8"/>
              <p:cNvSpPr/>
              <p:nvPr/>
            </p:nvSpPr>
            <p:spPr>
              <a:xfrm>
                <a:off x="1518600" y="3484725"/>
                <a:ext cx="173775" cy="115375"/>
              </a:xfrm>
              <a:custGeom>
                <a:avLst/>
                <a:gdLst/>
                <a:ahLst/>
                <a:cxnLst/>
                <a:rect l="l" t="t" r="r" b="b"/>
                <a:pathLst>
                  <a:path w="6951" h="4615" extrusionOk="0">
                    <a:moveTo>
                      <a:pt x="3333" y="0"/>
                    </a:moveTo>
                    <a:cubicBezTo>
                      <a:pt x="3305" y="0"/>
                      <a:pt x="3276" y="0"/>
                      <a:pt x="3248" y="1"/>
                    </a:cubicBezTo>
                    <a:cubicBezTo>
                      <a:pt x="971" y="21"/>
                      <a:pt x="277" y="991"/>
                      <a:pt x="277" y="991"/>
                    </a:cubicBezTo>
                    <a:cubicBezTo>
                      <a:pt x="0" y="1486"/>
                      <a:pt x="79" y="1961"/>
                      <a:pt x="40" y="2436"/>
                    </a:cubicBezTo>
                    <a:cubicBezTo>
                      <a:pt x="0" y="2773"/>
                      <a:pt x="60" y="3110"/>
                      <a:pt x="198" y="3407"/>
                    </a:cubicBezTo>
                    <a:cubicBezTo>
                      <a:pt x="673" y="3565"/>
                      <a:pt x="1010" y="3941"/>
                      <a:pt x="1109" y="4437"/>
                    </a:cubicBezTo>
                    <a:lnTo>
                      <a:pt x="1664" y="4615"/>
                    </a:lnTo>
                    <a:cubicBezTo>
                      <a:pt x="1802" y="4080"/>
                      <a:pt x="1881" y="3506"/>
                      <a:pt x="1862" y="2951"/>
                    </a:cubicBezTo>
                    <a:cubicBezTo>
                      <a:pt x="1802" y="2377"/>
                      <a:pt x="2357" y="2298"/>
                      <a:pt x="2555" y="1862"/>
                    </a:cubicBezTo>
                    <a:cubicBezTo>
                      <a:pt x="2614" y="1724"/>
                      <a:pt x="2654" y="1585"/>
                      <a:pt x="2634" y="1427"/>
                    </a:cubicBezTo>
                    <a:cubicBezTo>
                      <a:pt x="2921" y="1288"/>
                      <a:pt x="3233" y="1219"/>
                      <a:pt x="3547" y="1219"/>
                    </a:cubicBezTo>
                    <a:cubicBezTo>
                      <a:pt x="3862" y="1219"/>
                      <a:pt x="4179" y="1288"/>
                      <a:pt x="4476" y="1427"/>
                    </a:cubicBezTo>
                    <a:cubicBezTo>
                      <a:pt x="5042" y="1735"/>
                      <a:pt x="5594" y="1951"/>
                      <a:pt x="6063" y="1951"/>
                    </a:cubicBezTo>
                    <a:cubicBezTo>
                      <a:pt x="6348" y="1951"/>
                      <a:pt x="6603" y="1871"/>
                      <a:pt x="6812" y="1684"/>
                    </a:cubicBezTo>
                    <a:cubicBezTo>
                      <a:pt x="6872" y="1625"/>
                      <a:pt x="6911" y="1565"/>
                      <a:pt x="6951" y="1506"/>
                    </a:cubicBezTo>
                    <a:cubicBezTo>
                      <a:pt x="6367" y="552"/>
                      <a:pt x="4942" y="0"/>
                      <a:pt x="3333" y="0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8"/>
              <p:cNvSpPr/>
              <p:nvPr/>
            </p:nvSpPr>
            <p:spPr>
              <a:xfrm>
                <a:off x="1517100" y="3440975"/>
                <a:ext cx="182225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2623" extrusionOk="0">
                    <a:moveTo>
                      <a:pt x="3219" y="0"/>
                    </a:moveTo>
                    <a:cubicBezTo>
                      <a:pt x="3030" y="0"/>
                      <a:pt x="2837" y="19"/>
                      <a:pt x="2635" y="48"/>
                    </a:cubicBezTo>
                    <a:lnTo>
                      <a:pt x="2456" y="87"/>
                    </a:lnTo>
                    <a:cubicBezTo>
                      <a:pt x="2040" y="167"/>
                      <a:pt x="1644" y="325"/>
                      <a:pt x="1308" y="543"/>
                    </a:cubicBezTo>
                    <a:cubicBezTo>
                      <a:pt x="1209" y="602"/>
                      <a:pt x="1110" y="681"/>
                      <a:pt x="1011" y="741"/>
                    </a:cubicBezTo>
                    <a:cubicBezTo>
                      <a:pt x="436" y="1216"/>
                      <a:pt x="80" y="1889"/>
                      <a:pt x="1" y="2622"/>
                    </a:cubicBezTo>
                    <a:cubicBezTo>
                      <a:pt x="1" y="2622"/>
                      <a:pt x="2447" y="2140"/>
                      <a:pt x="4723" y="2140"/>
                    </a:cubicBezTo>
                    <a:cubicBezTo>
                      <a:pt x="5292" y="2140"/>
                      <a:pt x="5850" y="2171"/>
                      <a:pt x="6357" y="2246"/>
                    </a:cubicBezTo>
                    <a:lnTo>
                      <a:pt x="6555" y="2285"/>
                    </a:lnTo>
                    <a:cubicBezTo>
                      <a:pt x="6813" y="2325"/>
                      <a:pt x="7050" y="2384"/>
                      <a:pt x="7288" y="2464"/>
                    </a:cubicBezTo>
                    <a:cubicBezTo>
                      <a:pt x="7288" y="2464"/>
                      <a:pt x="7050" y="1077"/>
                      <a:pt x="5387" y="384"/>
                    </a:cubicBezTo>
                    <a:cubicBezTo>
                      <a:pt x="5189" y="305"/>
                      <a:pt x="4971" y="226"/>
                      <a:pt x="4773" y="167"/>
                    </a:cubicBezTo>
                    <a:cubicBezTo>
                      <a:pt x="4437" y="87"/>
                      <a:pt x="4100" y="28"/>
                      <a:pt x="3763" y="8"/>
                    </a:cubicBezTo>
                    <a:lnTo>
                      <a:pt x="3427" y="8"/>
                    </a:lnTo>
                    <a:cubicBezTo>
                      <a:pt x="3358" y="3"/>
                      <a:pt x="3289" y="0"/>
                      <a:pt x="32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8"/>
              <p:cNvSpPr/>
              <p:nvPr/>
            </p:nvSpPr>
            <p:spPr>
              <a:xfrm>
                <a:off x="1636425" y="3445125"/>
                <a:ext cx="4557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27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92" y="456"/>
                      <a:pt x="1367" y="1209"/>
                      <a:pt x="1584" y="2080"/>
                    </a:cubicBezTo>
                    <a:cubicBezTo>
                      <a:pt x="1604" y="2139"/>
                      <a:pt x="1624" y="2199"/>
                      <a:pt x="1644" y="2278"/>
                    </a:cubicBezTo>
                    <a:lnTo>
                      <a:pt x="1822" y="2238"/>
                    </a:lnTo>
                    <a:cubicBezTo>
                      <a:pt x="1822" y="2199"/>
                      <a:pt x="1802" y="2159"/>
                      <a:pt x="1782" y="2119"/>
                    </a:cubicBezTo>
                    <a:cubicBezTo>
                      <a:pt x="1624" y="1367"/>
                      <a:pt x="1208" y="694"/>
                      <a:pt x="614" y="218"/>
                    </a:cubicBezTo>
                    <a:cubicBezTo>
                      <a:pt x="416" y="139"/>
                      <a:pt x="198" y="6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8"/>
              <p:cNvSpPr/>
              <p:nvPr/>
            </p:nvSpPr>
            <p:spPr>
              <a:xfrm>
                <a:off x="1602750" y="3440675"/>
                <a:ext cx="31225" cy="41600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664" extrusionOk="0">
                    <a:moveTo>
                      <a:pt x="1" y="0"/>
                    </a:moveTo>
                    <a:cubicBezTo>
                      <a:pt x="813" y="555"/>
                      <a:pt x="1070" y="1644"/>
                      <a:pt x="1070" y="1664"/>
                    </a:cubicBezTo>
                    <a:lnTo>
                      <a:pt x="1248" y="1624"/>
                    </a:lnTo>
                    <a:cubicBezTo>
                      <a:pt x="1110" y="1010"/>
                      <a:pt x="793" y="456"/>
                      <a:pt x="337" y="20"/>
                    </a:cubicBezTo>
                    <a:lnTo>
                      <a:pt x="298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8"/>
              <p:cNvSpPr/>
              <p:nvPr/>
            </p:nvSpPr>
            <p:spPr>
              <a:xfrm>
                <a:off x="1578000" y="3442150"/>
                <a:ext cx="2132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853" h="2081" extrusionOk="0">
                    <a:moveTo>
                      <a:pt x="199" y="1"/>
                    </a:moveTo>
                    <a:lnTo>
                      <a:pt x="20" y="40"/>
                    </a:lnTo>
                    <a:cubicBezTo>
                      <a:pt x="1" y="496"/>
                      <a:pt x="40" y="1466"/>
                      <a:pt x="713" y="2080"/>
                    </a:cubicBezTo>
                    <a:lnTo>
                      <a:pt x="852" y="1941"/>
                    </a:lnTo>
                    <a:cubicBezTo>
                      <a:pt x="218" y="1367"/>
                      <a:pt x="179" y="417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8"/>
              <p:cNvSpPr/>
              <p:nvPr/>
            </p:nvSpPr>
            <p:spPr>
              <a:xfrm>
                <a:off x="1535925" y="3454525"/>
                <a:ext cx="13875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902" extrusionOk="0">
                    <a:moveTo>
                      <a:pt x="555" y="1"/>
                    </a:moveTo>
                    <a:cubicBezTo>
                      <a:pt x="456" y="60"/>
                      <a:pt x="357" y="120"/>
                      <a:pt x="258" y="199"/>
                    </a:cubicBezTo>
                    <a:cubicBezTo>
                      <a:pt x="20" y="734"/>
                      <a:pt x="0" y="1347"/>
                      <a:pt x="159" y="1902"/>
                    </a:cubicBezTo>
                    <a:lnTo>
                      <a:pt x="337" y="1842"/>
                    </a:lnTo>
                    <a:cubicBezTo>
                      <a:pt x="99" y="1229"/>
                      <a:pt x="337" y="496"/>
                      <a:pt x="5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8"/>
              <p:cNvSpPr/>
              <p:nvPr/>
            </p:nvSpPr>
            <p:spPr>
              <a:xfrm>
                <a:off x="1512150" y="3477925"/>
                <a:ext cx="194100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7764" h="2353" extrusionOk="0">
                    <a:moveTo>
                      <a:pt x="4330" y="0"/>
                    </a:moveTo>
                    <a:cubicBezTo>
                      <a:pt x="2000" y="0"/>
                      <a:pt x="199" y="1104"/>
                      <a:pt x="199" y="1104"/>
                    </a:cubicBezTo>
                    <a:cubicBezTo>
                      <a:pt x="1" y="1501"/>
                      <a:pt x="40" y="1976"/>
                      <a:pt x="318" y="2352"/>
                    </a:cubicBezTo>
                    <a:cubicBezTo>
                      <a:pt x="1682" y="1628"/>
                      <a:pt x="3200" y="1257"/>
                      <a:pt x="4725" y="1257"/>
                    </a:cubicBezTo>
                    <a:cubicBezTo>
                      <a:pt x="5702" y="1257"/>
                      <a:pt x="6681" y="1409"/>
                      <a:pt x="7625" y="1718"/>
                    </a:cubicBezTo>
                    <a:cubicBezTo>
                      <a:pt x="7763" y="1421"/>
                      <a:pt x="7744" y="1065"/>
                      <a:pt x="7526" y="788"/>
                    </a:cubicBezTo>
                    <a:cubicBezTo>
                      <a:pt x="6430" y="204"/>
                      <a:pt x="5331" y="0"/>
                      <a:pt x="4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8"/>
              <p:cNvSpPr/>
              <p:nvPr/>
            </p:nvSpPr>
            <p:spPr>
              <a:xfrm>
                <a:off x="1526025" y="3629775"/>
                <a:ext cx="218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872" h="754" extrusionOk="0">
                    <a:moveTo>
                      <a:pt x="872" y="1"/>
                    </a:moveTo>
                    <a:lnTo>
                      <a:pt x="872" y="1"/>
                    </a:lnTo>
                    <a:cubicBezTo>
                      <a:pt x="634" y="159"/>
                      <a:pt x="357" y="258"/>
                      <a:pt x="60" y="278"/>
                    </a:cubicBezTo>
                    <a:lnTo>
                      <a:pt x="0" y="753"/>
                    </a:lnTo>
                    <a:cubicBezTo>
                      <a:pt x="456" y="635"/>
                      <a:pt x="852" y="21"/>
                      <a:pt x="872" y="1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8"/>
              <p:cNvSpPr/>
              <p:nvPr/>
            </p:nvSpPr>
            <p:spPr>
              <a:xfrm>
                <a:off x="1492525" y="3569800"/>
                <a:ext cx="52325" cy="6715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86" extrusionOk="0">
                    <a:moveTo>
                      <a:pt x="1151" y="1"/>
                    </a:moveTo>
                    <a:cubicBezTo>
                      <a:pt x="983" y="1"/>
                      <a:pt x="800" y="73"/>
                      <a:pt x="608" y="261"/>
                    </a:cubicBezTo>
                    <a:cubicBezTo>
                      <a:pt x="0" y="869"/>
                      <a:pt x="457" y="2685"/>
                      <a:pt x="1424" y="2685"/>
                    </a:cubicBezTo>
                    <a:cubicBezTo>
                      <a:pt x="1529" y="2685"/>
                      <a:pt x="1640" y="2664"/>
                      <a:pt x="1756" y="2618"/>
                    </a:cubicBezTo>
                    <a:lnTo>
                      <a:pt x="2093" y="796"/>
                    </a:lnTo>
                    <a:cubicBezTo>
                      <a:pt x="2093" y="796"/>
                      <a:pt x="1707" y="1"/>
                      <a:pt x="1151" y="1"/>
                    </a:cubicBezTo>
                    <a:close/>
                  </a:path>
                </a:pathLst>
              </a:custGeom>
              <a:solidFill>
                <a:srgbClr val="E38C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8"/>
              <p:cNvSpPr/>
              <p:nvPr/>
            </p:nvSpPr>
            <p:spPr>
              <a:xfrm>
                <a:off x="1515350" y="3617325"/>
                <a:ext cx="1217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14" extrusionOk="0">
                    <a:moveTo>
                      <a:pt x="233" y="1"/>
                    </a:moveTo>
                    <a:cubicBezTo>
                      <a:pt x="130" y="1"/>
                      <a:pt x="49" y="76"/>
                      <a:pt x="31" y="182"/>
                    </a:cubicBezTo>
                    <a:cubicBezTo>
                      <a:pt x="1" y="304"/>
                      <a:pt x="110" y="413"/>
                      <a:pt x="234" y="413"/>
                    </a:cubicBezTo>
                    <a:cubicBezTo>
                      <a:pt x="272" y="413"/>
                      <a:pt x="311" y="403"/>
                      <a:pt x="348" y="380"/>
                    </a:cubicBezTo>
                    <a:cubicBezTo>
                      <a:pt x="487" y="281"/>
                      <a:pt x="447" y="43"/>
                      <a:pt x="269" y="4"/>
                    </a:cubicBezTo>
                    <a:cubicBezTo>
                      <a:pt x="257" y="2"/>
                      <a:pt x="245" y="1"/>
                      <a:pt x="233" y="1"/>
                    </a:cubicBezTo>
                    <a:close/>
                  </a:path>
                </a:pathLst>
              </a:custGeom>
              <a:solidFill>
                <a:srgbClr val="EFE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8"/>
              <p:cNvSpPr/>
              <p:nvPr/>
            </p:nvSpPr>
            <p:spPr>
              <a:xfrm>
                <a:off x="1514525" y="3584400"/>
                <a:ext cx="24400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658" extrusionOk="0">
                    <a:moveTo>
                      <a:pt x="138" y="1"/>
                    </a:moveTo>
                    <a:cubicBezTo>
                      <a:pt x="58" y="1"/>
                      <a:pt x="0" y="122"/>
                      <a:pt x="84" y="172"/>
                    </a:cubicBezTo>
                    <a:cubicBezTo>
                      <a:pt x="539" y="469"/>
                      <a:pt x="797" y="1004"/>
                      <a:pt x="757" y="1558"/>
                    </a:cubicBezTo>
                    <a:cubicBezTo>
                      <a:pt x="737" y="1598"/>
                      <a:pt x="777" y="1638"/>
                      <a:pt x="817" y="1657"/>
                    </a:cubicBezTo>
                    <a:cubicBezTo>
                      <a:pt x="876" y="1657"/>
                      <a:pt x="916" y="1618"/>
                      <a:pt x="916" y="1558"/>
                    </a:cubicBezTo>
                    <a:cubicBezTo>
                      <a:pt x="975" y="945"/>
                      <a:pt x="678" y="370"/>
                      <a:pt x="183" y="14"/>
                    </a:cubicBezTo>
                    <a:cubicBezTo>
                      <a:pt x="168" y="5"/>
                      <a:pt x="153" y="1"/>
                      <a:pt x="138" y="1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8"/>
              <p:cNvSpPr/>
              <p:nvPr/>
            </p:nvSpPr>
            <p:spPr>
              <a:xfrm>
                <a:off x="1514125" y="3600875"/>
                <a:ext cx="2052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06" extrusionOk="0">
                    <a:moveTo>
                      <a:pt x="527" y="1"/>
                    </a:moveTo>
                    <a:cubicBezTo>
                      <a:pt x="373" y="1"/>
                      <a:pt x="217" y="45"/>
                      <a:pt x="80" y="127"/>
                    </a:cubicBezTo>
                    <a:cubicBezTo>
                      <a:pt x="1" y="167"/>
                      <a:pt x="21" y="286"/>
                      <a:pt x="100" y="305"/>
                    </a:cubicBezTo>
                    <a:lnTo>
                      <a:pt x="100" y="286"/>
                    </a:lnTo>
                    <a:lnTo>
                      <a:pt x="159" y="286"/>
                    </a:lnTo>
                    <a:cubicBezTo>
                      <a:pt x="239" y="254"/>
                      <a:pt x="422" y="170"/>
                      <a:pt x="573" y="170"/>
                    </a:cubicBezTo>
                    <a:cubicBezTo>
                      <a:pt x="609" y="170"/>
                      <a:pt x="644" y="175"/>
                      <a:pt x="674" y="187"/>
                    </a:cubicBezTo>
                    <a:cubicBezTo>
                      <a:pt x="686" y="191"/>
                      <a:pt x="698" y="194"/>
                      <a:pt x="708" y="194"/>
                    </a:cubicBezTo>
                    <a:cubicBezTo>
                      <a:pt x="785" y="194"/>
                      <a:pt x="821" y="80"/>
                      <a:pt x="734" y="28"/>
                    </a:cubicBezTo>
                    <a:cubicBezTo>
                      <a:pt x="666" y="10"/>
                      <a:pt x="597" y="1"/>
                      <a:pt x="527" y="1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1396925" y="3901575"/>
                <a:ext cx="363775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14551" h="2550" extrusionOk="0">
                    <a:moveTo>
                      <a:pt x="14551" y="0"/>
                    </a:moveTo>
                    <a:lnTo>
                      <a:pt x="14551" y="0"/>
                    </a:lnTo>
                    <a:cubicBezTo>
                      <a:pt x="13152" y="327"/>
                      <a:pt x="7558" y="1537"/>
                      <a:pt x="2180" y="1537"/>
                    </a:cubicBezTo>
                    <a:cubicBezTo>
                      <a:pt x="1693" y="1537"/>
                      <a:pt x="1208" y="1527"/>
                      <a:pt x="728" y="1505"/>
                    </a:cubicBezTo>
                    <a:cubicBezTo>
                      <a:pt x="704" y="1503"/>
                      <a:pt x="680" y="1501"/>
                      <a:pt x="657" y="1501"/>
                    </a:cubicBezTo>
                    <a:cubicBezTo>
                      <a:pt x="20" y="1501"/>
                      <a:pt x="1" y="2516"/>
                      <a:pt x="670" y="2516"/>
                    </a:cubicBezTo>
                    <a:cubicBezTo>
                      <a:pt x="676" y="2516"/>
                      <a:pt x="683" y="2516"/>
                      <a:pt x="689" y="2515"/>
                    </a:cubicBezTo>
                    <a:cubicBezTo>
                      <a:pt x="1199" y="2539"/>
                      <a:pt x="1714" y="2550"/>
                      <a:pt x="2231" y="2550"/>
                    </a:cubicBezTo>
                    <a:cubicBezTo>
                      <a:pt x="7335" y="2550"/>
                      <a:pt x="12598" y="1483"/>
                      <a:pt x="14432" y="1070"/>
                    </a:cubicBezTo>
                    <a:cubicBezTo>
                      <a:pt x="14471" y="694"/>
                      <a:pt x="14511" y="337"/>
                      <a:pt x="145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1401275" y="3961475"/>
                <a:ext cx="353475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2469" extrusionOk="0">
                    <a:moveTo>
                      <a:pt x="14139" y="1"/>
                    </a:moveTo>
                    <a:cubicBezTo>
                      <a:pt x="12313" y="398"/>
                      <a:pt x="7102" y="1457"/>
                      <a:pt x="2094" y="1457"/>
                    </a:cubicBezTo>
                    <a:cubicBezTo>
                      <a:pt x="1618" y="1457"/>
                      <a:pt x="1143" y="1447"/>
                      <a:pt x="673" y="1426"/>
                    </a:cubicBezTo>
                    <a:cubicBezTo>
                      <a:pt x="40" y="1426"/>
                      <a:pt x="0" y="2377"/>
                      <a:pt x="634" y="2436"/>
                    </a:cubicBezTo>
                    <a:cubicBezTo>
                      <a:pt x="1125" y="2458"/>
                      <a:pt x="1622" y="2469"/>
                      <a:pt x="2121" y="2469"/>
                    </a:cubicBezTo>
                    <a:cubicBezTo>
                      <a:pt x="6964" y="2469"/>
                      <a:pt x="11977" y="1499"/>
                      <a:pt x="14060" y="1050"/>
                    </a:cubicBezTo>
                    <a:cubicBezTo>
                      <a:pt x="14080" y="694"/>
                      <a:pt x="14119" y="337"/>
                      <a:pt x="141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1402250" y="4016925"/>
                <a:ext cx="348550" cy="60650"/>
              </a:xfrm>
              <a:custGeom>
                <a:avLst/>
                <a:gdLst/>
                <a:ahLst/>
                <a:cxnLst/>
                <a:rect l="l" t="t" r="r" b="b"/>
                <a:pathLst>
                  <a:path w="13942" h="2426" extrusionOk="0">
                    <a:moveTo>
                      <a:pt x="13942" y="0"/>
                    </a:moveTo>
                    <a:lnTo>
                      <a:pt x="13942" y="0"/>
                    </a:lnTo>
                    <a:cubicBezTo>
                      <a:pt x="11967" y="431"/>
                      <a:pt x="6981" y="1399"/>
                      <a:pt x="2171" y="1399"/>
                    </a:cubicBezTo>
                    <a:cubicBezTo>
                      <a:pt x="1676" y="1399"/>
                      <a:pt x="1182" y="1389"/>
                      <a:pt x="694" y="1367"/>
                    </a:cubicBezTo>
                    <a:cubicBezTo>
                      <a:pt x="40" y="1387"/>
                      <a:pt x="1" y="2337"/>
                      <a:pt x="654" y="2397"/>
                    </a:cubicBezTo>
                    <a:cubicBezTo>
                      <a:pt x="1126" y="2417"/>
                      <a:pt x="1602" y="2426"/>
                      <a:pt x="2080" y="2426"/>
                    </a:cubicBezTo>
                    <a:cubicBezTo>
                      <a:pt x="6797" y="2426"/>
                      <a:pt x="11670" y="1518"/>
                      <a:pt x="13882" y="1050"/>
                    </a:cubicBezTo>
                    <a:cubicBezTo>
                      <a:pt x="13902" y="733"/>
                      <a:pt x="13922" y="377"/>
                      <a:pt x="139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1743350" y="3801175"/>
                <a:ext cx="27750" cy="1930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720" extrusionOk="0">
                    <a:moveTo>
                      <a:pt x="129" y="0"/>
                    </a:moveTo>
                    <a:cubicBezTo>
                      <a:pt x="113" y="0"/>
                      <a:pt x="96" y="5"/>
                      <a:pt x="80" y="16"/>
                    </a:cubicBezTo>
                    <a:cubicBezTo>
                      <a:pt x="20" y="36"/>
                      <a:pt x="1" y="96"/>
                      <a:pt x="20" y="155"/>
                    </a:cubicBezTo>
                    <a:cubicBezTo>
                      <a:pt x="872" y="2294"/>
                      <a:pt x="238" y="7522"/>
                      <a:pt x="238" y="7581"/>
                    </a:cubicBezTo>
                    <a:cubicBezTo>
                      <a:pt x="218" y="7640"/>
                      <a:pt x="278" y="7700"/>
                      <a:pt x="337" y="7720"/>
                    </a:cubicBezTo>
                    <a:cubicBezTo>
                      <a:pt x="357" y="7720"/>
                      <a:pt x="377" y="7700"/>
                      <a:pt x="416" y="7700"/>
                    </a:cubicBezTo>
                    <a:cubicBezTo>
                      <a:pt x="436" y="7680"/>
                      <a:pt x="476" y="7640"/>
                      <a:pt x="476" y="7601"/>
                    </a:cubicBezTo>
                    <a:cubicBezTo>
                      <a:pt x="496" y="7383"/>
                      <a:pt x="1109" y="2254"/>
                      <a:pt x="218" y="76"/>
                    </a:cubicBezTo>
                    <a:cubicBezTo>
                      <a:pt x="204" y="33"/>
                      <a:pt x="169" y="0"/>
                      <a:pt x="1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1355350" y="3887775"/>
                <a:ext cx="67225" cy="518925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20757" extrusionOk="0">
                    <a:moveTo>
                      <a:pt x="163" y="1"/>
                    </a:moveTo>
                    <a:cubicBezTo>
                      <a:pt x="82" y="1"/>
                      <a:pt x="0" y="71"/>
                      <a:pt x="35" y="176"/>
                    </a:cubicBezTo>
                    <a:cubicBezTo>
                      <a:pt x="35" y="236"/>
                      <a:pt x="1382" y="6176"/>
                      <a:pt x="1203" y="10414"/>
                    </a:cubicBezTo>
                    <a:cubicBezTo>
                      <a:pt x="1045" y="14157"/>
                      <a:pt x="1441" y="17523"/>
                      <a:pt x="2411" y="20652"/>
                    </a:cubicBezTo>
                    <a:cubicBezTo>
                      <a:pt x="2428" y="20718"/>
                      <a:pt x="2485" y="20756"/>
                      <a:pt x="2538" y="20756"/>
                    </a:cubicBezTo>
                    <a:cubicBezTo>
                      <a:pt x="2549" y="20756"/>
                      <a:pt x="2560" y="20754"/>
                      <a:pt x="2570" y="20751"/>
                    </a:cubicBezTo>
                    <a:cubicBezTo>
                      <a:pt x="2649" y="20731"/>
                      <a:pt x="2689" y="20652"/>
                      <a:pt x="2669" y="20573"/>
                    </a:cubicBezTo>
                    <a:cubicBezTo>
                      <a:pt x="1718" y="17464"/>
                      <a:pt x="1322" y="14137"/>
                      <a:pt x="1481" y="10434"/>
                    </a:cubicBezTo>
                    <a:cubicBezTo>
                      <a:pt x="1659" y="6157"/>
                      <a:pt x="312" y="176"/>
                      <a:pt x="292" y="117"/>
                    </a:cubicBezTo>
                    <a:cubicBezTo>
                      <a:pt x="276" y="35"/>
                      <a:pt x="220" y="1"/>
                      <a:pt x="163" y="1"/>
                    </a:cubicBezTo>
                    <a:close/>
                  </a:path>
                </a:pathLst>
              </a:custGeom>
              <a:solidFill>
                <a:srgbClr val="1E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1465125" y="4090775"/>
                <a:ext cx="242100" cy="141900"/>
              </a:xfrm>
              <a:custGeom>
                <a:avLst/>
                <a:gdLst/>
                <a:ahLst/>
                <a:cxnLst/>
                <a:rect l="l" t="t" r="r" b="b"/>
                <a:pathLst>
                  <a:path w="9684" h="5676" extrusionOk="0">
                    <a:moveTo>
                      <a:pt x="9517" y="1"/>
                    </a:moveTo>
                    <a:cubicBezTo>
                      <a:pt x="9473" y="1"/>
                      <a:pt x="9430" y="22"/>
                      <a:pt x="9407" y="56"/>
                    </a:cubicBezTo>
                    <a:cubicBezTo>
                      <a:pt x="8575" y="1106"/>
                      <a:pt x="7625" y="2076"/>
                      <a:pt x="6595" y="2928"/>
                    </a:cubicBezTo>
                    <a:cubicBezTo>
                      <a:pt x="5162" y="4088"/>
                      <a:pt x="3049" y="5398"/>
                      <a:pt x="803" y="5398"/>
                    </a:cubicBezTo>
                    <a:cubicBezTo>
                      <a:pt x="596" y="5398"/>
                      <a:pt x="388" y="5387"/>
                      <a:pt x="179" y="5363"/>
                    </a:cubicBezTo>
                    <a:cubicBezTo>
                      <a:pt x="168" y="5361"/>
                      <a:pt x="158" y="5360"/>
                      <a:pt x="148" y="5360"/>
                    </a:cubicBezTo>
                    <a:cubicBezTo>
                      <a:pt x="80" y="5360"/>
                      <a:pt x="20" y="5414"/>
                      <a:pt x="20" y="5482"/>
                    </a:cubicBezTo>
                    <a:cubicBezTo>
                      <a:pt x="1" y="5562"/>
                      <a:pt x="60" y="5641"/>
                      <a:pt x="139" y="5641"/>
                    </a:cubicBezTo>
                    <a:cubicBezTo>
                      <a:pt x="365" y="5664"/>
                      <a:pt x="588" y="5675"/>
                      <a:pt x="811" y="5675"/>
                    </a:cubicBezTo>
                    <a:cubicBezTo>
                      <a:pt x="1351" y="5675"/>
                      <a:pt x="1884" y="5609"/>
                      <a:pt x="2416" y="5482"/>
                    </a:cubicBezTo>
                    <a:cubicBezTo>
                      <a:pt x="3822" y="5126"/>
                      <a:pt x="5288" y="4354"/>
                      <a:pt x="6773" y="3146"/>
                    </a:cubicBezTo>
                    <a:cubicBezTo>
                      <a:pt x="7823" y="2274"/>
                      <a:pt x="8793" y="1304"/>
                      <a:pt x="9644" y="235"/>
                    </a:cubicBezTo>
                    <a:cubicBezTo>
                      <a:pt x="9684" y="175"/>
                      <a:pt x="9664" y="76"/>
                      <a:pt x="9605" y="37"/>
                    </a:cubicBezTo>
                    <a:cubicBezTo>
                      <a:pt x="9580" y="12"/>
                      <a:pt x="9548" y="1"/>
                      <a:pt x="95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1516625" y="4200575"/>
                <a:ext cx="154975" cy="90650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3626" extrusionOk="0">
                    <a:moveTo>
                      <a:pt x="6026" y="0"/>
                    </a:moveTo>
                    <a:cubicBezTo>
                      <a:pt x="5977" y="0"/>
                      <a:pt x="5927" y="22"/>
                      <a:pt x="5901" y="61"/>
                    </a:cubicBezTo>
                    <a:cubicBezTo>
                      <a:pt x="4495" y="1843"/>
                      <a:pt x="2436" y="3031"/>
                      <a:pt x="178" y="3328"/>
                    </a:cubicBezTo>
                    <a:cubicBezTo>
                      <a:pt x="0" y="3368"/>
                      <a:pt x="40" y="3625"/>
                      <a:pt x="218" y="3625"/>
                    </a:cubicBezTo>
                    <a:cubicBezTo>
                      <a:pt x="554" y="3566"/>
                      <a:pt x="891" y="3506"/>
                      <a:pt x="1228" y="3427"/>
                    </a:cubicBezTo>
                    <a:cubicBezTo>
                      <a:pt x="2475" y="3110"/>
                      <a:pt x="3624" y="2536"/>
                      <a:pt x="4634" y="1744"/>
                    </a:cubicBezTo>
                    <a:cubicBezTo>
                      <a:pt x="5188" y="1308"/>
                      <a:pt x="5703" y="813"/>
                      <a:pt x="6139" y="239"/>
                    </a:cubicBezTo>
                    <a:cubicBezTo>
                      <a:pt x="6198" y="160"/>
                      <a:pt x="6178" y="80"/>
                      <a:pt x="6099" y="21"/>
                    </a:cubicBezTo>
                    <a:cubicBezTo>
                      <a:pt x="6078" y="7"/>
                      <a:pt x="6052" y="0"/>
                      <a:pt x="60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1516475" y="3801025"/>
                <a:ext cx="129050" cy="43600"/>
              </a:xfrm>
              <a:custGeom>
                <a:avLst/>
                <a:gdLst/>
                <a:ahLst/>
                <a:cxnLst/>
                <a:rect l="l" t="t" r="r" b="b"/>
                <a:pathLst>
                  <a:path w="5162" h="1744" extrusionOk="0">
                    <a:moveTo>
                      <a:pt x="4953" y="0"/>
                    </a:moveTo>
                    <a:cubicBezTo>
                      <a:pt x="4912" y="0"/>
                      <a:pt x="4871" y="18"/>
                      <a:pt x="4838" y="62"/>
                    </a:cubicBezTo>
                    <a:cubicBezTo>
                      <a:pt x="4818" y="82"/>
                      <a:pt x="3907" y="1290"/>
                      <a:pt x="2580" y="1448"/>
                    </a:cubicBezTo>
                    <a:cubicBezTo>
                      <a:pt x="2494" y="1457"/>
                      <a:pt x="2408" y="1461"/>
                      <a:pt x="2323" y="1461"/>
                    </a:cubicBezTo>
                    <a:cubicBezTo>
                      <a:pt x="1641" y="1461"/>
                      <a:pt x="974" y="1182"/>
                      <a:pt x="323" y="636"/>
                    </a:cubicBezTo>
                    <a:cubicBezTo>
                      <a:pt x="289" y="607"/>
                      <a:pt x="253" y="594"/>
                      <a:pt x="219" y="594"/>
                    </a:cubicBezTo>
                    <a:cubicBezTo>
                      <a:pt x="96" y="594"/>
                      <a:pt x="0" y="761"/>
                      <a:pt x="125" y="854"/>
                    </a:cubicBezTo>
                    <a:cubicBezTo>
                      <a:pt x="835" y="1443"/>
                      <a:pt x="1560" y="1744"/>
                      <a:pt x="2287" y="1744"/>
                    </a:cubicBezTo>
                    <a:cubicBezTo>
                      <a:pt x="2392" y="1744"/>
                      <a:pt x="2496" y="1738"/>
                      <a:pt x="2600" y="1725"/>
                    </a:cubicBezTo>
                    <a:cubicBezTo>
                      <a:pt x="2719" y="1725"/>
                      <a:pt x="2858" y="1686"/>
                      <a:pt x="2976" y="1666"/>
                    </a:cubicBezTo>
                    <a:cubicBezTo>
                      <a:pt x="3808" y="1428"/>
                      <a:pt x="4541" y="913"/>
                      <a:pt x="5075" y="240"/>
                    </a:cubicBezTo>
                    <a:cubicBezTo>
                      <a:pt x="5162" y="125"/>
                      <a:pt x="5060" y="0"/>
                      <a:pt x="49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1500775" y="3720175"/>
                <a:ext cx="152500" cy="94800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3792" extrusionOk="0">
                    <a:moveTo>
                      <a:pt x="150" y="1"/>
                    </a:moveTo>
                    <a:cubicBezTo>
                      <a:pt x="123" y="1"/>
                      <a:pt x="97" y="11"/>
                      <a:pt x="80" y="29"/>
                    </a:cubicBezTo>
                    <a:cubicBezTo>
                      <a:pt x="20" y="68"/>
                      <a:pt x="0" y="147"/>
                      <a:pt x="40" y="187"/>
                    </a:cubicBezTo>
                    <a:cubicBezTo>
                      <a:pt x="139" y="326"/>
                      <a:pt x="2594" y="3771"/>
                      <a:pt x="4337" y="3791"/>
                    </a:cubicBezTo>
                    <a:lnTo>
                      <a:pt x="4476" y="3791"/>
                    </a:lnTo>
                    <a:cubicBezTo>
                      <a:pt x="4892" y="3771"/>
                      <a:pt x="5268" y="3534"/>
                      <a:pt x="5486" y="3177"/>
                    </a:cubicBezTo>
                    <a:cubicBezTo>
                      <a:pt x="6099" y="2167"/>
                      <a:pt x="5387" y="286"/>
                      <a:pt x="5347" y="207"/>
                    </a:cubicBezTo>
                    <a:cubicBezTo>
                      <a:pt x="5331" y="158"/>
                      <a:pt x="5274" y="122"/>
                      <a:pt x="5222" y="122"/>
                    </a:cubicBezTo>
                    <a:cubicBezTo>
                      <a:pt x="5210" y="122"/>
                      <a:pt x="5199" y="124"/>
                      <a:pt x="5189" y="128"/>
                    </a:cubicBezTo>
                    <a:cubicBezTo>
                      <a:pt x="5129" y="147"/>
                      <a:pt x="5090" y="227"/>
                      <a:pt x="5129" y="286"/>
                    </a:cubicBezTo>
                    <a:cubicBezTo>
                      <a:pt x="5129" y="306"/>
                      <a:pt x="5822" y="2147"/>
                      <a:pt x="5268" y="3058"/>
                    </a:cubicBezTo>
                    <a:cubicBezTo>
                      <a:pt x="5090" y="3355"/>
                      <a:pt x="4793" y="3534"/>
                      <a:pt x="4456" y="3553"/>
                    </a:cubicBezTo>
                    <a:cubicBezTo>
                      <a:pt x="4414" y="3559"/>
                      <a:pt x="4371" y="3561"/>
                      <a:pt x="4327" y="3561"/>
                    </a:cubicBezTo>
                    <a:cubicBezTo>
                      <a:pt x="2717" y="3561"/>
                      <a:pt x="257" y="87"/>
                      <a:pt x="238" y="48"/>
                    </a:cubicBezTo>
                    <a:cubicBezTo>
                      <a:pt x="216" y="16"/>
                      <a:pt x="182" y="1"/>
                      <a:pt x="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1255225" y="4267900"/>
                <a:ext cx="536675" cy="301650"/>
              </a:xfrm>
              <a:custGeom>
                <a:avLst/>
                <a:gdLst/>
                <a:ahLst/>
                <a:cxnLst/>
                <a:rect l="l" t="t" r="r" b="b"/>
                <a:pathLst>
                  <a:path w="21467" h="12066" extrusionOk="0">
                    <a:moveTo>
                      <a:pt x="691" y="0"/>
                    </a:moveTo>
                    <a:cubicBezTo>
                      <a:pt x="372" y="0"/>
                      <a:pt x="96" y="213"/>
                      <a:pt x="20" y="516"/>
                    </a:cubicBezTo>
                    <a:cubicBezTo>
                      <a:pt x="0" y="536"/>
                      <a:pt x="0" y="556"/>
                      <a:pt x="0" y="595"/>
                    </a:cubicBezTo>
                    <a:lnTo>
                      <a:pt x="0" y="11487"/>
                    </a:lnTo>
                    <a:cubicBezTo>
                      <a:pt x="56" y="11819"/>
                      <a:pt x="335" y="12065"/>
                      <a:pt x="661" y="12065"/>
                    </a:cubicBezTo>
                    <a:cubicBezTo>
                      <a:pt x="685" y="12065"/>
                      <a:pt x="709" y="12064"/>
                      <a:pt x="733" y="12061"/>
                    </a:cubicBezTo>
                    <a:lnTo>
                      <a:pt x="20733" y="12061"/>
                    </a:lnTo>
                    <a:cubicBezTo>
                      <a:pt x="20759" y="12064"/>
                      <a:pt x="20785" y="12065"/>
                      <a:pt x="20810" y="12065"/>
                    </a:cubicBezTo>
                    <a:cubicBezTo>
                      <a:pt x="21152" y="12065"/>
                      <a:pt x="21429" y="11819"/>
                      <a:pt x="21466" y="11487"/>
                    </a:cubicBezTo>
                    <a:lnTo>
                      <a:pt x="21466" y="595"/>
                    </a:lnTo>
                    <a:cubicBezTo>
                      <a:pt x="21466" y="457"/>
                      <a:pt x="21407" y="318"/>
                      <a:pt x="21308" y="219"/>
                    </a:cubicBezTo>
                    <a:cubicBezTo>
                      <a:pt x="21149" y="81"/>
                      <a:pt x="20951" y="1"/>
                      <a:pt x="20733" y="1"/>
                    </a:cubicBezTo>
                    <a:lnTo>
                      <a:pt x="733" y="1"/>
                    </a:lnTo>
                    <a:cubicBezTo>
                      <a:pt x="719" y="0"/>
                      <a:pt x="705" y="0"/>
                      <a:pt x="6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1217550" y="4263400"/>
                <a:ext cx="62537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25015" h="1075" extrusionOk="0">
                    <a:moveTo>
                      <a:pt x="700" y="1"/>
                    </a:moveTo>
                    <a:cubicBezTo>
                      <a:pt x="1" y="1"/>
                      <a:pt x="1" y="1075"/>
                      <a:pt x="700" y="1075"/>
                    </a:cubicBezTo>
                    <a:cubicBezTo>
                      <a:pt x="718" y="1075"/>
                      <a:pt x="736" y="1074"/>
                      <a:pt x="755" y="1072"/>
                    </a:cubicBezTo>
                    <a:lnTo>
                      <a:pt x="24280" y="1072"/>
                    </a:lnTo>
                    <a:cubicBezTo>
                      <a:pt x="24299" y="1074"/>
                      <a:pt x="24316" y="1075"/>
                      <a:pt x="24334" y="1075"/>
                    </a:cubicBezTo>
                    <a:cubicBezTo>
                      <a:pt x="25015" y="1075"/>
                      <a:pt x="25015" y="1"/>
                      <a:pt x="24334" y="1"/>
                    </a:cubicBezTo>
                    <a:cubicBezTo>
                      <a:pt x="24316" y="1"/>
                      <a:pt x="24299" y="2"/>
                      <a:pt x="24280" y="3"/>
                    </a:cubicBezTo>
                    <a:lnTo>
                      <a:pt x="755" y="3"/>
                    </a:lnTo>
                    <a:cubicBezTo>
                      <a:pt x="736" y="2"/>
                      <a:pt x="718" y="1"/>
                      <a:pt x="7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1182750" y="4550050"/>
                <a:ext cx="892325" cy="682275"/>
              </a:xfrm>
              <a:custGeom>
                <a:avLst/>
                <a:gdLst/>
                <a:ahLst/>
                <a:cxnLst/>
                <a:rect l="l" t="t" r="r" b="b"/>
                <a:pathLst>
                  <a:path w="35693" h="27291" extrusionOk="0">
                    <a:moveTo>
                      <a:pt x="705" y="1"/>
                    </a:moveTo>
                    <a:cubicBezTo>
                      <a:pt x="1" y="1"/>
                      <a:pt x="7" y="1093"/>
                      <a:pt x="723" y="1093"/>
                    </a:cubicBezTo>
                    <a:cubicBezTo>
                      <a:pt x="736" y="1093"/>
                      <a:pt x="748" y="1093"/>
                      <a:pt x="761" y="1092"/>
                    </a:cubicBezTo>
                    <a:lnTo>
                      <a:pt x="28979" y="1092"/>
                    </a:lnTo>
                    <a:lnTo>
                      <a:pt x="34623" y="23568"/>
                    </a:lnTo>
                    <a:lnTo>
                      <a:pt x="34623" y="26716"/>
                    </a:lnTo>
                    <a:cubicBezTo>
                      <a:pt x="34603" y="27033"/>
                      <a:pt x="34861" y="27291"/>
                      <a:pt x="35158" y="27291"/>
                    </a:cubicBezTo>
                    <a:cubicBezTo>
                      <a:pt x="35455" y="27291"/>
                      <a:pt x="35692" y="27033"/>
                      <a:pt x="35692" y="26736"/>
                    </a:cubicBezTo>
                    <a:lnTo>
                      <a:pt x="35692" y="23528"/>
                    </a:lnTo>
                    <a:cubicBezTo>
                      <a:pt x="35692" y="23469"/>
                      <a:pt x="35692" y="23429"/>
                      <a:pt x="35692" y="23389"/>
                    </a:cubicBezTo>
                    <a:lnTo>
                      <a:pt x="29910" y="419"/>
                    </a:lnTo>
                    <a:cubicBezTo>
                      <a:pt x="29850" y="161"/>
                      <a:pt x="29633" y="3"/>
                      <a:pt x="29395" y="3"/>
                    </a:cubicBezTo>
                    <a:lnTo>
                      <a:pt x="761" y="3"/>
                    </a:lnTo>
                    <a:cubicBezTo>
                      <a:pt x="742" y="1"/>
                      <a:pt x="723" y="1"/>
                      <a:pt x="7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1999800" y="5155850"/>
                <a:ext cx="124275" cy="115300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4612" extrusionOk="0">
                    <a:moveTo>
                      <a:pt x="2481" y="0"/>
                    </a:moveTo>
                    <a:cubicBezTo>
                      <a:pt x="2361" y="0"/>
                      <a:pt x="2240" y="10"/>
                      <a:pt x="2119" y="29"/>
                    </a:cubicBezTo>
                    <a:cubicBezTo>
                      <a:pt x="852" y="227"/>
                      <a:pt x="0" y="1415"/>
                      <a:pt x="218" y="2682"/>
                    </a:cubicBezTo>
                    <a:cubicBezTo>
                      <a:pt x="397" y="3809"/>
                      <a:pt x="1382" y="4612"/>
                      <a:pt x="2490" y="4612"/>
                    </a:cubicBezTo>
                    <a:cubicBezTo>
                      <a:pt x="2610" y="4612"/>
                      <a:pt x="2730" y="4603"/>
                      <a:pt x="2852" y="4583"/>
                    </a:cubicBezTo>
                    <a:cubicBezTo>
                      <a:pt x="4119" y="4366"/>
                      <a:pt x="4971" y="3197"/>
                      <a:pt x="4753" y="1930"/>
                    </a:cubicBezTo>
                    <a:cubicBezTo>
                      <a:pt x="4574" y="804"/>
                      <a:pt x="3588" y="0"/>
                      <a:pt x="24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2035450" y="5187250"/>
                <a:ext cx="6140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2106" extrusionOk="0">
                    <a:moveTo>
                      <a:pt x="1050" y="1"/>
                    </a:moveTo>
                    <a:cubicBezTo>
                      <a:pt x="475" y="1"/>
                      <a:pt x="0" y="476"/>
                      <a:pt x="0" y="1050"/>
                    </a:cubicBezTo>
                    <a:cubicBezTo>
                      <a:pt x="0" y="1683"/>
                      <a:pt x="522" y="2105"/>
                      <a:pt x="1068" y="2105"/>
                    </a:cubicBezTo>
                    <a:cubicBezTo>
                      <a:pt x="1324" y="2105"/>
                      <a:pt x="1587" y="2012"/>
                      <a:pt x="1802" y="1803"/>
                    </a:cubicBezTo>
                    <a:cubicBezTo>
                      <a:pt x="2456" y="1129"/>
                      <a:pt x="1980" y="1"/>
                      <a:pt x="10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1128975" y="4570275"/>
                <a:ext cx="648550" cy="647325"/>
              </a:xfrm>
              <a:custGeom>
                <a:avLst/>
                <a:gdLst/>
                <a:ahLst/>
                <a:cxnLst/>
                <a:rect l="l" t="t" r="r" b="b"/>
                <a:pathLst>
                  <a:path w="25942" h="25893" extrusionOk="0">
                    <a:moveTo>
                      <a:pt x="12974" y="1"/>
                    </a:moveTo>
                    <a:cubicBezTo>
                      <a:pt x="12917" y="1"/>
                      <a:pt x="12862" y="35"/>
                      <a:pt x="12852" y="105"/>
                    </a:cubicBezTo>
                    <a:lnTo>
                      <a:pt x="12852" y="12224"/>
                    </a:lnTo>
                    <a:lnTo>
                      <a:pt x="8238" y="936"/>
                    </a:lnTo>
                    <a:cubicBezTo>
                      <a:pt x="8222" y="887"/>
                      <a:pt x="8166" y="852"/>
                      <a:pt x="8113" y="852"/>
                    </a:cubicBezTo>
                    <a:cubicBezTo>
                      <a:pt x="8102" y="852"/>
                      <a:pt x="8091" y="854"/>
                      <a:pt x="8080" y="857"/>
                    </a:cubicBezTo>
                    <a:cubicBezTo>
                      <a:pt x="8021" y="897"/>
                      <a:pt x="7981" y="956"/>
                      <a:pt x="8001" y="1035"/>
                    </a:cubicBezTo>
                    <a:lnTo>
                      <a:pt x="12694" y="12481"/>
                    </a:lnTo>
                    <a:lnTo>
                      <a:pt x="3981" y="3788"/>
                    </a:lnTo>
                    <a:cubicBezTo>
                      <a:pt x="3961" y="3758"/>
                      <a:pt x="3931" y="3743"/>
                      <a:pt x="3899" y="3743"/>
                    </a:cubicBezTo>
                    <a:cubicBezTo>
                      <a:pt x="3867" y="3743"/>
                      <a:pt x="3832" y="3758"/>
                      <a:pt x="3803" y="3788"/>
                    </a:cubicBezTo>
                    <a:cubicBezTo>
                      <a:pt x="3763" y="3828"/>
                      <a:pt x="3763" y="3907"/>
                      <a:pt x="3803" y="3966"/>
                    </a:cubicBezTo>
                    <a:lnTo>
                      <a:pt x="12476" y="12620"/>
                    </a:lnTo>
                    <a:lnTo>
                      <a:pt x="1030" y="8243"/>
                    </a:lnTo>
                    <a:cubicBezTo>
                      <a:pt x="1012" y="8239"/>
                      <a:pt x="994" y="8236"/>
                      <a:pt x="978" y="8236"/>
                    </a:cubicBezTo>
                    <a:cubicBezTo>
                      <a:pt x="924" y="8236"/>
                      <a:pt x="882" y="8262"/>
                      <a:pt x="852" y="8323"/>
                    </a:cubicBezTo>
                    <a:cubicBezTo>
                      <a:pt x="832" y="8382"/>
                      <a:pt x="872" y="8442"/>
                      <a:pt x="931" y="8481"/>
                    </a:cubicBezTo>
                    <a:lnTo>
                      <a:pt x="12298" y="12818"/>
                    </a:lnTo>
                    <a:lnTo>
                      <a:pt x="139" y="12818"/>
                    </a:lnTo>
                    <a:cubicBezTo>
                      <a:pt x="60" y="12818"/>
                      <a:pt x="20" y="12877"/>
                      <a:pt x="1" y="12937"/>
                    </a:cubicBezTo>
                    <a:cubicBezTo>
                      <a:pt x="1" y="12996"/>
                      <a:pt x="60" y="13055"/>
                      <a:pt x="139" y="13055"/>
                    </a:cubicBezTo>
                    <a:lnTo>
                      <a:pt x="12140" y="13055"/>
                    </a:lnTo>
                    <a:lnTo>
                      <a:pt x="1030" y="17590"/>
                    </a:lnTo>
                    <a:cubicBezTo>
                      <a:pt x="898" y="17628"/>
                      <a:pt x="928" y="17829"/>
                      <a:pt x="1070" y="17829"/>
                    </a:cubicBezTo>
                    <a:cubicBezTo>
                      <a:pt x="1076" y="17829"/>
                      <a:pt x="1083" y="17829"/>
                      <a:pt x="1090" y="17828"/>
                    </a:cubicBezTo>
                    <a:cubicBezTo>
                      <a:pt x="1090" y="17838"/>
                      <a:pt x="1095" y="17843"/>
                      <a:pt x="1102" y="17843"/>
                    </a:cubicBezTo>
                    <a:cubicBezTo>
                      <a:pt x="1110" y="17843"/>
                      <a:pt x="1119" y="17838"/>
                      <a:pt x="1129" y="17828"/>
                    </a:cubicBezTo>
                    <a:lnTo>
                      <a:pt x="12595" y="13154"/>
                    </a:lnTo>
                    <a:lnTo>
                      <a:pt x="3803" y="21947"/>
                    </a:lnTo>
                    <a:cubicBezTo>
                      <a:pt x="3763" y="21986"/>
                      <a:pt x="3763" y="22066"/>
                      <a:pt x="3803" y="22125"/>
                    </a:cubicBezTo>
                    <a:cubicBezTo>
                      <a:pt x="3832" y="22145"/>
                      <a:pt x="3867" y="22155"/>
                      <a:pt x="3899" y="22155"/>
                    </a:cubicBezTo>
                    <a:cubicBezTo>
                      <a:pt x="3931" y="22155"/>
                      <a:pt x="3961" y="22145"/>
                      <a:pt x="3981" y="22125"/>
                    </a:cubicBezTo>
                    <a:lnTo>
                      <a:pt x="12654" y="13452"/>
                    </a:lnTo>
                    <a:lnTo>
                      <a:pt x="8258" y="24897"/>
                    </a:lnTo>
                    <a:cubicBezTo>
                      <a:pt x="8238" y="24977"/>
                      <a:pt x="8278" y="25036"/>
                      <a:pt x="8338" y="25076"/>
                    </a:cubicBezTo>
                    <a:lnTo>
                      <a:pt x="8377" y="25076"/>
                    </a:lnTo>
                    <a:cubicBezTo>
                      <a:pt x="8437" y="25076"/>
                      <a:pt x="8476" y="25036"/>
                      <a:pt x="8496" y="24996"/>
                    </a:cubicBezTo>
                    <a:lnTo>
                      <a:pt x="12852" y="13630"/>
                    </a:lnTo>
                    <a:lnTo>
                      <a:pt x="12852" y="25788"/>
                    </a:lnTo>
                    <a:cubicBezTo>
                      <a:pt x="12862" y="25858"/>
                      <a:pt x="12917" y="25892"/>
                      <a:pt x="12974" y="25892"/>
                    </a:cubicBezTo>
                    <a:cubicBezTo>
                      <a:pt x="13031" y="25892"/>
                      <a:pt x="13090" y="25858"/>
                      <a:pt x="13110" y="25788"/>
                    </a:cubicBezTo>
                    <a:lnTo>
                      <a:pt x="13110" y="13511"/>
                    </a:lnTo>
                    <a:lnTo>
                      <a:pt x="17704" y="24798"/>
                    </a:lnTo>
                    <a:cubicBezTo>
                      <a:pt x="17724" y="24838"/>
                      <a:pt x="17763" y="24878"/>
                      <a:pt x="17823" y="24878"/>
                    </a:cubicBezTo>
                    <a:lnTo>
                      <a:pt x="17862" y="24878"/>
                    </a:lnTo>
                    <a:cubicBezTo>
                      <a:pt x="17922" y="24838"/>
                      <a:pt x="17962" y="24779"/>
                      <a:pt x="17942" y="24719"/>
                    </a:cubicBezTo>
                    <a:lnTo>
                      <a:pt x="13367" y="13531"/>
                    </a:lnTo>
                    <a:lnTo>
                      <a:pt x="13367" y="13531"/>
                    </a:lnTo>
                    <a:lnTo>
                      <a:pt x="21962" y="22125"/>
                    </a:lnTo>
                    <a:cubicBezTo>
                      <a:pt x="21991" y="22145"/>
                      <a:pt x="22021" y="22155"/>
                      <a:pt x="22051" y="22155"/>
                    </a:cubicBezTo>
                    <a:cubicBezTo>
                      <a:pt x="22080" y="22155"/>
                      <a:pt x="22110" y="22145"/>
                      <a:pt x="22140" y="22125"/>
                    </a:cubicBezTo>
                    <a:cubicBezTo>
                      <a:pt x="22179" y="22066"/>
                      <a:pt x="22179" y="21986"/>
                      <a:pt x="22140" y="21947"/>
                    </a:cubicBezTo>
                    <a:lnTo>
                      <a:pt x="13486" y="13273"/>
                    </a:lnTo>
                    <a:lnTo>
                      <a:pt x="24932" y="17689"/>
                    </a:lnTo>
                    <a:lnTo>
                      <a:pt x="24972" y="17689"/>
                    </a:lnTo>
                    <a:cubicBezTo>
                      <a:pt x="24983" y="17692"/>
                      <a:pt x="24994" y="17693"/>
                      <a:pt x="25004" y="17693"/>
                    </a:cubicBezTo>
                    <a:cubicBezTo>
                      <a:pt x="25135" y="17693"/>
                      <a:pt x="25158" y="17470"/>
                      <a:pt x="25011" y="17452"/>
                    </a:cubicBezTo>
                    <a:lnTo>
                      <a:pt x="13645" y="13095"/>
                    </a:lnTo>
                    <a:lnTo>
                      <a:pt x="25823" y="13095"/>
                    </a:lnTo>
                    <a:cubicBezTo>
                      <a:pt x="25883" y="13095"/>
                      <a:pt x="25942" y="13036"/>
                      <a:pt x="25942" y="12976"/>
                    </a:cubicBezTo>
                    <a:cubicBezTo>
                      <a:pt x="25942" y="12897"/>
                      <a:pt x="25883" y="12838"/>
                      <a:pt x="25823" y="12838"/>
                    </a:cubicBezTo>
                    <a:lnTo>
                      <a:pt x="13407" y="12838"/>
                    </a:lnTo>
                    <a:lnTo>
                      <a:pt x="24912" y="8144"/>
                    </a:lnTo>
                    <a:cubicBezTo>
                      <a:pt x="25038" y="8072"/>
                      <a:pt x="24984" y="7902"/>
                      <a:pt x="24854" y="7902"/>
                    </a:cubicBezTo>
                    <a:cubicBezTo>
                      <a:pt x="24841" y="7902"/>
                      <a:pt x="24827" y="7903"/>
                      <a:pt x="24813" y="7907"/>
                    </a:cubicBezTo>
                    <a:lnTo>
                      <a:pt x="13645" y="12461"/>
                    </a:lnTo>
                    <a:lnTo>
                      <a:pt x="22140" y="3946"/>
                    </a:lnTo>
                    <a:cubicBezTo>
                      <a:pt x="22199" y="3907"/>
                      <a:pt x="22199" y="3828"/>
                      <a:pt x="22140" y="3788"/>
                    </a:cubicBezTo>
                    <a:cubicBezTo>
                      <a:pt x="22120" y="3758"/>
                      <a:pt x="22090" y="3743"/>
                      <a:pt x="22058" y="3743"/>
                    </a:cubicBezTo>
                    <a:cubicBezTo>
                      <a:pt x="22026" y="3743"/>
                      <a:pt x="21991" y="3758"/>
                      <a:pt x="21962" y="3788"/>
                    </a:cubicBezTo>
                    <a:lnTo>
                      <a:pt x="13308" y="12442"/>
                    </a:lnTo>
                    <a:lnTo>
                      <a:pt x="17684" y="996"/>
                    </a:lnTo>
                    <a:cubicBezTo>
                      <a:pt x="17721" y="898"/>
                      <a:pt x="17644" y="830"/>
                      <a:pt x="17566" y="830"/>
                    </a:cubicBezTo>
                    <a:cubicBezTo>
                      <a:pt x="17518" y="830"/>
                      <a:pt x="17469" y="856"/>
                      <a:pt x="17447" y="917"/>
                    </a:cubicBezTo>
                    <a:lnTo>
                      <a:pt x="13110" y="12263"/>
                    </a:lnTo>
                    <a:lnTo>
                      <a:pt x="13110" y="105"/>
                    </a:lnTo>
                    <a:cubicBezTo>
                      <a:pt x="13090" y="35"/>
                      <a:pt x="13031" y="1"/>
                      <a:pt x="129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1062650" y="4538100"/>
                <a:ext cx="773300" cy="712550"/>
              </a:xfrm>
              <a:custGeom>
                <a:avLst/>
                <a:gdLst/>
                <a:ahLst/>
                <a:cxnLst/>
                <a:rect l="l" t="t" r="r" b="b"/>
                <a:pathLst>
                  <a:path w="30932" h="28502" extrusionOk="0">
                    <a:moveTo>
                      <a:pt x="15624" y="1788"/>
                    </a:moveTo>
                    <a:cubicBezTo>
                      <a:pt x="20654" y="1788"/>
                      <a:pt x="25209" y="4817"/>
                      <a:pt x="27130" y="9471"/>
                    </a:cubicBezTo>
                    <a:cubicBezTo>
                      <a:pt x="29050" y="14125"/>
                      <a:pt x="28001" y="19491"/>
                      <a:pt x="24436" y="23036"/>
                    </a:cubicBezTo>
                    <a:cubicBezTo>
                      <a:pt x="22049" y="25423"/>
                      <a:pt x="18853" y="26691"/>
                      <a:pt x="15611" y="26691"/>
                    </a:cubicBezTo>
                    <a:cubicBezTo>
                      <a:pt x="14012" y="26691"/>
                      <a:pt x="12402" y="26383"/>
                      <a:pt x="10872" y="25749"/>
                    </a:cubicBezTo>
                    <a:cubicBezTo>
                      <a:pt x="6218" y="23808"/>
                      <a:pt x="3169" y="19273"/>
                      <a:pt x="3169" y="14243"/>
                    </a:cubicBezTo>
                    <a:cubicBezTo>
                      <a:pt x="3188" y="7372"/>
                      <a:pt x="8753" y="1788"/>
                      <a:pt x="15624" y="1788"/>
                    </a:cubicBezTo>
                    <a:close/>
                    <a:moveTo>
                      <a:pt x="15628" y="1"/>
                    </a:moveTo>
                    <a:cubicBezTo>
                      <a:pt x="10988" y="1"/>
                      <a:pt x="6494" y="2276"/>
                      <a:pt x="3782" y="6322"/>
                    </a:cubicBezTo>
                    <a:cubicBezTo>
                      <a:pt x="0" y="11966"/>
                      <a:pt x="753" y="19511"/>
                      <a:pt x="5545" y="24323"/>
                    </a:cubicBezTo>
                    <a:cubicBezTo>
                      <a:pt x="8218" y="26996"/>
                      <a:pt x="11842" y="28501"/>
                      <a:pt x="15624" y="28501"/>
                    </a:cubicBezTo>
                    <a:cubicBezTo>
                      <a:pt x="22417" y="28501"/>
                      <a:pt x="28278" y="23709"/>
                      <a:pt x="29605" y="17036"/>
                    </a:cubicBezTo>
                    <a:cubicBezTo>
                      <a:pt x="30932" y="10362"/>
                      <a:pt x="27367" y="3689"/>
                      <a:pt x="21090" y="1095"/>
                    </a:cubicBezTo>
                    <a:cubicBezTo>
                      <a:pt x="19313" y="355"/>
                      <a:pt x="17459" y="1"/>
                      <a:pt x="156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1402750" y="4837350"/>
                <a:ext cx="112400" cy="100450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018" extrusionOk="0">
                    <a:moveTo>
                      <a:pt x="2245" y="0"/>
                    </a:moveTo>
                    <a:cubicBezTo>
                      <a:pt x="1782" y="0"/>
                      <a:pt x="1314" y="161"/>
                      <a:pt x="931" y="491"/>
                    </a:cubicBezTo>
                    <a:cubicBezTo>
                      <a:pt x="99" y="1204"/>
                      <a:pt x="0" y="2471"/>
                      <a:pt x="713" y="3323"/>
                    </a:cubicBezTo>
                    <a:cubicBezTo>
                      <a:pt x="1106" y="3781"/>
                      <a:pt x="1668" y="4017"/>
                      <a:pt x="2235" y="4017"/>
                    </a:cubicBezTo>
                    <a:cubicBezTo>
                      <a:pt x="2697" y="4017"/>
                      <a:pt x="3163" y="3861"/>
                      <a:pt x="3545" y="3541"/>
                    </a:cubicBezTo>
                    <a:cubicBezTo>
                      <a:pt x="4397" y="2808"/>
                      <a:pt x="4496" y="1541"/>
                      <a:pt x="3763" y="709"/>
                    </a:cubicBezTo>
                    <a:cubicBezTo>
                      <a:pt x="3371" y="241"/>
                      <a:pt x="2811" y="0"/>
                      <a:pt x="2245" y="0"/>
                    </a:cubicBezTo>
                    <a:close/>
                  </a:path>
                </a:pathLst>
              </a:custGeom>
              <a:solidFill>
                <a:srgbClr val="6E66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1425525" y="4866450"/>
                <a:ext cx="554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2219" extrusionOk="0">
                    <a:moveTo>
                      <a:pt x="1109" y="1"/>
                    </a:moveTo>
                    <a:cubicBezTo>
                      <a:pt x="495" y="1"/>
                      <a:pt x="0" y="496"/>
                      <a:pt x="0" y="1109"/>
                    </a:cubicBezTo>
                    <a:cubicBezTo>
                      <a:pt x="0" y="1723"/>
                      <a:pt x="495" y="2218"/>
                      <a:pt x="1109" y="2218"/>
                    </a:cubicBezTo>
                    <a:cubicBezTo>
                      <a:pt x="1723" y="2218"/>
                      <a:pt x="2218" y="1723"/>
                      <a:pt x="2218" y="1109"/>
                    </a:cubicBezTo>
                    <a:cubicBezTo>
                      <a:pt x="2218" y="496"/>
                      <a:pt x="1723" y="1"/>
                      <a:pt x="1109" y="1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1759675" y="4548850"/>
                <a:ext cx="205500" cy="612200"/>
              </a:xfrm>
              <a:custGeom>
                <a:avLst/>
                <a:gdLst/>
                <a:ahLst/>
                <a:cxnLst/>
                <a:rect l="l" t="t" r="r" b="b"/>
                <a:pathLst>
                  <a:path w="8220" h="24488" extrusionOk="0">
                    <a:moveTo>
                      <a:pt x="661" y="1"/>
                    </a:moveTo>
                    <a:cubicBezTo>
                      <a:pt x="332" y="1"/>
                      <a:pt x="0" y="274"/>
                      <a:pt x="140" y="704"/>
                    </a:cubicBezTo>
                    <a:lnTo>
                      <a:pt x="6080" y="24091"/>
                    </a:lnTo>
                    <a:cubicBezTo>
                      <a:pt x="6146" y="24337"/>
                      <a:pt x="6360" y="24488"/>
                      <a:pt x="6601" y="24488"/>
                    </a:cubicBezTo>
                    <a:cubicBezTo>
                      <a:pt x="6651" y="24488"/>
                      <a:pt x="6702" y="24481"/>
                      <a:pt x="6754" y="24467"/>
                    </a:cubicBezTo>
                    <a:lnTo>
                      <a:pt x="8219" y="24051"/>
                    </a:lnTo>
                    <a:lnTo>
                      <a:pt x="7902" y="23022"/>
                    </a:lnTo>
                    <a:lnTo>
                      <a:pt x="6991" y="23279"/>
                    </a:lnTo>
                    <a:lnTo>
                      <a:pt x="1189" y="447"/>
                    </a:lnTo>
                    <a:cubicBezTo>
                      <a:pt x="1124" y="136"/>
                      <a:pt x="893" y="1"/>
                      <a:pt x="6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1052250" y="3840675"/>
                <a:ext cx="415875" cy="1070225"/>
              </a:xfrm>
              <a:custGeom>
                <a:avLst/>
                <a:gdLst/>
                <a:ahLst/>
                <a:cxnLst/>
                <a:rect l="l" t="t" r="r" b="b"/>
                <a:pathLst>
                  <a:path w="16635" h="42809" extrusionOk="0">
                    <a:moveTo>
                      <a:pt x="733" y="1"/>
                    </a:moveTo>
                    <a:cubicBezTo>
                      <a:pt x="0" y="1"/>
                      <a:pt x="0" y="1070"/>
                      <a:pt x="733" y="1070"/>
                    </a:cubicBezTo>
                    <a:lnTo>
                      <a:pt x="7208" y="1070"/>
                    </a:lnTo>
                    <a:lnTo>
                      <a:pt x="15506" y="42358"/>
                    </a:lnTo>
                    <a:cubicBezTo>
                      <a:pt x="15565" y="42616"/>
                      <a:pt x="15783" y="42794"/>
                      <a:pt x="16040" y="42794"/>
                    </a:cubicBezTo>
                    <a:cubicBezTo>
                      <a:pt x="16060" y="42804"/>
                      <a:pt x="16080" y="42809"/>
                      <a:pt x="16100" y="42809"/>
                    </a:cubicBezTo>
                    <a:cubicBezTo>
                      <a:pt x="16119" y="42809"/>
                      <a:pt x="16139" y="42804"/>
                      <a:pt x="16159" y="42794"/>
                    </a:cubicBezTo>
                    <a:cubicBezTo>
                      <a:pt x="16436" y="42735"/>
                      <a:pt x="16634" y="42457"/>
                      <a:pt x="16575" y="42160"/>
                    </a:cubicBezTo>
                    <a:lnTo>
                      <a:pt x="8179" y="436"/>
                    </a:lnTo>
                    <a:cubicBezTo>
                      <a:pt x="8119" y="179"/>
                      <a:pt x="7901" y="1"/>
                      <a:pt x="76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1003725" y="3826325"/>
                <a:ext cx="151525" cy="54975"/>
              </a:xfrm>
              <a:custGeom>
                <a:avLst/>
                <a:gdLst/>
                <a:ahLst/>
                <a:cxnLst/>
                <a:rect l="l" t="t" r="r" b="b"/>
                <a:pathLst>
                  <a:path w="6061" h="2199" extrusionOk="0">
                    <a:moveTo>
                      <a:pt x="298" y="0"/>
                    </a:moveTo>
                    <a:cubicBezTo>
                      <a:pt x="119" y="0"/>
                      <a:pt x="1" y="139"/>
                      <a:pt x="1" y="298"/>
                    </a:cubicBezTo>
                    <a:lnTo>
                      <a:pt x="1" y="1902"/>
                    </a:lnTo>
                    <a:cubicBezTo>
                      <a:pt x="1" y="2080"/>
                      <a:pt x="119" y="2199"/>
                      <a:pt x="298" y="2199"/>
                    </a:cubicBezTo>
                    <a:lnTo>
                      <a:pt x="5783" y="2199"/>
                    </a:lnTo>
                    <a:cubicBezTo>
                      <a:pt x="5941" y="2199"/>
                      <a:pt x="6060" y="2080"/>
                      <a:pt x="6060" y="1902"/>
                    </a:cubicBezTo>
                    <a:lnTo>
                      <a:pt x="6060" y="298"/>
                    </a:lnTo>
                    <a:cubicBezTo>
                      <a:pt x="6060" y="139"/>
                      <a:pt x="5941" y="0"/>
                      <a:pt x="5783" y="0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1254225" y="3811625"/>
                <a:ext cx="369350" cy="444000"/>
              </a:xfrm>
              <a:custGeom>
                <a:avLst/>
                <a:gdLst/>
                <a:ahLst/>
                <a:cxnLst/>
                <a:rect l="l" t="t" r="r" b="b"/>
                <a:pathLst>
                  <a:path w="14774" h="17760" extrusionOk="0">
                    <a:moveTo>
                      <a:pt x="5912" y="0"/>
                    </a:moveTo>
                    <a:cubicBezTo>
                      <a:pt x="4883" y="0"/>
                      <a:pt x="3917" y="635"/>
                      <a:pt x="3545" y="1658"/>
                    </a:cubicBezTo>
                    <a:lnTo>
                      <a:pt x="3268" y="2391"/>
                    </a:lnTo>
                    <a:lnTo>
                      <a:pt x="3030" y="3123"/>
                    </a:lnTo>
                    <a:cubicBezTo>
                      <a:pt x="2852" y="3618"/>
                      <a:pt x="2674" y="4094"/>
                      <a:pt x="2516" y="4589"/>
                    </a:cubicBezTo>
                    <a:cubicBezTo>
                      <a:pt x="2179" y="5559"/>
                      <a:pt x="1842" y="6549"/>
                      <a:pt x="1525" y="7539"/>
                    </a:cubicBezTo>
                    <a:cubicBezTo>
                      <a:pt x="1228" y="8529"/>
                      <a:pt x="912" y="9539"/>
                      <a:pt x="654" y="10569"/>
                    </a:cubicBezTo>
                    <a:cubicBezTo>
                      <a:pt x="516" y="11084"/>
                      <a:pt x="377" y="11618"/>
                      <a:pt x="258" y="12173"/>
                    </a:cubicBezTo>
                    <a:cubicBezTo>
                      <a:pt x="199" y="12450"/>
                      <a:pt x="159" y="12747"/>
                      <a:pt x="100" y="13044"/>
                    </a:cubicBezTo>
                    <a:cubicBezTo>
                      <a:pt x="40" y="13381"/>
                      <a:pt x="20" y="13737"/>
                      <a:pt x="1" y="14074"/>
                    </a:cubicBezTo>
                    <a:lnTo>
                      <a:pt x="1" y="14391"/>
                    </a:lnTo>
                    <a:cubicBezTo>
                      <a:pt x="1" y="14510"/>
                      <a:pt x="1" y="14628"/>
                      <a:pt x="20" y="14787"/>
                    </a:cubicBezTo>
                    <a:cubicBezTo>
                      <a:pt x="40" y="14965"/>
                      <a:pt x="80" y="15163"/>
                      <a:pt x="120" y="15322"/>
                    </a:cubicBezTo>
                    <a:cubicBezTo>
                      <a:pt x="139" y="15381"/>
                      <a:pt x="139" y="15440"/>
                      <a:pt x="179" y="15520"/>
                    </a:cubicBezTo>
                    <a:cubicBezTo>
                      <a:pt x="199" y="15579"/>
                      <a:pt x="219" y="15638"/>
                      <a:pt x="258" y="15718"/>
                    </a:cubicBezTo>
                    <a:lnTo>
                      <a:pt x="298" y="15836"/>
                    </a:lnTo>
                    <a:lnTo>
                      <a:pt x="337" y="15896"/>
                    </a:lnTo>
                    <a:lnTo>
                      <a:pt x="357" y="15955"/>
                    </a:lnTo>
                    <a:lnTo>
                      <a:pt x="436" y="16094"/>
                    </a:lnTo>
                    <a:cubicBezTo>
                      <a:pt x="456" y="16133"/>
                      <a:pt x="496" y="16193"/>
                      <a:pt x="535" y="16232"/>
                    </a:cubicBezTo>
                    <a:cubicBezTo>
                      <a:pt x="615" y="16331"/>
                      <a:pt x="694" y="16430"/>
                      <a:pt x="773" y="16529"/>
                    </a:cubicBezTo>
                    <a:cubicBezTo>
                      <a:pt x="832" y="16589"/>
                      <a:pt x="892" y="16629"/>
                      <a:pt x="951" y="16688"/>
                    </a:cubicBezTo>
                    <a:lnTo>
                      <a:pt x="1030" y="16747"/>
                    </a:lnTo>
                    <a:lnTo>
                      <a:pt x="1050" y="16767"/>
                    </a:lnTo>
                    <a:lnTo>
                      <a:pt x="1209" y="16886"/>
                    </a:lnTo>
                    <a:cubicBezTo>
                      <a:pt x="1308" y="16965"/>
                      <a:pt x="1426" y="17044"/>
                      <a:pt x="1525" y="17104"/>
                    </a:cubicBezTo>
                    <a:cubicBezTo>
                      <a:pt x="1743" y="17223"/>
                      <a:pt x="1981" y="17341"/>
                      <a:pt x="2219" y="17440"/>
                    </a:cubicBezTo>
                    <a:cubicBezTo>
                      <a:pt x="2634" y="17599"/>
                      <a:pt x="3090" y="17698"/>
                      <a:pt x="3565" y="17737"/>
                    </a:cubicBezTo>
                    <a:cubicBezTo>
                      <a:pt x="3716" y="17753"/>
                      <a:pt x="3868" y="17759"/>
                      <a:pt x="4019" y="17759"/>
                    </a:cubicBezTo>
                    <a:cubicBezTo>
                      <a:pt x="4264" y="17759"/>
                      <a:pt x="4509" y="17742"/>
                      <a:pt x="4753" y="17718"/>
                    </a:cubicBezTo>
                    <a:cubicBezTo>
                      <a:pt x="5407" y="17638"/>
                      <a:pt x="6080" y="17480"/>
                      <a:pt x="6714" y="17262"/>
                    </a:cubicBezTo>
                    <a:cubicBezTo>
                      <a:pt x="7268" y="17064"/>
                      <a:pt x="7823" y="16827"/>
                      <a:pt x="8357" y="16569"/>
                    </a:cubicBezTo>
                    <a:cubicBezTo>
                      <a:pt x="9367" y="16054"/>
                      <a:pt x="10318" y="15480"/>
                      <a:pt x="11248" y="14846"/>
                    </a:cubicBezTo>
                    <a:cubicBezTo>
                      <a:pt x="11684" y="14549"/>
                      <a:pt x="12120" y="14232"/>
                      <a:pt x="12555" y="13916"/>
                    </a:cubicBezTo>
                    <a:cubicBezTo>
                      <a:pt x="12773" y="13737"/>
                      <a:pt x="12991" y="13579"/>
                      <a:pt x="13209" y="13421"/>
                    </a:cubicBezTo>
                    <a:lnTo>
                      <a:pt x="13526" y="13163"/>
                    </a:lnTo>
                    <a:lnTo>
                      <a:pt x="13684" y="13024"/>
                    </a:lnTo>
                    <a:lnTo>
                      <a:pt x="13862" y="12886"/>
                    </a:lnTo>
                    <a:lnTo>
                      <a:pt x="13823" y="12866"/>
                    </a:lnTo>
                    <a:cubicBezTo>
                      <a:pt x="14655" y="12133"/>
                      <a:pt x="14773" y="10886"/>
                      <a:pt x="14060" y="10014"/>
                    </a:cubicBezTo>
                    <a:cubicBezTo>
                      <a:pt x="13655" y="9516"/>
                      <a:pt x="13060" y="9255"/>
                      <a:pt x="12457" y="9255"/>
                    </a:cubicBezTo>
                    <a:cubicBezTo>
                      <a:pt x="12030" y="9255"/>
                      <a:pt x="11599" y="9387"/>
                      <a:pt x="11229" y="9658"/>
                    </a:cubicBezTo>
                    <a:lnTo>
                      <a:pt x="11169" y="9698"/>
                    </a:lnTo>
                    <a:lnTo>
                      <a:pt x="10932" y="9896"/>
                    </a:lnTo>
                    <a:lnTo>
                      <a:pt x="10635" y="10113"/>
                    </a:lnTo>
                    <a:cubicBezTo>
                      <a:pt x="10456" y="10252"/>
                      <a:pt x="10258" y="10391"/>
                      <a:pt x="10060" y="10529"/>
                    </a:cubicBezTo>
                    <a:cubicBezTo>
                      <a:pt x="9684" y="10807"/>
                      <a:pt x="9288" y="11064"/>
                      <a:pt x="8892" y="11321"/>
                    </a:cubicBezTo>
                    <a:cubicBezTo>
                      <a:pt x="8120" y="11817"/>
                      <a:pt x="7308" y="12252"/>
                      <a:pt x="6476" y="12628"/>
                    </a:cubicBezTo>
                    <a:cubicBezTo>
                      <a:pt x="6100" y="12807"/>
                      <a:pt x="5704" y="12945"/>
                      <a:pt x="5308" y="13084"/>
                    </a:cubicBezTo>
                    <a:cubicBezTo>
                      <a:pt x="5130" y="13143"/>
                      <a:pt x="4951" y="13183"/>
                      <a:pt x="4773" y="13222"/>
                    </a:cubicBezTo>
                    <a:lnTo>
                      <a:pt x="4773" y="13203"/>
                    </a:lnTo>
                    <a:cubicBezTo>
                      <a:pt x="4872" y="12767"/>
                      <a:pt x="5011" y="12312"/>
                      <a:pt x="5149" y="11856"/>
                    </a:cubicBezTo>
                    <a:cubicBezTo>
                      <a:pt x="5427" y="10925"/>
                      <a:pt x="5743" y="9995"/>
                      <a:pt x="6080" y="9064"/>
                    </a:cubicBezTo>
                    <a:cubicBezTo>
                      <a:pt x="6397" y="8133"/>
                      <a:pt x="6753" y="7203"/>
                      <a:pt x="7110" y="6272"/>
                    </a:cubicBezTo>
                    <a:cubicBezTo>
                      <a:pt x="7288" y="5816"/>
                      <a:pt x="7486" y="5361"/>
                      <a:pt x="7664" y="4886"/>
                    </a:cubicBezTo>
                    <a:lnTo>
                      <a:pt x="7941" y="4193"/>
                    </a:lnTo>
                    <a:lnTo>
                      <a:pt x="8219" y="3519"/>
                    </a:lnTo>
                    <a:lnTo>
                      <a:pt x="8239" y="3480"/>
                    </a:lnTo>
                    <a:cubicBezTo>
                      <a:pt x="8258" y="3440"/>
                      <a:pt x="8278" y="3420"/>
                      <a:pt x="8278" y="3381"/>
                    </a:cubicBezTo>
                    <a:cubicBezTo>
                      <a:pt x="8753" y="2074"/>
                      <a:pt x="8080" y="628"/>
                      <a:pt x="6773" y="153"/>
                    </a:cubicBezTo>
                    <a:cubicBezTo>
                      <a:pt x="6489" y="49"/>
                      <a:pt x="6198" y="0"/>
                      <a:pt x="5912" y="0"/>
                    </a:cubicBezTo>
                    <a:close/>
                  </a:path>
                </a:pathLst>
              </a:custGeom>
              <a:solidFill>
                <a:srgbClr val="E38C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1327000" y="4141275"/>
                <a:ext cx="4755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26" extrusionOk="0">
                    <a:moveTo>
                      <a:pt x="1776" y="1"/>
                    </a:moveTo>
                    <a:cubicBezTo>
                      <a:pt x="1758" y="1"/>
                      <a:pt x="1740" y="6"/>
                      <a:pt x="1723" y="17"/>
                    </a:cubicBezTo>
                    <a:cubicBezTo>
                      <a:pt x="1149" y="254"/>
                      <a:pt x="575" y="551"/>
                      <a:pt x="60" y="928"/>
                    </a:cubicBezTo>
                    <a:cubicBezTo>
                      <a:pt x="20" y="967"/>
                      <a:pt x="1" y="1027"/>
                      <a:pt x="40" y="1086"/>
                    </a:cubicBezTo>
                    <a:cubicBezTo>
                      <a:pt x="60" y="1126"/>
                      <a:pt x="100" y="1126"/>
                      <a:pt x="139" y="1126"/>
                    </a:cubicBezTo>
                    <a:cubicBezTo>
                      <a:pt x="159" y="1126"/>
                      <a:pt x="179" y="1126"/>
                      <a:pt x="199" y="1106"/>
                    </a:cubicBezTo>
                    <a:cubicBezTo>
                      <a:pt x="714" y="749"/>
                      <a:pt x="1248" y="452"/>
                      <a:pt x="1822" y="215"/>
                    </a:cubicBezTo>
                    <a:cubicBezTo>
                      <a:pt x="1882" y="195"/>
                      <a:pt x="1902" y="135"/>
                      <a:pt x="1882" y="76"/>
                    </a:cubicBezTo>
                    <a:cubicBezTo>
                      <a:pt x="1868" y="33"/>
                      <a:pt x="1822" y="1"/>
                      <a:pt x="1776" y="1"/>
                    </a:cubicBezTo>
                    <a:close/>
                  </a:path>
                </a:pathLst>
              </a:custGeom>
              <a:solidFill>
                <a:srgbClr val="AF5F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1331600" y="4138300"/>
                <a:ext cx="404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369" extrusionOk="0">
                    <a:moveTo>
                      <a:pt x="758" y="0"/>
                    </a:moveTo>
                    <a:cubicBezTo>
                      <a:pt x="429" y="0"/>
                      <a:pt x="156" y="56"/>
                      <a:pt x="133" y="56"/>
                    </a:cubicBezTo>
                    <a:cubicBezTo>
                      <a:pt x="1" y="75"/>
                      <a:pt x="31" y="276"/>
                      <a:pt x="173" y="276"/>
                    </a:cubicBezTo>
                    <a:cubicBezTo>
                      <a:pt x="179" y="276"/>
                      <a:pt x="186" y="275"/>
                      <a:pt x="193" y="274"/>
                    </a:cubicBezTo>
                    <a:cubicBezTo>
                      <a:pt x="193" y="274"/>
                      <a:pt x="445" y="223"/>
                      <a:pt x="746" y="223"/>
                    </a:cubicBezTo>
                    <a:cubicBezTo>
                      <a:pt x="972" y="223"/>
                      <a:pt x="1225" y="252"/>
                      <a:pt x="1421" y="354"/>
                    </a:cubicBezTo>
                    <a:cubicBezTo>
                      <a:pt x="1431" y="363"/>
                      <a:pt x="1440" y="368"/>
                      <a:pt x="1450" y="368"/>
                    </a:cubicBezTo>
                    <a:cubicBezTo>
                      <a:pt x="1460" y="368"/>
                      <a:pt x="1470" y="363"/>
                      <a:pt x="1480" y="354"/>
                    </a:cubicBezTo>
                    <a:cubicBezTo>
                      <a:pt x="1491" y="359"/>
                      <a:pt x="1501" y="361"/>
                      <a:pt x="1512" y="361"/>
                    </a:cubicBezTo>
                    <a:cubicBezTo>
                      <a:pt x="1541" y="361"/>
                      <a:pt x="1570" y="343"/>
                      <a:pt x="1599" y="314"/>
                    </a:cubicBezTo>
                    <a:cubicBezTo>
                      <a:pt x="1619" y="254"/>
                      <a:pt x="1599" y="175"/>
                      <a:pt x="1539" y="155"/>
                    </a:cubicBezTo>
                    <a:cubicBezTo>
                      <a:pt x="1306" y="34"/>
                      <a:pt x="1015" y="0"/>
                      <a:pt x="758" y="0"/>
                    </a:cubicBezTo>
                    <a:close/>
                  </a:path>
                </a:pathLst>
              </a:custGeom>
              <a:solidFill>
                <a:srgbClr val="AF5F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1530975" y="3915100"/>
                <a:ext cx="151025" cy="2075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8300" extrusionOk="0">
                    <a:moveTo>
                      <a:pt x="4550" y="0"/>
                    </a:moveTo>
                    <a:cubicBezTo>
                      <a:pt x="4049" y="0"/>
                      <a:pt x="3258" y="1340"/>
                      <a:pt x="2258" y="2410"/>
                    </a:cubicBezTo>
                    <a:cubicBezTo>
                      <a:pt x="1525" y="3242"/>
                      <a:pt x="931" y="4153"/>
                      <a:pt x="436" y="5143"/>
                    </a:cubicBezTo>
                    <a:cubicBezTo>
                      <a:pt x="0" y="5955"/>
                      <a:pt x="119" y="6965"/>
                      <a:pt x="733" y="7658"/>
                    </a:cubicBezTo>
                    <a:cubicBezTo>
                      <a:pt x="1159" y="8132"/>
                      <a:pt x="1680" y="8299"/>
                      <a:pt x="2173" y="8299"/>
                    </a:cubicBezTo>
                    <a:cubicBezTo>
                      <a:pt x="2688" y="8299"/>
                      <a:pt x="3172" y="8117"/>
                      <a:pt x="3486" y="7915"/>
                    </a:cubicBezTo>
                    <a:cubicBezTo>
                      <a:pt x="4317" y="7400"/>
                      <a:pt x="4317" y="6786"/>
                      <a:pt x="4693" y="5776"/>
                    </a:cubicBezTo>
                    <a:cubicBezTo>
                      <a:pt x="5090" y="4707"/>
                      <a:pt x="5545" y="4608"/>
                      <a:pt x="5585" y="4153"/>
                    </a:cubicBezTo>
                    <a:cubicBezTo>
                      <a:pt x="5629" y="3823"/>
                      <a:pt x="5459" y="3749"/>
                      <a:pt x="5299" y="3749"/>
                    </a:cubicBezTo>
                    <a:cubicBezTo>
                      <a:pt x="5171" y="3749"/>
                      <a:pt x="5050" y="3796"/>
                      <a:pt x="5050" y="3796"/>
                    </a:cubicBezTo>
                    <a:cubicBezTo>
                      <a:pt x="5406" y="3301"/>
                      <a:pt x="5109" y="2984"/>
                      <a:pt x="4951" y="2885"/>
                    </a:cubicBezTo>
                    <a:cubicBezTo>
                      <a:pt x="4915" y="2865"/>
                      <a:pt x="4872" y="2857"/>
                      <a:pt x="4827" y="2857"/>
                    </a:cubicBezTo>
                    <a:cubicBezTo>
                      <a:pt x="4600" y="2857"/>
                      <a:pt x="4297" y="3064"/>
                      <a:pt x="4297" y="3064"/>
                    </a:cubicBezTo>
                    <a:cubicBezTo>
                      <a:pt x="4931" y="2271"/>
                      <a:pt x="6040" y="1083"/>
                      <a:pt x="5783" y="707"/>
                    </a:cubicBezTo>
                    <a:cubicBezTo>
                      <a:pt x="5726" y="618"/>
                      <a:pt x="5649" y="579"/>
                      <a:pt x="5557" y="579"/>
                    </a:cubicBezTo>
                    <a:cubicBezTo>
                      <a:pt x="4919" y="579"/>
                      <a:pt x="3585" y="2489"/>
                      <a:pt x="3585" y="2489"/>
                    </a:cubicBezTo>
                    <a:cubicBezTo>
                      <a:pt x="3941" y="1717"/>
                      <a:pt x="5090" y="469"/>
                      <a:pt x="4753" y="93"/>
                    </a:cubicBezTo>
                    <a:cubicBezTo>
                      <a:pt x="4692" y="29"/>
                      <a:pt x="4624" y="0"/>
                      <a:pt x="4550" y="0"/>
                    </a:cubicBezTo>
                    <a:close/>
                  </a:path>
                </a:pathLst>
              </a:custGeom>
              <a:solidFill>
                <a:srgbClr val="E38C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1536425" y="3982075"/>
                <a:ext cx="653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3316" extrusionOk="0">
                    <a:moveTo>
                      <a:pt x="2069" y="0"/>
                    </a:moveTo>
                    <a:cubicBezTo>
                      <a:pt x="1754" y="0"/>
                      <a:pt x="1436" y="84"/>
                      <a:pt x="1149" y="246"/>
                    </a:cubicBezTo>
                    <a:cubicBezTo>
                      <a:pt x="357" y="682"/>
                      <a:pt x="0" y="3315"/>
                      <a:pt x="0" y="3315"/>
                    </a:cubicBezTo>
                    <a:lnTo>
                      <a:pt x="2614" y="87"/>
                    </a:lnTo>
                    <a:cubicBezTo>
                      <a:pt x="2438" y="29"/>
                      <a:pt x="2254" y="0"/>
                      <a:pt x="2069" y="0"/>
                    </a:cubicBezTo>
                    <a:close/>
                  </a:path>
                </a:pathLst>
              </a:custGeom>
              <a:solidFill>
                <a:srgbClr val="E38C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1516125" y="4053550"/>
                <a:ext cx="84175" cy="97075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3883" extrusionOk="0">
                    <a:moveTo>
                      <a:pt x="753" y="1"/>
                    </a:moveTo>
                    <a:cubicBezTo>
                      <a:pt x="416" y="100"/>
                      <a:pt x="139" y="337"/>
                      <a:pt x="0" y="654"/>
                    </a:cubicBezTo>
                    <a:cubicBezTo>
                      <a:pt x="0" y="654"/>
                      <a:pt x="990" y="2793"/>
                      <a:pt x="2535" y="3882"/>
                    </a:cubicBezTo>
                    <a:cubicBezTo>
                      <a:pt x="2891" y="3783"/>
                      <a:pt x="3188" y="3585"/>
                      <a:pt x="3367" y="3288"/>
                    </a:cubicBezTo>
                    <a:cubicBezTo>
                      <a:pt x="2238" y="2417"/>
                      <a:pt x="1347" y="1288"/>
                      <a:pt x="753" y="1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1498800" y="4054600"/>
                <a:ext cx="6735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2235" extrusionOk="0">
                    <a:moveTo>
                      <a:pt x="1656" y="1"/>
                    </a:moveTo>
                    <a:cubicBezTo>
                      <a:pt x="1353" y="1"/>
                      <a:pt x="1019" y="120"/>
                      <a:pt x="733" y="355"/>
                    </a:cubicBezTo>
                    <a:cubicBezTo>
                      <a:pt x="178" y="791"/>
                      <a:pt x="0" y="1503"/>
                      <a:pt x="337" y="1919"/>
                    </a:cubicBezTo>
                    <a:cubicBezTo>
                      <a:pt x="499" y="2130"/>
                      <a:pt x="755" y="2234"/>
                      <a:pt x="1038" y="2234"/>
                    </a:cubicBezTo>
                    <a:cubicBezTo>
                      <a:pt x="1340" y="2234"/>
                      <a:pt x="1674" y="2115"/>
                      <a:pt x="1961" y="1880"/>
                    </a:cubicBezTo>
                    <a:cubicBezTo>
                      <a:pt x="2515" y="1444"/>
                      <a:pt x="2693" y="731"/>
                      <a:pt x="2357" y="315"/>
                    </a:cubicBezTo>
                    <a:cubicBezTo>
                      <a:pt x="2194" y="105"/>
                      <a:pt x="1939" y="1"/>
                      <a:pt x="1656" y="1"/>
                    </a:cubicBezTo>
                    <a:close/>
                  </a:path>
                </a:pathLst>
              </a:custGeom>
              <a:solidFill>
                <a:srgbClr val="1F29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1508200" y="4062650"/>
                <a:ext cx="485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591" extrusionOk="0">
                    <a:moveTo>
                      <a:pt x="1202" y="0"/>
                    </a:moveTo>
                    <a:cubicBezTo>
                      <a:pt x="983" y="0"/>
                      <a:pt x="743" y="85"/>
                      <a:pt x="535" y="251"/>
                    </a:cubicBezTo>
                    <a:cubicBezTo>
                      <a:pt x="139" y="568"/>
                      <a:pt x="0" y="1063"/>
                      <a:pt x="238" y="1379"/>
                    </a:cubicBezTo>
                    <a:cubicBezTo>
                      <a:pt x="360" y="1521"/>
                      <a:pt x="541" y="1590"/>
                      <a:pt x="740" y="1590"/>
                    </a:cubicBezTo>
                    <a:cubicBezTo>
                      <a:pt x="958" y="1590"/>
                      <a:pt x="1199" y="1506"/>
                      <a:pt x="1406" y="1340"/>
                    </a:cubicBezTo>
                    <a:cubicBezTo>
                      <a:pt x="1822" y="1023"/>
                      <a:pt x="1941" y="528"/>
                      <a:pt x="1703" y="211"/>
                    </a:cubicBezTo>
                    <a:cubicBezTo>
                      <a:pt x="1581" y="70"/>
                      <a:pt x="1400" y="0"/>
                      <a:pt x="1202" y="0"/>
                    </a:cubicBezTo>
                    <a:close/>
                  </a:path>
                </a:pathLst>
              </a:custGeom>
              <a:solidFill>
                <a:srgbClr val="EFE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1277500" y="3789600"/>
                <a:ext cx="196075" cy="247150"/>
              </a:xfrm>
              <a:custGeom>
                <a:avLst/>
                <a:gdLst/>
                <a:ahLst/>
                <a:cxnLst/>
                <a:rect l="l" t="t" r="r" b="b"/>
                <a:pathLst>
                  <a:path w="7843" h="9886" extrusionOk="0">
                    <a:moveTo>
                      <a:pt x="4902" y="0"/>
                    </a:moveTo>
                    <a:cubicBezTo>
                      <a:pt x="4286" y="0"/>
                      <a:pt x="3668" y="194"/>
                      <a:pt x="3149" y="578"/>
                    </a:cubicBezTo>
                    <a:cubicBezTo>
                      <a:pt x="3109" y="618"/>
                      <a:pt x="3050" y="658"/>
                      <a:pt x="3010" y="697"/>
                    </a:cubicBezTo>
                    <a:lnTo>
                      <a:pt x="2971" y="737"/>
                    </a:lnTo>
                    <a:cubicBezTo>
                      <a:pt x="2634" y="1014"/>
                      <a:pt x="2337" y="1351"/>
                      <a:pt x="2099" y="1727"/>
                    </a:cubicBezTo>
                    <a:lnTo>
                      <a:pt x="2000" y="1885"/>
                    </a:lnTo>
                    <a:cubicBezTo>
                      <a:pt x="1763" y="2341"/>
                      <a:pt x="1565" y="2816"/>
                      <a:pt x="1406" y="3331"/>
                    </a:cubicBezTo>
                    <a:cubicBezTo>
                      <a:pt x="1010" y="4618"/>
                      <a:pt x="733" y="5569"/>
                      <a:pt x="515" y="6281"/>
                    </a:cubicBezTo>
                    <a:lnTo>
                      <a:pt x="476" y="6460"/>
                    </a:lnTo>
                    <a:cubicBezTo>
                      <a:pt x="258" y="7133"/>
                      <a:pt x="99" y="7826"/>
                      <a:pt x="0" y="8539"/>
                    </a:cubicBezTo>
                    <a:lnTo>
                      <a:pt x="1347" y="8836"/>
                    </a:lnTo>
                    <a:lnTo>
                      <a:pt x="1505" y="8876"/>
                    </a:lnTo>
                    <a:lnTo>
                      <a:pt x="4397" y="9509"/>
                    </a:lnTo>
                    <a:lnTo>
                      <a:pt x="4515" y="9529"/>
                    </a:lnTo>
                    <a:lnTo>
                      <a:pt x="6139" y="9886"/>
                    </a:lnTo>
                    <a:cubicBezTo>
                      <a:pt x="6139" y="9886"/>
                      <a:pt x="6357" y="9371"/>
                      <a:pt x="6634" y="8598"/>
                    </a:cubicBezTo>
                    <a:lnTo>
                      <a:pt x="6694" y="8400"/>
                    </a:lnTo>
                    <a:cubicBezTo>
                      <a:pt x="7169" y="7034"/>
                      <a:pt x="7525" y="5628"/>
                      <a:pt x="7763" y="4202"/>
                    </a:cubicBezTo>
                    <a:lnTo>
                      <a:pt x="7763" y="4103"/>
                    </a:lnTo>
                    <a:cubicBezTo>
                      <a:pt x="7842" y="3509"/>
                      <a:pt x="7842" y="2895"/>
                      <a:pt x="7743" y="2301"/>
                    </a:cubicBezTo>
                    <a:cubicBezTo>
                      <a:pt x="7644" y="1806"/>
                      <a:pt x="7407" y="1331"/>
                      <a:pt x="7050" y="955"/>
                    </a:cubicBezTo>
                    <a:cubicBezTo>
                      <a:pt x="6991" y="875"/>
                      <a:pt x="6911" y="796"/>
                      <a:pt x="6852" y="737"/>
                    </a:cubicBezTo>
                    <a:cubicBezTo>
                      <a:pt x="6733" y="638"/>
                      <a:pt x="6614" y="559"/>
                      <a:pt x="6496" y="479"/>
                    </a:cubicBezTo>
                    <a:cubicBezTo>
                      <a:pt x="6016" y="159"/>
                      <a:pt x="5459" y="0"/>
                      <a:pt x="49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633425" y="3333225"/>
                <a:ext cx="416875" cy="514900"/>
              </a:xfrm>
              <a:custGeom>
                <a:avLst/>
                <a:gdLst/>
                <a:ahLst/>
                <a:cxnLst/>
                <a:rect l="l" t="t" r="r" b="b"/>
                <a:pathLst>
                  <a:path w="16675" h="20596" extrusionOk="0">
                    <a:moveTo>
                      <a:pt x="4793" y="14635"/>
                    </a:moveTo>
                    <a:cubicBezTo>
                      <a:pt x="4832" y="14655"/>
                      <a:pt x="4852" y="14655"/>
                      <a:pt x="4892" y="14675"/>
                    </a:cubicBezTo>
                    <a:cubicBezTo>
                      <a:pt x="4931" y="14691"/>
                      <a:pt x="4970" y="14710"/>
                      <a:pt x="5010" y="14732"/>
                    </a:cubicBezTo>
                    <a:lnTo>
                      <a:pt x="5010" y="14732"/>
                    </a:lnTo>
                    <a:lnTo>
                      <a:pt x="4911" y="14695"/>
                    </a:lnTo>
                    <a:lnTo>
                      <a:pt x="4832" y="14655"/>
                    </a:lnTo>
                    <a:lnTo>
                      <a:pt x="4793" y="14635"/>
                    </a:lnTo>
                    <a:close/>
                    <a:moveTo>
                      <a:pt x="3255" y="1"/>
                    </a:moveTo>
                    <a:cubicBezTo>
                      <a:pt x="1925" y="1"/>
                      <a:pt x="779" y="982"/>
                      <a:pt x="614" y="2318"/>
                    </a:cubicBezTo>
                    <a:lnTo>
                      <a:pt x="575" y="2536"/>
                    </a:lnTo>
                    <a:lnTo>
                      <a:pt x="555" y="2754"/>
                    </a:lnTo>
                    <a:lnTo>
                      <a:pt x="495" y="3170"/>
                    </a:lnTo>
                    <a:cubicBezTo>
                      <a:pt x="456" y="3447"/>
                      <a:pt x="436" y="3724"/>
                      <a:pt x="396" y="4001"/>
                    </a:cubicBezTo>
                    <a:cubicBezTo>
                      <a:pt x="337" y="4556"/>
                      <a:pt x="278" y="5090"/>
                      <a:pt x="238" y="5645"/>
                    </a:cubicBezTo>
                    <a:cubicBezTo>
                      <a:pt x="179" y="6199"/>
                      <a:pt x="139" y="6754"/>
                      <a:pt x="99" y="7308"/>
                    </a:cubicBezTo>
                    <a:cubicBezTo>
                      <a:pt x="80" y="7586"/>
                      <a:pt x="80" y="7883"/>
                      <a:pt x="60" y="8160"/>
                    </a:cubicBezTo>
                    <a:cubicBezTo>
                      <a:pt x="40" y="8437"/>
                      <a:pt x="40" y="8714"/>
                      <a:pt x="20" y="8992"/>
                    </a:cubicBezTo>
                    <a:cubicBezTo>
                      <a:pt x="0" y="9546"/>
                      <a:pt x="0" y="10120"/>
                      <a:pt x="0" y="10695"/>
                    </a:cubicBezTo>
                    <a:cubicBezTo>
                      <a:pt x="0" y="11269"/>
                      <a:pt x="0" y="11843"/>
                      <a:pt x="40" y="12417"/>
                    </a:cubicBezTo>
                    <a:cubicBezTo>
                      <a:pt x="60" y="13011"/>
                      <a:pt x="99" y="13606"/>
                      <a:pt x="179" y="14219"/>
                    </a:cubicBezTo>
                    <a:cubicBezTo>
                      <a:pt x="218" y="14536"/>
                      <a:pt x="278" y="14853"/>
                      <a:pt x="337" y="15190"/>
                    </a:cubicBezTo>
                    <a:cubicBezTo>
                      <a:pt x="396" y="15546"/>
                      <a:pt x="495" y="15883"/>
                      <a:pt x="594" y="16239"/>
                    </a:cubicBezTo>
                    <a:cubicBezTo>
                      <a:pt x="654" y="16417"/>
                      <a:pt x="713" y="16615"/>
                      <a:pt x="792" y="16814"/>
                    </a:cubicBezTo>
                    <a:cubicBezTo>
                      <a:pt x="891" y="17051"/>
                      <a:pt x="990" y="17269"/>
                      <a:pt x="1109" y="17487"/>
                    </a:cubicBezTo>
                    <a:cubicBezTo>
                      <a:pt x="1268" y="17764"/>
                      <a:pt x="1446" y="18021"/>
                      <a:pt x="1664" y="18279"/>
                    </a:cubicBezTo>
                    <a:cubicBezTo>
                      <a:pt x="1802" y="18418"/>
                      <a:pt x="1961" y="18576"/>
                      <a:pt x="2139" y="18695"/>
                    </a:cubicBezTo>
                    <a:cubicBezTo>
                      <a:pt x="2337" y="18853"/>
                      <a:pt x="2535" y="18992"/>
                      <a:pt x="2773" y="19091"/>
                    </a:cubicBezTo>
                    <a:cubicBezTo>
                      <a:pt x="2832" y="19130"/>
                      <a:pt x="2892" y="19150"/>
                      <a:pt x="2951" y="19170"/>
                    </a:cubicBezTo>
                    <a:lnTo>
                      <a:pt x="3010" y="19190"/>
                    </a:lnTo>
                    <a:lnTo>
                      <a:pt x="3129" y="19229"/>
                    </a:lnTo>
                    <a:lnTo>
                      <a:pt x="3347" y="19309"/>
                    </a:lnTo>
                    <a:cubicBezTo>
                      <a:pt x="3486" y="19368"/>
                      <a:pt x="3644" y="19408"/>
                      <a:pt x="3783" y="19467"/>
                    </a:cubicBezTo>
                    <a:lnTo>
                      <a:pt x="4000" y="19526"/>
                    </a:lnTo>
                    <a:lnTo>
                      <a:pt x="4218" y="19586"/>
                    </a:lnTo>
                    <a:cubicBezTo>
                      <a:pt x="4377" y="19625"/>
                      <a:pt x="4515" y="19685"/>
                      <a:pt x="4654" y="19724"/>
                    </a:cubicBezTo>
                    <a:lnTo>
                      <a:pt x="5090" y="19824"/>
                    </a:lnTo>
                    <a:lnTo>
                      <a:pt x="5545" y="19923"/>
                    </a:lnTo>
                    <a:cubicBezTo>
                      <a:pt x="5822" y="20002"/>
                      <a:pt x="6119" y="20061"/>
                      <a:pt x="6397" y="20101"/>
                    </a:cubicBezTo>
                    <a:cubicBezTo>
                      <a:pt x="6991" y="20220"/>
                      <a:pt x="7565" y="20299"/>
                      <a:pt x="8139" y="20358"/>
                    </a:cubicBezTo>
                    <a:cubicBezTo>
                      <a:pt x="8713" y="20437"/>
                      <a:pt x="9288" y="20477"/>
                      <a:pt x="9862" y="20517"/>
                    </a:cubicBezTo>
                    <a:cubicBezTo>
                      <a:pt x="10436" y="20556"/>
                      <a:pt x="10991" y="20576"/>
                      <a:pt x="11565" y="20596"/>
                    </a:cubicBezTo>
                    <a:cubicBezTo>
                      <a:pt x="12119" y="20596"/>
                      <a:pt x="12694" y="20596"/>
                      <a:pt x="13268" y="20576"/>
                    </a:cubicBezTo>
                    <a:cubicBezTo>
                      <a:pt x="13545" y="20576"/>
                      <a:pt x="13823" y="20556"/>
                      <a:pt x="14120" y="20536"/>
                    </a:cubicBezTo>
                    <a:lnTo>
                      <a:pt x="14535" y="20497"/>
                    </a:lnTo>
                    <a:lnTo>
                      <a:pt x="14753" y="20477"/>
                    </a:lnTo>
                    <a:lnTo>
                      <a:pt x="15011" y="20457"/>
                    </a:lnTo>
                    <a:cubicBezTo>
                      <a:pt x="15941" y="20358"/>
                      <a:pt x="16674" y="19566"/>
                      <a:pt x="16674" y="18635"/>
                    </a:cubicBezTo>
                    <a:cubicBezTo>
                      <a:pt x="16674" y="17685"/>
                      <a:pt x="15941" y="16893"/>
                      <a:pt x="15011" y="16794"/>
                    </a:cubicBezTo>
                    <a:lnTo>
                      <a:pt x="14912" y="16794"/>
                    </a:lnTo>
                    <a:lnTo>
                      <a:pt x="14179" y="16734"/>
                    </a:lnTo>
                    <a:cubicBezTo>
                      <a:pt x="13922" y="16695"/>
                      <a:pt x="13664" y="16675"/>
                      <a:pt x="13407" y="16635"/>
                    </a:cubicBezTo>
                    <a:cubicBezTo>
                      <a:pt x="12892" y="16596"/>
                      <a:pt x="12397" y="16516"/>
                      <a:pt x="11882" y="16457"/>
                    </a:cubicBezTo>
                    <a:cubicBezTo>
                      <a:pt x="11367" y="16378"/>
                      <a:pt x="10872" y="16299"/>
                      <a:pt x="10377" y="16200"/>
                    </a:cubicBezTo>
                    <a:cubicBezTo>
                      <a:pt x="9862" y="16101"/>
                      <a:pt x="9387" y="16021"/>
                      <a:pt x="8892" y="15903"/>
                    </a:cubicBezTo>
                    <a:cubicBezTo>
                      <a:pt x="7921" y="15705"/>
                      <a:pt x="6971" y="15447"/>
                      <a:pt x="6060" y="15130"/>
                    </a:cubicBezTo>
                    <a:cubicBezTo>
                      <a:pt x="5941" y="15091"/>
                      <a:pt x="5822" y="15051"/>
                      <a:pt x="5723" y="15011"/>
                    </a:cubicBezTo>
                    <a:lnTo>
                      <a:pt x="5545" y="14952"/>
                    </a:lnTo>
                    <a:lnTo>
                      <a:pt x="5415" y="14903"/>
                    </a:lnTo>
                    <a:lnTo>
                      <a:pt x="5415" y="14903"/>
                    </a:lnTo>
                    <a:cubicBezTo>
                      <a:pt x="5413" y="14893"/>
                      <a:pt x="5410" y="14883"/>
                      <a:pt x="5406" y="14873"/>
                    </a:cubicBezTo>
                    <a:cubicBezTo>
                      <a:pt x="5367" y="14695"/>
                      <a:pt x="5327" y="14516"/>
                      <a:pt x="5307" y="14338"/>
                    </a:cubicBezTo>
                    <a:cubicBezTo>
                      <a:pt x="5288" y="14140"/>
                      <a:pt x="5268" y="13922"/>
                      <a:pt x="5248" y="13705"/>
                    </a:cubicBezTo>
                    <a:cubicBezTo>
                      <a:pt x="5228" y="13249"/>
                      <a:pt x="5208" y="12774"/>
                      <a:pt x="5208" y="12279"/>
                    </a:cubicBezTo>
                    <a:cubicBezTo>
                      <a:pt x="5208" y="11784"/>
                      <a:pt x="5208" y="11289"/>
                      <a:pt x="5228" y="10774"/>
                    </a:cubicBezTo>
                    <a:cubicBezTo>
                      <a:pt x="5248" y="10259"/>
                      <a:pt x="5268" y="9764"/>
                      <a:pt x="5307" y="9249"/>
                    </a:cubicBezTo>
                    <a:cubicBezTo>
                      <a:pt x="5327" y="8734"/>
                      <a:pt x="5367" y="8219"/>
                      <a:pt x="5406" y="7685"/>
                    </a:cubicBezTo>
                    <a:cubicBezTo>
                      <a:pt x="5446" y="7170"/>
                      <a:pt x="5505" y="6655"/>
                      <a:pt x="5545" y="6140"/>
                    </a:cubicBezTo>
                    <a:cubicBezTo>
                      <a:pt x="5604" y="5625"/>
                      <a:pt x="5664" y="5090"/>
                      <a:pt x="5703" y="4576"/>
                    </a:cubicBezTo>
                    <a:lnTo>
                      <a:pt x="5882" y="3031"/>
                    </a:lnTo>
                    <a:lnTo>
                      <a:pt x="5882" y="2991"/>
                    </a:lnTo>
                    <a:cubicBezTo>
                      <a:pt x="6060" y="1546"/>
                      <a:pt x="5030" y="219"/>
                      <a:pt x="3585" y="21"/>
                    </a:cubicBezTo>
                    <a:cubicBezTo>
                      <a:pt x="3474" y="8"/>
                      <a:pt x="3364" y="1"/>
                      <a:pt x="32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662125" y="3773250"/>
                <a:ext cx="7232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005" extrusionOk="0">
                    <a:moveTo>
                      <a:pt x="444" y="1"/>
                    </a:moveTo>
                    <a:cubicBezTo>
                      <a:pt x="304" y="1"/>
                      <a:pt x="157" y="8"/>
                      <a:pt x="1" y="24"/>
                    </a:cubicBezTo>
                    <a:cubicBezTo>
                      <a:pt x="536" y="1153"/>
                      <a:pt x="1645" y="1906"/>
                      <a:pt x="2892" y="2005"/>
                    </a:cubicBezTo>
                    <a:cubicBezTo>
                      <a:pt x="2892" y="2005"/>
                      <a:pt x="2716" y="1"/>
                      <a:pt x="4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750250" y="3463450"/>
                <a:ext cx="255975" cy="293100"/>
              </a:xfrm>
              <a:custGeom>
                <a:avLst/>
                <a:gdLst/>
                <a:ahLst/>
                <a:cxnLst/>
                <a:rect l="l" t="t" r="r" b="b"/>
                <a:pathLst>
                  <a:path w="10239" h="11724" extrusionOk="0">
                    <a:moveTo>
                      <a:pt x="595" y="0"/>
                    </a:moveTo>
                    <a:cubicBezTo>
                      <a:pt x="516" y="0"/>
                      <a:pt x="456" y="40"/>
                      <a:pt x="436" y="119"/>
                    </a:cubicBezTo>
                    <a:cubicBezTo>
                      <a:pt x="1" y="3149"/>
                      <a:pt x="278" y="9802"/>
                      <a:pt x="278" y="9862"/>
                    </a:cubicBezTo>
                    <a:cubicBezTo>
                      <a:pt x="278" y="9902"/>
                      <a:pt x="318" y="9961"/>
                      <a:pt x="377" y="9981"/>
                    </a:cubicBezTo>
                    <a:cubicBezTo>
                      <a:pt x="1743" y="10476"/>
                      <a:pt x="9268" y="11624"/>
                      <a:pt x="10021" y="11704"/>
                    </a:cubicBezTo>
                    <a:lnTo>
                      <a:pt x="10041" y="11723"/>
                    </a:lnTo>
                    <a:cubicBezTo>
                      <a:pt x="10232" y="11723"/>
                      <a:pt x="10238" y="11445"/>
                      <a:pt x="10059" y="11445"/>
                    </a:cubicBezTo>
                    <a:cubicBezTo>
                      <a:pt x="10053" y="11445"/>
                      <a:pt x="10047" y="11445"/>
                      <a:pt x="10041" y="11446"/>
                    </a:cubicBezTo>
                    <a:cubicBezTo>
                      <a:pt x="9308" y="11347"/>
                      <a:pt x="2080" y="10238"/>
                      <a:pt x="535" y="9743"/>
                    </a:cubicBezTo>
                    <a:cubicBezTo>
                      <a:pt x="516" y="8911"/>
                      <a:pt x="298" y="2971"/>
                      <a:pt x="714" y="159"/>
                    </a:cubicBezTo>
                    <a:cubicBezTo>
                      <a:pt x="733" y="79"/>
                      <a:pt x="674" y="20"/>
                      <a:pt x="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758175" y="3481025"/>
                <a:ext cx="302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199" extrusionOk="0">
                    <a:moveTo>
                      <a:pt x="1063" y="0"/>
                    </a:moveTo>
                    <a:cubicBezTo>
                      <a:pt x="1025" y="0"/>
                      <a:pt x="991" y="10"/>
                      <a:pt x="971" y="30"/>
                    </a:cubicBezTo>
                    <a:lnTo>
                      <a:pt x="60" y="961"/>
                    </a:lnTo>
                    <a:cubicBezTo>
                      <a:pt x="1" y="1020"/>
                      <a:pt x="1" y="1099"/>
                      <a:pt x="60" y="1159"/>
                    </a:cubicBezTo>
                    <a:cubicBezTo>
                      <a:pt x="80" y="1178"/>
                      <a:pt x="119" y="1198"/>
                      <a:pt x="179" y="1198"/>
                    </a:cubicBezTo>
                    <a:cubicBezTo>
                      <a:pt x="199" y="1198"/>
                      <a:pt x="238" y="1178"/>
                      <a:pt x="258" y="1159"/>
                    </a:cubicBezTo>
                    <a:lnTo>
                      <a:pt x="1169" y="248"/>
                    </a:lnTo>
                    <a:cubicBezTo>
                      <a:pt x="1209" y="188"/>
                      <a:pt x="1209" y="89"/>
                      <a:pt x="1169" y="30"/>
                    </a:cubicBezTo>
                    <a:cubicBezTo>
                      <a:pt x="1139" y="10"/>
                      <a:pt x="1100" y="0"/>
                      <a:pt x="1063" y="0"/>
                    </a:cubicBezTo>
                    <a:close/>
                  </a:path>
                </a:pathLst>
              </a:custGeom>
              <a:solidFill>
                <a:srgbClr val="9E4F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991350" y="3764925"/>
                <a:ext cx="198550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942" h="5410" extrusionOk="0">
                    <a:moveTo>
                      <a:pt x="1882" y="1"/>
                    </a:moveTo>
                    <a:cubicBezTo>
                      <a:pt x="575" y="199"/>
                      <a:pt x="1" y="2417"/>
                      <a:pt x="1" y="2417"/>
                    </a:cubicBezTo>
                    <a:lnTo>
                      <a:pt x="1862" y="4120"/>
                    </a:lnTo>
                    <a:cubicBezTo>
                      <a:pt x="1862" y="4120"/>
                      <a:pt x="3110" y="5387"/>
                      <a:pt x="3506" y="5407"/>
                    </a:cubicBezTo>
                    <a:cubicBezTo>
                      <a:pt x="3523" y="5409"/>
                      <a:pt x="3539" y="5410"/>
                      <a:pt x="3555" y="5410"/>
                    </a:cubicBezTo>
                    <a:cubicBezTo>
                      <a:pt x="3908" y="5410"/>
                      <a:pt x="3981" y="5011"/>
                      <a:pt x="3981" y="5011"/>
                    </a:cubicBezTo>
                    <a:cubicBezTo>
                      <a:pt x="4159" y="5093"/>
                      <a:pt x="4365" y="5137"/>
                      <a:pt x="4566" y="5137"/>
                    </a:cubicBezTo>
                    <a:cubicBezTo>
                      <a:pt x="4657" y="5137"/>
                      <a:pt x="4747" y="5128"/>
                      <a:pt x="4832" y="5110"/>
                    </a:cubicBezTo>
                    <a:cubicBezTo>
                      <a:pt x="5070" y="5051"/>
                      <a:pt x="5228" y="4833"/>
                      <a:pt x="5209" y="4575"/>
                    </a:cubicBezTo>
                    <a:lnTo>
                      <a:pt x="5209" y="4575"/>
                    </a:lnTo>
                    <a:cubicBezTo>
                      <a:pt x="5209" y="4575"/>
                      <a:pt x="5661" y="4836"/>
                      <a:pt x="5995" y="4836"/>
                    </a:cubicBezTo>
                    <a:cubicBezTo>
                      <a:pt x="6017" y="4836"/>
                      <a:pt x="6039" y="4835"/>
                      <a:pt x="6060" y="4833"/>
                    </a:cubicBezTo>
                    <a:cubicBezTo>
                      <a:pt x="6258" y="4793"/>
                      <a:pt x="6417" y="4635"/>
                      <a:pt x="6436" y="4417"/>
                    </a:cubicBezTo>
                    <a:cubicBezTo>
                      <a:pt x="6581" y="4593"/>
                      <a:pt x="6786" y="4682"/>
                      <a:pt x="6987" y="4682"/>
                    </a:cubicBezTo>
                    <a:cubicBezTo>
                      <a:pt x="7172" y="4682"/>
                      <a:pt x="7354" y="4608"/>
                      <a:pt x="7486" y="4457"/>
                    </a:cubicBezTo>
                    <a:cubicBezTo>
                      <a:pt x="7941" y="4001"/>
                      <a:pt x="5644" y="2476"/>
                      <a:pt x="5644" y="2476"/>
                    </a:cubicBezTo>
                    <a:lnTo>
                      <a:pt x="6377" y="2456"/>
                    </a:lnTo>
                    <a:cubicBezTo>
                      <a:pt x="6377" y="2456"/>
                      <a:pt x="5941" y="773"/>
                      <a:pt x="4714" y="674"/>
                    </a:cubicBezTo>
                    <a:cubicBezTo>
                      <a:pt x="3763" y="555"/>
                      <a:pt x="2793" y="318"/>
                      <a:pt x="1882" y="1"/>
                    </a:cubicBezTo>
                    <a:close/>
                  </a:path>
                </a:pathLst>
              </a:custGeom>
              <a:solidFill>
                <a:srgbClr val="9B48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629450" y="3674825"/>
                <a:ext cx="341625" cy="167375"/>
              </a:xfrm>
              <a:custGeom>
                <a:avLst/>
                <a:gdLst/>
                <a:ahLst/>
                <a:cxnLst/>
                <a:rect l="l" t="t" r="r" b="b"/>
                <a:pathLst>
                  <a:path w="13665" h="6695" extrusionOk="0">
                    <a:moveTo>
                      <a:pt x="140" y="1"/>
                    </a:moveTo>
                    <a:cubicBezTo>
                      <a:pt x="60" y="21"/>
                      <a:pt x="1" y="80"/>
                      <a:pt x="1" y="159"/>
                    </a:cubicBezTo>
                    <a:cubicBezTo>
                      <a:pt x="21" y="318"/>
                      <a:pt x="397" y="4159"/>
                      <a:pt x="2516" y="5506"/>
                    </a:cubicBezTo>
                    <a:cubicBezTo>
                      <a:pt x="4288" y="6645"/>
                      <a:pt x="11656" y="6695"/>
                      <a:pt x="13210" y="6695"/>
                    </a:cubicBezTo>
                    <a:cubicBezTo>
                      <a:pt x="13358" y="6695"/>
                      <a:pt x="13454" y="6694"/>
                      <a:pt x="13486" y="6694"/>
                    </a:cubicBezTo>
                    <a:cubicBezTo>
                      <a:pt x="13665" y="6694"/>
                      <a:pt x="13665" y="6397"/>
                      <a:pt x="13486" y="6397"/>
                    </a:cubicBezTo>
                    <a:cubicBezTo>
                      <a:pt x="13477" y="6397"/>
                      <a:pt x="13350" y="6398"/>
                      <a:pt x="13129" y="6398"/>
                    </a:cubicBezTo>
                    <a:cubicBezTo>
                      <a:pt x="11444" y="6398"/>
                      <a:pt x="4320" y="6336"/>
                      <a:pt x="2674" y="5268"/>
                    </a:cubicBezTo>
                    <a:cubicBezTo>
                      <a:pt x="654" y="4001"/>
                      <a:pt x="278" y="159"/>
                      <a:pt x="278" y="140"/>
                    </a:cubicBezTo>
                    <a:cubicBezTo>
                      <a:pt x="278" y="60"/>
                      <a:pt x="199" y="1"/>
                      <a:pt x="1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733550" y="3322075"/>
                <a:ext cx="716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428" extrusionOk="0">
                    <a:moveTo>
                      <a:pt x="217" y="0"/>
                    </a:moveTo>
                    <a:cubicBezTo>
                      <a:pt x="122" y="0"/>
                      <a:pt x="1" y="95"/>
                      <a:pt x="55" y="190"/>
                    </a:cubicBezTo>
                    <a:cubicBezTo>
                      <a:pt x="1005" y="2249"/>
                      <a:pt x="2609" y="2408"/>
                      <a:pt x="2689" y="2427"/>
                    </a:cubicBezTo>
                    <a:lnTo>
                      <a:pt x="2708" y="2408"/>
                    </a:lnTo>
                    <a:cubicBezTo>
                      <a:pt x="2867" y="2388"/>
                      <a:pt x="2867" y="2150"/>
                      <a:pt x="2708" y="2130"/>
                    </a:cubicBezTo>
                    <a:cubicBezTo>
                      <a:pt x="2649" y="2130"/>
                      <a:pt x="1184" y="1992"/>
                      <a:pt x="312" y="71"/>
                    </a:cubicBezTo>
                    <a:cubicBezTo>
                      <a:pt x="300" y="21"/>
                      <a:pt x="261" y="0"/>
                      <a:pt x="2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BA5FC00-D182-4B8A-A089-2423E3A0B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432" y="498537"/>
            <a:ext cx="1625706" cy="396600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F05C343E-D2F4-4DE4-82EC-6B02B0C59B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853" b="35716"/>
          <a:stretch/>
        </p:blipFill>
        <p:spPr>
          <a:xfrm>
            <a:off x="285515" y="431090"/>
            <a:ext cx="1732832" cy="509993"/>
          </a:xfrm>
          <a:prstGeom prst="rect">
            <a:avLst/>
          </a:prstGeom>
        </p:spPr>
      </p:pic>
      <p:sp>
        <p:nvSpPr>
          <p:cNvPr id="202" name="Google Shape;309;p38">
            <a:extLst>
              <a:ext uri="{FF2B5EF4-FFF2-40B4-BE49-F238E27FC236}">
                <a16:creationId xmlns:a16="http://schemas.microsoft.com/office/drawing/2014/main" id="{B4AE3805-9B2A-487F-9ECB-B2708BD82170}"/>
              </a:ext>
            </a:extLst>
          </p:cNvPr>
          <p:cNvSpPr txBox="1">
            <a:spLocks/>
          </p:cNvSpPr>
          <p:nvPr/>
        </p:nvSpPr>
        <p:spPr>
          <a:xfrm>
            <a:off x="1973671" y="340081"/>
            <a:ext cx="45181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|</a:t>
            </a:r>
          </a:p>
        </p:txBody>
      </p:sp>
      <p:sp>
        <p:nvSpPr>
          <p:cNvPr id="203" name="Google Shape;309;p38">
            <a:extLst>
              <a:ext uri="{FF2B5EF4-FFF2-40B4-BE49-F238E27FC236}">
                <a16:creationId xmlns:a16="http://schemas.microsoft.com/office/drawing/2014/main" id="{5E0D8AAE-BF88-4F12-980F-0274734D36C8}"/>
              </a:ext>
            </a:extLst>
          </p:cNvPr>
          <p:cNvSpPr txBox="1">
            <a:spLocks/>
          </p:cNvSpPr>
          <p:nvPr/>
        </p:nvSpPr>
        <p:spPr>
          <a:xfrm>
            <a:off x="452105" y="4404032"/>
            <a:ext cx="4484400" cy="65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/>
              <a:t>By : Ghaida Ali </a:t>
            </a:r>
            <a:r>
              <a:rPr lang="en-US" sz="1200" dirty="0" err="1"/>
              <a:t>Alaqeel</a:t>
            </a:r>
            <a:endParaRPr lang="en-US" sz="1200" dirty="0"/>
          </a:p>
          <a:p>
            <a:pPr marL="0" indent="0"/>
            <a:r>
              <a:rPr lang="en-US" sz="1200" dirty="0"/>
              <a:t>Instructor : Dr. </a:t>
            </a:r>
            <a:r>
              <a:rPr lang="en-US" sz="1200" dirty="0" err="1"/>
              <a:t>Mejdal</a:t>
            </a:r>
            <a:r>
              <a:rPr lang="en-US" sz="1200" dirty="0"/>
              <a:t> </a:t>
            </a:r>
            <a:r>
              <a:rPr lang="en-US" sz="1200" dirty="0" err="1"/>
              <a:t>Alqahtani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55"/>
          <p:cNvSpPr txBox="1">
            <a:spLocks noGrp="1"/>
          </p:cNvSpPr>
          <p:nvPr>
            <p:ph type="title"/>
          </p:nvPr>
        </p:nvSpPr>
        <p:spPr>
          <a:xfrm>
            <a:off x="1239265" y="224372"/>
            <a:ext cx="6665470" cy="164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Q2 : What is the interval  types and the most city</a:t>
            </a:r>
            <a:br>
              <a:rPr lang="en-US" sz="2800" dirty="0"/>
            </a:br>
            <a:r>
              <a:rPr lang="en-US" sz="2800" dirty="0"/>
              <a:t>‘ Disabled Students ’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608824-7D00-42F2-97E3-9BE572615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281" y="1713717"/>
            <a:ext cx="5881438" cy="320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66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55"/>
          <p:cNvSpPr txBox="1">
            <a:spLocks noGrp="1"/>
          </p:cNvSpPr>
          <p:nvPr>
            <p:ph type="title"/>
          </p:nvPr>
        </p:nvSpPr>
        <p:spPr>
          <a:xfrm>
            <a:off x="1239265" y="224372"/>
            <a:ext cx="6665470" cy="164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Q2 : What is the interval  type and the most city</a:t>
            </a:r>
            <a:br>
              <a:rPr lang="en-US" sz="2800" dirty="0"/>
            </a:br>
            <a:r>
              <a:rPr lang="en-US" sz="2800" dirty="0"/>
              <a:t>‘ Disabled Students ’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991C05-1B77-4221-AED2-27554971A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549" y="1794928"/>
            <a:ext cx="47339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1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55"/>
          <p:cNvSpPr txBox="1">
            <a:spLocks noGrp="1"/>
          </p:cNvSpPr>
          <p:nvPr>
            <p:ph type="title"/>
          </p:nvPr>
        </p:nvSpPr>
        <p:spPr>
          <a:xfrm>
            <a:off x="1239265" y="224372"/>
            <a:ext cx="6665470" cy="1083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Q3 : What is the number of female and male with disabled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726EB6-6A34-431C-9EC1-320251DE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43" y="1598613"/>
            <a:ext cx="3084513" cy="290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13;p58">
            <a:extLst>
              <a:ext uri="{FF2B5EF4-FFF2-40B4-BE49-F238E27FC236}">
                <a16:creationId xmlns:a16="http://schemas.microsoft.com/office/drawing/2014/main" id="{74634598-E449-4B39-98C4-0D8D2D192A01}"/>
              </a:ext>
            </a:extLst>
          </p:cNvPr>
          <p:cNvSpPr txBox="1"/>
          <p:nvPr/>
        </p:nvSpPr>
        <p:spPr>
          <a:xfrm flipH="1">
            <a:off x="5946537" y="2230850"/>
            <a:ext cx="1523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>
                <a:solidFill>
                  <a:srgbClr val="5E142A"/>
                </a:solidFill>
                <a:latin typeface="Bebas Neue"/>
                <a:ea typeface="Bebas Neue"/>
                <a:cs typeface="Bebas Neue"/>
                <a:sym typeface="Bebas Neue"/>
              </a:rPr>
              <a:t>female</a:t>
            </a:r>
            <a:endParaRPr sz="2500" dirty="0">
              <a:solidFill>
                <a:srgbClr val="5E142A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" name="Google Shape;1129;p58">
            <a:extLst>
              <a:ext uri="{FF2B5EF4-FFF2-40B4-BE49-F238E27FC236}">
                <a16:creationId xmlns:a16="http://schemas.microsoft.com/office/drawing/2014/main" id="{32171691-009B-4BB8-A2E4-9C2DA0904B33}"/>
              </a:ext>
            </a:extLst>
          </p:cNvPr>
          <p:cNvGrpSpPr/>
          <p:nvPr/>
        </p:nvGrpSpPr>
        <p:grpSpPr>
          <a:xfrm rot="10800000">
            <a:off x="5253701" y="2391050"/>
            <a:ext cx="1169981" cy="196800"/>
            <a:chOff x="5823705" y="3761678"/>
            <a:chExt cx="1170098" cy="196800"/>
          </a:xfrm>
          <a:solidFill>
            <a:srgbClr val="4C72B0"/>
          </a:solidFill>
        </p:grpSpPr>
        <p:sp>
          <p:nvSpPr>
            <p:cNvPr id="13" name="Google Shape;1130;p58">
              <a:extLst>
                <a:ext uri="{FF2B5EF4-FFF2-40B4-BE49-F238E27FC236}">
                  <a16:creationId xmlns:a16="http://schemas.microsoft.com/office/drawing/2014/main" id="{04F9E41F-2D18-4246-852C-A9DBAA022913}"/>
                </a:ext>
              </a:extLst>
            </p:cNvPr>
            <p:cNvSpPr/>
            <p:nvPr/>
          </p:nvSpPr>
          <p:spPr>
            <a:xfrm>
              <a:off x="5823705" y="3761678"/>
              <a:ext cx="205800" cy="196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1;p58">
              <a:extLst>
                <a:ext uri="{FF2B5EF4-FFF2-40B4-BE49-F238E27FC236}">
                  <a16:creationId xmlns:a16="http://schemas.microsoft.com/office/drawing/2014/main" id="{D5FD7A0F-FDDE-4B2F-A31F-681919CEE679}"/>
                </a:ext>
              </a:extLst>
            </p:cNvPr>
            <p:cNvSpPr/>
            <p:nvPr/>
          </p:nvSpPr>
          <p:spPr>
            <a:xfrm>
              <a:off x="5942603" y="3833828"/>
              <a:ext cx="1051200" cy="52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135;p58">
            <a:extLst>
              <a:ext uri="{FF2B5EF4-FFF2-40B4-BE49-F238E27FC236}">
                <a16:creationId xmlns:a16="http://schemas.microsoft.com/office/drawing/2014/main" id="{5E5D65A8-EDC7-4D25-8E18-BEF4A6BD06A6}"/>
              </a:ext>
            </a:extLst>
          </p:cNvPr>
          <p:cNvSpPr txBox="1"/>
          <p:nvPr/>
        </p:nvSpPr>
        <p:spPr>
          <a:xfrm flipH="1">
            <a:off x="7462326" y="2230850"/>
            <a:ext cx="656700" cy="25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>
                <a:solidFill>
                  <a:srgbClr val="5E142A"/>
                </a:solidFill>
                <a:latin typeface="Bebas Neue"/>
                <a:ea typeface="Bebas Neue"/>
                <a:cs typeface="Bebas Neue"/>
                <a:sym typeface="Bebas Neue"/>
              </a:rPr>
              <a:t>43%</a:t>
            </a:r>
            <a:endParaRPr sz="2500" dirty="0">
              <a:solidFill>
                <a:srgbClr val="5E142A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7" name="Google Shape;1129;p58">
            <a:extLst>
              <a:ext uri="{FF2B5EF4-FFF2-40B4-BE49-F238E27FC236}">
                <a16:creationId xmlns:a16="http://schemas.microsoft.com/office/drawing/2014/main" id="{B9A88FA0-D8EB-40A5-89CC-4C328722E2DE}"/>
              </a:ext>
            </a:extLst>
          </p:cNvPr>
          <p:cNvGrpSpPr/>
          <p:nvPr/>
        </p:nvGrpSpPr>
        <p:grpSpPr>
          <a:xfrm>
            <a:off x="2855452" y="3737001"/>
            <a:ext cx="1169981" cy="196800"/>
            <a:chOff x="5823705" y="3761678"/>
            <a:chExt cx="1170098" cy="196800"/>
          </a:xfrm>
          <a:solidFill>
            <a:srgbClr val="DD8452"/>
          </a:solidFill>
        </p:grpSpPr>
        <p:sp>
          <p:nvSpPr>
            <p:cNvPr id="18" name="Google Shape;1130;p58">
              <a:extLst>
                <a:ext uri="{FF2B5EF4-FFF2-40B4-BE49-F238E27FC236}">
                  <a16:creationId xmlns:a16="http://schemas.microsoft.com/office/drawing/2014/main" id="{2BCF7155-3676-4DFD-981D-677E8CB671CE}"/>
                </a:ext>
              </a:extLst>
            </p:cNvPr>
            <p:cNvSpPr/>
            <p:nvPr/>
          </p:nvSpPr>
          <p:spPr>
            <a:xfrm>
              <a:off x="5823705" y="3761678"/>
              <a:ext cx="205800" cy="1968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31;p58">
              <a:extLst>
                <a:ext uri="{FF2B5EF4-FFF2-40B4-BE49-F238E27FC236}">
                  <a16:creationId xmlns:a16="http://schemas.microsoft.com/office/drawing/2014/main" id="{D01CA6D7-4AF1-44C8-A587-329B27A332D7}"/>
                </a:ext>
              </a:extLst>
            </p:cNvPr>
            <p:cNvSpPr/>
            <p:nvPr/>
          </p:nvSpPr>
          <p:spPr>
            <a:xfrm>
              <a:off x="5942603" y="3833828"/>
              <a:ext cx="1051200" cy="52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113;p58">
            <a:extLst>
              <a:ext uri="{FF2B5EF4-FFF2-40B4-BE49-F238E27FC236}">
                <a16:creationId xmlns:a16="http://schemas.microsoft.com/office/drawing/2014/main" id="{3AAAFA1A-98B9-4E18-9416-EA5458DC144E}"/>
              </a:ext>
            </a:extLst>
          </p:cNvPr>
          <p:cNvSpPr txBox="1"/>
          <p:nvPr/>
        </p:nvSpPr>
        <p:spPr>
          <a:xfrm flipH="1">
            <a:off x="646542" y="3569901"/>
            <a:ext cx="1523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>
                <a:solidFill>
                  <a:srgbClr val="5E142A"/>
                </a:solidFill>
                <a:latin typeface="Bebas Neue"/>
                <a:ea typeface="Bebas Neue"/>
                <a:cs typeface="Bebas Neue"/>
                <a:sym typeface="Bebas Neue"/>
              </a:rPr>
              <a:t>male</a:t>
            </a:r>
            <a:endParaRPr sz="2500" dirty="0">
              <a:solidFill>
                <a:srgbClr val="5E142A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" name="Google Shape;1135;p58">
            <a:extLst>
              <a:ext uri="{FF2B5EF4-FFF2-40B4-BE49-F238E27FC236}">
                <a16:creationId xmlns:a16="http://schemas.microsoft.com/office/drawing/2014/main" id="{1B778A12-318C-4FFB-88C5-BB5C265C6485}"/>
              </a:ext>
            </a:extLst>
          </p:cNvPr>
          <p:cNvSpPr txBox="1"/>
          <p:nvPr/>
        </p:nvSpPr>
        <p:spPr>
          <a:xfrm flipH="1">
            <a:off x="2162331" y="3569901"/>
            <a:ext cx="656700" cy="25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>
                <a:solidFill>
                  <a:srgbClr val="5E142A"/>
                </a:solidFill>
                <a:latin typeface="Bebas Neue"/>
                <a:ea typeface="Bebas Neue"/>
                <a:cs typeface="Bebas Neue"/>
                <a:sym typeface="Bebas Neue"/>
              </a:rPr>
              <a:t>56%</a:t>
            </a:r>
            <a:endParaRPr sz="2500" dirty="0">
              <a:solidFill>
                <a:srgbClr val="5E142A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11115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4" name="Google Shape;3034;p66"/>
          <p:cNvGrpSpPr/>
          <p:nvPr/>
        </p:nvGrpSpPr>
        <p:grpSpPr>
          <a:xfrm flipH="1">
            <a:off x="39067" y="3789318"/>
            <a:ext cx="8507172" cy="1461624"/>
            <a:chOff x="-2284571" y="2152600"/>
            <a:chExt cx="9647507" cy="1369074"/>
          </a:xfrm>
        </p:grpSpPr>
        <p:sp>
          <p:nvSpPr>
            <p:cNvPr id="3035" name="Google Shape;3035;p66"/>
            <p:cNvSpPr/>
            <p:nvPr/>
          </p:nvSpPr>
          <p:spPr>
            <a:xfrm>
              <a:off x="-2284571" y="3265874"/>
              <a:ext cx="9647507" cy="255800"/>
            </a:xfrm>
            <a:custGeom>
              <a:avLst/>
              <a:gdLst/>
              <a:ahLst/>
              <a:cxnLst/>
              <a:rect l="l" t="t" r="r" b="b"/>
              <a:pathLst>
                <a:path w="283959" h="10232" extrusionOk="0">
                  <a:moveTo>
                    <a:pt x="141998" y="0"/>
                  </a:moveTo>
                  <a:cubicBezTo>
                    <a:pt x="63588" y="0"/>
                    <a:pt x="0" y="2278"/>
                    <a:pt x="0" y="5116"/>
                  </a:cubicBezTo>
                  <a:cubicBezTo>
                    <a:pt x="0" y="7916"/>
                    <a:pt x="63588" y="10231"/>
                    <a:pt x="141998" y="10231"/>
                  </a:cubicBezTo>
                  <a:cubicBezTo>
                    <a:pt x="220371" y="10231"/>
                    <a:pt x="283958" y="7916"/>
                    <a:pt x="283958" y="5116"/>
                  </a:cubicBezTo>
                  <a:cubicBezTo>
                    <a:pt x="283958" y="2278"/>
                    <a:pt x="220371" y="0"/>
                    <a:pt x="141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6"/>
            <p:cNvSpPr/>
            <p:nvPr/>
          </p:nvSpPr>
          <p:spPr>
            <a:xfrm>
              <a:off x="5034225" y="3071725"/>
              <a:ext cx="374325" cy="243650"/>
            </a:xfrm>
            <a:custGeom>
              <a:avLst/>
              <a:gdLst/>
              <a:ahLst/>
              <a:cxnLst/>
              <a:rect l="l" t="t" r="r" b="b"/>
              <a:pathLst>
                <a:path w="14973" h="9746" extrusionOk="0">
                  <a:moveTo>
                    <a:pt x="11612" y="0"/>
                  </a:moveTo>
                  <a:cubicBezTo>
                    <a:pt x="8103" y="0"/>
                    <a:pt x="8887" y="8588"/>
                    <a:pt x="8887" y="8588"/>
                  </a:cubicBezTo>
                  <a:cubicBezTo>
                    <a:pt x="8887" y="8588"/>
                    <a:pt x="5082" y="3363"/>
                    <a:pt x="2821" y="3363"/>
                  </a:cubicBezTo>
                  <a:cubicBezTo>
                    <a:pt x="2489" y="3363"/>
                    <a:pt x="2190" y="3476"/>
                    <a:pt x="1942" y="3734"/>
                  </a:cubicBezTo>
                  <a:cubicBezTo>
                    <a:pt x="0" y="5788"/>
                    <a:pt x="6534" y="9745"/>
                    <a:pt x="6534" y="9745"/>
                  </a:cubicBezTo>
                  <a:lnTo>
                    <a:pt x="11276" y="9745"/>
                  </a:lnTo>
                  <a:cubicBezTo>
                    <a:pt x="11276" y="9745"/>
                    <a:pt x="14973" y="0"/>
                    <a:pt x="1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6"/>
            <p:cNvSpPr/>
            <p:nvPr/>
          </p:nvSpPr>
          <p:spPr>
            <a:xfrm>
              <a:off x="6978600" y="3132400"/>
              <a:ext cx="374350" cy="243650"/>
            </a:xfrm>
            <a:custGeom>
              <a:avLst/>
              <a:gdLst/>
              <a:ahLst/>
              <a:cxnLst/>
              <a:rect l="l" t="t" r="r" b="b"/>
              <a:pathLst>
                <a:path w="14974" h="9746" extrusionOk="0">
                  <a:moveTo>
                    <a:pt x="3399" y="0"/>
                  </a:moveTo>
                  <a:cubicBezTo>
                    <a:pt x="1" y="0"/>
                    <a:pt x="3735" y="9745"/>
                    <a:pt x="3735" y="9745"/>
                  </a:cubicBezTo>
                  <a:lnTo>
                    <a:pt x="8439" y="9745"/>
                  </a:lnTo>
                  <a:cubicBezTo>
                    <a:pt x="8439" y="9745"/>
                    <a:pt x="14974" y="5788"/>
                    <a:pt x="13069" y="3734"/>
                  </a:cubicBezTo>
                  <a:cubicBezTo>
                    <a:pt x="12821" y="3476"/>
                    <a:pt x="12522" y="3363"/>
                    <a:pt x="12189" y="3363"/>
                  </a:cubicBezTo>
                  <a:cubicBezTo>
                    <a:pt x="9920" y="3363"/>
                    <a:pt x="6087" y="8588"/>
                    <a:pt x="6087" y="8588"/>
                  </a:cubicBezTo>
                  <a:cubicBezTo>
                    <a:pt x="6087" y="8588"/>
                    <a:pt x="6871" y="0"/>
                    <a:pt x="3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6"/>
            <p:cNvSpPr/>
            <p:nvPr/>
          </p:nvSpPr>
          <p:spPr>
            <a:xfrm>
              <a:off x="5375875" y="2152600"/>
              <a:ext cx="1052950" cy="1173050"/>
            </a:xfrm>
            <a:custGeom>
              <a:avLst/>
              <a:gdLst/>
              <a:ahLst/>
              <a:cxnLst/>
              <a:rect l="l" t="t" r="r" b="b"/>
              <a:pathLst>
                <a:path w="42118" h="46922" extrusionOk="0">
                  <a:moveTo>
                    <a:pt x="17846" y="19361"/>
                  </a:moveTo>
                  <a:cubicBezTo>
                    <a:pt x="17883" y="19361"/>
                    <a:pt x="17921" y="19362"/>
                    <a:pt x="17960" y="19366"/>
                  </a:cubicBezTo>
                  <a:cubicBezTo>
                    <a:pt x="18968" y="19403"/>
                    <a:pt x="19752" y="20710"/>
                    <a:pt x="20088" y="21344"/>
                  </a:cubicBezTo>
                  <a:cubicBezTo>
                    <a:pt x="20275" y="21680"/>
                    <a:pt x="20275" y="22054"/>
                    <a:pt x="20163" y="22390"/>
                  </a:cubicBezTo>
                  <a:cubicBezTo>
                    <a:pt x="20021" y="22673"/>
                    <a:pt x="19793" y="22785"/>
                    <a:pt x="19521" y="22785"/>
                  </a:cubicBezTo>
                  <a:cubicBezTo>
                    <a:pt x="18933" y="22785"/>
                    <a:pt x="18136" y="22264"/>
                    <a:pt x="17549" y="21830"/>
                  </a:cubicBezTo>
                  <a:cubicBezTo>
                    <a:pt x="16534" y="21141"/>
                    <a:pt x="16610" y="19361"/>
                    <a:pt x="17846" y="19361"/>
                  </a:cubicBezTo>
                  <a:close/>
                  <a:moveTo>
                    <a:pt x="31197" y="26482"/>
                  </a:moveTo>
                  <a:cubicBezTo>
                    <a:pt x="31302" y="26482"/>
                    <a:pt x="31408" y="26508"/>
                    <a:pt x="31514" y="26534"/>
                  </a:cubicBezTo>
                  <a:cubicBezTo>
                    <a:pt x="33232" y="27328"/>
                    <a:pt x="30719" y="28102"/>
                    <a:pt x="29358" y="28102"/>
                  </a:cubicBezTo>
                  <a:cubicBezTo>
                    <a:pt x="28797" y="28102"/>
                    <a:pt x="28431" y="27971"/>
                    <a:pt x="28638" y="27655"/>
                  </a:cubicBezTo>
                  <a:cubicBezTo>
                    <a:pt x="29199" y="26758"/>
                    <a:pt x="30543" y="26572"/>
                    <a:pt x="31065" y="26497"/>
                  </a:cubicBezTo>
                  <a:cubicBezTo>
                    <a:pt x="31109" y="26486"/>
                    <a:pt x="31153" y="26482"/>
                    <a:pt x="31197" y="26482"/>
                  </a:cubicBezTo>
                  <a:close/>
                  <a:moveTo>
                    <a:pt x="12156" y="26537"/>
                  </a:moveTo>
                  <a:cubicBezTo>
                    <a:pt x="13306" y="26537"/>
                    <a:pt x="15309" y="28961"/>
                    <a:pt x="15309" y="28961"/>
                  </a:cubicBezTo>
                  <a:cubicBezTo>
                    <a:pt x="15618" y="29921"/>
                    <a:pt x="15412" y="30288"/>
                    <a:pt x="14967" y="30288"/>
                  </a:cubicBezTo>
                  <a:cubicBezTo>
                    <a:pt x="13805" y="30288"/>
                    <a:pt x="11018" y="27779"/>
                    <a:pt x="11612" y="26833"/>
                  </a:cubicBezTo>
                  <a:cubicBezTo>
                    <a:pt x="11749" y="26624"/>
                    <a:pt x="11937" y="26537"/>
                    <a:pt x="12156" y="26537"/>
                  </a:cubicBezTo>
                  <a:close/>
                  <a:moveTo>
                    <a:pt x="26657" y="32520"/>
                  </a:moveTo>
                  <a:cubicBezTo>
                    <a:pt x="27930" y="32520"/>
                    <a:pt x="28765" y="33682"/>
                    <a:pt x="29161" y="34375"/>
                  </a:cubicBezTo>
                  <a:cubicBezTo>
                    <a:pt x="29423" y="34824"/>
                    <a:pt x="29423" y="35346"/>
                    <a:pt x="29124" y="35757"/>
                  </a:cubicBezTo>
                  <a:cubicBezTo>
                    <a:pt x="28911" y="36036"/>
                    <a:pt x="28637" y="36155"/>
                    <a:pt x="28336" y="36155"/>
                  </a:cubicBezTo>
                  <a:cubicBezTo>
                    <a:pt x="26786" y="36155"/>
                    <a:pt x="24511" y="33021"/>
                    <a:pt x="26137" y="32583"/>
                  </a:cubicBezTo>
                  <a:cubicBezTo>
                    <a:pt x="26318" y="32540"/>
                    <a:pt x="26491" y="32520"/>
                    <a:pt x="26657" y="32520"/>
                  </a:cubicBezTo>
                  <a:close/>
                  <a:moveTo>
                    <a:pt x="31927" y="1"/>
                  </a:moveTo>
                  <a:cubicBezTo>
                    <a:pt x="31269" y="1"/>
                    <a:pt x="30602" y="94"/>
                    <a:pt x="29945" y="286"/>
                  </a:cubicBezTo>
                  <a:cubicBezTo>
                    <a:pt x="29348" y="472"/>
                    <a:pt x="28713" y="734"/>
                    <a:pt x="28078" y="995"/>
                  </a:cubicBezTo>
                  <a:cubicBezTo>
                    <a:pt x="27518" y="1219"/>
                    <a:pt x="27108" y="1630"/>
                    <a:pt x="26809" y="2153"/>
                  </a:cubicBezTo>
                  <a:cubicBezTo>
                    <a:pt x="26099" y="3459"/>
                    <a:pt x="25987" y="4990"/>
                    <a:pt x="26473" y="6409"/>
                  </a:cubicBezTo>
                  <a:cubicBezTo>
                    <a:pt x="27316" y="9076"/>
                    <a:pt x="26375" y="10851"/>
                    <a:pt x="25108" y="10851"/>
                  </a:cubicBezTo>
                  <a:cubicBezTo>
                    <a:pt x="24637" y="10851"/>
                    <a:pt x="24121" y="10605"/>
                    <a:pt x="23635" y="10068"/>
                  </a:cubicBezTo>
                  <a:cubicBezTo>
                    <a:pt x="22403" y="8761"/>
                    <a:pt x="23336" y="5961"/>
                    <a:pt x="23038" y="3571"/>
                  </a:cubicBezTo>
                  <a:lnTo>
                    <a:pt x="23038" y="3571"/>
                  </a:lnTo>
                  <a:cubicBezTo>
                    <a:pt x="20909" y="4804"/>
                    <a:pt x="18594" y="6297"/>
                    <a:pt x="16055" y="8015"/>
                  </a:cubicBezTo>
                  <a:cubicBezTo>
                    <a:pt x="16205" y="8575"/>
                    <a:pt x="16429" y="9098"/>
                    <a:pt x="16765" y="9583"/>
                  </a:cubicBezTo>
                  <a:cubicBezTo>
                    <a:pt x="17736" y="11188"/>
                    <a:pt x="21021" y="14101"/>
                    <a:pt x="19304" y="15893"/>
                  </a:cubicBezTo>
                  <a:cubicBezTo>
                    <a:pt x="18949" y="16271"/>
                    <a:pt x="18475" y="16443"/>
                    <a:pt x="17941" y="16443"/>
                  </a:cubicBezTo>
                  <a:cubicBezTo>
                    <a:pt x="15942" y="16443"/>
                    <a:pt x="13098" y="14036"/>
                    <a:pt x="12508" y="11002"/>
                  </a:cubicBezTo>
                  <a:cubicBezTo>
                    <a:pt x="12508" y="10852"/>
                    <a:pt x="12471" y="10703"/>
                    <a:pt x="12396" y="10554"/>
                  </a:cubicBezTo>
                  <a:cubicBezTo>
                    <a:pt x="10753" y="11823"/>
                    <a:pt x="9223" y="13317"/>
                    <a:pt x="7878" y="14960"/>
                  </a:cubicBezTo>
                  <a:cubicBezTo>
                    <a:pt x="7878" y="16565"/>
                    <a:pt x="8775" y="18021"/>
                    <a:pt x="10231" y="18731"/>
                  </a:cubicBezTo>
                  <a:cubicBezTo>
                    <a:pt x="13031" y="20187"/>
                    <a:pt x="14525" y="22427"/>
                    <a:pt x="11762" y="22801"/>
                  </a:cubicBezTo>
                  <a:cubicBezTo>
                    <a:pt x="11650" y="22818"/>
                    <a:pt x="11541" y="22826"/>
                    <a:pt x="11433" y="22826"/>
                  </a:cubicBezTo>
                  <a:cubicBezTo>
                    <a:pt x="8990" y="22826"/>
                    <a:pt x="7599" y="18527"/>
                    <a:pt x="5489" y="18133"/>
                  </a:cubicBezTo>
                  <a:cubicBezTo>
                    <a:pt x="4331" y="19888"/>
                    <a:pt x="3323" y="21755"/>
                    <a:pt x="2464" y="23697"/>
                  </a:cubicBezTo>
                  <a:cubicBezTo>
                    <a:pt x="2726" y="25041"/>
                    <a:pt x="3547" y="26198"/>
                    <a:pt x="4742" y="26870"/>
                  </a:cubicBezTo>
                  <a:cubicBezTo>
                    <a:pt x="7804" y="28663"/>
                    <a:pt x="10828" y="31015"/>
                    <a:pt x="9484" y="32919"/>
                  </a:cubicBezTo>
                  <a:cubicBezTo>
                    <a:pt x="9079" y="33493"/>
                    <a:pt x="8568" y="33745"/>
                    <a:pt x="7917" y="33745"/>
                  </a:cubicBezTo>
                  <a:cubicBezTo>
                    <a:pt x="6408" y="33745"/>
                    <a:pt x="4141" y="32393"/>
                    <a:pt x="672" y="30567"/>
                  </a:cubicBezTo>
                  <a:lnTo>
                    <a:pt x="448" y="30455"/>
                  </a:lnTo>
                  <a:lnTo>
                    <a:pt x="448" y="30455"/>
                  </a:lnTo>
                  <a:cubicBezTo>
                    <a:pt x="0" y="32845"/>
                    <a:pt x="112" y="35272"/>
                    <a:pt x="709" y="37624"/>
                  </a:cubicBezTo>
                  <a:cubicBezTo>
                    <a:pt x="2278" y="41806"/>
                    <a:pt x="5339" y="41432"/>
                    <a:pt x="9409" y="43075"/>
                  </a:cubicBezTo>
                  <a:cubicBezTo>
                    <a:pt x="10268" y="43374"/>
                    <a:pt x="11015" y="43934"/>
                    <a:pt x="11575" y="44681"/>
                  </a:cubicBezTo>
                  <a:cubicBezTo>
                    <a:pt x="11836" y="45390"/>
                    <a:pt x="11874" y="46174"/>
                    <a:pt x="11687" y="46921"/>
                  </a:cubicBezTo>
                  <a:lnTo>
                    <a:pt x="12210" y="46921"/>
                  </a:lnTo>
                  <a:cubicBezTo>
                    <a:pt x="12471" y="46436"/>
                    <a:pt x="12770" y="45950"/>
                    <a:pt x="13143" y="45390"/>
                  </a:cubicBezTo>
                  <a:lnTo>
                    <a:pt x="13927" y="44083"/>
                  </a:lnTo>
                  <a:cubicBezTo>
                    <a:pt x="17250" y="38558"/>
                    <a:pt x="32334" y="5180"/>
                    <a:pt x="32335" y="5177"/>
                  </a:cubicBezTo>
                  <a:lnTo>
                    <a:pt x="32335" y="5177"/>
                  </a:lnTo>
                  <a:cubicBezTo>
                    <a:pt x="30057" y="12607"/>
                    <a:pt x="18258" y="41171"/>
                    <a:pt x="16242" y="43859"/>
                  </a:cubicBezTo>
                  <a:cubicBezTo>
                    <a:pt x="15533" y="44830"/>
                    <a:pt x="14861" y="45838"/>
                    <a:pt x="14263" y="46921"/>
                  </a:cubicBezTo>
                  <a:lnTo>
                    <a:pt x="33604" y="46921"/>
                  </a:lnTo>
                  <a:cubicBezTo>
                    <a:pt x="33716" y="46697"/>
                    <a:pt x="33866" y="46548"/>
                    <a:pt x="34015" y="46324"/>
                  </a:cubicBezTo>
                  <a:cubicBezTo>
                    <a:pt x="28937" y="44233"/>
                    <a:pt x="26062" y="43374"/>
                    <a:pt x="26660" y="41134"/>
                  </a:cubicBezTo>
                  <a:cubicBezTo>
                    <a:pt x="26934" y="40103"/>
                    <a:pt x="27881" y="39720"/>
                    <a:pt x="29147" y="39720"/>
                  </a:cubicBezTo>
                  <a:cubicBezTo>
                    <a:pt x="30632" y="39720"/>
                    <a:pt x="32557" y="40247"/>
                    <a:pt x="34351" y="40872"/>
                  </a:cubicBezTo>
                  <a:cubicBezTo>
                    <a:pt x="34874" y="41077"/>
                    <a:pt x="35425" y="41171"/>
                    <a:pt x="35978" y="41171"/>
                  </a:cubicBezTo>
                  <a:cubicBezTo>
                    <a:pt x="36333" y="41171"/>
                    <a:pt x="36689" y="41132"/>
                    <a:pt x="37040" y="41059"/>
                  </a:cubicBezTo>
                  <a:cubicBezTo>
                    <a:pt x="37152" y="40872"/>
                    <a:pt x="37226" y="40648"/>
                    <a:pt x="37301" y="40462"/>
                  </a:cubicBezTo>
                  <a:cubicBezTo>
                    <a:pt x="38197" y="38445"/>
                    <a:pt x="39019" y="36392"/>
                    <a:pt x="39691" y="34338"/>
                  </a:cubicBezTo>
                  <a:cubicBezTo>
                    <a:pt x="39098" y="34025"/>
                    <a:pt x="38300" y="33964"/>
                    <a:pt x="37441" y="33964"/>
                  </a:cubicBezTo>
                  <a:cubicBezTo>
                    <a:pt x="36898" y="33964"/>
                    <a:pt x="36330" y="33988"/>
                    <a:pt x="35775" y="33988"/>
                  </a:cubicBezTo>
                  <a:cubicBezTo>
                    <a:pt x="34384" y="33988"/>
                    <a:pt x="33071" y="33836"/>
                    <a:pt x="32410" y="32770"/>
                  </a:cubicBezTo>
                  <a:cubicBezTo>
                    <a:pt x="31473" y="31295"/>
                    <a:pt x="32166" y="30613"/>
                    <a:pt x="33540" y="30613"/>
                  </a:cubicBezTo>
                  <a:cubicBezTo>
                    <a:pt x="34358" y="30613"/>
                    <a:pt x="35417" y="30854"/>
                    <a:pt x="36517" y="31314"/>
                  </a:cubicBezTo>
                  <a:cubicBezTo>
                    <a:pt x="37065" y="31566"/>
                    <a:pt x="37644" y="31688"/>
                    <a:pt x="38218" y="31688"/>
                  </a:cubicBezTo>
                  <a:cubicBezTo>
                    <a:pt x="39091" y="31688"/>
                    <a:pt x="39956" y="31406"/>
                    <a:pt x="40699" y="30866"/>
                  </a:cubicBezTo>
                  <a:cubicBezTo>
                    <a:pt x="41221" y="28812"/>
                    <a:pt x="41595" y="26684"/>
                    <a:pt x="41856" y="24556"/>
                  </a:cubicBezTo>
                  <a:lnTo>
                    <a:pt x="41856" y="24556"/>
                  </a:lnTo>
                  <a:cubicBezTo>
                    <a:pt x="41744" y="24630"/>
                    <a:pt x="41632" y="24668"/>
                    <a:pt x="41520" y="24742"/>
                  </a:cubicBezTo>
                  <a:cubicBezTo>
                    <a:pt x="40434" y="25356"/>
                    <a:pt x="39196" y="25623"/>
                    <a:pt x="38017" y="25623"/>
                  </a:cubicBezTo>
                  <a:cubicBezTo>
                    <a:pt x="35468" y="25623"/>
                    <a:pt x="33202" y="24374"/>
                    <a:pt x="33380" y="22689"/>
                  </a:cubicBezTo>
                  <a:cubicBezTo>
                    <a:pt x="33679" y="20224"/>
                    <a:pt x="38010" y="20859"/>
                    <a:pt x="39877" y="20598"/>
                  </a:cubicBezTo>
                  <a:cubicBezTo>
                    <a:pt x="40661" y="20486"/>
                    <a:pt x="41446" y="20224"/>
                    <a:pt x="42118" y="19814"/>
                  </a:cubicBezTo>
                  <a:cubicBezTo>
                    <a:pt x="42080" y="17013"/>
                    <a:pt x="41782" y="14213"/>
                    <a:pt x="41109" y="11487"/>
                  </a:cubicBezTo>
                  <a:cubicBezTo>
                    <a:pt x="38762" y="12588"/>
                    <a:pt x="37135" y="15635"/>
                    <a:pt x="35166" y="15635"/>
                  </a:cubicBezTo>
                  <a:cubicBezTo>
                    <a:pt x="35131" y="15635"/>
                    <a:pt x="35096" y="15634"/>
                    <a:pt x="35061" y="15632"/>
                  </a:cubicBezTo>
                  <a:cubicBezTo>
                    <a:pt x="32372" y="15520"/>
                    <a:pt x="32447" y="12570"/>
                    <a:pt x="36031" y="11076"/>
                  </a:cubicBezTo>
                  <a:cubicBezTo>
                    <a:pt x="39616" y="9583"/>
                    <a:pt x="39392" y="6297"/>
                    <a:pt x="39392" y="6297"/>
                  </a:cubicBezTo>
                  <a:cubicBezTo>
                    <a:pt x="38944" y="5326"/>
                    <a:pt x="38496" y="4356"/>
                    <a:pt x="37936" y="3385"/>
                  </a:cubicBezTo>
                  <a:cubicBezTo>
                    <a:pt x="36645" y="1244"/>
                    <a:pt x="34341" y="1"/>
                    <a:pt x="31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6"/>
            <p:cNvSpPr/>
            <p:nvPr/>
          </p:nvSpPr>
          <p:spPr>
            <a:xfrm>
              <a:off x="5680175" y="2282025"/>
              <a:ext cx="503150" cy="1043625"/>
            </a:xfrm>
            <a:custGeom>
              <a:avLst/>
              <a:gdLst/>
              <a:ahLst/>
              <a:cxnLst/>
              <a:rect l="l" t="t" r="r" b="b"/>
              <a:pathLst>
                <a:path w="20126" h="41745" extrusionOk="0">
                  <a:moveTo>
                    <a:pt x="20126" y="0"/>
                  </a:moveTo>
                  <a:cubicBezTo>
                    <a:pt x="20124" y="3"/>
                    <a:pt x="5078" y="33381"/>
                    <a:pt x="1718" y="38906"/>
                  </a:cubicBezTo>
                  <a:lnTo>
                    <a:pt x="934" y="40213"/>
                  </a:lnTo>
                  <a:cubicBezTo>
                    <a:pt x="598" y="40773"/>
                    <a:pt x="299" y="41259"/>
                    <a:pt x="0" y="41744"/>
                  </a:cubicBezTo>
                  <a:lnTo>
                    <a:pt x="2091" y="41744"/>
                  </a:lnTo>
                  <a:cubicBezTo>
                    <a:pt x="2689" y="40699"/>
                    <a:pt x="3361" y="39653"/>
                    <a:pt x="4070" y="38682"/>
                  </a:cubicBezTo>
                  <a:cubicBezTo>
                    <a:pt x="6086" y="35994"/>
                    <a:pt x="17885" y="7430"/>
                    <a:pt x="20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6"/>
            <p:cNvSpPr/>
            <p:nvPr/>
          </p:nvSpPr>
          <p:spPr>
            <a:xfrm>
              <a:off x="6028350" y="2586825"/>
              <a:ext cx="207250" cy="91000"/>
            </a:xfrm>
            <a:custGeom>
              <a:avLst/>
              <a:gdLst/>
              <a:ahLst/>
              <a:cxnLst/>
              <a:rect l="l" t="t" r="r" b="b"/>
              <a:pathLst>
                <a:path w="8290" h="3640" extrusionOk="0">
                  <a:moveTo>
                    <a:pt x="7524" y="1"/>
                  </a:moveTo>
                  <a:cubicBezTo>
                    <a:pt x="5248" y="1"/>
                    <a:pt x="3012" y="448"/>
                    <a:pt x="897" y="1287"/>
                  </a:cubicBezTo>
                  <a:lnTo>
                    <a:pt x="0" y="3639"/>
                  </a:lnTo>
                  <a:cubicBezTo>
                    <a:pt x="2390" y="1735"/>
                    <a:pt x="5265" y="503"/>
                    <a:pt x="8290" y="18"/>
                  </a:cubicBezTo>
                  <a:cubicBezTo>
                    <a:pt x="8034" y="6"/>
                    <a:pt x="7779" y="1"/>
                    <a:pt x="7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6"/>
            <p:cNvSpPr/>
            <p:nvPr/>
          </p:nvSpPr>
          <p:spPr>
            <a:xfrm>
              <a:off x="5957400" y="2445375"/>
              <a:ext cx="85900" cy="219375"/>
            </a:xfrm>
            <a:custGeom>
              <a:avLst/>
              <a:gdLst/>
              <a:ahLst/>
              <a:cxnLst/>
              <a:rect l="l" t="t" r="r" b="b"/>
              <a:pathLst>
                <a:path w="3436" h="8775" extrusionOk="0">
                  <a:moveTo>
                    <a:pt x="1" y="0"/>
                  </a:moveTo>
                  <a:cubicBezTo>
                    <a:pt x="1457" y="2689"/>
                    <a:pt x="2204" y="5713"/>
                    <a:pt x="2129" y="8775"/>
                  </a:cubicBezTo>
                  <a:lnTo>
                    <a:pt x="3436" y="6684"/>
                  </a:lnTo>
                  <a:cubicBezTo>
                    <a:pt x="2764" y="4219"/>
                    <a:pt x="1606" y="19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6"/>
            <p:cNvSpPr/>
            <p:nvPr/>
          </p:nvSpPr>
          <p:spPr>
            <a:xfrm>
              <a:off x="5785650" y="2745000"/>
              <a:ext cx="138175" cy="187650"/>
            </a:xfrm>
            <a:custGeom>
              <a:avLst/>
              <a:gdLst/>
              <a:ahLst/>
              <a:cxnLst/>
              <a:rect l="l" t="t" r="r" b="b"/>
              <a:pathLst>
                <a:path w="5527" h="7506" extrusionOk="0">
                  <a:moveTo>
                    <a:pt x="1" y="1"/>
                  </a:moveTo>
                  <a:lnTo>
                    <a:pt x="1" y="1"/>
                  </a:lnTo>
                  <a:cubicBezTo>
                    <a:pt x="2278" y="2017"/>
                    <a:pt x="4033" y="4631"/>
                    <a:pt x="5004" y="7506"/>
                  </a:cubicBezTo>
                  <a:lnTo>
                    <a:pt x="5527" y="5116"/>
                  </a:lnTo>
                  <a:cubicBezTo>
                    <a:pt x="4070" y="3025"/>
                    <a:pt x="2203" y="130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6"/>
            <p:cNvSpPr/>
            <p:nvPr/>
          </p:nvSpPr>
          <p:spPr>
            <a:xfrm>
              <a:off x="5690450" y="2949425"/>
              <a:ext cx="116700" cy="204450"/>
            </a:xfrm>
            <a:custGeom>
              <a:avLst/>
              <a:gdLst/>
              <a:ahLst/>
              <a:cxnLst/>
              <a:rect l="l" t="t" r="r" b="b"/>
              <a:pathLst>
                <a:path w="4668" h="8178" extrusionOk="0">
                  <a:moveTo>
                    <a:pt x="0" y="1"/>
                  </a:moveTo>
                  <a:lnTo>
                    <a:pt x="0" y="1"/>
                  </a:lnTo>
                  <a:cubicBezTo>
                    <a:pt x="1942" y="2353"/>
                    <a:pt x="3248" y="5153"/>
                    <a:pt x="3809" y="8178"/>
                  </a:cubicBezTo>
                  <a:lnTo>
                    <a:pt x="4667" y="5900"/>
                  </a:lnTo>
                  <a:cubicBezTo>
                    <a:pt x="3547" y="3623"/>
                    <a:pt x="1942" y="160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6"/>
            <p:cNvSpPr/>
            <p:nvPr/>
          </p:nvSpPr>
          <p:spPr>
            <a:xfrm>
              <a:off x="5899525" y="2888900"/>
              <a:ext cx="225000" cy="47500"/>
            </a:xfrm>
            <a:custGeom>
              <a:avLst/>
              <a:gdLst/>
              <a:ahLst/>
              <a:cxnLst/>
              <a:rect l="l" t="t" r="r" b="b"/>
              <a:pathLst>
                <a:path w="9000" h="1900" extrusionOk="0">
                  <a:moveTo>
                    <a:pt x="2657" y="0"/>
                  </a:moveTo>
                  <a:cubicBezTo>
                    <a:pt x="2294" y="0"/>
                    <a:pt x="1932" y="11"/>
                    <a:pt x="1569" y="32"/>
                  </a:cubicBezTo>
                  <a:lnTo>
                    <a:pt x="1" y="1899"/>
                  </a:lnTo>
                  <a:cubicBezTo>
                    <a:pt x="1910" y="1230"/>
                    <a:pt x="3917" y="890"/>
                    <a:pt x="5937" y="890"/>
                  </a:cubicBezTo>
                  <a:cubicBezTo>
                    <a:pt x="6958" y="890"/>
                    <a:pt x="7983" y="977"/>
                    <a:pt x="8999" y="1152"/>
                  </a:cubicBezTo>
                  <a:cubicBezTo>
                    <a:pt x="6983" y="384"/>
                    <a:pt x="4830" y="0"/>
                    <a:pt x="2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6"/>
            <p:cNvSpPr/>
            <p:nvPr/>
          </p:nvSpPr>
          <p:spPr>
            <a:xfrm>
              <a:off x="5804325" y="3109525"/>
              <a:ext cx="220325" cy="62100"/>
            </a:xfrm>
            <a:custGeom>
              <a:avLst/>
              <a:gdLst/>
              <a:ahLst/>
              <a:cxnLst/>
              <a:rect l="l" t="t" r="r" b="b"/>
              <a:pathLst>
                <a:path w="8813" h="2484" extrusionOk="0">
                  <a:moveTo>
                    <a:pt x="5041" y="0"/>
                  </a:moveTo>
                  <a:cubicBezTo>
                    <a:pt x="3781" y="0"/>
                    <a:pt x="2521" y="131"/>
                    <a:pt x="1270" y="392"/>
                  </a:cubicBezTo>
                  <a:lnTo>
                    <a:pt x="0" y="2483"/>
                  </a:lnTo>
                  <a:cubicBezTo>
                    <a:pt x="2658" y="1100"/>
                    <a:pt x="5599" y="391"/>
                    <a:pt x="8582" y="391"/>
                  </a:cubicBezTo>
                  <a:cubicBezTo>
                    <a:pt x="8659" y="391"/>
                    <a:pt x="8736" y="391"/>
                    <a:pt x="8812" y="392"/>
                  </a:cubicBezTo>
                  <a:cubicBezTo>
                    <a:pt x="7561" y="131"/>
                    <a:pt x="6301" y="0"/>
                    <a:pt x="50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6"/>
            <p:cNvSpPr/>
            <p:nvPr/>
          </p:nvSpPr>
          <p:spPr>
            <a:xfrm>
              <a:off x="6623900" y="2192400"/>
              <a:ext cx="511550" cy="1161250"/>
            </a:xfrm>
            <a:custGeom>
              <a:avLst/>
              <a:gdLst/>
              <a:ahLst/>
              <a:cxnLst/>
              <a:rect l="l" t="t" r="r" b="b"/>
              <a:pathLst>
                <a:path w="20462" h="46450" extrusionOk="0">
                  <a:moveTo>
                    <a:pt x="17997" y="1"/>
                  </a:moveTo>
                  <a:cubicBezTo>
                    <a:pt x="17885" y="6273"/>
                    <a:pt x="12173" y="7916"/>
                    <a:pt x="10231" y="11239"/>
                  </a:cubicBezTo>
                  <a:cubicBezTo>
                    <a:pt x="8327" y="14562"/>
                    <a:pt x="11351" y="16019"/>
                    <a:pt x="9260" y="18296"/>
                  </a:cubicBezTo>
                  <a:cubicBezTo>
                    <a:pt x="7169" y="20611"/>
                    <a:pt x="4780" y="20462"/>
                    <a:pt x="5414" y="22814"/>
                  </a:cubicBezTo>
                  <a:cubicBezTo>
                    <a:pt x="6049" y="25204"/>
                    <a:pt x="7729" y="29087"/>
                    <a:pt x="4518" y="30581"/>
                  </a:cubicBezTo>
                  <a:cubicBezTo>
                    <a:pt x="1307" y="32037"/>
                    <a:pt x="2838" y="34165"/>
                    <a:pt x="3809" y="37115"/>
                  </a:cubicBezTo>
                  <a:cubicBezTo>
                    <a:pt x="4817" y="40027"/>
                    <a:pt x="4033" y="41334"/>
                    <a:pt x="971" y="44358"/>
                  </a:cubicBezTo>
                  <a:cubicBezTo>
                    <a:pt x="187" y="45105"/>
                    <a:pt x="0" y="45815"/>
                    <a:pt x="112" y="46449"/>
                  </a:cubicBezTo>
                  <a:lnTo>
                    <a:pt x="11911" y="46449"/>
                  </a:lnTo>
                  <a:cubicBezTo>
                    <a:pt x="12247" y="45404"/>
                    <a:pt x="12434" y="44321"/>
                    <a:pt x="12359" y="43238"/>
                  </a:cubicBezTo>
                  <a:cubicBezTo>
                    <a:pt x="12135" y="39019"/>
                    <a:pt x="11351" y="39206"/>
                    <a:pt x="12957" y="37301"/>
                  </a:cubicBezTo>
                  <a:cubicBezTo>
                    <a:pt x="14525" y="35360"/>
                    <a:pt x="15458" y="35024"/>
                    <a:pt x="14749" y="32149"/>
                  </a:cubicBezTo>
                  <a:cubicBezTo>
                    <a:pt x="14040" y="29236"/>
                    <a:pt x="13778" y="27295"/>
                    <a:pt x="16056" y="25503"/>
                  </a:cubicBezTo>
                  <a:cubicBezTo>
                    <a:pt x="18333" y="23673"/>
                    <a:pt x="18408" y="20499"/>
                    <a:pt x="17064" y="17699"/>
                  </a:cubicBezTo>
                  <a:cubicBezTo>
                    <a:pt x="15682" y="14936"/>
                    <a:pt x="18408" y="12957"/>
                    <a:pt x="19454" y="8700"/>
                  </a:cubicBezTo>
                  <a:cubicBezTo>
                    <a:pt x="20462" y="4444"/>
                    <a:pt x="17997" y="1"/>
                    <a:pt x="17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6"/>
            <p:cNvSpPr/>
            <p:nvPr/>
          </p:nvSpPr>
          <p:spPr>
            <a:xfrm>
              <a:off x="6758325" y="2508600"/>
              <a:ext cx="242700" cy="845975"/>
            </a:xfrm>
            <a:custGeom>
              <a:avLst/>
              <a:gdLst/>
              <a:ahLst/>
              <a:cxnLst/>
              <a:rect l="l" t="t" r="r" b="b"/>
              <a:pathLst>
                <a:path w="9708" h="33839" extrusionOk="0">
                  <a:moveTo>
                    <a:pt x="9372" y="1"/>
                  </a:moveTo>
                  <a:cubicBezTo>
                    <a:pt x="9251" y="1"/>
                    <a:pt x="9142" y="79"/>
                    <a:pt x="9111" y="234"/>
                  </a:cubicBezTo>
                  <a:lnTo>
                    <a:pt x="0" y="33839"/>
                  </a:lnTo>
                  <a:lnTo>
                    <a:pt x="635" y="33839"/>
                  </a:lnTo>
                  <a:lnTo>
                    <a:pt x="9671" y="384"/>
                  </a:lnTo>
                  <a:cubicBezTo>
                    <a:pt x="9708" y="197"/>
                    <a:pt x="9596" y="48"/>
                    <a:pt x="9447" y="10"/>
                  </a:cubicBezTo>
                  <a:cubicBezTo>
                    <a:pt x="9422" y="4"/>
                    <a:pt x="9397" y="1"/>
                    <a:pt x="9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8" name="Google Shape;3048;p66"/>
          <p:cNvGrpSpPr/>
          <p:nvPr/>
        </p:nvGrpSpPr>
        <p:grpSpPr>
          <a:xfrm flipH="1">
            <a:off x="6669313" y="1252349"/>
            <a:ext cx="1593611" cy="3833842"/>
            <a:chOff x="5693700" y="1043888"/>
            <a:chExt cx="932700" cy="2243850"/>
          </a:xfrm>
        </p:grpSpPr>
        <p:sp>
          <p:nvSpPr>
            <p:cNvPr id="3049" name="Google Shape;3049;p66"/>
            <p:cNvSpPr/>
            <p:nvPr/>
          </p:nvSpPr>
          <p:spPr>
            <a:xfrm>
              <a:off x="6221925" y="1403563"/>
              <a:ext cx="404475" cy="404075"/>
            </a:xfrm>
            <a:custGeom>
              <a:avLst/>
              <a:gdLst/>
              <a:ahLst/>
              <a:cxnLst/>
              <a:rect l="l" t="t" r="r" b="b"/>
              <a:pathLst>
                <a:path w="16179" h="16163" extrusionOk="0">
                  <a:moveTo>
                    <a:pt x="2563" y="0"/>
                  </a:moveTo>
                  <a:cubicBezTo>
                    <a:pt x="2343" y="0"/>
                    <a:pt x="2121" y="32"/>
                    <a:pt x="1901" y="98"/>
                  </a:cubicBezTo>
                  <a:cubicBezTo>
                    <a:pt x="693" y="454"/>
                    <a:pt x="0" y="1682"/>
                    <a:pt x="297" y="2910"/>
                  </a:cubicBezTo>
                  <a:lnTo>
                    <a:pt x="495" y="3603"/>
                  </a:lnTo>
                  <a:lnTo>
                    <a:pt x="693" y="4296"/>
                  </a:lnTo>
                  <a:cubicBezTo>
                    <a:pt x="812" y="4771"/>
                    <a:pt x="971" y="5226"/>
                    <a:pt x="1090" y="5702"/>
                  </a:cubicBezTo>
                  <a:cubicBezTo>
                    <a:pt x="1228" y="6157"/>
                    <a:pt x="1387" y="6613"/>
                    <a:pt x="1525" y="7068"/>
                  </a:cubicBezTo>
                  <a:cubicBezTo>
                    <a:pt x="1684" y="7543"/>
                    <a:pt x="1822" y="7999"/>
                    <a:pt x="1981" y="8454"/>
                  </a:cubicBezTo>
                  <a:cubicBezTo>
                    <a:pt x="2139" y="8910"/>
                    <a:pt x="2297" y="9385"/>
                    <a:pt x="2456" y="9840"/>
                  </a:cubicBezTo>
                  <a:cubicBezTo>
                    <a:pt x="2614" y="10296"/>
                    <a:pt x="2793" y="10771"/>
                    <a:pt x="2971" y="11227"/>
                  </a:cubicBezTo>
                  <a:cubicBezTo>
                    <a:pt x="3149" y="11702"/>
                    <a:pt x="3347" y="12157"/>
                    <a:pt x="3545" y="12633"/>
                  </a:cubicBezTo>
                  <a:cubicBezTo>
                    <a:pt x="3644" y="12890"/>
                    <a:pt x="3763" y="13108"/>
                    <a:pt x="3882" y="13365"/>
                  </a:cubicBezTo>
                  <a:cubicBezTo>
                    <a:pt x="4000" y="13603"/>
                    <a:pt x="4119" y="13860"/>
                    <a:pt x="4278" y="14138"/>
                  </a:cubicBezTo>
                  <a:cubicBezTo>
                    <a:pt x="4357" y="14276"/>
                    <a:pt x="4436" y="14415"/>
                    <a:pt x="4535" y="14573"/>
                  </a:cubicBezTo>
                  <a:lnTo>
                    <a:pt x="4614" y="14692"/>
                  </a:lnTo>
                  <a:lnTo>
                    <a:pt x="4654" y="14751"/>
                  </a:lnTo>
                  <a:lnTo>
                    <a:pt x="4713" y="14831"/>
                  </a:lnTo>
                  <a:lnTo>
                    <a:pt x="4753" y="14890"/>
                  </a:lnTo>
                  <a:lnTo>
                    <a:pt x="4793" y="14930"/>
                  </a:lnTo>
                  <a:lnTo>
                    <a:pt x="4812" y="14969"/>
                  </a:lnTo>
                  <a:lnTo>
                    <a:pt x="4931" y="15108"/>
                  </a:lnTo>
                  <a:cubicBezTo>
                    <a:pt x="4991" y="15167"/>
                    <a:pt x="5050" y="15227"/>
                    <a:pt x="5109" y="15286"/>
                  </a:cubicBezTo>
                  <a:lnTo>
                    <a:pt x="5109" y="15306"/>
                  </a:lnTo>
                  <a:lnTo>
                    <a:pt x="5109" y="15326"/>
                  </a:lnTo>
                  <a:lnTo>
                    <a:pt x="5169" y="15365"/>
                  </a:lnTo>
                  <a:lnTo>
                    <a:pt x="5248" y="15445"/>
                  </a:lnTo>
                  <a:cubicBezTo>
                    <a:pt x="5307" y="15504"/>
                    <a:pt x="5367" y="15544"/>
                    <a:pt x="5446" y="15603"/>
                  </a:cubicBezTo>
                  <a:cubicBezTo>
                    <a:pt x="5505" y="15643"/>
                    <a:pt x="5565" y="15702"/>
                    <a:pt x="5644" y="15742"/>
                  </a:cubicBezTo>
                  <a:cubicBezTo>
                    <a:pt x="5862" y="15880"/>
                    <a:pt x="6119" y="15979"/>
                    <a:pt x="6377" y="16058"/>
                  </a:cubicBezTo>
                  <a:cubicBezTo>
                    <a:pt x="6606" y="16124"/>
                    <a:pt x="6850" y="16162"/>
                    <a:pt x="7107" y="16162"/>
                  </a:cubicBezTo>
                  <a:cubicBezTo>
                    <a:pt x="7160" y="16162"/>
                    <a:pt x="7214" y="16161"/>
                    <a:pt x="7268" y="16157"/>
                  </a:cubicBezTo>
                  <a:cubicBezTo>
                    <a:pt x="7486" y="16157"/>
                    <a:pt x="7704" y="16118"/>
                    <a:pt x="7921" y="16078"/>
                  </a:cubicBezTo>
                  <a:cubicBezTo>
                    <a:pt x="8199" y="15999"/>
                    <a:pt x="8476" y="15900"/>
                    <a:pt x="8753" y="15761"/>
                  </a:cubicBezTo>
                  <a:lnTo>
                    <a:pt x="8912" y="15682"/>
                  </a:lnTo>
                  <a:cubicBezTo>
                    <a:pt x="8951" y="15643"/>
                    <a:pt x="9011" y="15623"/>
                    <a:pt x="9050" y="15583"/>
                  </a:cubicBezTo>
                  <a:lnTo>
                    <a:pt x="9169" y="15504"/>
                  </a:lnTo>
                  <a:lnTo>
                    <a:pt x="9308" y="15425"/>
                  </a:lnTo>
                  <a:lnTo>
                    <a:pt x="9327" y="15405"/>
                  </a:lnTo>
                  <a:cubicBezTo>
                    <a:pt x="9466" y="15306"/>
                    <a:pt x="9605" y="15207"/>
                    <a:pt x="9723" y="15128"/>
                  </a:cubicBezTo>
                  <a:cubicBezTo>
                    <a:pt x="9842" y="15029"/>
                    <a:pt x="9981" y="14910"/>
                    <a:pt x="10100" y="14811"/>
                  </a:cubicBezTo>
                  <a:cubicBezTo>
                    <a:pt x="10317" y="14613"/>
                    <a:pt x="10535" y="14415"/>
                    <a:pt x="10714" y="14217"/>
                  </a:cubicBezTo>
                  <a:cubicBezTo>
                    <a:pt x="10912" y="14019"/>
                    <a:pt x="11090" y="13821"/>
                    <a:pt x="11268" y="13623"/>
                  </a:cubicBezTo>
                  <a:cubicBezTo>
                    <a:pt x="11624" y="13227"/>
                    <a:pt x="11961" y="12831"/>
                    <a:pt x="12258" y="12435"/>
                  </a:cubicBezTo>
                  <a:cubicBezTo>
                    <a:pt x="12575" y="12038"/>
                    <a:pt x="12892" y="11642"/>
                    <a:pt x="13169" y="11246"/>
                  </a:cubicBezTo>
                  <a:cubicBezTo>
                    <a:pt x="13466" y="10850"/>
                    <a:pt x="13763" y="10454"/>
                    <a:pt x="14040" y="10038"/>
                  </a:cubicBezTo>
                  <a:cubicBezTo>
                    <a:pt x="14318" y="9642"/>
                    <a:pt x="14595" y="9227"/>
                    <a:pt x="14852" y="8811"/>
                  </a:cubicBezTo>
                  <a:lnTo>
                    <a:pt x="15248" y="8197"/>
                  </a:lnTo>
                  <a:lnTo>
                    <a:pt x="15446" y="7880"/>
                  </a:lnTo>
                  <a:lnTo>
                    <a:pt x="15644" y="7563"/>
                  </a:lnTo>
                  <a:cubicBezTo>
                    <a:pt x="16179" y="6672"/>
                    <a:pt x="15981" y="5523"/>
                    <a:pt x="15169" y="4890"/>
                  </a:cubicBezTo>
                  <a:cubicBezTo>
                    <a:pt x="14796" y="4599"/>
                    <a:pt x="14352" y="4458"/>
                    <a:pt x="13914" y="4458"/>
                  </a:cubicBezTo>
                  <a:cubicBezTo>
                    <a:pt x="13307" y="4458"/>
                    <a:pt x="12709" y="4729"/>
                    <a:pt x="12318" y="5246"/>
                  </a:cubicBezTo>
                  <a:lnTo>
                    <a:pt x="12278" y="5286"/>
                  </a:lnTo>
                  <a:lnTo>
                    <a:pt x="11842" y="5820"/>
                  </a:lnTo>
                  <a:lnTo>
                    <a:pt x="11426" y="6355"/>
                  </a:lnTo>
                  <a:cubicBezTo>
                    <a:pt x="11149" y="6712"/>
                    <a:pt x="10852" y="7088"/>
                    <a:pt x="10555" y="7444"/>
                  </a:cubicBezTo>
                  <a:cubicBezTo>
                    <a:pt x="10278" y="7801"/>
                    <a:pt x="9981" y="8157"/>
                    <a:pt x="9684" y="8494"/>
                  </a:cubicBezTo>
                  <a:cubicBezTo>
                    <a:pt x="9407" y="8850"/>
                    <a:pt x="9110" y="9187"/>
                    <a:pt x="8812" y="9524"/>
                  </a:cubicBezTo>
                  <a:cubicBezTo>
                    <a:pt x="8515" y="9840"/>
                    <a:pt x="8218" y="10177"/>
                    <a:pt x="7921" y="10474"/>
                  </a:cubicBezTo>
                  <a:lnTo>
                    <a:pt x="7842" y="10553"/>
                  </a:lnTo>
                  <a:cubicBezTo>
                    <a:pt x="7704" y="10217"/>
                    <a:pt x="7565" y="9860"/>
                    <a:pt x="7426" y="9524"/>
                  </a:cubicBezTo>
                  <a:cubicBezTo>
                    <a:pt x="7268" y="9088"/>
                    <a:pt x="7129" y="8672"/>
                    <a:pt x="6971" y="8236"/>
                  </a:cubicBezTo>
                  <a:cubicBezTo>
                    <a:pt x="6812" y="7801"/>
                    <a:pt x="6654" y="7365"/>
                    <a:pt x="6515" y="6910"/>
                  </a:cubicBezTo>
                  <a:lnTo>
                    <a:pt x="6060" y="5603"/>
                  </a:lnTo>
                  <a:lnTo>
                    <a:pt x="5624" y="4276"/>
                  </a:lnTo>
                  <a:lnTo>
                    <a:pt x="4773" y="1603"/>
                  </a:lnTo>
                  <a:lnTo>
                    <a:pt x="4773" y="1563"/>
                  </a:lnTo>
                  <a:cubicBezTo>
                    <a:pt x="4434" y="611"/>
                    <a:pt x="3529" y="0"/>
                    <a:pt x="2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6"/>
            <p:cNvSpPr/>
            <p:nvPr/>
          </p:nvSpPr>
          <p:spPr>
            <a:xfrm>
              <a:off x="6502125" y="1565263"/>
              <a:ext cx="87500" cy="70775"/>
            </a:xfrm>
            <a:custGeom>
              <a:avLst/>
              <a:gdLst/>
              <a:ahLst/>
              <a:cxnLst/>
              <a:rect l="l" t="t" r="r" b="b"/>
              <a:pathLst>
                <a:path w="3500" h="2831" extrusionOk="0">
                  <a:moveTo>
                    <a:pt x="181" y="1"/>
                  </a:moveTo>
                  <a:cubicBezTo>
                    <a:pt x="167" y="1"/>
                    <a:pt x="153" y="3"/>
                    <a:pt x="139" y="6"/>
                  </a:cubicBezTo>
                  <a:cubicBezTo>
                    <a:pt x="60" y="26"/>
                    <a:pt x="1" y="105"/>
                    <a:pt x="20" y="184"/>
                  </a:cubicBezTo>
                  <a:cubicBezTo>
                    <a:pt x="179" y="699"/>
                    <a:pt x="416" y="1155"/>
                    <a:pt x="713" y="1590"/>
                  </a:cubicBezTo>
                  <a:cubicBezTo>
                    <a:pt x="1237" y="2367"/>
                    <a:pt x="2108" y="2831"/>
                    <a:pt x="3038" y="2831"/>
                  </a:cubicBezTo>
                  <a:cubicBezTo>
                    <a:pt x="3128" y="2831"/>
                    <a:pt x="3217" y="2827"/>
                    <a:pt x="3308" y="2818"/>
                  </a:cubicBezTo>
                  <a:lnTo>
                    <a:pt x="3327" y="2818"/>
                  </a:lnTo>
                  <a:cubicBezTo>
                    <a:pt x="3500" y="2799"/>
                    <a:pt x="3487" y="2520"/>
                    <a:pt x="3306" y="2520"/>
                  </a:cubicBezTo>
                  <a:cubicBezTo>
                    <a:pt x="3300" y="2520"/>
                    <a:pt x="3294" y="2520"/>
                    <a:pt x="3288" y="2521"/>
                  </a:cubicBezTo>
                  <a:cubicBezTo>
                    <a:pt x="3207" y="2528"/>
                    <a:pt x="3127" y="2531"/>
                    <a:pt x="3048" y="2531"/>
                  </a:cubicBezTo>
                  <a:cubicBezTo>
                    <a:pt x="2224" y="2531"/>
                    <a:pt x="1531" y="2153"/>
                    <a:pt x="971" y="1412"/>
                  </a:cubicBezTo>
                  <a:cubicBezTo>
                    <a:pt x="694" y="1016"/>
                    <a:pt x="476" y="580"/>
                    <a:pt x="337" y="105"/>
                  </a:cubicBezTo>
                  <a:cubicBezTo>
                    <a:pt x="321" y="39"/>
                    <a:pt x="250" y="1"/>
                    <a:pt x="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6"/>
            <p:cNvSpPr/>
            <p:nvPr/>
          </p:nvSpPr>
          <p:spPr>
            <a:xfrm>
              <a:off x="6363500" y="1774188"/>
              <a:ext cx="92125" cy="33450"/>
            </a:xfrm>
            <a:custGeom>
              <a:avLst/>
              <a:gdLst/>
              <a:ahLst/>
              <a:cxnLst/>
              <a:rect l="l" t="t" r="r" b="b"/>
              <a:pathLst>
                <a:path w="3685" h="1338" extrusionOk="0">
                  <a:moveTo>
                    <a:pt x="2209" y="1"/>
                  </a:moveTo>
                  <a:cubicBezTo>
                    <a:pt x="2160" y="1"/>
                    <a:pt x="2110" y="2"/>
                    <a:pt x="2060" y="6"/>
                  </a:cubicBezTo>
                  <a:cubicBezTo>
                    <a:pt x="1288" y="25"/>
                    <a:pt x="536" y="362"/>
                    <a:pt x="1" y="917"/>
                  </a:cubicBezTo>
                  <a:cubicBezTo>
                    <a:pt x="219" y="1055"/>
                    <a:pt x="456" y="1154"/>
                    <a:pt x="714" y="1233"/>
                  </a:cubicBezTo>
                  <a:cubicBezTo>
                    <a:pt x="960" y="1299"/>
                    <a:pt x="1206" y="1337"/>
                    <a:pt x="1452" y="1337"/>
                  </a:cubicBezTo>
                  <a:cubicBezTo>
                    <a:pt x="1503" y="1337"/>
                    <a:pt x="1554" y="1336"/>
                    <a:pt x="1605" y="1332"/>
                  </a:cubicBezTo>
                  <a:cubicBezTo>
                    <a:pt x="1823" y="1332"/>
                    <a:pt x="2041" y="1293"/>
                    <a:pt x="2258" y="1253"/>
                  </a:cubicBezTo>
                  <a:cubicBezTo>
                    <a:pt x="2555" y="1174"/>
                    <a:pt x="2833" y="1075"/>
                    <a:pt x="3110" y="936"/>
                  </a:cubicBezTo>
                  <a:lnTo>
                    <a:pt x="3249" y="857"/>
                  </a:lnTo>
                  <a:cubicBezTo>
                    <a:pt x="3308" y="818"/>
                    <a:pt x="3348" y="798"/>
                    <a:pt x="3407" y="758"/>
                  </a:cubicBezTo>
                  <a:lnTo>
                    <a:pt x="3526" y="679"/>
                  </a:lnTo>
                  <a:lnTo>
                    <a:pt x="3645" y="600"/>
                  </a:lnTo>
                  <a:lnTo>
                    <a:pt x="3684" y="580"/>
                  </a:lnTo>
                  <a:cubicBezTo>
                    <a:pt x="3285" y="199"/>
                    <a:pt x="2753" y="1"/>
                    <a:pt x="22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6"/>
            <p:cNvSpPr/>
            <p:nvPr/>
          </p:nvSpPr>
          <p:spPr>
            <a:xfrm>
              <a:off x="6380925" y="1665713"/>
              <a:ext cx="36075" cy="36425"/>
            </a:xfrm>
            <a:custGeom>
              <a:avLst/>
              <a:gdLst/>
              <a:ahLst/>
              <a:cxnLst/>
              <a:rect l="l" t="t" r="r" b="b"/>
              <a:pathLst>
                <a:path w="1443" h="1457" extrusionOk="0">
                  <a:moveTo>
                    <a:pt x="1333" y="0"/>
                  </a:moveTo>
                  <a:cubicBezTo>
                    <a:pt x="1308" y="0"/>
                    <a:pt x="1282" y="10"/>
                    <a:pt x="1264" y="28"/>
                  </a:cubicBezTo>
                  <a:cubicBezTo>
                    <a:pt x="1225" y="47"/>
                    <a:pt x="334" y="681"/>
                    <a:pt x="37" y="1295"/>
                  </a:cubicBezTo>
                  <a:cubicBezTo>
                    <a:pt x="0" y="1367"/>
                    <a:pt x="47" y="1456"/>
                    <a:pt x="130" y="1456"/>
                  </a:cubicBezTo>
                  <a:cubicBezTo>
                    <a:pt x="138" y="1456"/>
                    <a:pt x="147" y="1455"/>
                    <a:pt x="155" y="1453"/>
                  </a:cubicBezTo>
                  <a:cubicBezTo>
                    <a:pt x="195" y="1453"/>
                    <a:pt x="215" y="1434"/>
                    <a:pt x="235" y="1394"/>
                  </a:cubicBezTo>
                  <a:cubicBezTo>
                    <a:pt x="512" y="840"/>
                    <a:pt x="1383" y="206"/>
                    <a:pt x="1383" y="206"/>
                  </a:cubicBezTo>
                  <a:cubicBezTo>
                    <a:pt x="1423" y="166"/>
                    <a:pt x="1443" y="87"/>
                    <a:pt x="1403" y="47"/>
                  </a:cubicBezTo>
                  <a:cubicBezTo>
                    <a:pt x="1392" y="15"/>
                    <a:pt x="1363" y="0"/>
                    <a:pt x="1333" y="0"/>
                  </a:cubicBezTo>
                  <a:close/>
                </a:path>
              </a:pathLst>
            </a:custGeom>
            <a:solidFill>
              <a:srgbClr val="475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6"/>
            <p:cNvSpPr/>
            <p:nvPr/>
          </p:nvSpPr>
          <p:spPr>
            <a:xfrm>
              <a:off x="6375400" y="1669263"/>
              <a:ext cx="34175" cy="8275"/>
            </a:xfrm>
            <a:custGeom>
              <a:avLst/>
              <a:gdLst/>
              <a:ahLst/>
              <a:cxnLst/>
              <a:rect l="l" t="t" r="r" b="b"/>
              <a:pathLst>
                <a:path w="1367" h="331" extrusionOk="0">
                  <a:moveTo>
                    <a:pt x="670" y="1"/>
                  </a:moveTo>
                  <a:cubicBezTo>
                    <a:pt x="393" y="1"/>
                    <a:pt x="144" y="44"/>
                    <a:pt x="99" y="44"/>
                  </a:cubicBezTo>
                  <a:cubicBezTo>
                    <a:pt x="40" y="64"/>
                    <a:pt x="0" y="123"/>
                    <a:pt x="20" y="183"/>
                  </a:cubicBezTo>
                  <a:cubicBezTo>
                    <a:pt x="20" y="232"/>
                    <a:pt x="60" y="267"/>
                    <a:pt x="108" y="267"/>
                  </a:cubicBezTo>
                  <a:cubicBezTo>
                    <a:pt x="118" y="267"/>
                    <a:pt x="128" y="265"/>
                    <a:pt x="139" y="262"/>
                  </a:cubicBezTo>
                  <a:cubicBezTo>
                    <a:pt x="243" y="252"/>
                    <a:pt x="452" y="225"/>
                    <a:pt x="663" y="225"/>
                  </a:cubicBezTo>
                  <a:cubicBezTo>
                    <a:pt x="854" y="225"/>
                    <a:pt x="1047" y="246"/>
                    <a:pt x="1169" y="321"/>
                  </a:cubicBezTo>
                  <a:cubicBezTo>
                    <a:pt x="1182" y="321"/>
                    <a:pt x="1195" y="330"/>
                    <a:pt x="1208" y="330"/>
                  </a:cubicBezTo>
                  <a:cubicBezTo>
                    <a:pt x="1215" y="330"/>
                    <a:pt x="1221" y="328"/>
                    <a:pt x="1228" y="321"/>
                  </a:cubicBezTo>
                  <a:cubicBezTo>
                    <a:pt x="1347" y="321"/>
                    <a:pt x="1367" y="183"/>
                    <a:pt x="1287" y="123"/>
                  </a:cubicBezTo>
                  <a:cubicBezTo>
                    <a:pt x="1122" y="27"/>
                    <a:pt x="887" y="1"/>
                    <a:pt x="670" y="1"/>
                  </a:cubicBezTo>
                  <a:close/>
                </a:path>
              </a:pathLst>
            </a:custGeom>
            <a:solidFill>
              <a:srgbClr val="475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6"/>
            <p:cNvSpPr/>
            <p:nvPr/>
          </p:nvSpPr>
          <p:spPr>
            <a:xfrm>
              <a:off x="6224900" y="1669738"/>
              <a:ext cx="354475" cy="887300"/>
            </a:xfrm>
            <a:custGeom>
              <a:avLst/>
              <a:gdLst/>
              <a:ahLst/>
              <a:cxnLst/>
              <a:rect l="l" t="t" r="r" b="b"/>
              <a:pathLst>
                <a:path w="14179" h="35492" extrusionOk="0">
                  <a:moveTo>
                    <a:pt x="9307" y="1312"/>
                  </a:moveTo>
                  <a:lnTo>
                    <a:pt x="12911" y="30026"/>
                  </a:lnTo>
                  <a:lnTo>
                    <a:pt x="9327" y="34066"/>
                  </a:lnTo>
                  <a:lnTo>
                    <a:pt x="4931" y="31075"/>
                  </a:lnTo>
                  <a:lnTo>
                    <a:pt x="1327" y="2302"/>
                  </a:lnTo>
                  <a:lnTo>
                    <a:pt x="9307" y="1312"/>
                  </a:lnTo>
                  <a:close/>
                  <a:moveTo>
                    <a:pt x="9836" y="1"/>
                  </a:moveTo>
                  <a:cubicBezTo>
                    <a:pt x="9812" y="1"/>
                    <a:pt x="9787" y="2"/>
                    <a:pt x="9763" y="5"/>
                  </a:cubicBezTo>
                  <a:lnTo>
                    <a:pt x="574" y="1174"/>
                  </a:lnTo>
                  <a:cubicBezTo>
                    <a:pt x="238" y="1213"/>
                    <a:pt x="0" y="1510"/>
                    <a:pt x="40" y="1847"/>
                  </a:cubicBezTo>
                  <a:lnTo>
                    <a:pt x="3763" y="31491"/>
                  </a:lnTo>
                  <a:cubicBezTo>
                    <a:pt x="3782" y="31669"/>
                    <a:pt x="3881" y="31828"/>
                    <a:pt x="4020" y="31927"/>
                  </a:cubicBezTo>
                  <a:lnTo>
                    <a:pt x="9090" y="35373"/>
                  </a:lnTo>
                  <a:cubicBezTo>
                    <a:pt x="9189" y="35452"/>
                    <a:pt x="9307" y="35491"/>
                    <a:pt x="9446" y="35491"/>
                  </a:cubicBezTo>
                  <a:cubicBezTo>
                    <a:pt x="9604" y="35491"/>
                    <a:pt x="9783" y="35412"/>
                    <a:pt x="9901" y="35274"/>
                  </a:cubicBezTo>
                  <a:lnTo>
                    <a:pt x="14001" y="30620"/>
                  </a:lnTo>
                  <a:cubicBezTo>
                    <a:pt x="14119" y="30501"/>
                    <a:pt x="14179" y="30323"/>
                    <a:pt x="14159" y="30145"/>
                  </a:cubicBezTo>
                  <a:lnTo>
                    <a:pt x="10436" y="540"/>
                  </a:lnTo>
                  <a:cubicBezTo>
                    <a:pt x="10399" y="228"/>
                    <a:pt x="10142" y="1"/>
                    <a:pt x="9836" y="1"/>
                  </a:cubicBezTo>
                  <a:close/>
                </a:path>
              </a:pathLst>
            </a:custGeom>
            <a:solidFill>
              <a:srgbClr val="B6A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6"/>
            <p:cNvSpPr/>
            <p:nvPr/>
          </p:nvSpPr>
          <p:spPr>
            <a:xfrm>
              <a:off x="6285950" y="2121713"/>
              <a:ext cx="262450" cy="58100"/>
            </a:xfrm>
            <a:custGeom>
              <a:avLst/>
              <a:gdLst/>
              <a:ahLst/>
              <a:cxnLst/>
              <a:rect l="l" t="t" r="r" b="b"/>
              <a:pathLst>
                <a:path w="10498" h="2324" extrusionOk="0">
                  <a:moveTo>
                    <a:pt x="9671" y="0"/>
                  </a:moveTo>
                  <a:cubicBezTo>
                    <a:pt x="9641" y="0"/>
                    <a:pt x="9610" y="2"/>
                    <a:pt x="9578" y="6"/>
                  </a:cubicBezTo>
                  <a:lnTo>
                    <a:pt x="786" y="1095"/>
                  </a:lnTo>
                  <a:cubicBezTo>
                    <a:pt x="0" y="1154"/>
                    <a:pt x="72" y="2323"/>
                    <a:pt x="846" y="2323"/>
                  </a:cubicBezTo>
                  <a:cubicBezTo>
                    <a:pt x="852" y="2323"/>
                    <a:pt x="859" y="2323"/>
                    <a:pt x="865" y="2323"/>
                  </a:cubicBezTo>
                  <a:cubicBezTo>
                    <a:pt x="885" y="2323"/>
                    <a:pt x="905" y="2323"/>
                    <a:pt x="944" y="2303"/>
                  </a:cubicBezTo>
                  <a:lnTo>
                    <a:pt x="9737" y="1214"/>
                  </a:lnTo>
                  <a:cubicBezTo>
                    <a:pt x="10498" y="1119"/>
                    <a:pt x="10400" y="0"/>
                    <a:pt x="9671" y="0"/>
                  </a:cubicBezTo>
                  <a:close/>
                </a:path>
              </a:pathLst>
            </a:custGeom>
            <a:solidFill>
              <a:srgbClr val="B6A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6"/>
            <p:cNvSpPr/>
            <p:nvPr/>
          </p:nvSpPr>
          <p:spPr>
            <a:xfrm>
              <a:off x="6444350" y="2526488"/>
              <a:ext cx="121175" cy="736000"/>
            </a:xfrm>
            <a:custGeom>
              <a:avLst/>
              <a:gdLst/>
              <a:ahLst/>
              <a:cxnLst/>
              <a:rect l="l" t="t" r="r" b="b"/>
              <a:pathLst>
                <a:path w="4847" h="29440" extrusionOk="0">
                  <a:moveTo>
                    <a:pt x="667" y="1"/>
                  </a:moveTo>
                  <a:cubicBezTo>
                    <a:pt x="336" y="1"/>
                    <a:pt x="0" y="243"/>
                    <a:pt x="54" y="687"/>
                  </a:cubicBezTo>
                  <a:lnTo>
                    <a:pt x="3599" y="28905"/>
                  </a:lnTo>
                  <a:cubicBezTo>
                    <a:pt x="3638" y="29222"/>
                    <a:pt x="3896" y="29440"/>
                    <a:pt x="4193" y="29440"/>
                  </a:cubicBezTo>
                  <a:lnTo>
                    <a:pt x="4272" y="29440"/>
                  </a:lnTo>
                  <a:cubicBezTo>
                    <a:pt x="4609" y="29400"/>
                    <a:pt x="4846" y="29083"/>
                    <a:pt x="4807" y="28767"/>
                  </a:cubicBezTo>
                  <a:lnTo>
                    <a:pt x="1262" y="528"/>
                  </a:lnTo>
                  <a:cubicBezTo>
                    <a:pt x="1217" y="169"/>
                    <a:pt x="944" y="1"/>
                    <a:pt x="667" y="1"/>
                  </a:cubicBezTo>
                  <a:close/>
                </a:path>
              </a:pathLst>
            </a:custGeom>
            <a:solidFill>
              <a:srgbClr val="B6A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6"/>
            <p:cNvSpPr/>
            <p:nvPr/>
          </p:nvSpPr>
          <p:spPr>
            <a:xfrm>
              <a:off x="6173400" y="1634588"/>
              <a:ext cx="371825" cy="102750"/>
            </a:xfrm>
            <a:custGeom>
              <a:avLst/>
              <a:gdLst/>
              <a:ahLst/>
              <a:cxnLst/>
              <a:rect l="l" t="t" r="r" b="b"/>
              <a:pathLst>
                <a:path w="14873" h="4110" extrusionOk="0">
                  <a:moveTo>
                    <a:pt x="14171" y="0"/>
                  </a:moveTo>
                  <a:cubicBezTo>
                    <a:pt x="14148" y="0"/>
                    <a:pt x="14124" y="2"/>
                    <a:pt x="14100" y="5"/>
                  </a:cubicBezTo>
                  <a:lnTo>
                    <a:pt x="456" y="1708"/>
                  </a:lnTo>
                  <a:cubicBezTo>
                    <a:pt x="199" y="1748"/>
                    <a:pt x="1" y="1986"/>
                    <a:pt x="40" y="2263"/>
                  </a:cubicBezTo>
                  <a:lnTo>
                    <a:pt x="199" y="3669"/>
                  </a:lnTo>
                  <a:cubicBezTo>
                    <a:pt x="235" y="3922"/>
                    <a:pt x="453" y="4109"/>
                    <a:pt x="702" y="4109"/>
                  </a:cubicBezTo>
                  <a:cubicBezTo>
                    <a:pt x="726" y="4109"/>
                    <a:pt x="749" y="4108"/>
                    <a:pt x="773" y="4104"/>
                  </a:cubicBezTo>
                  <a:lnTo>
                    <a:pt x="14397" y="2401"/>
                  </a:lnTo>
                  <a:cubicBezTo>
                    <a:pt x="14674" y="2362"/>
                    <a:pt x="14872" y="2124"/>
                    <a:pt x="14833" y="1847"/>
                  </a:cubicBezTo>
                  <a:lnTo>
                    <a:pt x="14655" y="421"/>
                  </a:lnTo>
                  <a:cubicBezTo>
                    <a:pt x="14618" y="186"/>
                    <a:pt x="14417" y="0"/>
                    <a:pt x="14171" y="0"/>
                  </a:cubicBezTo>
                  <a:close/>
                </a:path>
              </a:pathLst>
            </a:custGeom>
            <a:solidFill>
              <a:srgbClr val="6E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6"/>
            <p:cNvSpPr/>
            <p:nvPr/>
          </p:nvSpPr>
          <p:spPr>
            <a:xfrm>
              <a:off x="6519450" y="3211988"/>
              <a:ext cx="57950" cy="70800"/>
            </a:xfrm>
            <a:custGeom>
              <a:avLst/>
              <a:gdLst/>
              <a:ahLst/>
              <a:cxnLst/>
              <a:rect l="l" t="t" r="r" b="b"/>
              <a:pathLst>
                <a:path w="2318" h="2832" extrusionOk="0">
                  <a:moveTo>
                    <a:pt x="2001" y="0"/>
                  </a:moveTo>
                  <a:lnTo>
                    <a:pt x="1" y="258"/>
                  </a:lnTo>
                  <a:lnTo>
                    <a:pt x="318" y="2832"/>
                  </a:lnTo>
                  <a:lnTo>
                    <a:pt x="2318" y="2574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6E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6"/>
            <p:cNvSpPr/>
            <p:nvPr/>
          </p:nvSpPr>
          <p:spPr>
            <a:xfrm>
              <a:off x="6267475" y="3102563"/>
              <a:ext cx="82700" cy="68850"/>
            </a:xfrm>
            <a:custGeom>
              <a:avLst/>
              <a:gdLst/>
              <a:ahLst/>
              <a:cxnLst/>
              <a:rect l="l" t="t" r="r" b="b"/>
              <a:pathLst>
                <a:path w="3308" h="2754" extrusionOk="0">
                  <a:moveTo>
                    <a:pt x="3188" y="1"/>
                  </a:moveTo>
                  <a:lnTo>
                    <a:pt x="0" y="80"/>
                  </a:lnTo>
                  <a:lnTo>
                    <a:pt x="357" y="2753"/>
                  </a:lnTo>
                  <a:lnTo>
                    <a:pt x="3307" y="2753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E38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6"/>
            <p:cNvSpPr/>
            <p:nvPr/>
          </p:nvSpPr>
          <p:spPr>
            <a:xfrm>
              <a:off x="6248150" y="3151113"/>
              <a:ext cx="286175" cy="136150"/>
            </a:xfrm>
            <a:custGeom>
              <a:avLst/>
              <a:gdLst/>
              <a:ahLst/>
              <a:cxnLst/>
              <a:rect l="l" t="t" r="r" b="b"/>
              <a:pathLst>
                <a:path w="11447" h="5446" extrusionOk="0">
                  <a:moveTo>
                    <a:pt x="3968" y="0"/>
                  </a:moveTo>
                  <a:cubicBezTo>
                    <a:pt x="3448" y="0"/>
                    <a:pt x="2776" y="500"/>
                    <a:pt x="2099" y="500"/>
                  </a:cubicBezTo>
                  <a:cubicBezTo>
                    <a:pt x="1799" y="500"/>
                    <a:pt x="1498" y="402"/>
                    <a:pt x="1209" y="118"/>
                  </a:cubicBezTo>
                  <a:cubicBezTo>
                    <a:pt x="1209" y="118"/>
                    <a:pt x="1161" y="109"/>
                    <a:pt x="1089" y="109"/>
                  </a:cubicBezTo>
                  <a:cubicBezTo>
                    <a:pt x="891" y="109"/>
                    <a:pt x="516" y="184"/>
                    <a:pt x="516" y="752"/>
                  </a:cubicBezTo>
                  <a:cubicBezTo>
                    <a:pt x="516" y="871"/>
                    <a:pt x="496" y="1009"/>
                    <a:pt x="476" y="1128"/>
                  </a:cubicBezTo>
                  <a:cubicBezTo>
                    <a:pt x="476" y="1227"/>
                    <a:pt x="456" y="1326"/>
                    <a:pt x="437" y="1445"/>
                  </a:cubicBezTo>
                  <a:cubicBezTo>
                    <a:pt x="298" y="2395"/>
                    <a:pt x="1" y="3881"/>
                    <a:pt x="60" y="4831"/>
                  </a:cubicBezTo>
                  <a:cubicBezTo>
                    <a:pt x="60" y="5049"/>
                    <a:pt x="120" y="5247"/>
                    <a:pt x="219" y="5445"/>
                  </a:cubicBezTo>
                  <a:lnTo>
                    <a:pt x="11328" y="5445"/>
                  </a:lnTo>
                  <a:cubicBezTo>
                    <a:pt x="11427" y="5267"/>
                    <a:pt x="11447" y="5049"/>
                    <a:pt x="11407" y="4831"/>
                  </a:cubicBezTo>
                  <a:cubicBezTo>
                    <a:pt x="11308" y="4356"/>
                    <a:pt x="10853" y="3663"/>
                    <a:pt x="9209" y="2990"/>
                  </a:cubicBezTo>
                  <a:cubicBezTo>
                    <a:pt x="7922" y="2455"/>
                    <a:pt x="6417" y="1920"/>
                    <a:pt x="5546" y="1128"/>
                  </a:cubicBezTo>
                  <a:cubicBezTo>
                    <a:pt x="4655" y="336"/>
                    <a:pt x="4338" y="118"/>
                    <a:pt x="4338" y="118"/>
                  </a:cubicBezTo>
                  <a:cubicBezTo>
                    <a:pt x="4226" y="34"/>
                    <a:pt x="4102" y="0"/>
                    <a:pt x="3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6"/>
            <p:cNvSpPr/>
            <p:nvPr/>
          </p:nvSpPr>
          <p:spPr>
            <a:xfrm>
              <a:off x="6249650" y="3271888"/>
              <a:ext cx="284675" cy="15375"/>
            </a:xfrm>
            <a:custGeom>
              <a:avLst/>
              <a:gdLst/>
              <a:ahLst/>
              <a:cxnLst/>
              <a:rect l="l" t="t" r="r" b="b"/>
              <a:pathLst>
                <a:path w="11387" h="615" extrusionOk="0">
                  <a:moveTo>
                    <a:pt x="0" y="0"/>
                  </a:moveTo>
                  <a:cubicBezTo>
                    <a:pt x="0" y="218"/>
                    <a:pt x="60" y="416"/>
                    <a:pt x="159" y="614"/>
                  </a:cubicBezTo>
                  <a:lnTo>
                    <a:pt x="11268" y="614"/>
                  </a:lnTo>
                  <a:cubicBezTo>
                    <a:pt x="11367" y="416"/>
                    <a:pt x="11387" y="198"/>
                    <a:pt x="11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6"/>
            <p:cNvSpPr/>
            <p:nvPr/>
          </p:nvSpPr>
          <p:spPr>
            <a:xfrm>
              <a:off x="6259050" y="3179313"/>
              <a:ext cx="37150" cy="107950"/>
            </a:xfrm>
            <a:custGeom>
              <a:avLst/>
              <a:gdLst/>
              <a:ahLst/>
              <a:cxnLst/>
              <a:rect l="l" t="t" r="r" b="b"/>
              <a:pathLst>
                <a:path w="1486" h="4318" extrusionOk="0">
                  <a:moveTo>
                    <a:pt x="40" y="0"/>
                  </a:moveTo>
                  <a:cubicBezTo>
                    <a:pt x="40" y="99"/>
                    <a:pt x="20" y="198"/>
                    <a:pt x="1" y="317"/>
                  </a:cubicBezTo>
                  <a:cubicBezTo>
                    <a:pt x="694" y="852"/>
                    <a:pt x="1110" y="1664"/>
                    <a:pt x="1169" y="2535"/>
                  </a:cubicBezTo>
                  <a:cubicBezTo>
                    <a:pt x="1228" y="3188"/>
                    <a:pt x="1010" y="3822"/>
                    <a:pt x="575" y="4317"/>
                  </a:cubicBezTo>
                  <a:lnTo>
                    <a:pt x="911" y="4317"/>
                  </a:lnTo>
                  <a:cubicBezTo>
                    <a:pt x="1288" y="3802"/>
                    <a:pt x="1486" y="3169"/>
                    <a:pt x="1446" y="2515"/>
                  </a:cubicBezTo>
                  <a:cubicBezTo>
                    <a:pt x="1367" y="1505"/>
                    <a:pt x="852" y="594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6"/>
            <p:cNvSpPr/>
            <p:nvPr/>
          </p:nvSpPr>
          <p:spPr>
            <a:xfrm>
              <a:off x="6375400" y="3182013"/>
              <a:ext cx="31125" cy="13650"/>
            </a:xfrm>
            <a:custGeom>
              <a:avLst/>
              <a:gdLst/>
              <a:ahLst/>
              <a:cxnLst/>
              <a:rect l="l" t="t" r="r" b="b"/>
              <a:pathLst>
                <a:path w="1245" h="546" extrusionOk="0">
                  <a:moveTo>
                    <a:pt x="977" y="0"/>
                  </a:moveTo>
                  <a:cubicBezTo>
                    <a:pt x="956" y="0"/>
                    <a:pt x="934" y="4"/>
                    <a:pt x="911" y="11"/>
                  </a:cubicBezTo>
                  <a:lnTo>
                    <a:pt x="218" y="189"/>
                  </a:lnTo>
                  <a:cubicBezTo>
                    <a:pt x="0" y="229"/>
                    <a:pt x="40" y="546"/>
                    <a:pt x="258" y="546"/>
                  </a:cubicBezTo>
                  <a:lnTo>
                    <a:pt x="317" y="546"/>
                  </a:lnTo>
                  <a:lnTo>
                    <a:pt x="1010" y="367"/>
                  </a:lnTo>
                  <a:cubicBezTo>
                    <a:pt x="1244" y="331"/>
                    <a:pt x="1184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66"/>
            <p:cNvSpPr/>
            <p:nvPr/>
          </p:nvSpPr>
          <p:spPr>
            <a:xfrm>
              <a:off x="6358550" y="3167738"/>
              <a:ext cx="30275" cy="13575"/>
            </a:xfrm>
            <a:custGeom>
              <a:avLst/>
              <a:gdLst/>
              <a:ahLst/>
              <a:cxnLst/>
              <a:rect l="l" t="t" r="r" b="b"/>
              <a:pathLst>
                <a:path w="1211" h="543" extrusionOk="0">
                  <a:moveTo>
                    <a:pt x="944" y="1"/>
                  </a:moveTo>
                  <a:cubicBezTo>
                    <a:pt x="928" y="1"/>
                    <a:pt x="910" y="3"/>
                    <a:pt x="892" y="8"/>
                  </a:cubicBezTo>
                  <a:lnTo>
                    <a:pt x="199" y="186"/>
                  </a:lnTo>
                  <a:cubicBezTo>
                    <a:pt x="1" y="225"/>
                    <a:pt x="21" y="542"/>
                    <a:pt x="258" y="542"/>
                  </a:cubicBezTo>
                  <a:lnTo>
                    <a:pt x="298" y="523"/>
                  </a:lnTo>
                  <a:lnTo>
                    <a:pt x="991" y="364"/>
                  </a:lnTo>
                  <a:cubicBezTo>
                    <a:pt x="1210" y="309"/>
                    <a:pt x="1143" y="1"/>
                    <a:pt x="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66"/>
            <p:cNvSpPr/>
            <p:nvPr/>
          </p:nvSpPr>
          <p:spPr>
            <a:xfrm>
              <a:off x="6394700" y="3191913"/>
              <a:ext cx="29600" cy="13650"/>
            </a:xfrm>
            <a:custGeom>
              <a:avLst/>
              <a:gdLst/>
              <a:ahLst/>
              <a:cxnLst/>
              <a:rect l="l" t="t" r="r" b="b"/>
              <a:pathLst>
                <a:path w="1184" h="546" extrusionOk="0">
                  <a:moveTo>
                    <a:pt x="918" y="1"/>
                  </a:moveTo>
                  <a:cubicBezTo>
                    <a:pt x="897" y="1"/>
                    <a:pt x="875" y="4"/>
                    <a:pt x="852" y="11"/>
                  </a:cubicBezTo>
                  <a:lnTo>
                    <a:pt x="159" y="189"/>
                  </a:lnTo>
                  <a:cubicBezTo>
                    <a:pt x="60" y="209"/>
                    <a:pt x="0" y="308"/>
                    <a:pt x="20" y="407"/>
                  </a:cubicBezTo>
                  <a:cubicBezTo>
                    <a:pt x="40" y="486"/>
                    <a:pt x="119" y="546"/>
                    <a:pt x="198" y="546"/>
                  </a:cubicBezTo>
                  <a:lnTo>
                    <a:pt x="238" y="546"/>
                  </a:lnTo>
                  <a:lnTo>
                    <a:pt x="931" y="367"/>
                  </a:lnTo>
                  <a:cubicBezTo>
                    <a:pt x="1183" y="331"/>
                    <a:pt x="1124" y="1"/>
                    <a:pt x="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66"/>
            <p:cNvSpPr/>
            <p:nvPr/>
          </p:nvSpPr>
          <p:spPr>
            <a:xfrm>
              <a:off x="6411525" y="3201988"/>
              <a:ext cx="27750" cy="13475"/>
            </a:xfrm>
            <a:custGeom>
              <a:avLst/>
              <a:gdLst/>
              <a:ahLst/>
              <a:cxnLst/>
              <a:rect l="l" t="t" r="r" b="b"/>
              <a:pathLst>
                <a:path w="1110" h="539" extrusionOk="0">
                  <a:moveTo>
                    <a:pt x="890" y="0"/>
                  </a:moveTo>
                  <a:cubicBezTo>
                    <a:pt x="878" y="0"/>
                    <a:pt x="865" y="1"/>
                    <a:pt x="852" y="4"/>
                  </a:cubicBezTo>
                  <a:lnTo>
                    <a:pt x="159" y="182"/>
                  </a:lnTo>
                  <a:cubicBezTo>
                    <a:pt x="60" y="202"/>
                    <a:pt x="1" y="301"/>
                    <a:pt x="40" y="400"/>
                  </a:cubicBezTo>
                  <a:cubicBezTo>
                    <a:pt x="40" y="479"/>
                    <a:pt x="120" y="539"/>
                    <a:pt x="199" y="539"/>
                  </a:cubicBezTo>
                  <a:lnTo>
                    <a:pt x="258" y="539"/>
                  </a:lnTo>
                  <a:lnTo>
                    <a:pt x="951" y="360"/>
                  </a:lnTo>
                  <a:cubicBezTo>
                    <a:pt x="1050" y="341"/>
                    <a:pt x="1110" y="242"/>
                    <a:pt x="1070" y="143"/>
                  </a:cubicBezTo>
                  <a:cubicBezTo>
                    <a:pt x="1053" y="56"/>
                    <a:pt x="976" y="0"/>
                    <a:pt x="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66"/>
            <p:cNvSpPr/>
            <p:nvPr/>
          </p:nvSpPr>
          <p:spPr>
            <a:xfrm>
              <a:off x="6430350" y="3210813"/>
              <a:ext cx="29275" cy="13575"/>
            </a:xfrm>
            <a:custGeom>
              <a:avLst/>
              <a:gdLst/>
              <a:ahLst/>
              <a:cxnLst/>
              <a:rect l="l" t="t" r="r" b="b"/>
              <a:pathLst>
                <a:path w="1171" h="543" extrusionOk="0">
                  <a:moveTo>
                    <a:pt x="904" y="1"/>
                  </a:moveTo>
                  <a:cubicBezTo>
                    <a:pt x="887" y="1"/>
                    <a:pt x="870" y="3"/>
                    <a:pt x="852" y="7"/>
                  </a:cubicBezTo>
                  <a:lnTo>
                    <a:pt x="159" y="186"/>
                  </a:lnTo>
                  <a:cubicBezTo>
                    <a:pt x="60" y="205"/>
                    <a:pt x="0" y="305"/>
                    <a:pt x="40" y="404"/>
                  </a:cubicBezTo>
                  <a:cubicBezTo>
                    <a:pt x="60" y="483"/>
                    <a:pt x="119" y="542"/>
                    <a:pt x="218" y="542"/>
                  </a:cubicBezTo>
                  <a:lnTo>
                    <a:pt x="258" y="542"/>
                  </a:lnTo>
                  <a:lnTo>
                    <a:pt x="951" y="364"/>
                  </a:lnTo>
                  <a:cubicBezTo>
                    <a:pt x="1170" y="309"/>
                    <a:pt x="1103" y="1"/>
                    <a:pt x="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66"/>
            <p:cNvSpPr/>
            <p:nvPr/>
          </p:nvSpPr>
          <p:spPr>
            <a:xfrm>
              <a:off x="6449650" y="3218513"/>
              <a:ext cx="30950" cy="13775"/>
            </a:xfrm>
            <a:custGeom>
              <a:avLst/>
              <a:gdLst/>
              <a:ahLst/>
              <a:cxnLst/>
              <a:rect l="l" t="t" r="r" b="b"/>
              <a:pathLst>
                <a:path w="1238" h="551" extrusionOk="0">
                  <a:moveTo>
                    <a:pt x="990" y="0"/>
                  </a:moveTo>
                  <a:cubicBezTo>
                    <a:pt x="966" y="0"/>
                    <a:pt x="940" y="5"/>
                    <a:pt x="911" y="16"/>
                  </a:cubicBezTo>
                  <a:lnTo>
                    <a:pt x="218" y="175"/>
                  </a:lnTo>
                  <a:cubicBezTo>
                    <a:pt x="1" y="234"/>
                    <a:pt x="40" y="531"/>
                    <a:pt x="258" y="551"/>
                  </a:cubicBezTo>
                  <a:lnTo>
                    <a:pt x="298" y="531"/>
                  </a:lnTo>
                  <a:lnTo>
                    <a:pt x="991" y="373"/>
                  </a:lnTo>
                  <a:cubicBezTo>
                    <a:pt x="1237" y="320"/>
                    <a:pt x="1186" y="0"/>
                    <a:pt x="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6"/>
            <p:cNvSpPr/>
            <p:nvPr/>
          </p:nvSpPr>
          <p:spPr>
            <a:xfrm>
              <a:off x="5943700" y="1917388"/>
              <a:ext cx="430225" cy="256075"/>
            </a:xfrm>
            <a:custGeom>
              <a:avLst/>
              <a:gdLst/>
              <a:ahLst/>
              <a:cxnLst/>
              <a:rect l="l" t="t" r="r" b="b"/>
              <a:pathLst>
                <a:path w="17209" h="10243" extrusionOk="0">
                  <a:moveTo>
                    <a:pt x="14654" y="1"/>
                  </a:moveTo>
                  <a:lnTo>
                    <a:pt x="297" y="3011"/>
                  </a:lnTo>
                  <a:cubicBezTo>
                    <a:pt x="297" y="3011"/>
                    <a:pt x="0" y="6060"/>
                    <a:pt x="535" y="8278"/>
                  </a:cubicBezTo>
                  <a:lnTo>
                    <a:pt x="535" y="8318"/>
                  </a:lnTo>
                  <a:cubicBezTo>
                    <a:pt x="555" y="8417"/>
                    <a:pt x="594" y="8516"/>
                    <a:pt x="614" y="8615"/>
                  </a:cubicBezTo>
                  <a:lnTo>
                    <a:pt x="614" y="8634"/>
                  </a:lnTo>
                  <a:cubicBezTo>
                    <a:pt x="634" y="8654"/>
                    <a:pt x="634" y="8674"/>
                    <a:pt x="634" y="8694"/>
                  </a:cubicBezTo>
                  <a:cubicBezTo>
                    <a:pt x="674" y="8813"/>
                    <a:pt x="733" y="8931"/>
                    <a:pt x="773" y="9070"/>
                  </a:cubicBezTo>
                  <a:cubicBezTo>
                    <a:pt x="1112" y="9899"/>
                    <a:pt x="3028" y="10243"/>
                    <a:pt x="5424" y="10243"/>
                  </a:cubicBezTo>
                  <a:cubicBezTo>
                    <a:pt x="6521" y="10243"/>
                    <a:pt x="7718" y="10171"/>
                    <a:pt x="8912" y="10040"/>
                  </a:cubicBezTo>
                  <a:cubicBezTo>
                    <a:pt x="11842" y="9704"/>
                    <a:pt x="14733" y="9011"/>
                    <a:pt x="16021" y="8159"/>
                  </a:cubicBezTo>
                  <a:cubicBezTo>
                    <a:pt x="17209" y="7367"/>
                    <a:pt x="14654" y="1"/>
                    <a:pt x="14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6"/>
            <p:cNvSpPr/>
            <p:nvPr/>
          </p:nvSpPr>
          <p:spPr>
            <a:xfrm>
              <a:off x="6171925" y="2073338"/>
              <a:ext cx="219825" cy="1037175"/>
            </a:xfrm>
            <a:custGeom>
              <a:avLst/>
              <a:gdLst/>
              <a:ahLst/>
              <a:cxnLst/>
              <a:rect l="l" t="t" r="r" b="b"/>
              <a:pathLst>
                <a:path w="8793" h="41487" extrusionOk="0">
                  <a:moveTo>
                    <a:pt x="7169" y="0"/>
                  </a:moveTo>
                  <a:lnTo>
                    <a:pt x="5783" y="634"/>
                  </a:lnTo>
                  <a:lnTo>
                    <a:pt x="5446" y="792"/>
                  </a:lnTo>
                  <a:lnTo>
                    <a:pt x="0" y="3288"/>
                  </a:lnTo>
                  <a:lnTo>
                    <a:pt x="60" y="3763"/>
                  </a:lnTo>
                  <a:lnTo>
                    <a:pt x="2436" y="24080"/>
                  </a:lnTo>
                  <a:cubicBezTo>
                    <a:pt x="2000" y="26754"/>
                    <a:pt x="2812" y="35942"/>
                    <a:pt x="3169" y="39784"/>
                  </a:cubicBezTo>
                  <a:cubicBezTo>
                    <a:pt x="3169" y="39883"/>
                    <a:pt x="3189" y="39982"/>
                    <a:pt x="3208" y="40081"/>
                  </a:cubicBezTo>
                  <a:cubicBezTo>
                    <a:pt x="3288" y="40952"/>
                    <a:pt x="3347" y="41487"/>
                    <a:pt x="3347" y="41487"/>
                  </a:cubicBezTo>
                  <a:lnTo>
                    <a:pt x="7565" y="41348"/>
                  </a:lnTo>
                  <a:lnTo>
                    <a:pt x="7664" y="39982"/>
                  </a:lnTo>
                  <a:lnTo>
                    <a:pt x="7684" y="39685"/>
                  </a:lnTo>
                  <a:lnTo>
                    <a:pt x="8773" y="23130"/>
                  </a:lnTo>
                  <a:lnTo>
                    <a:pt x="8793" y="22813"/>
                  </a:lnTo>
                  <a:lnTo>
                    <a:pt x="8793" y="22753"/>
                  </a:lnTo>
                  <a:cubicBezTo>
                    <a:pt x="8773" y="17387"/>
                    <a:pt x="8199" y="10001"/>
                    <a:pt x="7367" y="1941"/>
                  </a:cubicBezTo>
                  <a:lnTo>
                    <a:pt x="7327" y="1565"/>
                  </a:lnTo>
                  <a:cubicBezTo>
                    <a:pt x="7288" y="1149"/>
                    <a:pt x="7248" y="733"/>
                    <a:pt x="7208" y="337"/>
                  </a:cubicBezTo>
                  <a:cubicBezTo>
                    <a:pt x="7208" y="218"/>
                    <a:pt x="7169" y="119"/>
                    <a:pt x="7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66"/>
            <p:cNvSpPr/>
            <p:nvPr/>
          </p:nvSpPr>
          <p:spPr>
            <a:xfrm>
              <a:off x="6301800" y="2642138"/>
              <a:ext cx="89950" cy="12425"/>
            </a:xfrm>
            <a:custGeom>
              <a:avLst/>
              <a:gdLst/>
              <a:ahLst/>
              <a:cxnLst/>
              <a:rect l="l" t="t" r="r" b="b"/>
              <a:pathLst>
                <a:path w="3598" h="497" extrusionOk="0">
                  <a:moveTo>
                    <a:pt x="252" y="1"/>
                  </a:moveTo>
                  <a:cubicBezTo>
                    <a:pt x="50" y="1"/>
                    <a:pt x="0" y="300"/>
                    <a:pt x="211" y="358"/>
                  </a:cubicBezTo>
                  <a:lnTo>
                    <a:pt x="211" y="338"/>
                  </a:lnTo>
                  <a:cubicBezTo>
                    <a:pt x="845" y="437"/>
                    <a:pt x="1479" y="496"/>
                    <a:pt x="2132" y="496"/>
                  </a:cubicBezTo>
                  <a:cubicBezTo>
                    <a:pt x="2608" y="496"/>
                    <a:pt x="3103" y="457"/>
                    <a:pt x="3578" y="378"/>
                  </a:cubicBezTo>
                  <a:lnTo>
                    <a:pt x="3598" y="61"/>
                  </a:lnTo>
                  <a:lnTo>
                    <a:pt x="3598" y="1"/>
                  </a:lnTo>
                  <a:cubicBezTo>
                    <a:pt x="3142" y="107"/>
                    <a:pt x="2623" y="142"/>
                    <a:pt x="2132" y="142"/>
                  </a:cubicBezTo>
                  <a:cubicBezTo>
                    <a:pt x="1151" y="142"/>
                    <a:pt x="284" y="1"/>
                    <a:pt x="271" y="1"/>
                  </a:cubicBezTo>
                  <a:cubicBezTo>
                    <a:pt x="264" y="1"/>
                    <a:pt x="258" y="1"/>
                    <a:pt x="252" y="1"/>
                  </a:cubicBezTo>
                  <a:close/>
                </a:path>
              </a:pathLst>
            </a:custGeom>
            <a:solidFill>
              <a:srgbClr val="1E3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6"/>
            <p:cNvSpPr/>
            <p:nvPr/>
          </p:nvSpPr>
          <p:spPr>
            <a:xfrm>
              <a:off x="6251125" y="3065438"/>
              <a:ext cx="112900" cy="9425"/>
            </a:xfrm>
            <a:custGeom>
              <a:avLst/>
              <a:gdLst/>
              <a:ahLst/>
              <a:cxnLst/>
              <a:rect l="l" t="t" r="r" b="b"/>
              <a:pathLst>
                <a:path w="4516" h="377" extrusionOk="0">
                  <a:moveTo>
                    <a:pt x="4120" y="1"/>
                  </a:moveTo>
                  <a:lnTo>
                    <a:pt x="912" y="80"/>
                  </a:lnTo>
                  <a:lnTo>
                    <a:pt x="555" y="80"/>
                  </a:lnTo>
                  <a:lnTo>
                    <a:pt x="1" y="100"/>
                  </a:lnTo>
                  <a:cubicBezTo>
                    <a:pt x="1" y="199"/>
                    <a:pt x="21" y="298"/>
                    <a:pt x="40" y="377"/>
                  </a:cubicBezTo>
                  <a:lnTo>
                    <a:pt x="951" y="377"/>
                  </a:lnTo>
                  <a:lnTo>
                    <a:pt x="4159" y="298"/>
                  </a:lnTo>
                  <a:lnTo>
                    <a:pt x="4496" y="298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6"/>
            <p:cNvSpPr/>
            <p:nvPr/>
          </p:nvSpPr>
          <p:spPr>
            <a:xfrm>
              <a:off x="6190425" y="2168488"/>
              <a:ext cx="84000" cy="906375"/>
            </a:xfrm>
            <a:custGeom>
              <a:avLst/>
              <a:gdLst/>
              <a:ahLst/>
              <a:cxnLst/>
              <a:rect l="l" t="t" r="r" b="b"/>
              <a:pathLst>
                <a:path w="3360" h="36255" extrusionOk="0">
                  <a:moveTo>
                    <a:pt x="211" y="0"/>
                  </a:moveTo>
                  <a:cubicBezTo>
                    <a:pt x="106" y="0"/>
                    <a:pt x="1" y="76"/>
                    <a:pt x="33" y="214"/>
                  </a:cubicBezTo>
                  <a:lnTo>
                    <a:pt x="2567" y="19561"/>
                  </a:lnTo>
                  <a:cubicBezTo>
                    <a:pt x="2488" y="19977"/>
                    <a:pt x="1696" y="24849"/>
                    <a:pt x="2983" y="35958"/>
                  </a:cubicBezTo>
                  <a:cubicBezTo>
                    <a:pt x="2983" y="36057"/>
                    <a:pt x="3003" y="36156"/>
                    <a:pt x="3003" y="36255"/>
                  </a:cubicBezTo>
                  <a:lnTo>
                    <a:pt x="3359" y="36255"/>
                  </a:lnTo>
                  <a:cubicBezTo>
                    <a:pt x="3359" y="36156"/>
                    <a:pt x="3340" y="36057"/>
                    <a:pt x="3320" y="35958"/>
                  </a:cubicBezTo>
                  <a:cubicBezTo>
                    <a:pt x="1993" y="24413"/>
                    <a:pt x="2904" y="19660"/>
                    <a:pt x="2924" y="19601"/>
                  </a:cubicBezTo>
                  <a:cubicBezTo>
                    <a:pt x="2924" y="19581"/>
                    <a:pt x="2924" y="19561"/>
                    <a:pt x="2924" y="19541"/>
                  </a:cubicBezTo>
                  <a:lnTo>
                    <a:pt x="389" y="175"/>
                  </a:lnTo>
                  <a:cubicBezTo>
                    <a:pt x="389" y="56"/>
                    <a:pt x="300" y="0"/>
                    <a:pt x="2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6"/>
            <p:cNvSpPr/>
            <p:nvPr/>
          </p:nvSpPr>
          <p:spPr>
            <a:xfrm>
              <a:off x="6269450" y="2008388"/>
              <a:ext cx="86650" cy="113475"/>
            </a:xfrm>
            <a:custGeom>
              <a:avLst/>
              <a:gdLst/>
              <a:ahLst/>
              <a:cxnLst/>
              <a:rect l="l" t="t" r="r" b="b"/>
              <a:pathLst>
                <a:path w="3466" h="4539" extrusionOk="0">
                  <a:moveTo>
                    <a:pt x="177" y="0"/>
                  </a:moveTo>
                  <a:cubicBezTo>
                    <a:pt x="165" y="0"/>
                    <a:pt x="152" y="2"/>
                    <a:pt x="139" y="4"/>
                  </a:cubicBezTo>
                  <a:cubicBezTo>
                    <a:pt x="60" y="24"/>
                    <a:pt x="0" y="123"/>
                    <a:pt x="20" y="202"/>
                  </a:cubicBezTo>
                  <a:cubicBezTo>
                    <a:pt x="20" y="301"/>
                    <a:pt x="377" y="2103"/>
                    <a:pt x="1545" y="3371"/>
                  </a:cubicBezTo>
                  <a:cubicBezTo>
                    <a:pt x="1783" y="3648"/>
                    <a:pt x="2040" y="3866"/>
                    <a:pt x="2357" y="4064"/>
                  </a:cubicBezTo>
                  <a:cubicBezTo>
                    <a:pt x="2575" y="4222"/>
                    <a:pt x="2832" y="4341"/>
                    <a:pt x="3090" y="4440"/>
                  </a:cubicBezTo>
                  <a:cubicBezTo>
                    <a:pt x="3208" y="4480"/>
                    <a:pt x="3327" y="4499"/>
                    <a:pt x="3466" y="4539"/>
                  </a:cubicBezTo>
                  <a:cubicBezTo>
                    <a:pt x="3446" y="4420"/>
                    <a:pt x="3426" y="4282"/>
                    <a:pt x="3426" y="4163"/>
                  </a:cubicBezTo>
                  <a:cubicBezTo>
                    <a:pt x="3367" y="4143"/>
                    <a:pt x="3307" y="4123"/>
                    <a:pt x="3248" y="4103"/>
                  </a:cubicBezTo>
                  <a:cubicBezTo>
                    <a:pt x="2991" y="4024"/>
                    <a:pt x="2753" y="3905"/>
                    <a:pt x="2535" y="3767"/>
                  </a:cubicBezTo>
                  <a:cubicBezTo>
                    <a:pt x="2298" y="3608"/>
                    <a:pt x="2060" y="3430"/>
                    <a:pt x="1882" y="3212"/>
                  </a:cubicBezTo>
                  <a:cubicBezTo>
                    <a:pt x="713" y="2004"/>
                    <a:pt x="357" y="163"/>
                    <a:pt x="357" y="143"/>
                  </a:cubicBezTo>
                  <a:cubicBezTo>
                    <a:pt x="340" y="57"/>
                    <a:pt x="262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6"/>
            <p:cNvSpPr/>
            <p:nvPr/>
          </p:nvSpPr>
          <p:spPr>
            <a:xfrm>
              <a:off x="6175375" y="1956988"/>
              <a:ext cx="21825" cy="196075"/>
            </a:xfrm>
            <a:custGeom>
              <a:avLst/>
              <a:gdLst/>
              <a:ahLst/>
              <a:cxnLst/>
              <a:rect l="l" t="t" r="r" b="b"/>
              <a:pathLst>
                <a:path w="873" h="7843" extrusionOk="0">
                  <a:moveTo>
                    <a:pt x="298" y="1"/>
                  </a:moveTo>
                  <a:lnTo>
                    <a:pt x="1" y="40"/>
                  </a:lnTo>
                  <a:cubicBezTo>
                    <a:pt x="21" y="258"/>
                    <a:pt x="41" y="496"/>
                    <a:pt x="60" y="753"/>
                  </a:cubicBezTo>
                  <a:cubicBezTo>
                    <a:pt x="80" y="852"/>
                    <a:pt x="100" y="951"/>
                    <a:pt x="100" y="1050"/>
                  </a:cubicBezTo>
                  <a:cubicBezTo>
                    <a:pt x="219" y="2278"/>
                    <a:pt x="357" y="4021"/>
                    <a:pt x="456" y="5803"/>
                  </a:cubicBezTo>
                  <a:cubicBezTo>
                    <a:pt x="476" y="5882"/>
                    <a:pt x="476" y="5981"/>
                    <a:pt x="476" y="6080"/>
                  </a:cubicBezTo>
                  <a:cubicBezTo>
                    <a:pt x="516" y="6635"/>
                    <a:pt x="555" y="7169"/>
                    <a:pt x="575" y="7704"/>
                  </a:cubicBezTo>
                  <a:cubicBezTo>
                    <a:pt x="575" y="7783"/>
                    <a:pt x="654" y="7843"/>
                    <a:pt x="734" y="7843"/>
                  </a:cubicBezTo>
                  <a:cubicBezTo>
                    <a:pt x="813" y="7823"/>
                    <a:pt x="872" y="7763"/>
                    <a:pt x="872" y="7684"/>
                  </a:cubicBezTo>
                  <a:cubicBezTo>
                    <a:pt x="833" y="7130"/>
                    <a:pt x="813" y="6555"/>
                    <a:pt x="773" y="6001"/>
                  </a:cubicBezTo>
                  <a:cubicBezTo>
                    <a:pt x="773" y="5902"/>
                    <a:pt x="753" y="5803"/>
                    <a:pt x="753" y="5704"/>
                  </a:cubicBezTo>
                  <a:cubicBezTo>
                    <a:pt x="635" y="3961"/>
                    <a:pt x="496" y="2219"/>
                    <a:pt x="377" y="1011"/>
                  </a:cubicBezTo>
                  <a:cubicBezTo>
                    <a:pt x="377" y="912"/>
                    <a:pt x="357" y="813"/>
                    <a:pt x="357" y="714"/>
                  </a:cubicBezTo>
                  <a:cubicBezTo>
                    <a:pt x="338" y="436"/>
                    <a:pt x="318" y="199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6"/>
            <p:cNvSpPr/>
            <p:nvPr/>
          </p:nvSpPr>
          <p:spPr>
            <a:xfrm>
              <a:off x="6145675" y="1960963"/>
              <a:ext cx="64400" cy="149025"/>
            </a:xfrm>
            <a:custGeom>
              <a:avLst/>
              <a:gdLst/>
              <a:ahLst/>
              <a:cxnLst/>
              <a:rect l="l" t="t" r="r" b="b"/>
              <a:pathLst>
                <a:path w="2576" h="5961" extrusionOk="0">
                  <a:moveTo>
                    <a:pt x="278" y="0"/>
                  </a:moveTo>
                  <a:lnTo>
                    <a:pt x="1" y="40"/>
                  </a:lnTo>
                  <a:cubicBezTo>
                    <a:pt x="21" y="238"/>
                    <a:pt x="40" y="475"/>
                    <a:pt x="60" y="733"/>
                  </a:cubicBezTo>
                  <a:cubicBezTo>
                    <a:pt x="60" y="832"/>
                    <a:pt x="80" y="911"/>
                    <a:pt x="80" y="1010"/>
                  </a:cubicBezTo>
                  <a:cubicBezTo>
                    <a:pt x="238" y="2614"/>
                    <a:pt x="476" y="4872"/>
                    <a:pt x="575" y="5426"/>
                  </a:cubicBezTo>
                  <a:cubicBezTo>
                    <a:pt x="615" y="5624"/>
                    <a:pt x="733" y="5782"/>
                    <a:pt x="912" y="5882"/>
                  </a:cubicBezTo>
                  <a:cubicBezTo>
                    <a:pt x="1070" y="5941"/>
                    <a:pt x="1229" y="5961"/>
                    <a:pt x="1407" y="5961"/>
                  </a:cubicBezTo>
                  <a:cubicBezTo>
                    <a:pt x="1506" y="5941"/>
                    <a:pt x="1585" y="5941"/>
                    <a:pt x="1684" y="5921"/>
                  </a:cubicBezTo>
                  <a:cubicBezTo>
                    <a:pt x="1783" y="5901"/>
                    <a:pt x="1882" y="5862"/>
                    <a:pt x="1981" y="5842"/>
                  </a:cubicBezTo>
                  <a:cubicBezTo>
                    <a:pt x="2139" y="5782"/>
                    <a:pt x="2318" y="5723"/>
                    <a:pt x="2496" y="5644"/>
                  </a:cubicBezTo>
                  <a:cubicBezTo>
                    <a:pt x="2555" y="5604"/>
                    <a:pt x="2575" y="5505"/>
                    <a:pt x="2536" y="5446"/>
                  </a:cubicBezTo>
                  <a:cubicBezTo>
                    <a:pt x="2509" y="5393"/>
                    <a:pt x="2465" y="5367"/>
                    <a:pt x="2415" y="5367"/>
                  </a:cubicBezTo>
                  <a:cubicBezTo>
                    <a:pt x="2390" y="5367"/>
                    <a:pt x="2364" y="5373"/>
                    <a:pt x="2337" y="5386"/>
                  </a:cubicBezTo>
                  <a:cubicBezTo>
                    <a:pt x="2219" y="5446"/>
                    <a:pt x="2080" y="5505"/>
                    <a:pt x="1941" y="5545"/>
                  </a:cubicBezTo>
                  <a:cubicBezTo>
                    <a:pt x="1842" y="5565"/>
                    <a:pt x="1743" y="5604"/>
                    <a:pt x="1644" y="5624"/>
                  </a:cubicBezTo>
                  <a:cubicBezTo>
                    <a:pt x="1545" y="5654"/>
                    <a:pt x="1441" y="5669"/>
                    <a:pt x="1337" y="5669"/>
                  </a:cubicBezTo>
                  <a:cubicBezTo>
                    <a:pt x="1234" y="5669"/>
                    <a:pt x="1130" y="5654"/>
                    <a:pt x="1031" y="5624"/>
                  </a:cubicBezTo>
                  <a:cubicBezTo>
                    <a:pt x="932" y="5565"/>
                    <a:pt x="872" y="5485"/>
                    <a:pt x="852" y="5367"/>
                  </a:cubicBezTo>
                  <a:cubicBezTo>
                    <a:pt x="753" y="4852"/>
                    <a:pt x="535" y="2594"/>
                    <a:pt x="377" y="990"/>
                  </a:cubicBezTo>
                  <a:cubicBezTo>
                    <a:pt x="357" y="891"/>
                    <a:pt x="337" y="792"/>
                    <a:pt x="337" y="693"/>
                  </a:cubicBezTo>
                  <a:cubicBezTo>
                    <a:pt x="318" y="436"/>
                    <a:pt x="298" y="198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6"/>
            <p:cNvSpPr/>
            <p:nvPr/>
          </p:nvSpPr>
          <p:spPr>
            <a:xfrm>
              <a:off x="5952125" y="2048638"/>
              <a:ext cx="214375" cy="627325"/>
            </a:xfrm>
            <a:custGeom>
              <a:avLst/>
              <a:gdLst/>
              <a:ahLst/>
              <a:cxnLst/>
              <a:rect l="l" t="t" r="r" b="b"/>
              <a:pathLst>
                <a:path w="8575" h="25093" extrusionOk="0">
                  <a:moveTo>
                    <a:pt x="863" y="0"/>
                  </a:moveTo>
                  <a:cubicBezTo>
                    <a:pt x="524" y="0"/>
                    <a:pt x="231" y="42"/>
                    <a:pt x="0" y="137"/>
                  </a:cubicBezTo>
                  <a:cubicBezTo>
                    <a:pt x="0" y="137"/>
                    <a:pt x="99" y="1285"/>
                    <a:pt x="277" y="3028"/>
                  </a:cubicBezTo>
                  <a:lnTo>
                    <a:pt x="277" y="3068"/>
                  </a:lnTo>
                  <a:cubicBezTo>
                    <a:pt x="277" y="3167"/>
                    <a:pt x="297" y="3266"/>
                    <a:pt x="297" y="3365"/>
                  </a:cubicBezTo>
                  <a:cubicBezTo>
                    <a:pt x="297" y="3384"/>
                    <a:pt x="297" y="3404"/>
                    <a:pt x="297" y="3424"/>
                  </a:cubicBezTo>
                  <a:cubicBezTo>
                    <a:pt x="297" y="3523"/>
                    <a:pt x="317" y="3622"/>
                    <a:pt x="317" y="3721"/>
                  </a:cubicBezTo>
                  <a:cubicBezTo>
                    <a:pt x="733" y="8117"/>
                    <a:pt x="1426" y="15444"/>
                    <a:pt x="1901" y="18969"/>
                  </a:cubicBezTo>
                  <a:lnTo>
                    <a:pt x="1901" y="21761"/>
                  </a:lnTo>
                  <a:cubicBezTo>
                    <a:pt x="1901" y="22395"/>
                    <a:pt x="2079" y="23029"/>
                    <a:pt x="2436" y="23563"/>
                  </a:cubicBezTo>
                  <a:cubicBezTo>
                    <a:pt x="2535" y="23722"/>
                    <a:pt x="2654" y="23880"/>
                    <a:pt x="2792" y="24019"/>
                  </a:cubicBezTo>
                  <a:cubicBezTo>
                    <a:pt x="3462" y="24746"/>
                    <a:pt x="4351" y="25092"/>
                    <a:pt x="5233" y="25092"/>
                  </a:cubicBezTo>
                  <a:cubicBezTo>
                    <a:pt x="6488" y="25092"/>
                    <a:pt x="7727" y="24391"/>
                    <a:pt x="8297" y="23088"/>
                  </a:cubicBezTo>
                  <a:cubicBezTo>
                    <a:pt x="8357" y="22969"/>
                    <a:pt x="8396" y="22830"/>
                    <a:pt x="8436" y="22692"/>
                  </a:cubicBezTo>
                  <a:cubicBezTo>
                    <a:pt x="8535" y="22395"/>
                    <a:pt x="8575" y="22078"/>
                    <a:pt x="8575" y="21741"/>
                  </a:cubicBezTo>
                  <a:lnTo>
                    <a:pt x="8575" y="2434"/>
                  </a:lnTo>
                  <a:cubicBezTo>
                    <a:pt x="7248" y="1820"/>
                    <a:pt x="5901" y="1266"/>
                    <a:pt x="4515" y="790"/>
                  </a:cubicBezTo>
                  <a:lnTo>
                    <a:pt x="4258" y="711"/>
                  </a:lnTo>
                  <a:lnTo>
                    <a:pt x="4178" y="691"/>
                  </a:lnTo>
                  <a:lnTo>
                    <a:pt x="3921" y="592"/>
                  </a:lnTo>
                  <a:lnTo>
                    <a:pt x="3525" y="473"/>
                  </a:lnTo>
                  <a:cubicBezTo>
                    <a:pt x="3406" y="454"/>
                    <a:pt x="3287" y="414"/>
                    <a:pt x="3188" y="374"/>
                  </a:cubicBezTo>
                  <a:cubicBezTo>
                    <a:pt x="2329" y="153"/>
                    <a:pt x="1513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6"/>
            <p:cNvSpPr/>
            <p:nvPr/>
          </p:nvSpPr>
          <p:spPr>
            <a:xfrm>
              <a:off x="6073725" y="2615838"/>
              <a:ext cx="89300" cy="12625"/>
            </a:xfrm>
            <a:custGeom>
              <a:avLst/>
              <a:gdLst/>
              <a:ahLst/>
              <a:cxnLst/>
              <a:rect l="l" t="t" r="r" b="b"/>
              <a:pathLst>
                <a:path w="3572" h="505" extrusionOk="0">
                  <a:moveTo>
                    <a:pt x="249" y="1"/>
                  </a:moveTo>
                  <a:cubicBezTo>
                    <a:pt x="42" y="1"/>
                    <a:pt x="0" y="323"/>
                    <a:pt x="225" y="360"/>
                  </a:cubicBezTo>
                  <a:cubicBezTo>
                    <a:pt x="859" y="459"/>
                    <a:pt x="1493" y="499"/>
                    <a:pt x="2146" y="499"/>
                  </a:cubicBezTo>
                  <a:cubicBezTo>
                    <a:pt x="2223" y="502"/>
                    <a:pt x="2300" y="504"/>
                    <a:pt x="2377" y="504"/>
                  </a:cubicBezTo>
                  <a:cubicBezTo>
                    <a:pt x="2735" y="504"/>
                    <a:pt x="3091" y="469"/>
                    <a:pt x="3433" y="420"/>
                  </a:cubicBezTo>
                  <a:cubicBezTo>
                    <a:pt x="3493" y="281"/>
                    <a:pt x="3532" y="142"/>
                    <a:pt x="3572" y="24"/>
                  </a:cubicBezTo>
                  <a:lnTo>
                    <a:pt x="3572" y="24"/>
                  </a:lnTo>
                  <a:cubicBezTo>
                    <a:pt x="3142" y="118"/>
                    <a:pt x="2654" y="151"/>
                    <a:pt x="2188" y="151"/>
                  </a:cubicBezTo>
                  <a:cubicBezTo>
                    <a:pt x="1193" y="151"/>
                    <a:pt x="298" y="4"/>
                    <a:pt x="285" y="4"/>
                  </a:cubicBezTo>
                  <a:cubicBezTo>
                    <a:pt x="272" y="2"/>
                    <a:pt x="260" y="1"/>
                    <a:pt x="249" y="1"/>
                  </a:cubicBezTo>
                  <a:close/>
                </a:path>
              </a:pathLst>
            </a:custGeom>
            <a:solidFill>
              <a:srgbClr val="1E3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66"/>
            <p:cNvSpPr/>
            <p:nvPr/>
          </p:nvSpPr>
          <p:spPr>
            <a:xfrm>
              <a:off x="5984775" y="2150988"/>
              <a:ext cx="38650" cy="498125"/>
            </a:xfrm>
            <a:custGeom>
              <a:avLst/>
              <a:gdLst/>
              <a:ahLst/>
              <a:cxnLst/>
              <a:rect l="l" t="t" r="r" b="b"/>
              <a:pathLst>
                <a:path w="1546" h="19925" extrusionOk="0">
                  <a:moveTo>
                    <a:pt x="190" y="0"/>
                  </a:moveTo>
                  <a:cubicBezTo>
                    <a:pt x="180" y="0"/>
                    <a:pt x="170" y="1"/>
                    <a:pt x="159" y="3"/>
                  </a:cubicBezTo>
                  <a:cubicBezTo>
                    <a:pt x="60" y="3"/>
                    <a:pt x="1" y="83"/>
                    <a:pt x="1" y="182"/>
                  </a:cubicBezTo>
                  <a:cubicBezTo>
                    <a:pt x="21" y="300"/>
                    <a:pt x="793" y="11627"/>
                    <a:pt x="1189" y="14934"/>
                  </a:cubicBezTo>
                  <a:cubicBezTo>
                    <a:pt x="1189" y="15113"/>
                    <a:pt x="1130" y="17053"/>
                    <a:pt x="1130" y="19489"/>
                  </a:cubicBezTo>
                  <a:cubicBezTo>
                    <a:pt x="1229" y="19647"/>
                    <a:pt x="1348" y="19786"/>
                    <a:pt x="1486" y="19925"/>
                  </a:cubicBezTo>
                  <a:cubicBezTo>
                    <a:pt x="1486" y="17212"/>
                    <a:pt x="1546" y="14974"/>
                    <a:pt x="1546" y="14934"/>
                  </a:cubicBezTo>
                  <a:lnTo>
                    <a:pt x="1546" y="14915"/>
                  </a:lnTo>
                  <a:cubicBezTo>
                    <a:pt x="1150" y="11627"/>
                    <a:pt x="357" y="281"/>
                    <a:pt x="357" y="162"/>
                  </a:cubicBezTo>
                  <a:cubicBezTo>
                    <a:pt x="357" y="73"/>
                    <a:pt x="278" y="0"/>
                    <a:pt x="1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6"/>
            <p:cNvSpPr/>
            <p:nvPr/>
          </p:nvSpPr>
          <p:spPr>
            <a:xfrm>
              <a:off x="5957550" y="2030988"/>
              <a:ext cx="116100" cy="103825"/>
            </a:xfrm>
            <a:custGeom>
              <a:avLst/>
              <a:gdLst/>
              <a:ahLst/>
              <a:cxnLst/>
              <a:rect l="l" t="t" r="r" b="b"/>
              <a:pathLst>
                <a:path w="4644" h="4153" extrusionOk="0">
                  <a:moveTo>
                    <a:pt x="4424" y="0"/>
                  </a:moveTo>
                  <a:cubicBezTo>
                    <a:pt x="4356" y="0"/>
                    <a:pt x="4289" y="39"/>
                    <a:pt x="4258" y="130"/>
                  </a:cubicBezTo>
                  <a:cubicBezTo>
                    <a:pt x="4140" y="447"/>
                    <a:pt x="4001" y="764"/>
                    <a:pt x="3843" y="1061"/>
                  </a:cubicBezTo>
                  <a:cubicBezTo>
                    <a:pt x="3803" y="1140"/>
                    <a:pt x="3763" y="1219"/>
                    <a:pt x="3704" y="1298"/>
                  </a:cubicBezTo>
                  <a:cubicBezTo>
                    <a:pt x="3585" y="1536"/>
                    <a:pt x="3427" y="1774"/>
                    <a:pt x="3268" y="1991"/>
                  </a:cubicBezTo>
                  <a:cubicBezTo>
                    <a:pt x="2793" y="2684"/>
                    <a:pt x="2140" y="3358"/>
                    <a:pt x="1328" y="3655"/>
                  </a:cubicBezTo>
                  <a:cubicBezTo>
                    <a:pt x="1050" y="3752"/>
                    <a:pt x="754" y="3800"/>
                    <a:pt x="451" y="3800"/>
                  </a:cubicBezTo>
                  <a:cubicBezTo>
                    <a:pt x="322" y="3800"/>
                    <a:pt x="191" y="3791"/>
                    <a:pt x="60" y="3774"/>
                  </a:cubicBezTo>
                  <a:lnTo>
                    <a:pt x="1" y="3754"/>
                  </a:lnTo>
                  <a:lnTo>
                    <a:pt x="1" y="3754"/>
                  </a:lnTo>
                  <a:cubicBezTo>
                    <a:pt x="21" y="3873"/>
                    <a:pt x="40" y="3972"/>
                    <a:pt x="80" y="4071"/>
                  </a:cubicBezTo>
                  <a:cubicBezTo>
                    <a:pt x="80" y="4090"/>
                    <a:pt x="80" y="4110"/>
                    <a:pt x="80" y="4130"/>
                  </a:cubicBezTo>
                  <a:lnTo>
                    <a:pt x="120" y="4130"/>
                  </a:lnTo>
                  <a:cubicBezTo>
                    <a:pt x="234" y="4146"/>
                    <a:pt x="350" y="4153"/>
                    <a:pt x="468" y="4153"/>
                  </a:cubicBezTo>
                  <a:cubicBezTo>
                    <a:pt x="800" y="4153"/>
                    <a:pt x="1139" y="4094"/>
                    <a:pt x="1446" y="3991"/>
                  </a:cubicBezTo>
                  <a:cubicBezTo>
                    <a:pt x="2357" y="3655"/>
                    <a:pt x="3070" y="2922"/>
                    <a:pt x="3585" y="2189"/>
                  </a:cubicBezTo>
                  <a:cubicBezTo>
                    <a:pt x="3744" y="1932"/>
                    <a:pt x="3902" y="1675"/>
                    <a:pt x="4060" y="1417"/>
                  </a:cubicBezTo>
                  <a:cubicBezTo>
                    <a:pt x="4100" y="1338"/>
                    <a:pt x="4140" y="1259"/>
                    <a:pt x="4179" y="1179"/>
                  </a:cubicBezTo>
                  <a:cubicBezTo>
                    <a:pt x="4338" y="882"/>
                    <a:pt x="4476" y="566"/>
                    <a:pt x="4595" y="249"/>
                  </a:cubicBezTo>
                  <a:cubicBezTo>
                    <a:pt x="4644" y="102"/>
                    <a:pt x="4534" y="0"/>
                    <a:pt x="4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66"/>
            <p:cNvSpPr/>
            <p:nvPr/>
          </p:nvSpPr>
          <p:spPr>
            <a:xfrm>
              <a:off x="5886775" y="1336688"/>
              <a:ext cx="472300" cy="731350"/>
            </a:xfrm>
            <a:custGeom>
              <a:avLst/>
              <a:gdLst/>
              <a:ahLst/>
              <a:cxnLst/>
              <a:rect l="l" t="t" r="r" b="b"/>
              <a:pathLst>
                <a:path w="18892" h="29254" extrusionOk="0">
                  <a:moveTo>
                    <a:pt x="7921" y="0"/>
                  </a:moveTo>
                  <a:cubicBezTo>
                    <a:pt x="7921" y="0"/>
                    <a:pt x="3584" y="1386"/>
                    <a:pt x="2060" y="2792"/>
                  </a:cubicBezTo>
                  <a:cubicBezTo>
                    <a:pt x="0" y="4693"/>
                    <a:pt x="1822" y="13010"/>
                    <a:pt x="1862" y="16793"/>
                  </a:cubicBezTo>
                  <a:cubicBezTo>
                    <a:pt x="1901" y="20555"/>
                    <a:pt x="1565" y="26258"/>
                    <a:pt x="2317" y="27823"/>
                  </a:cubicBezTo>
                  <a:cubicBezTo>
                    <a:pt x="2725" y="28648"/>
                    <a:pt x="6867" y="29253"/>
                    <a:pt x="10875" y="29253"/>
                  </a:cubicBezTo>
                  <a:cubicBezTo>
                    <a:pt x="14460" y="29253"/>
                    <a:pt x="17937" y="28769"/>
                    <a:pt x="18535" y="27526"/>
                  </a:cubicBezTo>
                  <a:cubicBezTo>
                    <a:pt x="18892" y="26773"/>
                    <a:pt x="17228" y="16832"/>
                    <a:pt x="17486" y="12535"/>
                  </a:cubicBezTo>
                  <a:cubicBezTo>
                    <a:pt x="17743" y="8218"/>
                    <a:pt x="18456" y="5228"/>
                    <a:pt x="17842" y="3485"/>
                  </a:cubicBezTo>
                  <a:cubicBezTo>
                    <a:pt x="17347" y="2060"/>
                    <a:pt x="12674" y="852"/>
                    <a:pt x="12674" y="852"/>
                  </a:cubicBezTo>
                  <a:lnTo>
                    <a:pt x="79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66"/>
            <p:cNvSpPr/>
            <p:nvPr/>
          </p:nvSpPr>
          <p:spPr>
            <a:xfrm>
              <a:off x="6057075" y="1870863"/>
              <a:ext cx="256950" cy="131025"/>
            </a:xfrm>
            <a:custGeom>
              <a:avLst/>
              <a:gdLst/>
              <a:ahLst/>
              <a:cxnLst/>
              <a:rect l="l" t="t" r="r" b="b"/>
              <a:pathLst>
                <a:path w="10278" h="5241" extrusionOk="0">
                  <a:moveTo>
                    <a:pt x="9644" y="0"/>
                  </a:moveTo>
                  <a:cubicBezTo>
                    <a:pt x="8040" y="99"/>
                    <a:pt x="6431" y="149"/>
                    <a:pt x="4822" y="149"/>
                  </a:cubicBezTo>
                  <a:cubicBezTo>
                    <a:pt x="3213" y="149"/>
                    <a:pt x="1604" y="99"/>
                    <a:pt x="0" y="0"/>
                  </a:cubicBezTo>
                  <a:lnTo>
                    <a:pt x="0" y="0"/>
                  </a:lnTo>
                  <a:cubicBezTo>
                    <a:pt x="0" y="0"/>
                    <a:pt x="495" y="2614"/>
                    <a:pt x="0" y="4872"/>
                  </a:cubicBezTo>
                  <a:cubicBezTo>
                    <a:pt x="0" y="4872"/>
                    <a:pt x="2647" y="5241"/>
                    <a:pt x="5394" y="5241"/>
                  </a:cubicBezTo>
                  <a:cubicBezTo>
                    <a:pt x="7054" y="5241"/>
                    <a:pt x="8750" y="5106"/>
                    <a:pt x="9921" y="4674"/>
                  </a:cubicBezTo>
                  <a:cubicBezTo>
                    <a:pt x="9921" y="4674"/>
                    <a:pt x="10278" y="2060"/>
                    <a:pt x="96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66"/>
            <p:cNvSpPr/>
            <p:nvPr/>
          </p:nvSpPr>
          <p:spPr>
            <a:xfrm>
              <a:off x="6315000" y="1489663"/>
              <a:ext cx="13875" cy="258450"/>
            </a:xfrm>
            <a:custGeom>
              <a:avLst/>
              <a:gdLst/>
              <a:ahLst/>
              <a:cxnLst/>
              <a:rect l="l" t="t" r="r" b="b"/>
              <a:pathLst>
                <a:path w="555" h="10338" extrusionOk="0">
                  <a:moveTo>
                    <a:pt x="119" y="0"/>
                  </a:moveTo>
                  <a:cubicBezTo>
                    <a:pt x="60" y="20"/>
                    <a:pt x="0" y="60"/>
                    <a:pt x="20" y="119"/>
                  </a:cubicBezTo>
                  <a:cubicBezTo>
                    <a:pt x="20" y="178"/>
                    <a:pt x="277" y="6396"/>
                    <a:pt x="337" y="10238"/>
                  </a:cubicBezTo>
                  <a:cubicBezTo>
                    <a:pt x="337" y="10297"/>
                    <a:pt x="377" y="10337"/>
                    <a:pt x="436" y="10337"/>
                  </a:cubicBezTo>
                  <a:cubicBezTo>
                    <a:pt x="515" y="10337"/>
                    <a:pt x="555" y="10278"/>
                    <a:pt x="555" y="10218"/>
                  </a:cubicBezTo>
                  <a:cubicBezTo>
                    <a:pt x="476" y="6396"/>
                    <a:pt x="238" y="178"/>
                    <a:pt x="238" y="119"/>
                  </a:cubicBezTo>
                  <a:cubicBezTo>
                    <a:pt x="238" y="60"/>
                    <a:pt x="178" y="0"/>
                    <a:pt x="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66"/>
            <p:cNvSpPr/>
            <p:nvPr/>
          </p:nvSpPr>
          <p:spPr>
            <a:xfrm>
              <a:off x="6064000" y="1505013"/>
              <a:ext cx="213400" cy="93575"/>
            </a:xfrm>
            <a:custGeom>
              <a:avLst/>
              <a:gdLst/>
              <a:ahLst/>
              <a:cxnLst/>
              <a:rect l="l" t="t" r="r" b="b"/>
              <a:pathLst>
                <a:path w="8536" h="3743" extrusionOk="0">
                  <a:moveTo>
                    <a:pt x="7961" y="0"/>
                  </a:moveTo>
                  <a:cubicBezTo>
                    <a:pt x="6161" y="188"/>
                    <a:pt x="4362" y="276"/>
                    <a:pt x="2562" y="276"/>
                  </a:cubicBezTo>
                  <a:cubicBezTo>
                    <a:pt x="1708" y="276"/>
                    <a:pt x="854" y="256"/>
                    <a:pt x="0" y="218"/>
                  </a:cubicBezTo>
                  <a:lnTo>
                    <a:pt x="0" y="218"/>
                  </a:lnTo>
                  <a:lnTo>
                    <a:pt x="258" y="3743"/>
                  </a:lnTo>
                  <a:cubicBezTo>
                    <a:pt x="258" y="3743"/>
                    <a:pt x="6258" y="3743"/>
                    <a:pt x="8535" y="3248"/>
                  </a:cubicBezTo>
                  <a:cubicBezTo>
                    <a:pt x="8535" y="3248"/>
                    <a:pt x="8377" y="951"/>
                    <a:pt x="7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66"/>
            <p:cNvSpPr/>
            <p:nvPr/>
          </p:nvSpPr>
          <p:spPr>
            <a:xfrm>
              <a:off x="5922900" y="1275363"/>
              <a:ext cx="349550" cy="150450"/>
            </a:xfrm>
            <a:custGeom>
              <a:avLst/>
              <a:gdLst/>
              <a:ahLst/>
              <a:cxnLst/>
              <a:rect l="l" t="t" r="r" b="b"/>
              <a:pathLst>
                <a:path w="13982" h="6018" extrusionOk="0">
                  <a:moveTo>
                    <a:pt x="7380" y="0"/>
                  </a:moveTo>
                  <a:cubicBezTo>
                    <a:pt x="5315" y="0"/>
                    <a:pt x="3247" y="699"/>
                    <a:pt x="2120" y="2216"/>
                  </a:cubicBezTo>
                  <a:cubicBezTo>
                    <a:pt x="1" y="5047"/>
                    <a:pt x="5605" y="5523"/>
                    <a:pt x="5605" y="5523"/>
                  </a:cubicBezTo>
                  <a:lnTo>
                    <a:pt x="12635" y="6018"/>
                  </a:lnTo>
                  <a:lnTo>
                    <a:pt x="12635" y="6018"/>
                  </a:lnTo>
                  <a:cubicBezTo>
                    <a:pt x="12635" y="6018"/>
                    <a:pt x="13981" y="3107"/>
                    <a:pt x="12179" y="1542"/>
                  </a:cubicBezTo>
                  <a:cubicBezTo>
                    <a:pt x="11011" y="541"/>
                    <a:pt x="9197" y="0"/>
                    <a:pt x="73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66"/>
            <p:cNvSpPr/>
            <p:nvPr/>
          </p:nvSpPr>
          <p:spPr>
            <a:xfrm>
              <a:off x="5948650" y="1555013"/>
              <a:ext cx="40625" cy="496175"/>
            </a:xfrm>
            <a:custGeom>
              <a:avLst/>
              <a:gdLst/>
              <a:ahLst/>
              <a:cxnLst/>
              <a:rect l="l" t="t" r="r" b="b"/>
              <a:pathLst>
                <a:path w="1625" h="19847" extrusionOk="0">
                  <a:moveTo>
                    <a:pt x="278" y="0"/>
                  </a:moveTo>
                  <a:lnTo>
                    <a:pt x="0" y="119"/>
                  </a:lnTo>
                  <a:cubicBezTo>
                    <a:pt x="297" y="2178"/>
                    <a:pt x="793" y="6178"/>
                    <a:pt x="535" y="9268"/>
                  </a:cubicBezTo>
                  <a:cubicBezTo>
                    <a:pt x="218" y="13070"/>
                    <a:pt x="476" y="16496"/>
                    <a:pt x="1327" y="19743"/>
                  </a:cubicBezTo>
                  <a:cubicBezTo>
                    <a:pt x="1344" y="19795"/>
                    <a:pt x="1406" y="19846"/>
                    <a:pt x="1474" y="19846"/>
                  </a:cubicBezTo>
                  <a:cubicBezTo>
                    <a:pt x="1484" y="19846"/>
                    <a:pt x="1495" y="19845"/>
                    <a:pt x="1505" y="19842"/>
                  </a:cubicBezTo>
                  <a:cubicBezTo>
                    <a:pt x="1585" y="19822"/>
                    <a:pt x="1624" y="19743"/>
                    <a:pt x="1604" y="19664"/>
                  </a:cubicBezTo>
                  <a:cubicBezTo>
                    <a:pt x="753" y="16436"/>
                    <a:pt x="495" y="13050"/>
                    <a:pt x="832" y="9287"/>
                  </a:cubicBezTo>
                  <a:cubicBezTo>
                    <a:pt x="1090" y="6139"/>
                    <a:pt x="575" y="2060"/>
                    <a:pt x="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6"/>
            <p:cNvSpPr/>
            <p:nvPr/>
          </p:nvSpPr>
          <p:spPr>
            <a:xfrm>
              <a:off x="6036275" y="1644988"/>
              <a:ext cx="258950" cy="122450"/>
            </a:xfrm>
            <a:custGeom>
              <a:avLst/>
              <a:gdLst/>
              <a:ahLst/>
              <a:cxnLst/>
              <a:rect l="l" t="t" r="r" b="b"/>
              <a:pathLst>
                <a:path w="10358" h="4898" extrusionOk="0">
                  <a:moveTo>
                    <a:pt x="10209" y="0"/>
                  </a:moveTo>
                  <a:cubicBezTo>
                    <a:pt x="10169" y="0"/>
                    <a:pt x="10129" y="15"/>
                    <a:pt x="10100" y="45"/>
                  </a:cubicBezTo>
                  <a:cubicBezTo>
                    <a:pt x="9129" y="1035"/>
                    <a:pt x="8080" y="1906"/>
                    <a:pt x="6931" y="2659"/>
                  </a:cubicBezTo>
                  <a:cubicBezTo>
                    <a:pt x="5512" y="3600"/>
                    <a:pt x="3500" y="4610"/>
                    <a:pt x="1424" y="4610"/>
                  </a:cubicBezTo>
                  <a:cubicBezTo>
                    <a:pt x="1010" y="4610"/>
                    <a:pt x="594" y="4569"/>
                    <a:pt x="179" y="4481"/>
                  </a:cubicBezTo>
                  <a:cubicBezTo>
                    <a:pt x="165" y="4477"/>
                    <a:pt x="151" y="4475"/>
                    <a:pt x="138" y="4475"/>
                  </a:cubicBezTo>
                  <a:cubicBezTo>
                    <a:pt x="75" y="4475"/>
                    <a:pt x="20" y="4514"/>
                    <a:pt x="20" y="4580"/>
                  </a:cubicBezTo>
                  <a:cubicBezTo>
                    <a:pt x="0" y="4659"/>
                    <a:pt x="40" y="4738"/>
                    <a:pt x="119" y="4758"/>
                  </a:cubicBezTo>
                  <a:cubicBezTo>
                    <a:pt x="580" y="4852"/>
                    <a:pt x="1041" y="4898"/>
                    <a:pt x="1502" y="4898"/>
                  </a:cubicBezTo>
                  <a:cubicBezTo>
                    <a:pt x="1813" y="4898"/>
                    <a:pt x="2125" y="4877"/>
                    <a:pt x="2436" y="4837"/>
                  </a:cubicBezTo>
                  <a:cubicBezTo>
                    <a:pt x="3902" y="4619"/>
                    <a:pt x="5466" y="3985"/>
                    <a:pt x="7090" y="2916"/>
                  </a:cubicBezTo>
                  <a:cubicBezTo>
                    <a:pt x="8258" y="2144"/>
                    <a:pt x="9327" y="1253"/>
                    <a:pt x="10318" y="263"/>
                  </a:cubicBezTo>
                  <a:cubicBezTo>
                    <a:pt x="10357" y="203"/>
                    <a:pt x="10357" y="104"/>
                    <a:pt x="10318" y="45"/>
                  </a:cubicBezTo>
                  <a:cubicBezTo>
                    <a:pt x="10288" y="15"/>
                    <a:pt x="10248" y="0"/>
                    <a:pt x="10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6"/>
            <p:cNvSpPr/>
            <p:nvPr/>
          </p:nvSpPr>
          <p:spPr>
            <a:xfrm>
              <a:off x="6085775" y="1743213"/>
              <a:ext cx="164400" cy="76675"/>
            </a:xfrm>
            <a:custGeom>
              <a:avLst/>
              <a:gdLst/>
              <a:ahLst/>
              <a:cxnLst/>
              <a:rect l="l" t="t" r="r" b="b"/>
              <a:pathLst>
                <a:path w="6576" h="3067" extrusionOk="0">
                  <a:moveTo>
                    <a:pt x="6414" y="1"/>
                  </a:moveTo>
                  <a:cubicBezTo>
                    <a:pt x="6374" y="1"/>
                    <a:pt x="6332" y="22"/>
                    <a:pt x="6298" y="56"/>
                  </a:cubicBezTo>
                  <a:cubicBezTo>
                    <a:pt x="4674" y="1720"/>
                    <a:pt x="2476" y="2690"/>
                    <a:pt x="159" y="2769"/>
                  </a:cubicBezTo>
                  <a:cubicBezTo>
                    <a:pt x="80" y="2789"/>
                    <a:pt x="1" y="2849"/>
                    <a:pt x="1" y="2928"/>
                  </a:cubicBezTo>
                  <a:cubicBezTo>
                    <a:pt x="1" y="3007"/>
                    <a:pt x="80" y="3066"/>
                    <a:pt x="159" y="3066"/>
                  </a:cubicBezTo>
                  <a:cubicBezTo>
                    <a:pt x="516" y="3066"/>
                    <a:pt x="852" y="3027"/>
                    <a:pt x="1209" y="2987"/>
                  </a:cubicBezTo>
                  <a:cubicBezTo>
                    <a:pt x="2496" y="2789"/>
                    <a:pt x="3724" y="2334"/>
                    <a:pt x="4833" y="1641"/>
                  </a:cubicBezTo>
                  <a:cubicBezTo>
                    <a:pt x="5446" y="1245"/>
                    <a:pt x="6021" y="789"/>
                    <a:pt x="6516" y="255"/>
                  </a:cubicBezTo>
                  <a:cubicBezTo>
                    <a:pt x="6575" y="195"/>
                    <a:pt x="6575" y="96"/>
                    <a:pt x="6496" y="37"/>
                  </a:cubicBezTo>
                  <a:cubicBezTo>
                    <a:pt x="6471" y="12"/>
                    <a:pt x="6443" y="1"/>
                    <a:pt x="64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6"/>
            <p:cNvSpPr/>
            <p:nvPr/>
          </p:nvSpPr>
          <p:spPr>
            <a:xfrm>
              <a:off x="6072650" y="1377913"/>
              <a:ext cx="131600" cy="44250"/>
            </a:xfrm>
            <a:custGeom>
              <a:avLst/>
              <a:gdLst/>
              <a:ahLst/>
              <a:cxnLst/>
              <a:rect l="l" t="t" r="r" b="b"/>
              <a:pathLst>
                <a:path w="5264" h="1770" extrusionOk="0">
                  <a:moveTo>
                    <a:pt x="5049" y="0"/>
                  </a:moveTo>
                  <a:cubicBezTo>
                    <a:pt x="5003" y="0"/>
                    <a:pt x="4957" y="22"/>
                    <a:pt x="4922" y="74"/>
                  </a:cubicBezTo>
                  <a:cubicBezTo>
                    <a:pt x="4922" y="94"/>
                    <a:pt x="3971" y="1302"/>
                    <a:pt x="2605" y="1460"/>
                  </a:cubicBezTo>
                  <a:cubicBezTo>
                    <a:pt x="2519" y="1469"/>
                    <a:pt x="2433" y="1473"/>
                    <a:pt x="2348" y="1473"/>
                  </a:cubicBezTo>
                  <a:cubicBezTo>
                    <a:pt x="1661" y="1473"/>
                    <a:pt x="977" y="1192"/>
                    <a:pt x="308" y="629"/>
                  </a:cubicBezTo>
                  <a:cubicBezTo>
                    <a:pt x="274" y="599"/>
                    <a:pt x="239" y="586"/>
                    <a:pt x="207" y="586"/>
                  </a:cubicBezTo>
                  <a:cubicBezTo>
                    <a:pt x="88" y="586"/>
                    <a:pt x="1" y="753"/>
                    <a:pt x="110" y="846"/>
                  </a:cubicBezTo>
                  <a:cubicBezTo>
                    <a:pt x="837" y="1467"/>
                    <a:pt x="1595" y="1770"/>
                    <a:pt x="2371" y="1770"/>
                  </a:cubicBezTo>
                  <a:cubicBezTo>
                    <a:pt x="2462" y="1770"/>
                    <a:pt x="2553" y="1766"/>
                    <a:pt x="2645" y="1757"/>
                  </a:cubicBezTo>
                  <a:cubicBezTo>
                    <a:pt x="2763" y="1737"/>
                    <a:pt x="2902" y="1718"/>
                    <a:pt x="3021" y="1698"/>
                  </a:cubicBezTo>
                  <a:cubicBezTo>
                    <a:pt x="3872" y="1440"/>
                    <a:pt x="4625" y="945"/>
                    <a:pt x="5179" y="252"/>
                  </a:cubicBezTo>
                  <a:cubicBezTo>
                    <a:pt x="5263" y="126"/>
                    <a:pt x="5159" y="0"/>
                    <a:pt x="50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6"/>
            <p:cNvSpPr/>
            <p:nvPr/>
          </p:nvSpPr>
          <p:spPr>
            <a:xfrm>
              <a:off x="5994200" y="1126763"/>
              <a:ext cx="102000" cy="200175"/>
            </a:xfrm>
            <a:custGeom>
              <a:avLst/>
              <a:gdLst/>
              <a:ahLst/>
              <a:cxnLst/>
              <a:rect l="l" t="t" r="r" b="b"/>
              <a:pathLst>
                <a:path w="4080" h="8007" extrusionOk="0">
                  <a:moveTo>
                    <a:pt x="2654" y="1"/>
                  </a:moveTo>
                  <a:lnTo>
                    <a:pt x="990" y="1625"/>
                  </a:lnTo>
                  <a:cubicBezTo>
                    <a:pt x="614" y="1625"/>
                    <a:pt x="931" y="2773"/>
                    <a:pt x="1268" y="3150"/>
                  </a:cubicBezTo>
                  <a:cubicBezTo>
                    <a:pt x="1505" y="3447"/>
                    <a:pt x="0" y="4239"/>
                    <a:pt x="139" y="5011"/>
                  </a:cubicBezTo>
                  <a:cubicBezTo>
                    <a:pt x="213" y="5506"/>
                    <a:pt x="504" y="5599"/>
                    <a:pt x="712" y="5599"/>
                  </a:cubicBezTo>
                  <a:cubicBezTo>
                    <a:pt x="836" y="5599"/>
                    <a:pt x="931" y="5565"/>
                    <a:pt x="931" y="5565"/>
                  </a:cubicBezTo>
                  <a:lnTo>
                    <a:pt x="931" y="5565"/>
                  </a:lnTo>
                  <a:cubicBezTo>
                    <a:pt x="931" y="5566"/>
                    <a:pt x="693" y="6595"/>
                    <a:pt x="1129" y="6932"/>
                  </a:cubicBezTo>
                  <a:cubicBezTo>
                    <a:pt x="1214" y="6994"/>
                    <a:pt x="1304" y="7019"/>
                    <a:pt x="1393" y="7019"/>
                  </a:cubicBezTo>
                  <a:cubicBezTo>
                    <a:pt x="1760" y="7019"/>
                    <a:pt x="2119" y="6595"/>
                    <a:pt x="2119" y="6595"/>
                  </a:cubicBezTo>
                  <a:lnTo>
                    <a:pt x="2119" y="6595"/>
                  </a:lnTo>
                  <a:cubicBezTo>
                    <a:pt x="2119" y="6595"/>
                    <a:pt x="1842" y="7882"/>
                    <a:pt x="2594" y="8001"/>
                  </a:cubicBezTo>
                  <a:cubicBezTo>
                    <a:pt x="2615" y="8004"/>
                    <a:pt x="2636" y="8006"/>
                    <a:pt x="2657" y="8006"/>
                  </a:cubicBezTo>
                  <a:cubicBezTo>
                    <a:pt x="3387" y="8006"/>
                    <a:pt x="4080" y="6041"/>
                    <a:pt x="4080" y="6041"/>
                  </a:cubicBezTo>
                  <a:lnTo>
                    <a:pt x="2654" y="1"/>
                  </a:lnTo>
                  <a:close/>
                </a:path>
              </a:pathLst>
            </a:custGeom>
            <a:solidFill>
              <a:srgbClr val="1F2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6"/>
            <p:cNvSpPr/>
            <p:nvPr/>
          </p:nvSpPr>
          <p:spPr>
            <a:xfrm>
              <a:off x="6175875" y="1181938"/>
              <a:ext cx="66875" cy="86950"/>
            </a:xfrm>
            <a:custGeom>
              <a:avLst/>
              <a:gdLst/>
              <a:ahLst/>
              <a:cxnLst/>
              <a:rect l="l" t="t" r="r" b="b"/>
              <a:pathLst>
                <a:path w="2675" h="3478" extrusionOk="0">
                  <a:moveTo>
                    <a:pt x="1037" y="1"/>
                  </a:moveTo>
                  <a:cubicBezTo>
                    <a:pt x="178" y="1"/>
                    <a:pt x="1" y="1101"/>
                    <a:pt x="1" y="1101"/>
                  </a:cubicBezTo>
                  <a:lnTo>
                    <a:pt x="832" y="3477"/>
                  </a:lnTo>
                  <a:cubicBezTo>
                    <a:pt x="2674" y="3319"/>
                    <a:pt x="2179" y="150"/>
                    <a:pt x="1189" y="12"/>
                  </a:cubicBezTo>
                  <a:cubicBezTo>
                    <a:pt x="1136" y="4"/>
                    <a:pt x="1085" y="1"/>
                    <a:pt x="1037" y="1"/>
                  </a:cubicBezTo>
                  <a:close/>
                </a:path>
              </a:pathLst>
            </a:custGeom>
            <a:solidFill>
              <a:srgbClr val="AF5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6"/>
            <p:cNvSpPr/>
            <p:nvPr/>
          </p:nvSpPr>
          <p:spPr>
            <a:xfrm>
              <a:off x="6062500" y="1255988"/>
              <a:ext cx="126775" cy="130800"/>
            </a:xfrm>
            <a:custGeom>
              <a:avLst/>
              <a:gdLst/>
              <a:ahLst/>
              <a:cxnLst/>
              <a:rect l="l" t="t" r="r" b="b"/>
              <a:pathLst>
                <a:path w="5071" h="5232" extrusionOk="0">
                  <a:moveTo>
                    <a:pt x="1" y="0"/>
                  </a:moveTo>
                  <a:lnTo>
                    <a:pt x="476" y="4456"/>
                  </a:lnTo>
                  <a:cubicBezTo>
                    <a:pt x="476" y="4456"/>
                    <a:pt x="298" y="4872"/>
                    <a:pt x="2120" y="5189"/>
                  </a:cubicBezTo>
                  <a:cubicBezTo>
                    <a:pt x="2310" y="5218"/>
                    <a:pt x="2500" y="5232"/>
                    <a:pt x="2690" y="5232"/>
                  </a:cubicBezTo>
                  <a:cubicBezTo>
                    <a:pt x="3412" y="5232"/>
                    <a:pt x="4122" y="5026"/>
                    <a:pt x="4734" y="4634"/>
                  </a:cubicBezTo>
                  <a:cubicBezTo>
                    <a:pt x="4853" y="4535"/>
                    <a:pt x="4971" y="4456"/>
                    <a:pt x="5070" y="4357"/>
                  </a:cubicBezTo>
                  <a:cubicBezTo>
                    <a:pt x="4793" y="3585"/>
                    <a:pt x="4714" y="2733"/>
                    <a:pt x="4853" y="1921"/>
                  </a:cubicBezTo>
                  <a:lnTo>
                    <a:pt x="4853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8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6"/>
            <p:cNvSpPr/>
            <p:nvPr/>
          </p:nvSpPr>
          <p:spPr>
            <a:xfrm>
              <a:off x="6083800" y="1300038"/>
              <a:ext cx="105475" cy="71875"/>
            </a:xfrm>
            <a:custGeom>
              <a:avLst/>
              <a:gdLst/>
              <a:ahLst/>
              <a:cxnLst/>
              <a:rect l="l" t="t" r="r" b="b"/>
              <a:pathLst>
                <a:path w="4219" h="2875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342" y="2875"/>
                    <a:pt x="3760" y="2875"/>
                  </a:cubicBezTo>
                  <a:cubicBezTo>
                    <a:pt x="3800" y="2875"/>
                    <a:pt x="3841" y="2874"/>
                    <a:pt x="3882" y="2872"/>
                  </a:cubicBezTo>
                  <a:cubicBezTo>
                    <a:pt x="4001" y="2793"/>
                    <a:pt x="4119" y="2694"/>
                    <a:pt x="4218" y="2595"/>
                  </a:cubicBezTo>
                  <a:cubicBezTo>
                    <a:pt x="3941" y="1823"/>
                    <a:pt x="3862" y="971"/>
                    <a:pt x="4001" y="15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F2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6"/>
            <p:cNvSpPr/>
            <p:nvPr/>
          </p:nvSpPr>
          <p:spPr>
            <a:xfrm>
              <a:off x="6164500" y="1111338"/>
              <a:ext cx="56450" cy="82800"/>
            </a:xfrm>
            <a:custGeom>
              <a:avLst/>
              <a:gdLst/>
              <a:ahLst/>
              <a:cxnLst/>
              <a:rect l="l" t="t" r="r" b="b"/>
              <a:pathLst>
                <a:path w="2258" h="3312" extrusionOk="0">
                  <a:moveTo>
                    <a:pt x="658" y="1"/>
                  </a:moveTo>
                  <a:cubicBezTo>
                    <a:pt x="131" y="1"/>
                    <a:pt x="0" y="341"/>
                    <a:pt x="0" y="341"/>
                  </a:cubicBezTo>
                  <a:lnTo>
                    <a:pt x="1842" y="3311"/>
                  </a:lnTo>
                  <a:cubicBezTo>
                    <a:pt x="2258" y="242"/>
                    <a:pt x="1089" y="63"/>
                    <a:pt x="1089" y="63"/>
                  </a:cubicBezTo>
                  <a:cubicBezTo>
                    <a:pt x="922" y="19"/>
                    <a:pt x="780" y="1"/>
                    <a:pt x="658" y="1"/>
                  </a:cubicBezTo>
                  <a:close/>
                </a:path>
              </a:pathLst>
            </a:custGeom>
            <a:solidFill>
              <a:srgbClr val="1F2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6"/>
            <p:cNvSpPr/>
            <p:nvPr/>
          </p:nvSpPr>
          <p:spPr>
            <a:xfrm>
              <a:off x="6026375" y="1100788"/>
              <a:ext cx="190625" cy="235450"/>
            </a:xfrm>
            <a:custGeom>
              <a:avLst/>
              <a:gdLst/>
              <a:ahLst/>
              <a:cxnLst/>
              <a:rect l="l" t="t" r="r" b="b"/>
              <a:pathLst>
                <a:path w="7625" h="9418" extrusionOk="0">
                  <a:moveTo>
                    <a:pt x="4014" y="1"/>
                  </a:moveTo>
                  <a:cubicBezTo>
                    <a:pt x="3331" y="1"/>
                    <a:pt x="2629" y="195"/>
                    <a:pt x="2000" y="585"/>
                  </a:cubicBezTo>
                  <a:cubicBezTo>
                    <a:pt x="0" y="1792"/>
                    <a:pt x="1149" y="4921"/>
                    <a:pt x="1327" y="6486"/>
                  </a:cubicBezTo>
                  <a:cubicBezTo>
                    <a:pt x="1426" y="8050"/>
                    <a:pt x="2674" y="9298"/>
                    <a:pt x="4238" y="9397"/>
                  </a:cubicBezTo>
                  <a:cubicBezTo>
                    <a:pt x="4391" y="9411"/>
                    <a:pt x="4541" y="9418"/>
                    <a:pt x="4687" y="9418"/>
                  </a:cubicBezTo>
                  <a:cubicBezTo>
                    <a:pt x="6398" y="9418"/>
                    <a:pt x="7624" y="8473"/>
                    <a:pt x="7624" y="6941"/>
                  </a:cubicBezTo>
                  <a:cubicBezTo>
                    <a:pt x="7624" y="6545"/>
                    <a:pt x="7605" y="5971"/>
                    <a:pt x="7545" y="5377"/>
                  </a:cubicBezTo>
                  <a:lnTo>
                    <a:pt x="7545" y="5357"/>
                  </a:lnTo>
                  <a:cubicBezTo>
                    <a:pt x="7545" y="5238"/>
                    <a:pt x="7525" y="5119"/>
                    <a:pt x="7506" y="4981"/>
                  </a:cubicBezTo>
                  <a:lnTo>
                    <a:pt x="7486" y="4703"/>
                  </a:lnTo>
                  <a:cubicBezTo>
                    <a:pt x="7367" y="3634"/>
                    <a:pt x="7228" y="2684"/>
                    <a:pt x="7228" y="2684"/>
                  </a:cubicBezTo>
                  <a:cubicBezTo>
                    <a:pt x="6863" y="899"/>
                    <a:pt x="5483" y="1"/>
                    <a:pt x="4014" y="1"/>
                  </a:cubicBezTo>
                  <a:close/>
                </a:path>
              </a:pathLst>
            </a:custGeom>
            <a:solidFill>
              <a:srgbClr val="E38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6"/>
            <p:cNvSpPr/>
            <p:nvPr/>
          </p:nvSpPr>
          <p:spPr>
            <a:xfrm>
              <a:off x="6152775" y="1187563"/>
              <a:ext cx="28575" cy="48175"/>
            </a:xfrm>
            <a:custGeom>
              <a:avLst/>
              <a:gdLst/>
              <a:ahLst/>
              <a:cxnLst/>
              <a:rect l="l" t="t" r="r" b="b"/>
              <a:pathLst>
                <a:path w="1143" h="1927" extrusionOk="0">
                  <a:moveTo>
                    <a:pt x="130" y="1"/>
                  </a:moveTo>
                  <a:cubicBezTo>
                    <a:pt x="83" y="1"/>
                    <a:pt x="53" y="52"/>
                    <a:pt x="53" y="104"/>
                  </a:cubicBezTo>
                  <a:lnTo>
                    <a:pt x="34" y="777"/>
                  </a:lnTo>
                  <a:cubicBezTo>
                    <a:pt x="34" y="817"/>
                    <a:pt x="34" y="836"/>
                    <a:pt x="73" y="856"/>
                  </a:cubicBezTo>
                  <a:lnTo>
                    <a:pt x="846" y="1569"/>
                  </a:lnTo>
                  <a:cubicBezTo>
                    <a:pt x="608" y="1648"/>
                    <a:pt x="390" y="1688"/>
                    <a:pt x="152" y="1708"/>
                  </a:cubicBezTo>
                  <a:cubicBezTo>
                    <a:pt x="1" y="1727"/>
                    <a:pt x="31" y="1927"/>
                    <a:pt x="155" y="1927"/>
                  </a:cubicBezTo>
                  <a:cubicBezTo>
                    <a:pt x="160" y="1927"/>
                    <a:pt x="166" y="1926"/>
                    <a:pt x="172" y="1926"/>
                  </a:cubicBezTo>
                  <a:cubicBezTo>
                    <a:pt x="370" y="1906"/>
                    <a:pt x="549" y="1886"/>
                    <a:pt x="747" y="1826"/>
                  </a:cubicBezTo>
                  <a:cubicBezTo>
                    <a:pt x="865" y="1807"/>
                    <a:pt x="984" y="1747"/>
                    <a:pt x="1083" y="1688"/>
                  </a:cubicBezTo>
                  <a:cubicBezTo>
                    <a:pt x="1123" y="1668"/>
                    <a:pt x="1143" y="1648"/>
                    <a:pt x="1143" y="1609"/>
                  </a:cubicBezTo>
                  <a:cubicBezTo>
                    <a:pt x="1143" y="1569"/>
                    <a:pt x="1123" y="1549"/>
                    <a:pt x="1103" y="1510"/>
                  </a:cubicBezTo>
                  <a:lnTo>
                    <a:pt x="251" y="737"/>
                  </a:lnTo>
                  <a:lnTo>
                    <a:pt x="271" y="104"/>
                  </a:lnTo>
                  <a:cubicBezTo>
                    <a:pt x="271" y="52"/>
                    <a:pt x="227" y="1"/>
                    <a:pt x="176" y="1"/>
                  </a:cubicBezTo>
                  <a:cubicBezTo>
                    <a:pt x="168" y="1"/>
                    <a:pt x="160" y="2"/>
                    <a:pt x="152" y="5"/>
                  </a:cubicBezTo>
                  <a:cubicBezTo>
                    <a:pt x="145" y="2"/>
                    <a:pt x="137" y="1"/>
                    <a:pt x="130" y="1"/>
                  </a:cubicBezTo>
                  <a:close/>
                </a:path>
              </a:pathLst>
            </a:custGeom>
            <a:solidFill>
              <a:srgbClr val="1F2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6"/>
            <p:cNvSpPr/>
            <p:nvPr/>
          </p:nvSpPr>
          <p:spPr>
            <a:xfrm>
              <a:off x="6120925" y="1197063"/>
              <a:ext cx="9925" cy="17375"/>
            </a:xfrm>
            <a:custGeom>
              <a:avLst/>
              <a:gdLst/>
              <a:ahLst/>
              <a:cxnLst/>
              <a:rect l="l" t="t" r="r" b="b"/>
              <a:pathLst>
                <a:path w="397" h="695" extrusionOk="0">
                  <a:moveTo>
                    <a:pt x="199" y="1"/>
                  </a:moveTo>
                  <a:cubicBezTo>
                    <a:pt x="80" y="1"/>
                    <a:pt x="1" y="159"/>
                    <a:pt x="1" y="338"/>
                  </a:cubicBezTo>
                  <a:cubicBezTo>
                    <a:pt x="1" y="536"/>
                    <a:pt x="80" y="694"/>
                    <a:pt x="199" y="694"/>
                  </a:cubicBezTo>
                  <a:cubicBezTo>
                    <a:pt x="298" y="694"/>
                    <a:pt x="397" y="536"/>
                    <a:pt x="397" y="338"/>
                  </a:cubicBezTo>
                  <a:cubicBezTo>
                    <a:pt x="397" y="159"/>
                    <a:pt x="298" y="1"/>
                    <a:pt x="199" y="1"/>
                  </a:cubicBezTo>
                  <a:close/>
                </a:path>
              </a:pathLst>
            </a:custGeom>
            <a:solidFill>
              <a:srgbClr val="1F2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6"/>
            <p:cNvSpPr/>
            <p:nvPr/>
          </p:nvSpPr>
          <p:spPr>
            <a:xfrm>
              <a:off x="6171425" y="1194113"/>
              <a:ext cx="9925" cy="17350"/>
            </a:xfrm>
            <a:custGeom>
              <a:avLst/>
              <a:gdLst/>
              <a:ahLst/>
              <a:cxnLst/>
              <a:rect l="l" t="t" r="r" b="b"/>
              <a:pathLst>
                <a:path w="397" h="694" extrusionOk="0">
                  <a:moveTo>
                    <a:pt x="199" y="0"/>
                  </a:moveTo>
                  <a:cubicBezTo>
                    <a:pt x="80" y="0"/>
                    <a:pt x="1" y="159"/>
                    <a:pt x="1" y="337"/>
                  </a:cubicBezTo>
                  <a:cubicBezTo>
                    <a:pt x="1" y="535"/>
                    <a:pt x="80" y="693"/>
                    <a:pt x="199" y="693"/>
                  </a:cubicBezTo>
                  <a:cubicBezTo>
                    <a:pt x="317" y="693"/>
                    <a:pt x="397" y="535"/>
                    <a:pt x="397" y="337"/>
                  </a:cubicBezTo>
                  <a:cubicBezTo>
                    <a:pt x="397" y="159"/>
                    <a:pt x="298" y="0"/>
                    <a:pt x="199" y="0"/>
                  </a:cubicBezTo>
                  <a:close/>
                </a:path>
              </a:pathLst>
            </a:custGeom>
            <a:solidFill>
              <a:srgbClr val="1F2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6"/>
            <p:cNvSpPr/>
            <p:nvPr/>
          </p:nvSpPr>
          <p:spPr>
            <a:xfrm>
              <a:off x="6082800" y="1226013"/>
              <a:ext cx="44600" cy="18875"/>
            </a:xfrm>
            <a:custGeom>
              <a:avLst/>
              <a:gdLst/>
              <a:ahLst/>
              <a:cxnLst/>
              <a:rect l="l" t="t" r="r" b="b"/>
              <a:pathLst>
                <a:path w="1784" h="755" extrusionOk="0">
                  <a:moveTo>
                    <a:pt x="1183" y="1"/>
                  </a:moveTo>
                  <a:cubicBezTo>
                    <a:pt x="1074" y="1"/>
                    <a:pt x="955" y="11"/>
                    <a:pt x="833" y="31"/>
                  </a:cubicBezTo>
                  <a:cubicBezTo>
                    <a:pt x="357" y="110"/>
                    <a:pt x="1" y="328"/>
                    <a:pt x="21" y="526"/>
                  </a:cubicBezTo>
                  <a:cubicBezTo>
                    <a:pt x="50" y="673"/>
                    <a:pt x="286" y="755"/>
                    <a:pt x="600" y="755"/>
                  </a:cubicBezTo>
                  <a:cubicBezTo>
                    <a:pt x="710" y="755"/>
                    <a:pt x="829" y="745"/>
                    <a:pt x="951" y="724"/>
                  </a:cubicBezTo>
                  <a:cubicBezTo>
                    <a:pt x="1427" y="645"/>
                    <a:pt x="1783" y="427"/>
                    <a:pt x="1744" y="229"/>
                  </a:cubicBezTo>
                  <a:cubicBezTo>
                    <a:pt x="1729" y="82"/>
                    <a:pt x="1496" y="1"/>
                    <a:pt x="1183" y="1"/>
                  </a:cubicBezTo>
                  <a:close/>
                </a:path>
              </a:pathLst>
            </a:custGeom>
            <a:solidFill>
              <a:srgbClr val="AF5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6"/>
            <p:cNvSpPr/>
            <p:nvPr/>
          </p:nvSpPr>
          <p:spPr>
            <a:xfrm>
              <a:off x="6036275" y="1091938"/>
              <a:ext cx="167050" cy="135475"/>
            </a:xfrm>
            <a:custGeom>
              <a:avLst/>
              <a:gdLst/>
              <a:ahLst/>
              <a:cxnLst/>
              <a:rect l="l" t="t" r="r" b="b"/>
              <a:pathLst>
                <a:path w="6682" h="5419" extrusionOk="0">
                  <a:moveTo>
                    <a:pt x="3552" y="1"/>
                  </a:moveTo>
                  <a:cubicBezTo>
                    <a:pt x="3140" y="1"/>
                    <a:pt x="2699" y="80"/>
                    <a:pt x="2238" y="265"/>
                  </a:cubicBezTo>
                  <a:cubicBezTo>
                    <a:pt x="0" y="1156"/>
                    <a:pt x="198" y="3117"/>
                    <a:pt x="476" y="4246"/>
                  </a:cubicBezTo>
                  <a:cubicBezTo>
                    <a:pt x="476" y="4246"/>
                    <a:pt x="1189" y="4503"/>
                    <a:pt x="1327" y="5156"/>
                  </a:cubicBezTo>
                  <a:cubicBezTo>
                    <a:pt x="1367" y="5342"/>
                    <a:pt x="1452" y="5419"/>
                    <a:pt x="1541" y="5419"/>
                  </a:cubicBezTo>
                  <a:cubicBezTo>
                    <a:pt x="1767" y="5419"/>
                    <a:pt x="2016" y="4926"/>
                    <a:pt x="1604" y="4444"/>
                  </a:cubicBezTo>
                  <a:cubicBezTo>
                    <a:pt x="1010" y="3790"/>
                    <a:pt x="1961" y="3731"/>
                    <a:pt x="2060" y="3196"/>
                  </a:cubicBezTo>
                  <a:cubicBezTo>
                    <a:pt x="2139" y="2661"/>
                    <a:pt x="1268" y="2701"/>
                    <a:pt x="1723" y="2047"/>
                  </a:cubicBezTo>
                  <a:cubicBezTo>
                    <a:pt x="1845" y="1873"/>
                    <a:pt x="1993" y="1813"/>
                    <a:pt x="2162" y="1813"/>
                  </a:cubicBezTo>
                  <a:cubicBezTo>
                    <a:pt x="2545" y="1813"/>
                    <a:pt x="3039" y="2119"/>
                    <a:pt x="3587" y="2119"/>
                  </a:cubicBezTo>
                  <a:cubicBezTo>
                    <a:pt x="3709" y="2119"/>
                    <a:pt x="3834" y="2104"/>
                    <a:pt x="3961" y="2067"/>
                  </a:cubicBezTo>
                  <a:cubicBezTo>
                    <a:pt x="4849" y="1803"/>
                    <a:pt x="3934" y="1232"/>
                    <a:pt x="4330" y="1232"/>
                  </a:cubicBezTo>
                  <a:cubicBezTo>
                    <a:pt x="4349" y="1232"/>
                    <a:pt x="4371" y="1233"/>
                    <a:pt x="4397" y="1236"/>
                  </a:cubicBezTo>
                  <a:cubicBezTo>
                    <a:pt x="4838" y="1281"/>
                    <a:pt x="6125" y="2265"/>
                    <a:pt x="6523" y="2265"/>
                  </a:cubicBezTo>
                  <a:cubicBezTo>
                    <a:pt x="6642" y="2265"/>
                    <a:pt x="6681" y="2177"/>
                    <a:pt x="6595" y="1948"/>
                  </a:cubicBezTo>
                  <a:cubicBezTo>
                    <a:pt x="6281" y="1149"/>
                    <a:pt x="5123" y="1"/>
                    <a:pt x="3552" y="1"/>
                  </a:cubicBezTo>
                  <a:close/>
                </a:path>
              </a:pathLst>
            </a:custGeom>
            <a:solidFill>
              <a:srgbClr val="1F2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6"/>
            <p:cNvSpPr/>
            <p:nvPr/>
          </p:nvSpPr>
          <p:spPr>
            <a:xfrm>
              <a:off x="6130325" y="1252013"/>
              <a:ext cx="56975" cy="27400"/>
            </a:xfrm>
            <a:custGeom>
              <a:avLst/>
              <a:gdLst/>
              <a:ahLst/>
              <a:cxnLst/>
              <a:rect l="l" t="t" r="r" b="b"/>
              <a:pathLst>
                <a:path w="2279" h="1096" extrusionOk="0">
                  <a:moveTo>
                    <a:pt x="2278" y="1"/>
                  </a:moveTo>
                  <a:lnTo>
                    <a:pt x="1" y="41"/>
                  </a:lnTo>
                  <a:cubicBezTo>
                    <a:pt x="1" y="41"/>
                    <a:pt x="397" y="1011"/>
                    <a:pt x="1229" y="1090"/>
                  </a:cubicBezTo>
                  <a:cubicBezTo>
                    <a:pt x="1267" y="1094"/>
                    <a:pt x="1303" y="1096"/>
                    <a:pt x="1339" y="1096"/>
                  </a:cubicBezTo>
                  <a:cubicBezTo>
                    <a:pt x="2187" y="1096"/>
                    <a:pt x="2278" y="1"/>
                    <a:pt x="2278" y="1"/>
                  </a:cubicBezTo>
                  <a:close/>
                </a:path>
              </a:pathLst>
            </a:custGeom>
            <a:solidFill>
              <a:srgbClr val="EF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6"/>
            <p:cNvSpPr/>
            <p:nvPr/>
          </p:nvSpPr>
          <p:spPr>
            <a:xfrm>
              <a:off x="6092275" y="1161313"/>
              <a:ext cx="46525" cy="27725"/>
            </a:xfrm>
            <a:custGeom>
              <a:avLst/>
              <a:gdLst/>
              <a:ahLst/>
              <a:cxnLst/>
              <a:rect l="l" t="t" r="r" b="b"/>
              <a:pathLst>
                <a:path w="1861" h="1109" extrusionOk="0">
                  <a:moveTo>
                    <a:pt x="1220" y="0"/>
                  </a:moveTo>
                  <a:cubicBezTo>
                    <a:pt x="1185" y="0"/>
                    <a:pt x="1147" y="2"/>
                    <a:pt x="1107" y="5"/>
                  </a:cubicBezTo>
                  <a:cubicBezTo>
                    <a:pt x="850" y="65"/>
                    <a:pt x="612" y="164"/>
                    <a:pt x="414" y="342"/>
                  </a:cubicBezTo>
                  <a:cubicBezTo>
                    <a:pt x="0" y="635"/>
                    <a:pt x="112" y="1108"/>
                    <a:pt x="500" y="1108"/>
                  </a:cubicBezTo>
                  <a:cubicBezTo>
                    <a:pt x="558" y="1108"/>
                    <a:pt x="622" y="1098"/>
                    <a:pt x="691" y="1074"/>
                  </a:cubicBezTo>
                  <a:cubicBezTo>
                    <a:pt x="988" y="975"/>
                    <a:pt x="1265" y="857"/>
                    <a:pt x="1543" y="678"/>
                  </a:cubicBezTo>
                  <a:cubicBezTo>
                    <a:pt x="1861" y="454"/>
                    <a:pt x="1825" y="0"/>
                    <a:pt x="1220" y="0"/>
                  </a:cubicBezTo>
                  <a:close/>
                </a:path>
              </a:pathLst>
            </a:custGeom>
            <a:solidFill>
              <a:srgbClr val="1F2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6"/>
            <p:cNvSpPr/>
            <p:nvPr/>
          </p:nvSpPr>
          <p:spPr>
            <a:xfrm>
              <a:off x="6156075" y="1156013"/>
              <a:ext cx="50025" cy="22775"/>
            </a:xfrm>
            <a:custGeom>
              <a:avLst/>
              <a:gdLst/>
              <a:ahLst/>
              <a:cxnLst/>
              <a:rect l="l" t="t" r="r" b="b"/>
              <a:pathLst>
                <a:path w="2001" h="911" extrusionOk="0">
                  <a:moveTo>
                    <a:pt x="940" y="1"/>
                  </a:moveTo>
                  <a:cubicBezTo>
                    <a:pt x="860" y="1"/>
                    <a:pt x="778" y="7"/>
                    <a:pt x="694" y="19"/>
                  </a:cubicBezTo>
                  <a:cubicBezTo>
                    <a:pt x="1" y="158"/>
                    <a:pt x="80" y="653"/>
                    <a:pt x="476" y="772"/>
                  </a:cubicBezTo>
                  <a:cubicBezTo>
                    <a:pt x="793" y="851"/>
                    <a:pt x="1110" y="910"/>
                    <a:pt x="1426" y="910"/>
                  </a:cubicBezTo>
                  <a:cubicBezTo>
                    <a:pt x="1981" y="910"/>
                    <a:pt x="2001" y="296"/>
                    <a:pt x="1466" y="118"/>
                  </a:cubicBezTo>
                  <a:cubicBezTo>
                    <a:pt x="1300" y="35"/>
                    <a:pt x="1125" y="1"/>
                    <a:pt x="940" y="1"/>
                  </a:cubicBezTo>
                  <a:close/>
                </a:path>
              </a:pathLst>
            </a:custGeom>
            <a:solidFill>
              <a:srgbClr val="1F2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6"/>
            <p:cNvSpPr/>
            <p:nvPr/>
          </p:nvSpPr>
          <p:spPr>
            <a:xfrm>
              <a:off x="6185775" y="1218363"/>
              <a:ext cx="29250" cy="18600"/>
            </a:xfrm>
            <a:custGeom>
              <a:avLst/>
              <a:gdLst/>
              <a:ahLst/>
              <a:cxnLst/>
              <a:rect l="l" t="t" r="r" b="b"/>
              <a:pathLst>
                <a:path w="1170" h="744" extrusionOk="0">
                  <a:moveTo>
                    <a:pt x="1110" y="0"/>
                  </a:moveTo>
                  <a:cubicBezTo>
                    <a:pt x="1011" y="0"/>
                    <a:pt x="932" y="0"/>
                    <a:pt x="833" y="20"/>
                  </a:cubicBezTo>
                  <a:cubicBezTo>
                    <a:pt x="357" y="99"/>
                    <a:pt x="1" y="317"/>
                    <a:pt x="40" y="515"/>
                  </a:cubicBezTo>
                  <a:cubicBezTo>
                    <a:pt x="55" y="662"/>
                    <a:pt x="288" y="744"/>
                    <a:pt x="601" y="744"/>
                  </a:cubicBezTo>
                  <a:cubicBezTo>
                    <a:pt x="710" y="744"/>
                    <a:pt x="829" y="734"/>
                    <a:pt x="951" y="713"/>
                  </a:cubicBezTo>
                  <a:cubicBezTo>
                    <a:pt x="1031" y="713"/>
                    <a:pt x="1090" y="694"/>
                    <a:pt x="1169" y="674"/>
                  </a:cubicBezTo>
                  <a:lnTo>
                    <a:pt x="1169" y="654"/>
                  </a:lnTo>
                  <a:cubicBezTo>
                    <a:pt x="1169" y="535"/>
                    <a:pt x="1149" y="416"/>
                    <a:pt x="1130" y="278"/>
                  </a:cubicBezTo>
                  <a:lnTo>
                    <a:pt x="1110" y="0"/>
                  </a:lnTo>
                  <a:close/>
                </a:path>
              </a:pathLst>
            </a:custGeom>
            <a:solidFill>
              <a:srgbClr val="AF5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6"/>
            <p:cNvSpPr/>
            <p:nvPr/>
          </p:nvSpPr>
          <p:spPr>
            <a:xfrm>
              <a:off x="6154100" y="1284863"/>
              <a:ext cx="21850" cy="6950"/>
            </a:xfrm>
            <a:custGeom>
              <a:avLst/>
              <a:gdLst/>
              <a:ahLst/>
              <a:cxnLst/>
              <a:rect l="l" t="t" r="r" b="b"/>
              <a:pathLst>
                <a:path w="874" h="278" extrusionOk="0">
                  <a:moveTo>
                    <a:pt x="90" y="1"/>
                  </a:moveTo>
                  <a:cubicBezTo>
                    <a:pt x="67" y="1"/>
                    <a:pt x="43" y="10"/>
                    <a:pt x="20" y="34"/>
                  </a:cubicBezTo>
                  <a:cubicBezTo>
                    <a:pt x="0" y="73"/>
                    <a:pt x="0" y="133"/>
                    <a:pt x="40" y="152"/>
                  </a:cubicBezTo>
                  <a:cubicBezTo>
                    <a:pt x="162" y="238"/>
                    <a:pt x="306" y="278"/>
                    <a:pt x="450" y="278"/>
                  </a:cubicBezTo>
                  <a:cubicBezTo>
                    <a:pt x="540" y="278"/>
                    <a:pt x="629" y="262"/>
                    <a:pt x="713" y="232"/>
                  </a:cubicBezTo>
                  <a:lnTo>
                    <a:pt x="773" y="212"/>
                  </a:lnTo>
                  <a:cubicBezTo>
                    <a:pt x="873" y="161"/>
                    <a:pt x="818" y="40"/>
                    <a:pt x="738" y="40"/>
                  </a:cubicBezTo>
                  <a:cubicBezTo>
                    <a:pt x="724" y="40"/>
                    <a:pt x="709" y="44"/>
                    <a:pt x="694" y="53"/>
                  </a:cubicBezTo>
                  <a:cubicBezTo>
                    <a:pt x="613" y="89"/>
                    <a:pt x="525" y="109"/>
                    <a:pt x="438" y="109"/>
                  </a:cubicBezTo>
                  <a:cubicBezTo>
                    <a:pt x="331" y="109"/>
                    <a:pt x="226" y="79"/>
                    <a:pt x="139" y="14"/>
                  </a:cubicBezTo>
                  <a:cubicBezTo>
                    <a:pt x="123" y="6"/>
                    <a:pt x="106" y="1"/>
                    <a:pt x="90" y="1"/>
                  </a:cubicBezTo>
                  <a:close/>
                </a:path>
              </a:pathLst>
            </a:custGeom>
            <a:solidFill>
              <a:srgbClr val="AF5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6"/>
            <p:cNvSpPr/>
            <p:nvPr/>
          </p:nvSpPr>
          <p:spPr>
            <a:xfrm>
              <a:off x="6006450" y="1196263"/>
              <a:ext cx="62525" cy="81450"/>
            </a:xfrm>
            <a:custGeom>
              <a:avLst/>
              <a:gdLst/>
              <a:ahLst/>
              <a:cxnLst/>
              <a:rect l="l" t="t" r="r" b="b"/>
              <a:pathLst>
                <a:path w="2501" h="3258" extrusionOk="0">
                  <a:moveTo>
                    <a:pt x="1349" y="1"/>
                  </a:moveTo>
                  <a:cubicBezTo>
                    <a:pt x="1175" y="1"/>
                    <a:pt x="983" y="48"/>
                    <a:pt x="778" y="172"/>
                  </a:cubicBezTo>
                  <a:cubicBezTo>
                    <a:pt x="0" y="642"/>
                    <a:pt x="626" y="3257"/>
                    <a:pt x="2066" y="3257"/>
                  </a:cubicBezTo>
                  <a:cubicBezTo>
                    <a:pt x="2204" y="3257"/>
                    <a:pt x="2349" y="3233"/>
                    <a:pt x="2500" y="3182"/>
                  </a:cubicBezTo>
                  <a:lnTo>
                    <a:pt x="2263" y="469"/>
                  </a:lnTo>
                  <a:cubicBezTo>
                    <a:pt x="2263" y="469"/>
                    <a:pt x="1897" y="1"/>
                    <a:pt x="1349" y="1"/>
                  </a:cubicBezTo>
                  <a:close/>
                </a:path>
              </a:pathLst>
            </a:custGeom>
            <a:solidFill>
              <a:srgbClr val="E38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6"/>
            <p:cNvSpPr/>
            <p:nvPr/>
          </p:nvSpPr>
          <p:spPr>
            <a:xfrm>
              <a:off x="6025875" y="1221838"/>
              <a:ext cx="33200" cy="27250"/>
            </a:xfrm>
            <a:custGeom>
              <a:avLst/>
              <a:gdLst/>
              <a:ahLst/>
              <a:cxnLst/>
              <a:rect l="l" t="t" r="r" b="b"/>
              <a:pathLst>
                <a:path w="1328" h="1090" extrusionOk="0">
                  <a:moveTo>
                    <a:pt x="100" y="0"/>
                  </a:moveTo>
                  <a:cubicBezTo>
                    <a:pt x="40" y="0"/>
                    <a:pt x="1" y="40"/>
                    <a:pt x="1" y="99"/>
                  </a:cubicBezTo>
                  <a:cubicBezTo>
                    <a:pt x="1" y="139"/>
                    <a:pt x="40" y="178"/>
                    <a:pt x="80" y="178"/>
                  </a:cubicBezTo>
                  <a:cubicBezTo>
                    <a:pt x="832" y="218"/>
                    <a:pt x="1149" y="1030"/>
                    <a:pt x="1149" y="1030"/>
                  </a:cubicBezTo>
                  <a:cubicBezTo>
                    <a:pt x="1169" y="1069"/>
                    <a:pt x="1209" y="1089"/>
                    <a:pt x="1248" y="1089"/>
                  </a:cubicBezTo>
                  <a:lnTo>
                    <a:pt x="1268" y="1089"/>
                  </a:lnTo>
                  <a:cubicBezTo>
                    <a:pt x="1308" y="1069"/>
                    <a:pt x="1327" y="1010"/>
                    <a:pt x="1308" y="970"/>
                  </a:cubicBezTo>
                  <a:cubicBezTo>
                    <a:pt x="1308" y="931"/>
                    <a:pt x="931" y="59"/>
                    <a:pt x="100" y="0"/>
                  </a:cubicBezTo>
                  <a:close/>
                </a:path>
              </a:pathLst>
            </a:custGeom>
            <a:solidFill>
              <a:srgbClr val="1F2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6"/>
            <p:cNvSpPr/>
            <p:nvPr/>
          </p:nvSpPr>
          <p:spPr>
            <a:xfrm>
              <a:off x="6034800" y="1229488"/>
              <a:ext cx="12400" cy="14650"/>
            </a:xfrm>
            <a:custGeom>
              <a:avLst/>
              <a:gdLst/>
              <a:ahLst/>
              <a:cxnLst/>
              <a:rect l="l" t="t" r="r" b="b"/>
              <a:pathLst>
                <a:path w="496" h="586" extrusionOk="0">
                  <a:moveTo>
                    <a:pt x="408" y="1"/>
                  </a:moveTo>
                  <a:cubicBezTo>
                    <a:pt x="386" y="1"/>
                    <a:pt x="366" y="11"/>
                    <a:pt x="356" y="31"/>
                  </a:cubicBezTo>
                  <a:cubicBezTo>
                    <a:pt x="158" y="229"/>
                    <a:pt x="20" y="427"/>
                    <a:pt x="20" y="427"/>
                  </a:cubicBezTo>
                  <a:cubicBezTo>
                    <a:pt x="0" y="466"/>
                    <a:pt x="0" y="526"/>
                    <a:pt x="40" y="546"/>
                  </a:cubicBezTo>
                  <a:cubicBezTo>
                    <a:pt x="59" y="565"/>
                    <a:pt x="79" y="565"/>
                    <a:pt x="99" y="585"/>
                  </a:cubicBezTo>
                  <a:cubicBezTo>
                    <a:pt x="119" y="565"/>
                    <a:pt x="139" y="565"/>
                    <a:pt x="158" y="546"/>
                  </a:cubicBezTo>
                  <a:cubicBezTo>
                    <a:pt x="158" y="546"/>
                    <a:pt x="297" y="348"/>
                    <a:pt x="475" y="149"/>
                  </a:cubicBezTo>
                  <a:cubicBezTo>
                    <a:pt x="495" y="110"/>
                    <a:pt x="495" y="50"/>
                    <a:pt x="475" y="31"/>
                  </a:cubicBezTo>
                  <a:cubicBezTo>
                    <a:pt x="456" y="11"/>
                    <a:pt x="431" y="1"/>
                    <a:pt x="408" y="1"/>
                  </a:cubicBezTo>
                  <a:close/>
                </a:path>
              </a:pathLst>
            </a:custGeom>
            <a:solidFill>
              <a:srgbClr val="1F2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66"/>
            <p:cNvSpPr/>
            <p:nvPr/>
          </p:nvSpPr>
          <p:spPr>
            <a:xfrm>
              <a:off x="6093900" y="1427788"/>
              <a:ext cx="53300" cy="403000"/>
            </a:xfrm>
            <a:custGeom>
              <a:avLst/>
              <a:gdLst/>
              <a:ahLst/>
              <a:cxnLst/>
              <a:rect l="l" t="t" r="r" b="b"/>
              <a:pathLst>
                <a:path w="2132" h="16120" extrusionOk="0">
                  <a:moveTo>
                    <a:pt x="136" y="0"/>
                  </a:moveTo>
                  <a:cubicBezTo>
                    <a:pt x="68" y="0"/>
                    <a:pt x="0" y="55"/>
                    <a:pt x="12" y="138"/>
                  </a:cubicBezTo>
                  <a:cubicBezTo>
                    <a:pt x="32" y="198"/>
                    <a:pt x="1894" y="7881"/>
                    <a:pt x="408" y="15980"/>
                  </a:cubicBezTo>
                  <a:cubicBezTo>
                    <a:pt x="408" y="16040"/>
                    <a:pt x="448" y="16099"/>
                    <a:pt x="507" y="16119"/>
                  </a:cubicBezTo>
                  <a:lnTo>
                    <a:pt x="547" y="16119"/>
                  </a:lnTo>
                  <a:cubicBezTo>
                    <a:pt x="606" y="16119"/>
                    <a:pt x="646" y="16080"/>
                    <a:pt x="646" y="16040"/>
                  </a:cubicBezTo>
                  <a:cubicBezTo>
                    <a:pt x="2131" y="7901"/>
                    <a:pt x="270" y="158"/>
                    <a:pt x="250" y="79"/>
                  </a:cubicBezTo>
                  <a:cubicBezTo>
                    <a:pt x="226" y="24"/>
                    <a:pt x="181" y="0"/>
                    <a:pt x="136" y="0"/>
                  </a:cubicBezTo>
                  <a:close/>
                </a:path>
              </a:pathLst>
            </a:custGeom>
            <a:solidFill>
              <a:srgbClr val="EF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66"/>
            <p:cNvSpPr/>
            <p:nvPr/>
          </p:nvSpPr>
          <p:spPr>
            <a:xfrm>
              <a:off x="6226800" y="1426138"/>
              <a:ext cx="53575" cy="403525"/>
            </a:xfrm>
            <a:custGeom>
              <a:avLst/>
              <a:gdLst/>
              <a:ahLst/>
              <a:cxnLst/>
              <a:rect l="l" t="t" r="r" b="b"/>
              <a:pathLst>
                <a:path w="2143" h="16141" extrusionOk="0">
                  <a:moveTo>
                    <a:pt x="142" y="1"/>
                  </a:moveTo>
                  <a:cubicBezTo>
                    <a:pt x="71" y="1"/>
                    <a:pt x="0" y="53"/>
                    <a:pt x="23" y="145"/>
                  </a:cubicBezTo>
                  <a:cubicBezTo>
                    <a:pt x="43" y="204"/>
                    <a:pt x="1904" y="7908"/>
                    <a:pt x="419" y="15987"/>
                  </a:cubicBezTo>
                  <a:cubicBezTo>
                    <a:pt x="419" y="16066"/>
                    <a:pt x="459" y="16126"/>
                    <a:pt x="518" y="16126"/>
                  </a:cubicBezTo>
                  <a:cubicBezTo>
                    <a:pt x="528" y="16136"/>
                    <a:pt x="538" y="16141"/>
                    <a:pt x="546" y="16141"/>
                  </a:cubicBezTo>
                  <a:cubicBezTo>
                    <a:pt x="553" y="16141"/>
                    <a:pt x="558" y="16136"/>
                    <a:pt x="558" y="16126"/>
                  </a:cubicBezTo>
                  <a:cubicBezTo>
                    <a:pt x="617" y="16126"/>
                    <a:pt x="657" y="16086"/>
                    <a:pt x="657" y="16046"/>
                  </a:cubicBezTo>
                  <a:cubicBezTo>
                    <a:pt x="2142" y="7908"/>
                    <a:pt x="281" y="165"/>
                    <a:pt x="261" y="86"/>
                  </a:cubicBezTo>
                  <a:cubicBezTo>
                    <a:pt x="244" y="28"/>
                    <a:pt x="193" y="1"/>
                    <a:pt x="142" y="1"/>
                  </a:cubicBezTo>
                  <a:close/>
                </a:path>
              </a:pathLst>
            </a:custGeom>
            <a:solidFill>
              <a:srgbClr val="EF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6"/>
            <p:cNvSpPr/>
            <p:nvPr/>
          </p:nvSpPr>
          <p:spPr>
            <a:xfrm>
              <a:off x="5990225" y="1139013"/>
              <a:ext cx="41625" cy="39550"/>
            </a:xfrm>
            <a:custGeom>
              <a:avLst/>
              <a:gdLst/>
              <a:ahLst/>
              <a:cxnLst/>
              <a:rect l="l" t="t" r="r" b="b"/>
              <a:pathLst>
                <a:path w="1665" h="1582" extrusionOk="0">
                  <a:moveTo>
                    <a:pt x="1109" y="1"/>
                  </a:moveTo>
                  <a:cubicBezTo>
                    <a:pt x="1090" y="1"/>
                    <a:pt x="1071" y="2"/>
                    <a:pt x="1050" y="6"/>
                  </a:cubicBezTo>
                  <a:cubicBezTo>
                    <a:pt x="1050" y="6"/>
                    <a:pt x="1" y="858"/>
                    <a:pt x="318" y="1432"/>
                  </a:cubicBezTo>
                  <a:cubicBezTo>
                    <a:pt x="376" y="1538"/>
                    <a:pt x="459" y="1581"/>
                    <a:pt x="555" y="1581"/>
                  </a:cubicBezTo>
                  <a:cubicBezTo>
                    <a:pt x="980" y="1581"/>
                    <a:pt x="1664" y="739"/>
                    <a:pt x="1664" y="739"/>
                  </a:cubicBezTo>
                  <a:cubicBezTo>
                    <a:pt x="1664" y="739"/>
                    <a:pt x="1502" y="1"/>
                    <a:pt x="1109" y="1"/>
                  </a:cubicBezTo>
                  <a:close/>
                </a:path>
              </a:pathLst>
            </a:custGeom>
            <a:solidFill>
              <a:srgbClr val="1E3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6"/>
            <p:cNvSpPr/>
            <p:nvPr/>
          </p:nvSpPr>
          <p:spPr>
            <a:xfrm>
              <a:off x="6003600" y="1057288"/>
              <a:ext cx="178750" cy="116550"/>
            </a:xfrm>
            <a:custGeom>
              <a:avLst/>
              <a:gdLst/>
              <a:ahLst/>
              <a:cxnLst/>
              <a:rect l="l" t="t" r="r" b="b"/>
              <a:pathLst>
                <a:path w="7150" h="4662" extrusionOk="0">
                  <a:moveTo>
                    <a:pt x="3924" y="1"/>
                  </a:moveTo>
                  <a:cubicBezTo>
                    <a:pt x="3839" y="1"/>
                    <a:pt x="3753" y="3"/>
                    <a:pt x="3664" y="8"/>
                  </a:cubicBezTo>
                  <a:cubicBezTo>
                    <a:pt x="2812" y="27"/>
                    <a:pt x="2001" y="305"/>
                    <a:pt x="1307" y="780"/>
                  </a:cubicBezTo>
                  <a:cubicBezTo>
                    <a:pt x="1208" y="859"/>
                    <a:pt x="1129" y="938"/>
                    <a:pt x="1030" y="1018"/>
                  </a:cubicBezTo>
                  <a:cubicBezTo>
                    <a:pt x="555" y="1473"/>
                    <a:pt x="238" y="2067"/>
                    <a:pt x="159" y="2701"/>
                  </a:cubicBezTo>
                  <a:cubicBezTo>
                    <a:pt x="0" y="3988"/>
                    <a:pt x="456" y="4661"/>
                    <a:pt x="456" y="4661"/>
                  </a:cubicBezTo>
                  <a:lnTo>
                    <a:pt x="1545" y="3671"/>
                  </a:lnTo>
                  <a:lnTo>
                    <a:pt x="1704" y="3552"/>
                  </a:lnTo>
                  <a:lnTo>
                    <a:pt x="2001" y="3275"/>
                  </a:lnTo>
                  <a:cubicBezTo>
                    <a:pt x="4238" y="2027"/>
                    <a:pt x="7149" y="1948"/>
                    <a:pt x="7149" y="1948"/>
                  </a:cubicBezTo>
                  <a:cubicBezTo>
                    <a:pt x="7149" y="1948"/>
                    <a:pt x="6463" y="1"/>
                    <a:pt x="39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6"/>
            <p:cNvSpPr/>
            <p:nvPr/>
          </p:nvSpPr>
          <p:spPr>
            <a:xfrm>
              <a:off x="6023900" y="1076763"/>
              <a:ext cx="22300" cy="72325"/>
            </a:xfrm>
            <a:custGeom>
              <a:avLst/>
              <a:gdLst/>
              <a:ahLst/>
              <a:cxnLst/>
              <a:rect l="l" t="t" r="r" b="b"/>
              <a:pathLst>
                <a:path w="892" h="2893" extrusionOk="0">
                  <a:moveTo>
                    <a:pt x="495" y="1"/>
                  </a:moveTo>
                  <a:lnTo>
                    <a:pt x="495" y="1"/>
                  </a:lnTo>
                  <a:cubicBezTo>
                    <a:pt x="396" y="80"/>
                    <a:pt x="317" y="159"/>
                    <a:pt x="218" y="239"/>
                  </a:cubicBezTo>
                  <a:cubicBezTo>
                    <a:pt x="159" y="456"/>
                    <a:pt x="119" y="674"/>
                    <a:pt x="99" y="892"/>
                  </a:cubicBezTo>
                  <a:cubicBezTo>
                    <a:pt x="0" y="1724"/>
                    <a:pt x="218" y="2417"/>
                    <a:pt x="733" y="2892"/>
                  </a:cubicBezTo>
                  <a:lnTo>
                    <a:pt x="892" y="2773"/>
                  </a:lnTo>
                  <a:cubicBezTo>
                    <a:pt x="396" y="2318"/>
                    <a:pt x="198" y="1704"/>
                    <a:pt x="278" y="912"/>
                  </a:cubicBezTo>
                  <a:cubicBezTo>
                    <a:pt x="317" y="595"/>
                    <a:pt x="396" y="298"/>
                    <a:pt x="4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6"/>
            <p:cNvSpPr/>
            <p:nvPr/>
          </p:nvSpPr>
          <p:spPr>
            <a:xfrm>
              <a:off x="6069450" y="1066613"/>
              <a:ext cx="60900" cy="31975"/>
            </a:xfrm>
            <a:custGeom>
              <a:avLst/>
              <a:gdLst/>
              <a:ahLst/>
              <a:cxnLst/>
              <a:rect l="l" t="t" r="r" b="b"/>
              <a:pathLst>
                <a:path w="2436" h="1279" extrusionOk="0">
                  <a:moveTo>
                    <a:pt x="1820" y="1"/>
                  </a:moveTo>
                  <a:cubicBezTo>
                    <a:pt x="1397" y="1"/>
                    <a:pt x="741" y="92"/>
                    <a:pt x="0" y="526"/>
                  </a:cubicBezTo>
                  <a:lnTo>
                    <a:pt x="277" y="1278"/>
                  </a:lnTo>
                  <a:cubicBezTo>
                    <a:pt x="277" y="1278"/>
                    <a:pt x="1525" y="724"/>
                    <a:pt x="2436" y="664"/>
                  </a:cubicBezTo>
                  <a:lnTo>
                    <a:pt x="2317" y="50"/>
                  </a:lnTo>
                  <a:cubicBezTo>
                    <a:pt x="2317" y="50"/>
                    <a:pt x="2132" y="1"/>
                    <a:pt x="18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66"/>
            <p:cNvSpPr/>
            <p:nvPr/>
          </p:nvSpPr>
          <p:spPr>
            <a:xfrm>
              <a:off x="6053600" y="1043888"/>
              <a:ext cx="231225" cy="95300"/>
            </a:xfrm>
            <a:custGeom>
              <a:avLst/>
              <a:gdLst/>
              <a:ahLst/>
              <a:cxnLst/>
              <a:rect l="l" t="t" r="r" b="b"/>
              <a:pathLst>
                <a:path w="9249" h="3812" extrusionOk="0">
                  <a:moveTo>
                    <a:pt x="6062" y="0"/>
                  </a:moveTo>
                  <a:cubicBezTo>
                    <a:pt x="4186" y="0"/>
                    <a:pt x="1616" y="1411"/>
                    <a:pt x="1" y="3811"/>
                  </a:cubicBezTo>
                  <a:cubicBezTo>
                    <a:pt x="1" y="3811"/>
                    <a:pt x="2619" y="2741"/>
                    <a:pt x="4478" y="2741"/>
                  </a:cubicBezTo>
                  <a:cubicBezTo>
                    <a:pt x="5343" y="2741"/>
                    <a:pt x="6043" y="2973"/>
                    <a:pt x="6238" y="3653"/>
                  </a:cubicBezTo>
                  <a:cubicBezTo>
                    <a:pt x="6238" y="3653"/>
                    <a:pt x="9248" y="1613"/>
                    <a:pt x="7565" y="425"/>
                  </a:cubicBezTo>
                  <a:cubicBezTo>
                    <a:pt x="7165" y="138"/>
                    <a:pt x="6647" y="0"/>
                    <a:pt x="6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6"/>
            <p:cNvSpPr/>
            <p:nvPr/>
          </p:nvSpPr>
          <p:spPr>
            <a:xfrm>
              <a:off x="6079350" y="1052813"/>
              <a:ext cx="174275" cy="67050"/>
            </a:xfrm>
            <a:custGeom>
              <a:avLst/>
              <a:gdLst/>
              <a:ahLst/>
              <a:cxnLst/>
              <a:rect l="l" t="t" r="r" b="b"/>
              <a:pathLst>
                <a:path w="6971" h="2682" extrusionOk="0">
                  <a:moveTo>
                    <a:pt x="5132" y="1"/>
                  </a:moveTo>
                  <a:cubicBezTo>
                    <a:pt x="4033" y="1"/>
                    <a:pt x="2880" y="549"/>
                    <a:pt x="2020" y="1058"/>
                  </a:cubicBezTo>
                  <a:cubicBezTo>
                    <a:pt x="1307" y="1494"/>
                    <a:pt x="654" y="1989"/>
                    <a:pt x="40" y="2543"/>
                  </a:cubicBezTo>
                  <a:cubicBezTo>
                    <a:pt x="0" y="2583"/>
                    <a:pt x="0" y="2622"/>
                    <a:pt x="40" y="2662"/>
                  </a:cubicBezTo>
                  <a:lnTo>
                    <a:pt x="60" y="2682"/>
                  </a:lnTo>
                  <a:cubicBezTo>
                    <a:pt x="79" y="2682"/>
                    <a:pt x="119" y="2682"/>
                    <a:pt x="139" y="2662"/>
                  </a:cubicBezTo>
                  <a:cubicBezTo>
                    <a:pt x="174" y="2626"/>
                    <a:pt x="2845" y="163"/>
                    <a:pt x="5125" y="163"/>
                  </a:cubicBezTo>
                  <a:cubicBezTo>
                    <a:pt x="5383" y="163"/>
                    <a:pt x="5637" y="195"/>
                    <a:pt x="5882" y="266"/>
                  </a:cubicBezTo>
                  <a:cubicBezTo>
                    <a:pt x="6317" y="385"/>
                    <a:pt x="6575" y="583"/>
                    <a:pt x="6654" y="860"/>
                  </a:cubicBezTo>
                  <a:cubicBezTo>
                    <a:pt x="6793" y="1414"/>
                    <a:pt x="6080" y="2147"/>
                    <a:pt x="6080" y="2147"/>
                  </a:cubicBezTo>
                  <a:cubicBezTo>
                    <a:pt x="6017" y="2209"/>
                    <a:pt x="6078" y="2284"/>
                    <a:pt x="6135" y="2284"/>
                  </a:cubicBezTo>
                  <a:cubicBezTo>
                    <a:pt x="6151" y="2284"/>
                    <a:pt x="6166" y="2279"/>
                    <a:pt x="6179" y="2266"/>
                  </a:cubicBezTo>
                  <a:cubicBezTo>
                    <a:pt x="6218" y="2226"/>
                    <a:pt x="6971" y="1474"/>
                    <a:pt x="6793" y="820"/>
                  </a:cubicBezTo>
                  <a:cubicBezTo>
                    <a:pt x="6713" y="484"/>
                    <a:pt x="6416" y="246"/>
                    <a:pt x="5921" y="107"/>
                  </a:cubicBezTo>
                  <a:cubicBezTo>
                    <a:pt x="5665" y="34"/>
                    <a:pt x="5400" y="1"/>
                    <a:pt x="5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6"/>
            <p:cNvSpPr/>
            <p:nvPr/>
          </p:nvSpPr>
          <p:spPr>
            <a:xfrm>
              <a:off x="6099650" y="1063838"/>
              <a:ext cx="138625" cy="56125"/>
            </a:xfrm>
            <a:custGeom>
              <a:avLst/>
              <a:gdLst/>
              <a:ahLst/>
              <a:cxnLst/>
              <a:rect l="l" t="t" r="r" b="b"/>
              <a:pathLst>
                <a:path w="5545" h="2245" extrusionOk="0">
                  <a:moveTo>
                    <a:pt x="4425" y="1"/>
                  </a:moveTo>
                  <a:cubicBezTo>
                    <a:pt x="3419" y="1"/>
                    <a:pt x="1897" y="668"/>
                    <a:pt x="40" y="1944"/>
                  </a:cubicBezTo>
                  <a:cubicBezTo>
                    <a:pt x="0" y="1963"/>
                    <a:pt x="0" y="2003"/>
                    <a:pt x="20" y="2043"/>
                  </a:cubicBezTo>
                  <a:cubicBezTo>
                    <a:pt x="20" y="2063"/>
                    <a:pt x="40" y="2063"/>
                    <a:pt x="60" y="2082"/>
                  </a:cubicBezTo>
                  <a:lnTo>
                    <a:pt x="119" y="2082"/>
                  </a:lnTo>
                  <a:cubicBezTo>
                    <a:pt x="2344" y="554"/>
                    <a:pt x="3649" y="158"/>
                    <a:pt x="4400" y="158"/>
                  </a:cubicBezTo>
                  <a:cubicBezTo>
                    <a:pt x="4866" y="158"/>
                    <a:pt x="5119" y="310"/>
                    <a:pt x="5248" y="439"/>
                  </a:cubicBezTo>
                  <a:cubicBezTo>
                    <a:pt x="5347" y="518"/>
                    <a:pt x="5406" y="637"/>
                    <a:pt x="5386" y="756"/>
                  </a:cubicBezTo>
                  <a:cubicBezTo>
                    <a:pt x="5367" y="1330"/>
                    <a:pt x="4495" y="2082"/>
                    <a:pt x="4495" y="2102"/>
                  </a:cubicBezTo>
                  <a:cubicBezTo>
                    <a:pt x="4417" y="2149"/>
                    <a:pt x="4474" y="2245"/>
                    <a:pt x="4541" y="2245"/>
                  </a:cubicBezTo>
                  <a:cubicBezTo>
                    <a:pt x="4559" y="2245"/>
                    <a:pt x="4578" y="2238"/>
                    <a:pt x="4594" y="2221"/>
                  </a:cubicBezTo>
                  <a:cubicBezTo>
                    <a:pt x="4634" y="2181"/>
                    <a:pt x="5525" y="1409"/>
                    <a:pt x="5545" y="775"/>
                  </a:cubicBezTo>
                  <a:cubicBezTo>
                    <a:pt x="5545" y="597"/>
                    <a:pt x="5485" y="439"/>
                    <a:pt x="5367" y="320"/>
                  </a:cubicBezTo>
                  <a:cubicBezTo>
                    <a:pt x="5142" y="106"/>
                    <a:pt x="4824" y="1"/>
                    <a:pt x="44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6"/>
            <p:cNvSpPr/>
            <p:nvPr/>
          </p:nvSpPr>
          <p:spPr>
            <a:xfrm>
              <a:off x="6127375" y="1075963"/>
              <a:ext cx="96050" cy="40100"/>
            </a:xfrm>
            <a:custGeom>
              <a:avLst/>
              <a:gdLst/>
              <a:ahLst/>
              <a:cxnLst/>
              <a:rect l="l" t="t" r="r" b="b"/>
              <a:pathLst>
                <a:path w="3842" h="1604" extrusionOk="0">
                  <a:moveTo>
                    <a:pt x="3264" y="1"/>
                  </a:moveTo>
                  <a:cubicBezTo>
                    <a:pt x="2287" y="1"/>
                    <a:pt x="308" y="1172"/>
                    <a:pt x="40" y="1340"/>
                  </a:cubicBezTo>
                  <a:cubicBezTo>
                    <a:pt x="0" y="1360"/>
                    <a:pt x="0" y="1399"/>
                    <a:pt x="20" y="1439"/>
                  </a:cubicBezTo>
                  <a:cubicBezTo>
                    <a:pt x="20" y="1459"/>
                    <a:pt x="40" y="1459"/>
                    <a:pt x="60" y="1459"/>
                  </a:cubicBezTo>
                  <a:lnTo>
                    <a:pt x="119" y="1459"/>
                  </a:lnTo>
                  <a:cubicBezTo>
                    <a:pt x="1091" y="882"/>
                    <a:pt x="2557" y="155"/>
                    <a:pt x="3261" y="155"/>
                  </a:cubicBezTo>
                  <a:cubicBezTo>
                    <a:pt x="3403" y="155"/>
                    <a:pt x="3515" y="184"/>
                    <a:pt x="3584" y="251"/>
                  </a:cubicBezTo>
                  <a:cubicBezTo>
                    <a:pt x="3664" y="310"/>
                    <a:pt x="3683" y="389"/>
                    <a:pt x="3683" y="488"/>
                  </a:cubicBezTo>
                  <a:cubicBezTo>
                    <a:pt x="3664" y="845"/>
                    <a:pt x="3169" y="1320"/>
                    <a:pt x="2990" y="1459"/>
                  </a:cubicBezTo>
                  <a:cubicBezTo>
                    <a:pt x="2929" y="1519"/>
                    <a:pt x="2974" y="1604"/>
                    <a:pt x="3033" y="1604"/>
                  </a:cubicBezTo>
                  <a:cubicBezTo>
                    <a:pt x="3051" y="1604"/>
                    <a:pt x="3071" y="1596"/>
                    <a:pt x="3089" y="1578"/>
                  </a:cubicBezTo>
                  <a:cubicBezTo>
                    <a:pt x="3109" y="1558"/>
                    <a:pt x="3822" y="983"/>
                    <a:pt x="3822" y="488"/>
                  </a:cubicBezTo>
                  <a:cubicBezTo>
                    <a:pt x="3842" y="370"/>
                    <a:pt x="3782" y="231"/>
                    <a:pt x="3683" y="132"/>
                  </a:cubicBezTo>
                  <a:cubicBezTo>
                    <a:pt x="3588" y="40"/>
                    <a:pt x="3443" y="1"/>
                    <a:pt x="3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6"/>
            <p:cNvSpPr/>
            <p:nvPr/>
          </p:nvSpPr>
          <p:spPr>
            <a:xfrm>
              <a:off x="5693700" y="1653488"/>
              <a:ext cx="338650" cy="897100"/>
            </a:xfrm>
            <a:custGeom>
              <a:avLst/>
              <a:gdLst/>
              <a:ahLst/>
              <a:cxnLst/>
              <a:rect l="l" t="t" r="r" b="b"/>
              <a:pathLst>
                <a:path w="13546" h="35884" extrusionOk="0">
                  <a:moveTo>
                    <a:pt x="4139" y="1289"/>
                  </a:moveTo>
                  <a:lnTo>
                    <a:pt x="12258" y="2081"/>
                  </a:lnTo>
                  <a:lnTo>
                    <a:pt x="9387" y="31290"/>
                  </a:lnTo>
                  <a:lnTo>
                    <a:pt x="4951" y="34478"/>
                  </a:lnTo>
                  <a:lnTo>
                    <a:pt x="1267" y="30517"/>
                  </a:lnTo>
                  <a:lnTo>
                    <a:pt x="4139" y="1289"/>
                  </a:lnTo>
                  <a:close/>
                  <a:moveTo>
                    <a:pt x="3605" y="1"/>
                  </a:moveTo>
                  <a:cubicBezTo>
                    <a:pt x="3284" y="1"/>
                    <a:pt x="3009" y="233"/>
                    <a:pt x="2971" y="556"/>
                  </a:cubicBezTo>
                  <a:lnTo>
                    <a:pt x="20" y="30676"/>
                  </a:lnTo>
                  <a:cubicBezTo>
                    <a:pt x="0" y="30854"/>
                    <a:pt x="60" y="31032"/>
                    <a:pt x="198" y="31151"/>
                  </a:cubicBezTo>
                  <a:lnTo>
                    <a:pt x="4436" y="35706"/>
                  </a:lnTo>
                  <a:cubicBezTo>
                    <a:pt x="4555" y="35825"/>
                    <a:pt x="4713" y="35884"/>
                    <a:pt x="4872" y="35884"/>
                  </a:cubicBezTo>
                  <a:cubicBezTo>
                    <a:pt x="5010" y="35884"/>
                    <a:pt x="5129" y="35844"/>
                    <a:pt x="5248" y="35785"/>
                  </a:cubicBezTo>
                  <a:lnTo>
                    <a:pt x="10337" y="32102"/>
                  </a:lnTo>
                  <a:cubicBezTo>
                    <a:pt x="10476" y="32003"/>
                    <a:pt x="10555" y="31844"/>
                    <a:pt x="10575" y="31666"/>
                  </a:cubicBezTo>
                  <a:lnTo>
                    <a:pt x="13525" y="1586"/>
                  </a:lnTo>
                  <a:cubicBezTo>
                    <a:pt x="13545" y="1249"/>
                    <a:pt x="13307" y="952"/>
                    <a:pt x="12971" y="913"/>
                  </a:cubicBezTo>
                  <a:lnTo>
                    <a:pt x="3644" y="2"/>
                  </a:lnTo>
                  <a:cubicBezTo>
                    <a:pt x="3631" y="1"/>
                    <a:pt x="3618" y="1"/>
                    <a:pt x="3605" y="1"/>
                  </a:cubicBezTo>
                  <a:close/>
                </a:path>
              </a:pathLst>
            </a:custGeom>
            <a:solidFill>
              <a:srgbClr val="B6A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6"/>
            <p:cNvSpPr/>
            <p:nvPr/>
          </p:nvSpPr>
          <p:spPr>
            <a:xfrm>
              <a:off x="5716575" y="2135463"/>
              <a:ext cx="265275" cy="52250"/>
            </a:xfrm>
            <a:custGeom>
              <a:avLst/>
              <a:gdLst/>
              <a:ahLst/>
              <a:cxnLst/>
              <a:rect l="l" t="t" r="r" b="b"/>
              <a:pathLst>
                <a:path w="10611" h="2090" extrusionOk="0">
                  <a:moveTo>
                    <a:pt x="823" y="0"/>
                  </a:moveTo>
                  <a:cubicBezTo>
                    <a:pt x="84" y="0"/>
                    <a:pt x="0" y="1181"/>
                    <a:pt x="828" y="1218"/>
                  </a:cubicBezTo>
                  <a:lnTo>
                    <a:pt x="9759" y="2090"/>
                  </a:lnTo>
                  <a:lnTo>
                    <a:pt x="9818" y="2090"/>
                  </a:lnTo>
                  <a:cubicBezTo>
                    <a:pt x="10571" y="2070"/>
                    <a:pt x="10610" y="961"/>
                    <a:pt x="9877" y="882"/>
                  </a:cubicBezTo>
                  <a:lnTo>
                    <a:pt x="947" y="10"/>
                  </a:lnTo>
                  <a:cubicBezTo>
                    <a:pt x="904" y="3"/>
                    <a:pt x="863" y="0"/>
                    <a:pt x="823" y="0"/>
                  </a:cubicBezTo>
                  <a:close/>
                </a:path>
              </a:pathLst>
            </a:custGeom>
            <a:solidFill>
              <a:srgbClr val="B6A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6"/>
            <p:cNvSpPr/>
            <p:nvPr/>
          </p:nvSpPr>
          <p:spPr>
            <a:xfrm>
              <a:off x="5729325" y="2519688"/>
              <a:ext cx="103375" cy="748250"/>
            </a:xfrm>
            <a:custGeom>
              <a:avLst/>
              <a:gdLst/>
              <a:ahLst/>
              <a:cxnLst/>
              <a:rect l="l" t="t" r="r" b="b"/>
              <a:pathLst>
                <a:path w="4135" h="29930" extrusionOk="0">
                  <a:moveTo>
                    <a:pt x="3458" y="0"/>
                  </a:moveTo>
                  <a:cubicBezTo>
                    <a:pt x="3164" y="0"/>
                    <a:pt x="2871" y="186"/>
                    <a:pt x="2852" y="582"/>
                  </a:cubicBezTo>
                  <a:lnTo>
                    <a:pt x="41" y="29256"/>
                  </a:lnTo>
                  <a:cubicBezTo>
                    <a:pt x="1" y="29593"/>
                    <a:pt x="258" y="29890"/>
                    <a:pt x="595" y="29930"/>
                  </a:cubicBezTo>
                  <a:lnTo>
                    <a:pt x="654" y="29930"/>
                  </a:lnTo>
                  <a:cubicBezTo>
                    <a:pt x="971" y="29930"/>
                    <a:pt x="1229" y="29692"/>
                    <a:pt x="1248" y="29375"/>
                  </a:cubicBezTo>
                  <a:lnTo>
                    <a:pt x="4060" y="701"/>
                  </a:lnTo>
                  <a:cubicBezTo>
                    <a:pt x="4135" y="246"/>
                    <a:pt x="3795" y="0"/>
                    <a:pt x="3458" y="0"/>
                  </a:cubicBezTo>
                  <a:close/>
                </a:path>
              </a:pathLst>
            </a:custGeom>
            <a:solidFill>
              <a:srgbClr val="B6A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6"/>
            <p:cNvSpPr/>
            <p:nvPr/>
          </p:nvSpPr>
          <p:spPr>
            <a:xfrm>
              <a:off x="5717950" y="1619813"/>
              <a:ext cx="376275" cy="95225"/>
            </a:xfrm>
            <a:custGeom>
              <a:avLst/>
              <a:gdLst/>
              <a:ahLst/>
              <a:cxnLst/>
              <a:rect l="l" t="t" r="r" b="b"/>
              <a:pathLst>
                <a:path w="15051" h="3809" extrusionOk="0">
                  <a:moveTo>
                    <a:pt x="675" y="1"/>
                  </a:moveTo>
                  <a:cubicBezTo>
                    <a:pt x="415" y="1"/>
                    <a:pt x="198" y="193"/>
                    <a:pt x="179" y="458"/>
                  </a:cubicBezTo>
                  <a:lnTo>
                    <a:pt x="40" y="1903"/>
                  </a:lnTo>
                  <a:cubicBezTo>
                    <a:pt x="0" y="2181"/>
                    <a:pt x="198" y="2418"/>
                    <a:pt x="476" y="2458"/>
                  </a:cubicBezTo>
                  <a:lnTo>
                    <a:pt x="14337" y="3804"/>
                  </a:lnTo>
                  <a:cubicBezTo>
                    <a:pt x="14359" y="3807"/>
                    <a:pt x="14381" y="3809"/>
                    <a:pt x="14403" y="3809"/>
                  </a:cubicBezTo>
                  <a:cubicBezTo>
                    <a:pt x="14651" y="3809"/>
                    <a:pt x="14855" y="3604"/>
                    <a:pt x="14892" y="3349"/>
                  </a:cubicBezTo>
                  <a:lnTo>
                    <a:pt x="15031" y="1923"/>
                  </a:lnTo>
                  <a:cubicBezTo>
                    <a:pt x="15050" y="1646"/>
                    <a:pt x="14852" y="1388"/>
                    <a:pt x="14575" y="1369"/>
                  </a:cubicBezTo>
                  <a:lnTo>
                    <a:pt x="713" y="2"/>
                  </a:lnTo>
                  <a:cubicBezTo>
                    <a:pt x="701" y="1"/>
                    <a:pt x="688" y="1"/>
                    <a:pt x="675" y="1"/>
                  </a:cubicBezTo>
                  <a:close/>
                </a:path>
              </a:pathLst>
            </a:custGeom>
            <a:solidFill>
              <a:srgbClr val="6E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6"/>
            <p:cNvSpPr/>
            <p:nvPr/>
          </p:nvSpPr>
          <p:spPr>
            <a:xfrm>
              <a:off x="5715975" y="3217413"/>
              <a:ext cx="57450" cy="70325"/>
            </a:xfrm>
            <a:custGeom>
              <a:avLst/>
              <a:gdLst/>
              <a:ahLst/>
              <a:cxnLst/>
              <a:rect l="l" t="t" r="r" b="b"/>
              <a:pathLst>
                <a:path w="2298" h="2813" extrusionOk="0">
                  <a:moveTo>
                    <a:pt x="258" y="1"/>
                  </a:moveTo>
                  <a:lnTo>
                    <a:pt x="0" y="2615"/>
                  </a:lnTo>
                  <a:lnTo>
                    <a:pt x="2040" y="2813"/>
                  </a:lnTo>
                  <a:lnTo>
                    <a:pt x="2297" y="199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E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6"/>
            <p:cNvSpPr/>
            <p:nvPr/>
          </p:nvSpPr>
          <p:spPr>
            <a:xfrm>
              <a:off x="5746175" y="1403888"/>
              <a:ext cx="292600" cy="674150"/>
            </a:xfrm>
            <a:custGeom>
              <a:avLst/>
              <a:gdLst/>
              <a:ahLst/>
              <a:cxnLst/>
              <a:rect l="l" t="t" r="r" b="b"/>
              <a:pathLst>
                <a:path w="11704" h="26966" extrusionOk="0">
                  <a:moveTo>
                    <a:pt x="8892" y="0"/>
                  </a:moveTo>
                  <a:cubicBezTo>
                    <a:pt x="8233" y="0"/>
                    <a:pt x="7575" y="253"/>
                    <a:pt x="7070" y="758"/>
                  </a:cubicBezTo>
                  <a:lnTo>
                    <a:pt x="6891" y="936"/>
                  </a:lnTo>
                  <a:lnTo>
                    <a:pt x="6812" y="1015"/>
                  </a:lnTo>
                  <a:lnTo>
                    <a:pt x="6753" y="1094"/>
                  </a:lnTo>
                  <a:cubicBezTo>
                    <a:pt x="6634" y="1194"/>
                    <a:pt x="6535" y="1293"/>
                    <a:pt x="6456" y="1411"/>
                  </a:cubicBezTo>
                  <a:cubicBezTo>
                    <a:pt x="6357" y="1510"/>
                    <a:pt x="6258" y="1609"/>
                    <a:pt x="6159" y="1708"/>
                  </a:cubicBezTo>
                  <a:lnTo>
                    <a:pt x="5901" y="2025"/>
                  </a:lnTo>
                  <a:cubicBezTo>
                    <a:pt x="5703" y="2243"/>
                    <a:pt x="5545" y="2461"/>
                    <a:pt x="5367" y="2659"/>
                  </a:cubicBezTo>
                  <a:lnTo>
                    <a:pt x="4852" y="3332"/>
                  </a:lnTo>
                  <a:cubicBezTo>
                    <a:pt x="4198" y="4203"/>
                    <a:pt x="3565" y="5114"/>
                    <a:pt x="3010" y="6045"/>
                  </a:cubicBezTo>
                  <a:cubicBezTo>
                    <a:pt x="2436" y="6996"/>
                    <a:pt x="1921" y="7966"/>
                    <a:pt x="1466" y="8976"/>
                  </a:cubicBezTo>
                  <a:cubicBezTo>
                    <a:pt x="1347" y="9214"/>
                    <a:pt x="1228" y="9491"/>
                    <a:pt x="1129" y="9728"/>
                  </a:cubicBezTo>
                  <a:lnTo>
                    <a:pt x="1030" y="9926"/>
                  </a:lnTo>
                  <a:cubicBezTo>
                    <a:pt x="1010" y="9986"/>
                    <a:pt x="990" y="10065"/>
                    <a:pt x="951" y="10124"/>
                  </a:cubicBezTo>
                  <a:lnTo>
                    <a:pt x="812" y="10520"/>
                  </a:lnTo>
                  <a:cubicBezTo>
                    <a:pt x="713" y="10778"/>
                    <a:pt x="614" y="11035"/>
                    <a:pt x="515" y="11293"/>
                  </a:cubicBezTo>
                  <a:lnTo>
                    <a:pt x="277" y="12045"/>
                  </a:lnTo>
                  <a:lnTo>
                    <a:pt x="258" y="12105"/>
                  </a:lnTo>
                  <a:lnTo>
                    <a:pt x="119" y="12501"/>
                  </a:lnTo>
                  <a:lnTo>
                    <a:pt x="99" y="12540"/>
                  </a:lnTo>
                  <a:lnTo>
                    <a:pt x="99" y="12560"/>
                  </a:lnTo>
                  <a:lnTo>
                    <a:pt x="99" y="12580"/>
                  </a:lnTo>
                  <a:lnTo>
                    <a:pt x="79" y="12679"/>
                  </a:lnTo>
                  <a:cubicBezTo>
                    <a:pt x="40" y="12798"/>
                    <a:pt x="20" y="12936"/>
                    <a:pt x="0" y="13075"/>
                  </a:cubicBezTo>
                  <a:lnTo>
                    <a:pt x="0" y="13095"/>
                  </a:lnTo>
                  <a:lnTo>
                    <a:pt x="0" y="13115"/>
                  </a:lnTo>
                  <a:lnTo>
                    <a:pt x="0" y="13174"/>
                  </a:lnTo>
                  <a:lnTo>
                    <a:pt x="0" y="13273"/>
                  </a:lnTo>
                  <a:lnTo>
                    <a:pt x="0" y="13352"/>
                  </a:lnTo>
                  <a:lnTo>
                    <a:pt x="0" y="13412"/>
                  </a:lnTo>
                  <a:lnTo>
                    <a:pt x="0" y="13451"/>
                  </a:lnTo>
                  <a:lnTo>
                    <a:pt x="0" y="13728"/>
                  </a:lnTo>
                  <a:cubicBezTo>
                    <a:pt x="0" y="13748"/>
                    <a:pt x="0" y="13768"/>
                    <a:pt x="0" y="13788"/>
                  </a:cubicBezTo>
                  <a:lnTo>
                    <a:pt x="0" y="14184"/>
                  </a:lnTo>
                  <a:lnTo>
                    <a:pt x="0" y="14402"/>
                  </a:lnTo>
                  <a:lnTo>
                    <a:pt x="0" y="14818"/>
                  </a:lnTo>
                  <a:lnTo>
                    <a:pt x="20" y="15233"/>
                  </a:lnTo>
                  <a:lnTo>
                    <a:pt x="40" y="15511"/>
                  </a:lnTo>
                  <a:lnTo>
                    <a:pt x="40" y="15630"/>
                  </a:lnTo>
                  <a:lnTo>
                    <a:pt x="60" y="16026"/>
                  </a:lnTo>
                  <a:cubicBezTo>
                    <a:pt x="99" y="16540"/>
                    <a:pt x="139" y="17055"/>
                    <a:pt x="198" y="17570"/>
                  </a:cubicBezTo>
                  <a:cubicBezTo>
                    <a:pt x="238" y="18085"/>
                    <a:pt x="277" y="18600"/>
                    <a:pt x="337" y="19095"/>
                  </a:cubicBezTo>
                  <a:cubicBezTo>
                    <a:pt x="396" y="19610"/>
                    <a:pt x="436" y="20125"/>
                    <a:pt x="495" y="20620"/>
                  </a:cubicBezTo>
                  <a:lnTo>
                    <a:pt x="654" y="22145"/>
                  </a:lnTo>
                  <a:cubicBezTo>
                    <a:pt x="772" y="23154"/>
                    <a:pt x="911" y="24145"/>
                    <a:pt x="1070" y="25174"/>
                  </a:cubicBezTo>
                  <a:cubicBezTo>
                    <a:pt x="1237" y="26219"/>
                    <a:pt x="2144" y="26965"/>
                    <a:pt x="3175" y="26965"/>
                  </a:cubicBezTo>
                  <a:cubicBezTo>
                    <a:pt x="3239" y="26965"/>
                    <a:pt x="3302" y="26962"/>
                    <a:pt x="3367" y="26957"/>
                  </a:cubicBezTo>
                  <a:cubicBezTo>
                    <a:pt x="4495" y="26877"/>
                    <a:pt x="5347" y="25927"/>
                    <a:pt x="5327" y="24798"/>
                  </a:cubicBezTo>
                  <a:cubicBezTo>
                    <a:pt x="5307" y="22778"/>
                    <a:pt x="5228" y="20758"/>
                    <a:pt x="5169" y="18758"/>
                  </a:cubicBezTo>
                  <a:lnTo>
                    <a:pt x="5129" y="17273"/>
                  </a:lnTo>
                  <a:cubicBezTo>
                    <a:pt x="5109" y="16778"/>
                    <a:pt x="5089" y="16283"/>
                    <a:pt x="5089" y="15788"/>
                  </a:cubicBezTo>
                  <a:cubicBezTo>
                    <a:pt x="5089" y="15293"/>
                    <a:pt x="5070" y="14818"/>
                    <a:pt x="5089" y="14362"/>
                  </a:cubicBezTo>
                  <a:lnTo>
                    <a:pt x="5089" y="14204"/>
                  </a:lnTo>
                  <a:lnTo>
                    <a:pt x="5089" y="14125"/>
                  </a:lnTo>
                  <a:lnTo>
                    <a:pt x="5089" y="14065"/>
                  </a:lnTo>
                  <a:lnTo>
                    <a:pt x="5089" y="13946"/>
                  </a:lnTo>
                  <a:lnTo>
                    <a:pt x="5169" y="13709"/>
                  </a:lnTo>
                  <a:lnTo>
                    <a:pt x="5406" y="13055"/>
                  </a:lnTo>
                  <a:lnTo>
                    <a:pt x="5664" y="12441"/>
                  </a:lnTo>
                  <a:lnTo>
                    <a:pt x="5783" y="12124"/>
                  </a:lnTo>
                  <a:cubicBezTo>
                    <a:pt x="5802" y="12065"/>
                    <a:pt x="5822" y="12025"/>
                    <a:pt x="5862" y="11966"/>
                  </a:cubicBezTo>
                  <a:lnTo>
                    <a:pt x="5921" y="11808"/>
                  </a:lnTo>
                  <a:cubicBezTo>
                    <a:pt x="6020" y="11610"/>
                    <a:pt x="6119" y="11392"/>
                    <a:pt x="6218" y="11194"/>
                  </a:cubicBezTo>
                  <a:cubicBezTo>
                    <a:pt x="6258" y="11075"/>
                    <a:pt x="6317" y="10976"/>
                    <a:pt x="6357" y="10877"/>
                  </a:cubicBezTo>
                  <a:lnTo>
                    <a:pt x="6515" y="10580"/>
                  </a:lnTo>
                  <a:cubicBezTo>
                    <a:pt x="6614" y="10362"/>
                    <a:pt x="6713" y="10164"/>
                    <a:pt x="6832" y="9966"/>
                  </a:cubicBezTo>
                  <a:cubicBezTo>
                    <a:pt x="6951" y="9768"/>
                    <a:pt x="7070" y="9570"/>
                    <a:pt x="7169" y="9352"/>
                  </a:cubicBezTo>
                  <a:cubicBezTo>
                    <a:pt x="7288" y="9154"/>
                    <a:pt x="7426" y="8956"/>
                    <a:pt x="7525" y="8758"/>
                  </a:cubicBezTo>
                  <a:cubicBezTo>
                    <a:pt x="8000" y="7986"/>
                    <a:pt x="8515" y="7194"/>
                    <a:pt x="9050" y="6441"/>
                  </a:cubicBezTo>
                  <a:lnTo>
                    <a:pt x="9466" y="5887"/>
                  </a:lnTo>
                  <a:lnTo>
                    <a:pt x="9882" y="5352"/>
                  </a:lnTo>
                  <a:lnTo>
                    <a:pt x="10099" y="5075"/>
                  </a:lnTo>
                  <a:cubicBezTo>
                    <a:pt x="10179" y="4996"/>
                    <a:pt x="10258" y="4916"/>
                    <a:pt x="10317" y="4817"/>
                  </a:cubicBezTo>
                  <a:lnTo>
                    <a:pt x="10535" y="4580"/>
                  </a:lnTo>
                  <a:lnTo>
                    <a:pt x="10575" y="4520"/>
                  </a:lnTo>
                  <a:lnTo>
                    <a:pt x="10634" y="4461"/>
                  </a:lnTo>
                  <a:lnTo>
                    <a:pt x="10674" y="4402"/>
                  </a:lnTo>
                  <a:lnTo>
                    <a:pt x="10713" y="4362"/>
                  </a:lnTo>
                  <a:lnTo>
                    <a:pt x="10852" y="4203"/>
                  </a:lnTo>
                  <a:cubicBezTo>
                    <a:pt x="11703" y="3194"/>
                    <a:pt x="11644" y="1689"/>
                    <a:pt x="10713" y="758"/>
                  </a:cubicBezTo>
                  <a:cubicBezTo>
                    <a:pt x="10208" y="253"/>
                    <a:pt x="9550" y="0"/>
                    <a:pt x="8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6"/>
            <p:cNvSpPr/>
            <p:nvPr/>
          </p:nvSpPr>
          <p:spPr>
            <a:xfrm>
              <a:off x="5745175" y="1705013"/>
              <a:ext cx="21325" cy="86650"/>
            </a:xfrm>
            <a:custGeom>
              <a:avLst/>
              <a:gdLst/>
              <a:ahLst/>
              <a:cxnLst/>
              <a:rect l="l" t="t" r="r" b="b"/>
              <a:pathLst>
                <a:path w="853" h="3466" extrusionOk="0">
                  <a:moveTo>
                    <a:pt x="278" y="0"/>
                  </a:moveTo>
                  <a:lnTo>
                    <a:pt x="258" y="40"/>
                  </a:lnTo>
                  <a:lnTo>
                    <a:pt x="139" y="456"/>
                  </a:lnTo>
                  <a:lnTo>
                    <a:pt x="119" y="495"/>
                  </a:lnTo>
                  <a:lnTo>
                    <a:pt x="119" y="515"/>
                  </a:lnTo>
                  <a:lnTo>
                    <a:pt x="119" y="535"/>
                  </a:lnTo>
                  <a:lnTo>
                    <a:pt x="80" y="634"/>
                  </a:lnTo>
                  <a:cubicBezTo>
                    <a:pt x="60" y="753"/>
                    <a:pt x="20" y="891"/>
                    <a:pt x="1" y="1010"/>
                  </a:cubicBezTo>
                  <a:lnTo>
                    <a:pt x="1" y="1050"/>
                  </a:lnTo>
                  <a:lnTo>
                    <a:pt x="1" y="1070"/>
                  </a:lnTo>
                  <a:lnTo>
                    <a:pt x="1" y="1109"/>
                  </a:lnTo>
                  <a:lnTo>
                    <a:pt x="1" y="1208"/>
                  </a:lnTo>
                  <a:lnTo>
                    <a:pt x="1" y="1307"/>
                  </a:lnTo>
                  <a:lnTo>
                    <a:pt x="1" y="1367"/>
                  </a:lnTo>
                  <a:lnTo>
                    <a:pt x="1" y="1406"/>
                  </a:lnTo>
                  <a:lnTo>
                    <a:pt x="1" y="1683"/>
                  </a:lnTo>
                  <a:cubicBezTo>
                    <a:pt x="1" y="1703"/>
                    <a:pt x="1" y="1723"/>
                    <a:pt x="1" y="1743"/>
                  </a:cubicBezTo>
                  <a:lnTo>
                    <a:pt x="1" y="2139"/>
                  </a:lnTo>
                  <a:lnTo>
                    <a:pt x="1" y="2357"/>
                  </a:lnTo>
                  <a:lnTo>
                    <a:pt x="1" y="2773"/>
                  </a:lnTo>
                  <a:lnTo>
                    <a:pt x="20" y="3188"/>
                  </a:lnTo>
                  <a:lnTo>
                    <a:pt x="40" y="3466"/>
                  </a:lnTo>
                  <a:cubicBezTo>
                    <a:pt x="496" y="3089"/>
                    <a:pt x="773" y="2535"/>
                    <a:pt x="812" y="1941"/>
                  </a:cubicBezTo>
                  <a:cubicBezTo>
                    <a:pt x="852" y="1248"/>
                    <a:pt x="674" y="555"/>
                    <a:pt x="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6"/>
            <p:cNvSpPr/>
            <p:nvPr/>
          </p:nvSpPr>
          <p:spPr>
            <a:xfrm>
              <a:off x="5831650" y="1736588"/>
              <a:ext cx="45250" cy="17675"/>
            </a:xfrm>
            <a:custGeom>
              <a:avLst/>
              <a:gdLst/>
              <a:ahLst/>
              <a:cxnLst/>
              <a:rect l="l" t="t" r="r" b="b"/>
              <a:pathLst>
                <a:path w="1810" h="707" extrusionOk="0">
                  <a:moveTo>
                    <a:pt x="191" y="1"/>
                  </a:moveTo>
                  <a:cubicBezTo>
                    <a:pt x="40" y="1"/>
                    <a:pt x="0" y="245"/>
                    <a:pt x="185" y="282"/>
                  </a:cubicBezTo>
                  <a:cubicBezTo>
                    <a:pt x="641" y="361"/>
                    <a:pt x="1116" y="500"/>
                    <a:pt x="1552" y="698"/>
                  </a:cubicBezTo>
                  <a:cubicBezTo>
                    <a:pt x="1565" y="698"/>
                    <a:pt x="1578" y="707"/>
                    <a:pt x="1591" y="707"/>
                  </a:cubicBezTo>
                  <a:cubicBezTo>
                    <a:pt x="1598" y="707"/>
                    <a:pt x="1604" y="704"/>
                    <a:pt x="1611" y="698"/>
                  </a:cubicBezTo>
                  <a:cubicBezTo>
                    <a:pt x="1750" y="698"/>
                    <a:pt x="1809" y="500"/>
                    <a:pt x="1690" y="440"/>
                  </a:cubicBezTo>
                  <a:cubicBezTo>
                    <a:pt x="1215" y="222"/>
                    <a:pt x="720" y="84"/>
                    <a:pt x="225" y="5"/>
                  </a:cubicBezTo>
                  <a:cubicBezTo>
                    <a:pt x="213" y="2"/>
                    <a:pt x="202" y="1"/>
                    <a:pt x="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6"/>
            <p:cNvSpPr/>
            <p:nvPr/>
          </p:nvSpPr>
          <p:spPr>
            <a:xfrm>
              <a:off x="5849350" y="1727588"/>
              <a:ext cx="21100" cy="23975"/>
            </a:xfrm>
            <a:custGeom>
              <a:avLst/>
              <a:gdLst/>
              <a:ahLst/>
              <a:cxnLst/>
              <a:rect l="l" t="t" r="r" b="b"/>
              <a:pathLst>
                <a:path w="844" h="959" extrusionOk="0">
                  <a:moveTo>
                    <a:pt x="204" y="1"/>
                  </a:moveTo>
                  <a:cubicBezTo>
                    <a:pt x="94" y="1"/>
                    <a:pt x="1" y="140"/>
                    <a:pt x="91" y="246"/>
                  </a:cubicBezTo>
                  <a:cubicBezTo>
                    <a:pt x="269" y="424"/>
                    <a:pt x="428" y="642"/>
                    <a:pt x="547" y="880"/>
                  </a:cubicBezTo>
                  <a:cubicBezTo>
                    <a:pt x="566" y="939"/>
                    <a:pt x="626" y="959"/>
                    <a:pt x="685" y="959"/>
                  </a:cubicBezTo>
                  <a:lnTo>
                    <a:pt x="725" y="959"/>
                  </a:lnTo>
                  <a:cubicBezTo>
                    <a:pt x="804" y="919"/>
                    <a:pt x="844" y="840"/>
                    <a:pt x="804" y="761"/>
                  </a:cubicBezTo>
                  <a:cubicBezTo>
                    <a:pt x="685" y="503"/>
                    <a:pt x="507" y="246"/>
                    <a:pt x="309" y="48"/>
                  </a:cubicBezTo>
                  <a:cubicBezTo>
                    <a:pt x="276" y="15"/>
                    <a:pt x="239" y="1"/>
                    <a:pt x="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6"/>
            <p:cNvSpPr/>
            <p:nvPr/>
          </p:nvSpPr>
          <p:spPr>
            <a:xfrm>
              <a:off x="5792700" y="2030163"/>
              <a:ext cx="165875" cy="175300"/>
            </a:xfrm>
            <a:custGeom>
              <a:avLst/>
              <a:gdLst/>
              <a:ahLst/>
              <a:cxnLst/>
              <a:rect l="l" t="t" r="r" b="b"/>
              <a:pathLst>
                <a:path w="6635" h="7012" extrusionOk="0">
                  <a:moveTo>
                    <a:pt x="2250" y="1"/>
                  </a:moveTo>
                  <a:cubicBezTo>
                    <a:pt x="2226" y="1"/>
                    <a:pt x="2203" y="2"/>
                    <a:pt x="2179" y="5"/>
                  </a:cubicBezTo>
                  <a:cubicBezTo>
                    <a:pt x="1862" y="44"/>
                    <a:pt x="1545" y="104"/>
                    <a:pt x="1248" y="183"/>
                  </a:cubicBezTo>
                  <a:cubicBezTo>
                    <a:pt x="892" y="262"/>
                    <a:pt x="575" y="420"/>
                    <a:pt x="317" y="658"/>
                  </a:cubicBezTo>
                  <a:cubicBezTo>
                    <a:pt x="119" y="816"/>
                    <a:pt x="1" y="1054"/>
                    <a:pt x="20" y="1292"/>
                  </a:cubicBezTo>
                  <a:cubicBezTo>
                    <a:pt x="159" y="4678"/>
                    <a:pt x="1367" y="6143"/>
                    <a:pt x="1743" y="6520"/>
                  </a:cubicBezTo>
                  <a:cubicBezTo>
                    <a:pt x="1883" y="6660"/>
                    <a:pt x="2048" y="6704"/>
                    <a:pt x="2200" y="6704"/>
                  </a:cubicBezTo>
                  <a:cubicBezTo>
                    <a:pt x="2456" y="6704"/>
                    <a:pt x="2674" y="6579"/>
                    <a:pt x="2674" y="6579"/>
                  </a:cubicBezTo>
                  <a:cubicBezTo>
                    <a:pt x="2793" y="6661"/>
                    <a:pt x="2928" y="6701"/>
                    <a:pt x="3063" y="6701"/>
                  </a:cubicBezTo>
                  <a:cubicBezTo>
                    <a:pt x="3221" y="6701"/>
                    <a:pt x="3377" y="6646"/>
                    <a:pt x="3506" y="6539"/>
                  </a:cubicBezTo>
                  <a:cubicBezTo>
                    <a:pt x="3743" y="6687"/>
                    <a:pt x="3937" y="6737"/>
                    <a:pt x="4090" y="6737"/>
                  </a:cubicBezTo>
                  <a:cubicBezTo>
                    <a:pt x="4410" y="6737"/>
                    <a:pt x="4555" y="6520"/>
                    <a:pt x="4555" y="6520"/>
                  </a:cubicBezTo>
                  <a:cubicBezTo>
                    <a:pt x="4555" y="6520"/>
                    <a:pt x="4879" y="7011"/>
                    <a:pt x="5233" y="7011"/>
                  </a:cubicBezTo>
                  <a:cubicBezTo>
                    <a:pt x="5317" y="7011"/>
                    <a:pt x="5402" y="6984"/>
                    <a:pt x="5486" y="6916"/>
                  </a:cubicBezTo>
                  <a:cubicBezTo>
                    <a:pt x="5941" y="6559"/>
                    <a:pt x="5050" y="5668"/>
                    <a:pt x="4872" y="4975"/>
                  </a:cubicBezTo>
                  <a:cubicBezTo>
                    <a:pt x="4872" y="4955"/>
                    <a:pt x="4872" y="4916"/>
                    <a:pt x="4852" y="4876"/>
                  </a:cubicBezTo>
                  <a:lnTo>
                    <a:pt x="4852" y="4876"/>
                  </a:lnTo>
                  <a:cubicBezTo>
                    <a:pt x="5155" y="5179"/>
                    <a:pt x="5538" y="5482"/>
                    <a:pt x="5872" y="5482"/>
                  </a:cubicBezTo>
                  <a:cubicBezTo>
                    <a:pt x="5909" y="5482"/>
                    <a:pt x="5945" y="5478"/>
                    <a:pt x="5981" y="5470"/>
                  </a:cubicBezTo>
                  <a:cubicBezTo>
                    <a:pt x="6634" y="5331"/>
                    <a:pt x="4516" y="2896"/>
                    <a:pt x="4516" y="2896"/>
                  </a:cubicBezTo>
                  <a:cubicBezTo>
                    <a:pt x="4258" y="2420"/>
                    <a:pt x="3922" y="1985"/>
                    <a:pt x="3525" y="1628"/>
                  </a:cubicBezTo>
                  <a:cubicBezTo>
                    <a:pt x="3288" y="1410"/>
                    <a:pt x="3129" y="935"/>
                    <a:pt x="2991" y="678"/>
                  </a:cubicBezTo>
                  <a:cubicBezTo>
                    <a:pt x="2954" y="287"/>
                    <a:pt x="2619" y="1"/>
                    <a:pt x="2250" y="1"/>
                  </a:cubicBezTo>
                  <a:close/>
                </a:path>
              </a:pathLst>
            </a:custGeom>
            <a:solidFill>
              <a:srgbClr val="E38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686;p45">
            <a:extLst>
              <a:ext uri="{FF2B5EF4-FFF2-40B4-BE49-F238E27FC236}">
                <a16:creationId xmlns:a16="http://schemas.microsoft.com/office/drawing/2014/main" id="{F58AA214-0CBD-4542-9A7F-7432E2AC3A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2213" y="479687"/>
            <a:ext cx="55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</a:t>
            </a:r>
            <a:r>
              <a:rPr lang="en" sz="4000" dirty="0"/>
              <a:t>onclusion and future work</a:t>
            </a:r>
            <a:endParaRPr sz="4000" dirty="0"/>
          </a:p>
        </p:txBody>
      </p:sp>
      <p:sp>
        <p:nvSpPr>
          <p:cNvPr id="118" name="Google Shape;687;p45">
            <a:extLst>
              <a:ext uri="{FF2B5EF4-FFF2-40B4-BE49-F238E27FC236}">
                <a16:creationId xmlns:a16="http://schemas.microsoft.com/office/drawing/2014/main" id="{BB4168DD-31D4-4812-B06D-1A0F8E391C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9573" y="1390651"/>
            <a:ext cx="5100140" cy="25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</a:rPr>
              <a:t>◦</a:t>
            </a:r>
            <a:r>
              <a:rPr lang="en-US" dirty="0"/>
              <a:t> Disparity of students number in </a:t>
            </a:r>
            <a:r>
              <a:rPr lang="en-US" b="1" dirty="0"/>
              <a:t>all intervals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</a:rPr>
              <a:t>◦</a:t>
            </a:r>
            <a:r>
              <a:rPr lang="en-US" dirty="0"/>
              <a:t> Most common of the cities and different types of schools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</a:rPr>
              <a:t>◦</a:t>
            </a:r>
            <a:r>
              <a:rPr lang="en-US" dirty="0"/>
              <a:t> My opinion to future :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prepare teams and places to develop the gradate students 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Adoption and collect talents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346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0"/>
          <p:cNvSpPr txBox="1">
            <a:spLocks noGrp="1"/>
          </p:cNvSpPr>
          <p:nvPr>
            <p:ph type="title" idx="15"/>
          </p:nvPr>
        </p:nvSpPr>
        <p:spPr>
          <a:xfrm>
            <a:off x="2693525" y="375925"/>
            <a:ext cx="37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07" name="Google Shape;507;p40"/>
          <p:cNvSpPr txBox="1">
            <a:spLocks noGrp="1"/>
          </p:cNvSpPr>
          <p:nvPr>
            <p:ph type="subTitle" idx="3"/>
          </p:nvPr>
        </p:nvSpPr>
        <p:spPr>
          <a:xfrm>
            <a:off x="2277650" y="2146159"/>
            <a:ext cx="17238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08" name="Google Shape;508;p40"/>
          <p:cNvSpPr txBox="1">
            <a:spLocks noGrp="1"/>
          </p:cNvSpPr>
          <p:nvPr>
            <p:ph type="subTitle" idx="1"/>
          </p:nvPr>
        </p:nvSpPr>
        <p:spPr>
          <a:xfrm>
            <a:off x="5142550" y="2146159"/>
            <a:ext cx="17238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sp>
        <p:nvSpPr>
          <p:cNvPr id="511" name="Google Shape;511;p40"/>
          <p:cNvSpPr txBox="1">
            <a:spLocks noGrp="1"/>
          </p:cNvSpPr>
          <p:nvPr>
            <p:ph type="subTitle" idx="5"/>
          </p:nvPr>
        </p:nvSpPr>
        <p:spPr>
          <a:xfrm>
            <a:off x="5142550" y="4003384"/>
            <a:ext cx="17238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13" name="Google Shape;513;p40"/>
          <p:cNvSpPr txBox="1">
            <a:spLocks noGrp="1"/>
          </p:cNvSpPr>
          <p:nvPr>
            <p:ph type="subTitle" idx="7"/>
          </p:nvPr>
        </p:nvSpPr>
        <p:spPr>
          <a:xfrm>
            <a:off x="2277650" y="4003384"/>
            <a:ext cx="17238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questions</a:t>
            </a:r>
            <a:endParaRPr dirty="0"/>
          </a:p>
        </p:txBody>
      </p:sp>
      <p:sp>
        <p:nvSpPr>
          <p:cNvPr id="515" name="Google Shape;515;p40"/>
          <p:cNvSpPr txBox="1">
            <a:spLocks noGrp="1"/>
          </p:cNvSpPr>
          <p:nvPr>
            <p:ph type="title"/>
          </p:nvPr>
        </p:nvSpPr>
        <p:spPr>
          <a:xfrm>
            <a:off x="2619950" y="1584259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6" name="Google Shape;516;p40"/>
          <p:cNvSpPr txBox="1">
            <a:spLocks noGrp="1"/>
          </p:cNvSpPr>
          <p:nvPr>
            <p:ph type="title" idx="9"/>
          </p:nvPr>
        </p:nvSpPr>
        <p:spPr>
          <a:xfrm>
            <a:off x="5484850" y="1584259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7" name="Google Shape;517;p40"/>
          <p:cNvSpPr txBox="1">
            <a:spLocks noGrp="1"/>
          </p:cNvSpPr>
          <p:nvPr>
            <p:ph type="title" idx="13"/>
          </p:nvPr>
        </p:nvSpPr>
        <p:spPr>
          <a:xfrm>
            <a:off x="2619950" y="3439609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518" name="Google Shape;518;p40"/>
          <p:cNvSpPr txBox="1">
            <a:spLocks noGrp="1"/>
          </p:cNvSpPr>
          <p:nvPr>
            <p:ph type="title" idx="14"/>
          </p:nvPr>
        </p:nvSpPr>
        <p:spPr>
          <a:xfrm>
            <a:off x="5484850" y="3439609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6"/>
          <p:cNvSpPr txBox="1">
            <a:spLocks noGrp="1"/>
          </p:cNvSpPr>
          <p:nvPr>
            <p:ph type="title"/>
          </p:nvPr>
        </p:nvSpPr>
        <p:spPr>
          <a:xfrm>
            <a:off x="512727" y="718451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797" name="Google Shape;797;p46"/>
          <p:cNvSpPr txBox="1">
            <a:spLocks noGrp="1"/>
          </p:cNvSpPr>
          <p:nvPr>
            <p:ph type="subTitle" idx="4"/>
          </p:nvPr>
        </p:nvSpPr>
        <p:spPr>
          <a:xfrm>
            <a:off x="2653194" y="1580063"/>
            <a:ext cx="3837612" cy="1230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human spirit is one of ability, perseverance and courage that no disability can steal away.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98" name="Google Shape;798;p46"/>
          <p:cNvGrpSpPr/>
          <p:nvPr/>
        </p:nvGrpSpPr>
        <p:grpSpPr>
          <a:xfrm>
            <a:off x="222582" y="3645917"/>
            <a:ext cx="8830849" cy="1696832"/>
            <a:chOff x="1009450" y="3538100"/>
            <a:chExt cx="7125100" cy="1369075"/>
          </a:xfrm>
        </p:grpSpPr>
        <p:grpSp>
          <p:nvGrpSpPr>
            <p:cNvPr id="799" name="Google Shape;799;p46"/>
            <p:cNvGrpSpPr/>
            <p:nvPr/>
          </p:nvGrpSpPr>
          <p:grpSpPr>
            <a:xfrm>
              <a:off x="1009450" y="3538100"/>
              <a:ext cx="7125100" cy="1369075"/>
              <a:chOff x="238125" y="2152600"/>
              <a:chExt cx="7125100" cy="1369075"/>
            </a:xfrm>
          </p:grpSpPr>
          <p:sp>
            <p:nvSpPr>
              <p:cNvPr id="800" name="Google Shape;800;p46"/>
              <p:cNvSpPr/>
              <p:nvPr/>
            </p:nvSpPr>
            <p:spPr>
              <a:xfrm>
                <a:off x="264250" y="3265875"/>
                <a:ext cx="7098975" cy="255800"/>
              </a:xfrm>
              <a:custGeom>
                <a:avLst/>
                <a:gdLst/>
                <a:ahLst/>
                <a:cxnLst/>
                <a:rect l="l" t="t" r="r" b="b"/>
                <a:pathLst>
                  <a:path w="283959" h="10232" extrusionOk="0">
                    <a:moveTo>
                      <a:pt x="141998" y="0"/>
                    </a:moveTo>
                    <a:cubicBezTo>
                      <a:pt x="63588" y="0"/>
                      <a:pt x="0" y="2278"/>
                      <a:pt x="0" y="5116"/>
                    </a:cubicBezTo>
                    <a:cubicBezTo>
                      <a:pt x="0" y="7916"/>
                      <a:pt x="63588" y="10231"/>
                      <a:pt x="141998" y="10231"/>
                    </a:cubicBezTo>
                    <a:cubicBezTo>
                      <a:pt x="220371" y="10231"/>
                      <a:pt x="283958" y="7916"/>
                      <a:pt x="283958" y="5116"/>
                    </a:cubicBezTo>
                    <a:cubicBezTo>
                      <a:pt x="283958" y="2278"/>
                      <a:pt x="220371" y="0"/>
                      <a:pt x="1419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6"/>
              <p:cNvSpPr/>
              <p:nvPr/>
            </p:nvSpPr>
            <p:spPr>
              <a:xfrm>
                <a:off x="1263050" y="3071725"/>
                <a:ext cx="373400" cy="243650"/>
              </a:xfrm>
              <a:custGeom>
                <a:avLst/>
                <a:gdLst/>
                <a:ahLst/>
                <a:cxnLst/>
                <a:rect l="l" t="t" r="r" b="b"/>
                <a:pathLst>
                  <a:path w="14936" h="9746" extrusionOk="0">
                    <a:moveTo>
                      <a:pt x="11575" y="0"/>
                    </a:moveTo>
                    <a:cubicBezTo>
                      <a:pt x="8103" y="0"/>
                      <a:pt x="8887" y="8588"/>
                      <a:pt x="8887" y="8588"/>
                    </a:cubicBezTo>
                    <a:cubicBezTo>
                      <a:pt x="8887" y="8588"/>
                      <a:pt x="5054" y="3363"/>
                      <a:pt x="2785" y="3363"/>
                    </a:cubicBezTo>
                    <a:cubicBezTo>
                      <a:pt x="2452" y="3363"/>
                      <a:pt x="2153" y="3476"/>
                      <a:pt x="1905" y="3734"/>
                    </a:cubicBezTo>
                    <a:cubicBezTo>
                      <a:pt x="0" y="5788"/>
                      <a:pt x="6535" y="9745"/>
                      <a:pt x="6535" y="9745"/>
                    </a:cubicBezTo>
                    <a:lnTo>
                      <a:pt x="11239" y="9745"/>
                    </a:lnTo>
                    <a:cubicBezTo>
                      <a:pt x="11239" y="9745"/>
                      <a:pt x="14936" y="0"/>
                      <a:pt x="11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6"/>
              <p:cNvSpPr/>
              <p:nvPr/>
            </p:nvSpPr>
            <p:spPr>
              <a:xfrm>
                <a:off x="5034225" y="3071725"/>
                <a:ext cx="374325" cy="243650"/>
              </a:xfrm>
              <a:custGeom>
                <a:avLst/>
                <a:gdLst/>
                <a:ahLst/>
                <a:cxnLst/>
                <a:rect l="l" t="t" r="r" b="b"/>
                <a:pathLst>
                  <a:path w="14973" h="9746" extrusionOk="0">
                    <a:moveTo>
                      <a:pt x="11612" y="0"/>
                    </a:moveTo>
                    <a:cubicBezTo>
                      <a:pt x="8103" y="0"/>
                      <a:pt x="8887" y="8588"/>
                      <a:pt x="8887" y="8588"/>
                    </a:cubicBezTo>
                    <a:cubicBezTo>
                      <a:pt x="8887" y="8588"/>
                      <a:pt x="5082" y="3363"/>
                      <a:pt x="2821" y="3363"/>
                    </a:cubicBezTo>
                    <a:cubicBezTo>
                      <a:pt x="2489" y="3363"/>
                      <a:pt x="2190" y="3476"/>
                      <a:pt x="1942" y="3734"/>
                    </a:cubicBezTo>
                    <a:cubicBezTo>
                      <a:pt x="0" y="5788"/>
                      <a:pt x="6534" y="9745"/>
                      <a:pt x="6534" y="9745"/>
                    </a:cubicBezTo>
                    <a:lnTo>
                      <a:pt x="11276" y="9745"/>
                    </a:lnTo>
                    <a:cubicBezTo>
                      <a:pt x="11276" y="9745"/>
                      <a:pt x="14973" y="0"/>
                      <a:pt x="116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6"/>
              <p:cNvSpPr/>
              <p:nvPr/>
            </p:nvSpPr>
            <p:spPr>
              <a:xfrm>
                <a:off x="6978600" y="3132400"/>
                <a:ext cx="374350" cy="243650"/>
              </a:xfrm>
              <a:custGeom>
                <a:avLst/>
                <a:gdLst/>
                <a:ahLst/>
                <a:cxnLst/>
                <a:rect l="l" t="t" r="r" b="b"/>
                <a:pathLst>
                  <a:path w="14974" h="9746" extrusionOk="0">
                    <a:moveTo>
                      <a:pt x="3399" y="0"/>
                    </a:moveTo>
                    <a:cubicBezTo>
                      <a:pt x="1" y="0"/>
                      <a:pt x="3735" y="9745"/>
                      <a:pt x="3735" y="9745"/>
                    </a:cubicBezTo>
                    <a:lnTo>
                      <a:pt x="8439" y="9745"/>
                    </a:lnTo>
                    <a:cubicBezTo>
                      <a:pt x="8439" y="9745"/>
                      <a:pt x="14974" y="5788"/>
                      <a:pt x="13069" y="3734"/>
                    </a:cubicBezTo>
                    <a:cubicBezTo>
                      <a:pt x="12821" y="3476"/>
                      <a:pt x="12522" y="3363"/>
                      <a:pt x="12189" y="3363"/>
                    </a:cubicBezTo>
                    <a:cubicBezTo>
                      <a:pt x="9920" y="3363"/>
                      <a:pt x="6087" y="8588"/>
                      <a:pt x="6087" y="8588"/>
                    </a:cubicBezTo>
                    <a:cubicBezTo>
                      <a:pt x="6087" y="8588"/>
                      <a:pt x="6871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6"/>
              <p:cNvSpPr/>
              <p:nvPr/>
            </p:nvSpPr>
            <p:spPr>
              <a:xfrm>
                <a:off x="5375875" y="2152600"/>
                <a:ext cx="1052950" cy="1173050"/>
              </a:xfrm>
              <a:custGeom>
                <a:avLst/>
                <a:gdLst/>
                <a:ahLst/>
                <a:cxnLst/>
                <a:rect l="l" t="t" r="r" b="b"/>
                <a:pathLst>
                  <a:path w="42118" h="46922" extrusionOk="0">
                    <a:moveTo>
                      <a:pt x="17846" y="19361"/>
                    </a:moveTo>
                    <a:cubicBezTo>
                      <a:pt x="17883" y="19361"/>
                      <a:pt x="17921" y="19362"/>
                      <a:pt x="17960" y="19366"/>
                    </a:cubicBezTo>
                    <a:cubicBezTo>
                      <a:pt x="18968" y="19403"/>
                      <a:pt x="19752" y="20710"/>
                      <a:pt x="20088" y="21344"/>
                    </a:cubicBezTo>
                    <a:cubicBezTo>
                      <a:pt x="20275" y="21680"/>
                      <a:pt x="20275" y="22054"/>
                      <a:pt x="20163" y="22390"/>
                    </a:cubicBezTo>
                    <a:cubicBezTo>
                      <a:pt x="20021" y="22673"/>
                      <a:pt x="19793" y="22785"/>
                      <a:pt x="19521" y="22785"/>
                    </a:cubicBezTo>
                    <a:cubicBezTo>
                      <a:pt x="18933" y="22785"/>
                      <a:pt x="18136" y="22264"/>
                      <a:pt x="17549" y="21830"/>
                    </a:cubicBezTo>
                    <a:cubicBezTo>
                      <a:pt x="16534" y="21141"/>
                      <a:pt x="16610" y="19361"/>
                      <a:pt x="17846" y="19361"/>
                    </a:cubicBezTo>
                    <a:close/>
                    <a:moveTo>
                      <a:pt x="31197" y="26482"/>
                    </a:moveTo>
                    <a:cubicBezTo>
                      <a:pt x="31302" y="26482"/>
                      <a:pt x="31408" y="26508"/>
                      <a:pt x="31514" y="26534"/>
                    </a:cubicBezTo>
                    <a:cubicBezTo>
                      <a:pt x="33232" y="27328"/>
                      <a:pt x="30719" y="28102"/>
                      <a:pt x="29358" y="28102"/>
                    </a:cubicBezTo>
                    <a:cubicBezTo>
                      <a:pt x="28797" y="28102"/>
                      <a:pt x="28431" y="27971"/>
                      <a:pt x="28638" y="27655"/>
                    </a:cubicBezTo>
                    <a:cubicBezTo>
                      <a:pt x="29199" y="26758"/>
                      <a:pt x="30543" y="26572"/>
                      <a:pt x="31065" y="26497"/>
                    </a:cubicBezTo>
                    <a:cubicBezTo>
                      <a:pt x="31109" y="26486"/>
                      <a:pt x="31153" y="26482"/>
                      <a:pt x="31197" y="26482"/>
                    </a:cubicBezTo>
                    <a:close/>
                    <a:moveTo>
                      <a:pt x="12156" y="26537"/>
                    </a:moveTo>
                    <a:cubicBezTo>
                      <a:pt x="13306" y="26537"/>
                      <a:pt x="15309" y="28961"/>
                      <a:pt x="15309" y="28961"/>
                    </a:cubicBezTo>
                    <a:cubicBezTo>
                      <a:pt x="15618" y="29921"/>
                      <a:pt x="15412" y="30288"/>
                      <a:pt x="14967" y="30288"/>
                    </a:cubicBezTo>
                    <a:cubicBezTo>
                      <a:pt x="13805" y="30288"/>
                      <a:pt x="11018" y="27779"/>
                      <a:pt x="11612" y="26833"/>
                    </a:cubicBezTo>
                    <a:cubicBezTo>
                      <a:pt x="11749" y="26624"/>
                      <a:pt x="11937" y="26537"/>
                      <a:pt x="12156" y="26537"/>
                    </a:cubicBezTo>
                    <a:close/>
                    <a:moveTo>
                      <a:pt x="26657" y="32520"/>
                    </a:moveTo>
                    <a:cubicBezTo>
                      <a:pt x="27930" y="32520"/>
                      <a:pt x="28765" y="33682"/>
                      <a:pt x="29161" y="34375"/>
                    </a:cubicBezTo>
                    <a:cubicBezTo>
                      <a:pt x="29423" y="34824"/>
                      <a:pt x="29423" y="35346"/>
                      <a:pt x="29124" y="35757"/>
                    </a:cubicBezTo>
                    <a:cubicBezTo>
                      <a:pt x="28911" y="36036"/>
                      <a:pt x="28637" y="36155"/>
                      <a:pt x="28336" y="36155"/>
                    </a:cubicBezTo>
                    <a:cubicBezTo>
                      <a:pt x="26786" y="36155"/>
                      <a:pt x="24511" y="33021"/>
                      <a:pt x="26137" y="32583"/>
                    </a:cubicBezTo>
                    <a:cubicBezTo>
                      <a:pt x="26318" y="32540"/>
                      <a:pt x="26491" y="32520"/>
                      <a:pt x="26657" y="32520"/>
                    </a:cubicBezTo>
                    <a:close/>
                    <a:moveTo>
                      <a:pt x="31927" y="1"/>
                    </a:moveTo>
                    <a:cubicBezTo>
                      <a:pt x="31269" y="1"/>
                      <a:pt x="30602" y="94"/>
                      <a:pt x="29945" y="286"/>
                    </a:cubicBezTo>
                    <a:cubicBezTo>
                      <a:pt x="29348" y="472"/>
                      <a:pt x="28713" y="734"/>
                      <a:pt x="28078" y="995"/>
                    </a:cubicBezTo>
                    <a:cubicBezTo>
                      <a:pt x="27518" y="1219"/>
                      <a:pt x="27108" y="1630"/>
                      <a:pt x="26809" y="2153"/>
                    </a:cubicBezTo>
                    <a:cubicBezTo>
                      <a:pt x="26099" y="3459"/>
                      <a:pt x="25987" y="4990"/>
                      <a:pt x="26473" y="6409"/>
                    </a:cubicBezTo>
                    <a:cubicBezTo>
                      <a:pt x="27316" y="9076"/>
                      <a:pt x="26375" y="10851"/>
                      <a:pt x="25108" y="10851"/>
                    </a:cubicBezTo>
                    <a:cubicBezTo>
                      <a:pt x="24637" y="10851"/>
                      <a:pt x="24121" y="10605"/>
                      <a:pt x="23635" y="10068"/>
                    </a:cubicBezTo>
                    <a:cubicBezTo>
                      <a:pt x="22403" y="8761"/>
                      <a:pt x="23336" y="5961"/>
                      <a:pt x="23038" y="3571"/>
                    </a:cubicBezTo>
                    <a:lnTo>
                      <a:pt x="23038" y="3571"/>
                    </a:lnTo>
                    <a:cubicBezTo>
                      <a:pt x="20909" y="4804"/>
                      <a:pt x="18594" y="6297"/>
                      <a:pt x="16055" y="8015"/>
                    </a:cubicBezTo>
                    <a:cubicBezTo>
                      <a:pt x="16205" y="8575"/>
                      <a:pt x="16429" y="9098"/>
                      <a:pt x="16765" y="9583"/>
                    </a:cubicBezTo>
                    <a:cubicBezTo>
                      <a:pt x="17736" y="11188"/>
                      <a:pt x="21021" y="14101"/>
                      <a:pt x="19304" y="15893"/>
                    </a:cubicBezTo>
                    <a:cubicBezTo>
                      <a:pt x="18949" y="16271"/>
                      <a:pt x="18475" y="16443"/>
                      <a:pt x="17941" y="16443"/>
                    </a:cubicBezTo>
                    <a:cubicBezTo>
                      <a:pt x="15942" y="16443"/>
                      <a:pt x="13098" y="14036"/>
                      <a:pt x="12508" y="11002"/>
                    </a:cubicBezTo>
                    <a:cubicBezTo>
                      <a:pt x="12508" y="10852"/>
                      <a:pt x="12471" y="10703"/>
                      <a:pt x="12396" y="10554"/>
                    </a:cubicBezTo>
                    <a:cubicBezTo>
                      <a:pt x="10753" y="11823"/>
                      <a:pt x="9223" y="13317"/>
                      <a:pt x="7878" y="14960"/>
                    </a:cubicBezTo>
                    <a:cubicBezTo>
                      <a:pt x="7878" y="16565"/>
                      <a:pt x="8775" y="18021"/>
                      <a:pt x="10231" y="18731"/>
                    </a:cubicBezTo>
                    <a:cubicBezTo>
                      <a:pt x="13031" y="20187"/>
                      <a:pt x="14525" y="22427"/>
                      <a:pt x="11762" y="22801"/>
                    </a:cubicBezTo>
                    <a:cubicBezTo>
                      <a:pt x="11650" y="22818"/>
                      <a:pt x="11541" y="22826"/>
                      <a:pt x="11433" y="22826"/>
                    </a:cubicBezTo>
                    <a:cubicBezTo>
                      <a:pt x="8990" y="22826"/>
                      <a:pt x="7599" y="18527"/>
                      <a:pt x="5489" y="18133"/>
                    </a:cubicBezTo>
                    <a:cubicBezTo>
                      <a:pt x="4331" y="19888"/>
                      <a:pt x="3323" y="21755"/>
                      <a:pt x="2464" y="23697"/>
                    </a:cubicBezTo>
                    <a:cubicBezTo>
                      <a:pt x="2726" y="25041"/>
                      <a:pt x="3547" y="26198"/>
                      <a:pt x="4742" y="26870"/>
                    </a:cubicBezTo>
                    <a:cubicBezTo>
                      <a:pt x="7804" y="28663"/>
                      <a:pt x="10828" y="31015"/>
                      <a:pt x="9484" y="32919"/>
                    </a:cubicBezTo>
                    <a:cubicBezTo>
                      <a:pt x="9079" y="33493"/>
                      <a:pt x="8568" y="33745"/>
                      <a:pt x="7917" y="33745"/>
                    </a:cubicBezTo>
                    <a:cubicBezTo>
                      <a:pt x="6408" y="33745"/>
                      <a:pt x="4141" y="32393"/>
                      <a:pt x="672" y="30567"/>
                    </a:cubicBezTo>
                    <a:lnTo>
                      <a:pt x="448" y="30455"/>
                    </a:lnTo>
                    <a:lnTo>
                      <a:pt x="448" y="30455"/>
                    </a:lnTo>
                    <a:cubicBezTo>
                      <a:pt x="0" y="32845"/>
                      <a:pt x="112" y="35272"/>
                      <a:pt x="709" y="37624"/>
                    </a:cubicBezTo>
                    <a:cubicBezTo>
                      <a:pt x="2278" y="41806"/>
                      <a:pt x="5339" y="41432"/>
                      <a:pt x="9409" y="43075"/>
                    </a:cubicBezTo>
                    <a:cubicBezTo>
                      <a:pt x="10268" y="43374"/>
                      <a:pt x="11015" y="43934"/>
                      <a:pt x="11575" y="44681"/>
                    </a:cubicBezTo>
                    <a:cubicBezTo>
                      <a:pt x="11836" y="45390"/>
                      <a:pt x="11874" y="46174"/>
                      <a:pt x="11687" y="46921"/>
                    </a:cubicBezTo>
                    <a:lnTo>
                      <a:pt x="12210" y="46921"/>
                    </a:lnTo>
                    <a:cubicBezTo>
                      <a:pt x="12471" y="46436"/>
                      <a:pt x="12770" y="45950"/>
                      <a:pt x="13143" y="45390"/>
                    </a:cubicBezTo>
                    <a:lnTo>
                      <a:pt x="13927" y="44083"/>
                    </a:lnTo>
                    <a:cubicBezTo>
                      <a:pt x="17250" y="38558"/>
                      <a:pt x="32334" y="5180"/>
                      <a:pt x="32335" y="5177"/>
                    </a:cubicBezTo>
                    <a:lnTo>
                      <a:pt x="32335" y="5177"/>
                    </a:lnTo>
                    <a:cubicBezTo>
                      <a:pt x="30057" y="12607"/>
                      <a:pt x="18258" y="41171"/>
                      <a:pt x="16242" y="43859"/>
                    </a:cubicBezTo>
                    <a:cubicBezTo>
                      <a:pt x="15533" y="44830"/>
                      <a:pt x="14861" y="45838"/>
                      <a:pt x="14263" y="46921"/>
                    </a:cubicBezTo>
                    <a:lnTo>
                      <a:pt x="33604" y="46921"/>
                    </a:lnTo>
                    <a:cubicBezTo>
                      <a:pt x="33716" y="46697"/>
                      <a:pt x="33866" y="46548"/>
                      <a:pt x="34015" y="46324"/>
                    </a:cubicBezTo>
                    <a:cubicBezTo>
                      <a:pt x="28937" y="44233"/>
                      <a:pt x="26062" y="43374"/>
                      <a:pt x="26660" y="41134"/>
                    </a:cubicBezTo>
                    <a:cubicBezTo>
                      <a:pt x="26934" y="40103"/>
                      <a:pt x="27881" y="39720"/>
                      <a:pt x="29147" y="39720"/>
                    </a:cubicBezTo>
                    <a:cubicBezTo>
                      <a:pt x="30632" y="39720"/>
                      <a:pt x="32557" y="40247"/>
                      <a:pt x="34351" y="40872"/>
                    </a:cubicBezTo>
                    <a:cubicBezTo>
                      <a:pt x="34874" y="41077"/>
                      <a:pt x="35425" y="41171"/>
                      <a:pt x="35978" y="41171"/>
                    </a:cubicBezTo>
                    <a:cubicBezTo>
                      <a:pt x="36333" y="41171"/>
                      <a:pt x="36689" y="41132"/>
                      <a:pt x="37040" y="41059"/>
                    </a:cubicBezTo>
                    <a:cubicBezTo>
                      <a:pt x="37152" y="40872"/>
                      <a:pt x="37226" y="40648"/>
                      <a:pt x="37301" y="40462"/>
                    </a:cubicBezTo>
                    <a:cubicBezTo>
                      <a:pt x="38197" y="38445"/>
                      <a:pt x="39019" y="36392"/>
                      <a:pt x="39691" y="34338"/>
                    </a:cubicBezTo>
                    <a:cubicBezTo>
                      <a:pt x="39098" y="34025"/>
                      <a:pt x="38300" y="33964"/>
                      <a:pt x="37441" y="33964"/>
                    </a:cubicBezTo>
                    <a:cubicBezTo>
                      <a:pt x="36898" y="33964"/>
                      <a:pt x="36330" y="33988"/>
                      <a:pt x="35775" y="33988"/>
                    </a:cubicBezTo>
                    <a:cubicBezTo>
                      <a:pt x="34384" y="33988"/>
                      <a:pt x="33071" y="33836"/>
                      <a:pt x="32410" y="32770"/>
                    </a:cubicBezTo>
                    <a:cubicBezTo>
                      <a:pt x="31473" y="31295"/>
                      <a:pt x="32166" y="30613"/>
                      <a:pt x="33540" y="30613"/>
                    </a:cubicBezTo>
                    <a:cubicBezTo>
                      <a:pt x="34358" y="30613"/>
                      <a:pt x="35417" y="30854"/>
                      <a:pt x="36517" y="31314"/>
                    </a:cubicBezTo>
                    <a:cubicBezTo>
                      <a:pt x="37065" y="31566"/>
                      <a:pt x="37644" y="31688"/>
                      <a:pt x="38218" y="31688"/>
                    </a:cubicBezTo>
                    <a:cubicBezTo>
                      <a:pt x="39091" y="31688"/>
                      <a:pt x="39956" y="31406"/>
                      <a:pt x="40699" y="30866"/>
                    </a:cubicBezTo>
                    <a:cubicBezTo>
                      <a:pt x="41221" y="28812"/>
                      <a:pt x="41595" y="26684"/>
                      <a:pt x="41856" y="24556"/>
                    </a:cubicBezTo>
                    <a:lnTo>
                      <a:pt x="41856" y="24556"/>
                    </a:lnTo>
                    <a:cubicBezTo>
                      <a:pt x="41744" y="24630"/>
                      <a:pt x="41632" y="24668"/>
                      <a:pt x="41520" y="24742"/>
                    </a:cubicBezTo>
                    <a:cubicBezTo>
                      <a:pt x="40434" y="25356"/>
                      <a:pt x="39196" y="25623"/>
                      <a:pt x="38017" y="25623"/>
                    </a:cubicBezTo>
                    <a:cubicBezTo>
                      <a:pt x="35468" y="25623"/>
                      <a:pt x="33202" y="24374"/>
                      <a:pt x="33380" y="22689"/>
                    </a:cubicBezTo>
                    <a:cubicBezTo>
                      <a:pt x="33679" y="20224"/>
                      <a:pt x="38010" y="20859"/>
                      <a:pt x="39877" y="20598"/>
                    </a:cubicBezTo>
                    <a:cubicBezTo>
                      <a:pt x="40661" y="20486"/>
                      <a:pt x="41446" y="20224"/>
                      <a:pt x="42118" y="19814"/>
                    </a:cubicBezTo>
                    <a:cubicBezTo>
                      <a:pt x="42080" y="17013"/>
                      <a:pt x="41782" y="14213"/>
                      <a:pt x="41109" y="11487"/>
                    </a:cubicBezTo>
                    <a:cubicBezTo>
                      <a:pt x="38762" y="12588"/>
                      <a:pt x="37135" y="15635"/>
                      <a:pt x="35166" y="15635"/>
                    </a:cubicBezTo>
                    <a:cubicBezTo>
                      <a:pt x="35131" y="15635"/>
                      <a:pt x="35096" y="15634"/>
                      <a:pt x="35061" y="15632"/>
                    </a:cubicBezTo>
                    <a:cubicBezTo>
                      <a:pt x="32372" y="15520"/>
                      <a:pt x="32447" y="12570"/>
                      <a:pt x="36031" y="11076"/>
                    </a:cubicBezTo>
                    <a:cubicBezTo>
                      <a:pt x="39616" y="9583"/>
                      <a:pt x="39392" y="6297"/>
                      <a:pt x="39392" y="6297"/>
                    </a:cubicBezTo>
                    <a:cubicBezTo>
                      <a:pt x="38944" y="5326"/>
                      <a:pt x="38496" y="4356"/>
                      <a:pt x="37936" y="3385"/>
                    </a:cubicBezTo>
                    <a:cubicBezTo>
                      <a:pt x="36645" y="1244"/>
                      <a:pt x="34341" y="1"/>
                      <a:pt x="31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6"/>
              <p:cNvSpPr/>
              <p:nvPr/>
            </p:nvSpPr>
            <p:spPr>
              <a:xfrm>
                <a:off x="5680175" y="2282025"/>
                <a:ext cx="503150" cy="1043625"/>
              </a:xfrm>
              <a:custGeom>
                <a:avLst/>
                <a:gdLst/>
                <a:ahLst/>
                <a:cxnLst/>
                <a:rect l="l" t="t" r="r" b="b"/>
                <a:pathLst>
                  <a:path w="20126" h="41745" extrusionOk="0">
                    <a:moveTo>
                      <a:pt x="20126" y="0"/>
                    </a:moveTo>
                    <a:cubicBezTo>
                      <a:pt x="20124" y="3"/>
                      <a:pt x="5078" y="33381"/>
                      <a:pt x="1718" y="38906"/>
                    </a:cubicBezTo>
                    <a:lnTo>
                      <a:pt x="934" y="40213"/>
                    </a:lnTo>
                    <a:cubicBezTo>
                      <a:pt x="598" y="40773"/>
                      <a:pt x="299" y="41259"/>
                      <a:pt x="0" y="41744"/>
                    </a:cubicBezTo>
                    <a:lnTo>
                      <a:pt x="2091" y="41744"/>
                    </a:lnTo>
                    <a:cubicBezTo>
                      <a:pt x="2689" y="40699"/>
                      <a:pt x="3361" y="39653"/>
                      <a:pt x="4070" y="38682"/>
                    </a:cubicBezTo>
                    <a:cubicBezTo>
                      <a:pt x="6086" y="35994"/>
                      <a:pt x="17885" y="7430"/>
                      <a:pt x="20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6"/>
              <p:cNvSpPr/>
              <p:nvPr/>
            </p:nvSpPr>
            <p:spPr>
              <a:xfrm>
                <a:off x="6028350" y="2586825"/>
                <a:ext cx="207250" cy="91000"/>
              </a:xfrm>
              <a:custGeom>
                <a:avLst/>
                <a:gdLst/>
                <a:ahLst/>
                <a:cxnLst/>
                <a:rect l="l" t="t" r="r" b="b"/>
                <a:pathLst>
                  <a:path w="8290" h="3640" extrusionOk="0">
                    <a:moveTo>
                      <a:pt x="7524" y="1"/>
                    </a:moveTo>
                    <a:cubicBezTo>
                      <a:pt x="5248" y="1"/>
                      <a:pt x="3012" y="448"/>
                      <a:pt x="897" y="1287"/>
                    </a:cubicBezTo>
                    <a:lnTo>
                      <a:pt x="0" y="3639"/>
                    </a:lnTo>
                    <a:cubicBezTo>
                      <a:pt x="2390" y="1735"/>
                      <a:pt x="5265" y="503"/>
                      <a:pt x="8290" y="18"/>
                    </a:cubicBezTo>
                    <a:cubicBezTo>
                      <a:pt x="8034" y="6"/>
                      <a:pt x="7779" y="1"/>
                      <a:pt x="7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6"/>
              <p:cNvSpPr/>
              <p:nvPr/>
            </p:nvSpPr>
            <p:spPr>
              <a:xfrm>
                <a:off x="5957400" y="2445375"/>
                <a:ext cx="85900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8775" extrusionOk="0">
                    <a:moveTo>
                      <a:pt x="1" y="0"/>
                    </a:moveTo>
                    <a:cubicBezTo>
                      <a:pt x="1457" y="2689"/>
                      <a:pt x="2204" y="5713"/>
                      <a:pt x="2129" y="8775"/>
                    </a:cubicBezTo>
                    <a:lnTo>
                      <a:pt x="3436" y="6684"/>
                    </a:lnTo>
                    <a:cubicBezTo>
                      <a:pt x="2764" y="4219"/>
                      <a:pt x="1606" y="1942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6"/>
              <p:cNvSpPr/>
              <p:nvPr/>
            </p:nvSpPr>
            <p:spPr>
              <a:xfrm>
                <a:off x="5785650" y="2745000"/>
                <a:ext cx="138175" cy="187650"/>
              </a:xfrm>
              <a:custGeom>
                <a:avLst/>
                <a:gdLst/>
                <a:ahLst/>
                <a:cxnLst/>
                <a:rect l="l" t="t" r="r" b="b"/>
                <a:pathLst>
                  <a:path w="5527" h="750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278" y="2017"/>
                      <a:pt x="4033" y="4631"/>
                      <a:pt x="5004" y="7506"/>
                    </a:cubicBezTo>
                    <a:lnTo>
                      <a:pt x="5527" y="5116"/>
                    </a:lnTo>
                    <a:cubicBezTo>
                      <a:pt x="4070" y="3025"/>
                      <a:pt x="2203" y="130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6"/>
              <p:cNvSpPr/>
              <p:nvPr/>
            </p:nvSpPr>
            <p:spPr>
              <a:xfrm>
                <a:off x="5690450" y="2949425"/>
                <a:ext cx="11670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817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942" y="2353"/>
                      <a:pt x="3248" y="5153"/>
                      <a:pt x="3809" y="8178"/>
                    </a:cubicBezTo>
                    <a:lnTo>
                      <a:pt x="4667" y="5900"/>
                    </a:lnTo>
                    <a:cubicBezTo>
                      <a:pt x="3547" y="3623"/>
                      <a:pt x="1942" y="1606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6"/>
              <p:cNvSpPr/>
              <p:nvPr/>
            </p:nvSpPr>
            <p:spPr>
              <a:xfrm>
                <a:off x="5899525" y="2888900"/>
                <a:ext cx="2250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9000" h="1900" extrusionOk="0">
                    <a:moveTo>
                      <a:pt x="2657" y="0"/>
                    </a:moveTo>
                    <a:cubicBezTo>
                      <a:pt x="2294" y="0"/>
                      <a:pt x="1932" y="11"/>
                      <a:pt x="1569" y="32"/>
                    </a:cubicBezTo>
                    <a:lnTo>
                      <a:pt x="1" y="1899"/>
                    </a:lnTo>
                    <a:cubicBezTo>
                      <a:pt x="1910" y="1230"/>
                      <a:pt x="3917" y="890"/>
                      <a:pt x="5937" y="890"/>
                    </a:cubicBezTo>
                    <a:cubicBezTo>
                      <a:pt x="6958" y="890"/>
                      <a:pt x="7983" y="977"/>
                      <a:pt x="8999" y="1152"/>
                    </a:cubicBezTo>
                    <a:cubicBezTo>
                      <a:pt x="6983" y="384"/>
                      <a:pt x="4830" y="0"/>
                      <a:pt x="2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6"/>
              <p:cNvSpPr/>
              <p:nvPr/>
            </p:nvSpPr>
            <p:spPr>
              <a:xfrm>
                <a:off x="5804325" y="3109525"/>
                <a:ext cx="220325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2484" extrusionOk="0">
                    <a:moveTo>
                      <a:pt x="5041" y="0"/>
                    </a:moveTo>
                    <a:cubicBezTo>
                      <a:pt x="3781" y="0"/>
                      <a:pt x="2521" y="131"/>
                      <a:pt x="1270" y="392"/>
                    </a:cubicBezTo>
                    <a:lnTo>
                      <a:pt x="0" y="2483"/>
                    </a:lnTo>
                    <a:cubicBezTo>
                      <a:pt x="2658" y="1100"/>
                      <a:pt x="5599" y="391"/>
                      <a:pt x="8582" y="391"/>
                    </a:cubicBezTo>
                    <a:cubicBezTo>
                      <a:pt x="8659" y="391"/>
                      <a:pt x="8736" y="391"/>
                      <a:pt x="8812" y="392"/>
                    </a:cubicBezTo>
                    <a:cubicBezTo>
                      <a:pt x="7561" y="131"/>
                      <a:pt x="6301" y="0"/>
                      <a:pt x="50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6"/>
              <p:cNvSpPr/>
              <p:nvPr/>
            </p:nvSpPr>
            <p:spPr>
              <a:xfrm>
                <a:off x="6623900" y="2192400"/>
                <a:ext cx="511550" cy="1161250"/>
              </a:xfrm>
              <a:custGeom>
                <a:avLst/>
                <a:gdLst/>
                <a:ahLst/>
                <a:cxnLst/>
                <a:rect l="l" t="t" r="r" b="b"/>
                <a:pathLst>
                  <a:path w="20462" h="46450" extrusionOk="0">
                    <a:moveTo>
                      <a:pt x="17997" y="1"/>
                    </a:moveTo>
                    <a:cubicBezTo>
                      <a:pt x="17885" y="6273"/>
                      <a:pt x="12173" y="7916"/>
                      <a:pt x="10231" y="11239"/>
                    </a:cubicBezTo>
                    <a:cubicBezTo>
                      <a:pt x="8327" y="14562"/>
                      <a:pt x="11351" y="16019"/>
                      <a:pt x="9260" y="18296"/>
                    </a:cubicBezTo>
                    <a:cubicBezTo>
                      <a:pt x="7169" y="20611"/>
                      <a:pt x="4780" y="20462"/>
                      <a:pt x="5414" y="22814"/>
                    </a:cubicBezTo>
                    <a:cubicBezTo>
                      <a:pt x="6049" y="25204"/>
                      <a:pt x="7729" y="29087"/>
                      <a:pt x="4518" y="30581"/>
                    </a:cubicBezTo>
                    <a:cubicBezTo>
                      <a:pt x="1307" y="32037"/>
                      <a:pt x="2838" y="34165"/>
                      <a:pt x="3809" y="37115"/>
                    </a:cubicBezTo>
                    <a:cubicBezTo>
                      <a:pt x="4817" y="40027"/>
                      <a:pt x="4033" y="41334"/>
                      <a:pt x="971" y="44358"/>
                    </a:cubicBezTo>
                    <a:cubicBezTo>
                      <a:pt x="187" y="45105"/>
                      <a:pt x="0" y="45815"/>
                      <a:pt x="112" y="46449"/>
                    </a:cubicBezTo>
                    <a:lnTo>
                      <a:pt x="11911" y="46449"/>
                    </a:lnTo>
                    <a:cubicBezTo>
                      <a:pt x="12247" y="45404"/>
                      <a:pt x="12434" y="44321"/>
                      <a:pt x="12359" y="43238"/>
                    </a:cubicBezTo>
                    <a:cubicBezTo>
                      <a:pt x="12135" y="39019"/>
                      <a:pt x="11351" y="39206"/>
                      <a:pt x="12957" y="37301"/>
                    </a:cubicBezTo>
                    <a:cubicBezTo>
                      <a:pt x="14525" y="35360"/>
                      <a:pt x="15458" y="35024"/>
                      <a:pt x="14749" y="32149"/>
                    </a:cubicBezTo>
                    <a:cubicBezTo>
                      <a:pt x="14040" y="29236"/>
                      <a:pt x="13778" y="27295"/>
                      <a:pt x="16056" y="25503"/>
                    </a:cubicBezTo>
                    <a:cubicBezTo>
                      <a:pt x="18333" y="23673"/>
                      <a:pt x="18408" y="20499"/>
                      <a:pt x="17064" y="17699"/>
                    </a:cubicBezTo>
                    <a:cubicBezTo>
                      <a:pt x="15682" y="14936"/>
                      <a:pt x="18408" y="12957"/>
                      <a:pt x="19454" y="8700"/>
                    </a:cubicBezTo>
                    <a:cubicBezTo>
                      <a:pt x="20462" y="4444"/>
                      <a:pt x="17997" y="1"/>
                      <a:pt x="179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6"/>
              <p:cNvSpPr/>
              <p:nvPr/>
            </p:nvSpPr>
            <p:spPr>
              <a:xfrm>
                <a:off x="6758325" y="2508600"/>
                <a:ext cx="242700" cy="845975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33839" extrusionOk="0">
                    <a:moveTo>
                      <a:pt x="9372" y="1"/>
                    </a:moveTo>
                    <a:cubicBezTo>
                      <a:pt x="9251" y="1"/>
                      <a:pt x="9142" y="79"/>
                      <a:pt x="9111" y="234"/>
                    </a:cubicBezTo>
                    <a:lnTo>
                      <a:pt x="0" y="33839"/>
                    </a:lnTo>
                    <a:lnTo>
                      <a:pt x="635" y="33839"/>
                    </a:lnTo>
                    <a:lnTo>
                      <a:pt x="9671" y="384"/>
                    </a:lnTo>
                    <a:cubicBezTo>
                      <a:pt x="9708" y="197"/>
                      <a:pt x="9596" y="48"/>
                      <a:pt x="9447" y="10"/>
                    </a:cubicBezTo>
                    <a:cubicBezTo>
                      <a:pt x="9422" y="4"/>
                      <a:pt x="9397" y="1"/>
                      <a:pt x="9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6"/>
              <p:cNvSpPr/>
              <p:nvPr/>
            </p:nvSpPr>
            <p:spPr>
              <a:xfrm>
                <a:off x="238125" y="2180625"/>
                <a:ext cx="1052025" cy="1173025"/>
              </a:xfrm>
              <a:custGeom>
                <a:avLst/>
                <a:gdLst/>
                <a:ahLst/>
                <a:cxnLst/>
                <a:rect l="l" t="t" r="r" b="b"/>
                <a:pathLst>
                  <a:path w="42081" h="46921" extrusionOk="0">
                    <a:moveTo>
                      <a:pt x="24199" y="19362"/>
                    </a:moveTo>
                    <a:cubicBezTo>
                      <a:pt x="25469" y="19362"/>
                      <a:pt x="25556" y="21134"/>
                      <a:pt x="24531" y="21866"/>
                    </a:cubicBezTo>
                    <a:cubicBezTo>
                      <a:pt x="23946" y="22273"/>
                      <a:pt x="23153" y="22802"/>
                      <a:pt x="22577" y="22802"/>
                    </a:cubicBezTo>
                    <a:cubicBezTo>
                      <a:pt x="22308" y="22802"/>
                      <a:pt x="22086" y="22686"/>
                      <a:pt x="21955" y="22389"/>
                    </a:cubicBezTo>
                    <a:cubicBezTo>
                      <a:pt x="21806" y="22053"/>
                      <a:pt x="21806" y="21680"/>
                      <a:pt x="21992" y="21381"/>
                    </a:cubicBezTo>
                    <a:cubicBezTo>
                      <a:pt x="22328" y="20709"/>
                      <a:pt x="23112" y="19402"/>
                      <a:pt x="24121" y="19365"/>
                    </a:cubicBezTo>
                    <a:cubicBezTo>
                      <a:pt x="24147" y="19363"/>
                      <a:pt x="24174" y="19362"/>
                      <a:pt x="24199" y="19362"/>
                    </a:cubicBezTo>
                    <a:close/>
                    <a:moveTo>
                      <a:pt x="10884" y="26481"/>
                    </a:moveTo>
                    <a:cubicBezTo>
                      <a:pt x="10927" y="26481"/>
                      <a:pt x="10971" y="26485"/>
                      <a:pt x="11015" y="26496"/>
                    </a:cubicBezTo>
                    <a:cubicBezTo>
                      <a:pt x="11575" y="26534"/>
                      <a:pt x="12882" y="26758"/>
                      <a:pt x="13442" y="27654"/>
                    </a:cubicBezTo>
                    <a:cubicBezTo>
                      <a:pt x="13649" y="27970"/>
                      <a:pt x="13287" y="28101"/>
                      <a:pt x="12729" y="28101"/>
                    </a:cubicBezTo>
                    <a:cubicBezTo>
                      <a:pt x="11376" y="28101"/>
                      <a:pt x="8875" y="27327"/>
                      <a:pt x="10567" y="26534"/>
                    </a:cubicBezTo>
                    <a:cubicBezTo>
                      <a:pt x="10672" y="26507"/>
                      <a:pt x="10778" y="26481"/>
                      <a:pt x="10884" y="26481"/>
                    </a:cubicBezTo>
                    <a:close/>
                    <a:moveTo>
                      <a:pt x="29940" y="26536"/>
                    </a:moveTo>
                    <a:cubicBezTo>
                      <a:pt x="30154" y="26536"/>
                      <a:pt x="30337" y="26623"/>
                      <a:pt x="30468" y="26832"/>
                    </a:cubicBezTo>
                    <a:cubicBezTo>
                      <a:pt x="31089" y="27778"/>
                      <a:pt x="28310" y="30287"/>
                      <a:pt x="27149" y="30287"/>
                    </a:cubicBezTo>
                    <a:cubicBezTo>
                      <a:pt x="26706" y="30287"/>
                      <a:pt x="26499" y="29921"/>
                      <a:pt x="26809" y="28961"/>
                    </a:cubicBezTo>
                    <a:cubicBezTo>
                      <a:pt x="26809" y="28961"/>
                      <a:pt x="28812" y="26536"/>
                      <a:pt x="29940" y="26536"/>
                    </a:cubicBezTo>
                    <a:close/>
                    <a:moveTo>
                      <a:pt x="15433" y="32520"/>
                    </a:moveTo>
                    <a:cubicBezTo>
                      <a:pt x="15597" y="32520"/>
                      <a:pt x="15767" y="32539"/>
                      <a:pt x="15943" y="32582"/>
                    </a:cubicBezTo>
                    <a:cubicBezTo>
                      <a:pt x="17600" y="33020"/>
                      <a:pt x="15305" y="36154"/>
                      <a:pt x="13747" y="36154"/>
                    </a:cubicBezTo>
                    <a:cubicBezTo>
                      <a:pt x="13444" y="36154"/>
                      <a:pt x="13169" y="36036"/>
                      <a:pt x="12956" y="35756"/>
                    </a:cubicBezTo>
                    <a:cubicBezTo>
                      <a:pt x="12695" y="35345"/>
                      <a:pt x="12658" y="34823"/>
                      <a:pt x="12919" y="34375"/>
                    </a:cubicBezTo>
                    <a:cubicBezTo>
                      <a:pt x="13315" y="33681"/>
                      <a:pt x="14179" y="32520"/>
                      <a:pt x="15433" y="32520"/>
                    </a:cubicBezTo>
                    <a:close/>
                    <a:moveTo>
                      <a:pt x="10153" y="0"/>
                    </a:moveTo>
                    <a:cubicBezTo>
                      <a:pt x="7740" y="0"/>
                      <a:pt x="5435" y="1243"/>
                      <a:pt x="4145" y="3384"/>
                    </a:cubicBezTo>
                    <a:cubicBezTo>
                      <a:pt x="3622" y="4355"/>
                      <a:pt x="3136" y="5326"/>
                      <a:pt x="2688" y="6334"/>
                    </a:cubicBezTo>
                    <a:cubicBezTo>
                      <a:pt x="2688" y="6334"/>
                      <a:pt x="2502" y="9619"/>
                      <a:pt x="6086" y="11076"/>
                    </a:cubicBezTo>
                    <a:cubicBezTo>
                      <a:pt x="9633" y="12569"/>
                      <a:pt x="9708" y="15519"/>
                      <a:pt x="7057" y="15668"/>
                    </a:cubicBezTo>
                    <a:cubicBezTo>
                      <a:pt x="7033" y="15669"/>
                      <a:pt x="7010" y="15669"/>
                      <a:pt x="6986" y="15669"/>
                    </a:cubicBezTo>
                    <a:cubicBezTo>
                      <a:pt x="5002" y="15669"/>
                      <a:pt x="3369" y="12593"/>
                      <a:pt x="971" y="11486"/>
                    </a:cubicBezTo>
                    <a:cubicBezTo>
                      <a:pt x="336" y="14212"/>
                      <a:pt x="0" y="17012"/>
                      <a:pt x="0" y="19813"/>
                    </a:cubicBezTo>
                    <a:cubicBezTo>
                      <a:pt x="672" y="20223"/>
                      <a:pt x="1456" y="20485"/>
                      <a:pt x="2240" y="20597"/>
                    </a:cubicBezTo>
                    <a:cubicBezTo>
                      <a:pt x="4107" y="20858"/>
                      <a:pt x="8438" y="20223"/>
                      <a:pt x="8700" y="22688"/>
                    </a:cubicBezTo>
                    <a:cubicBezTo>
                      <a:pt x="8904" y="24373"/>
                      <a:pt x="6646" y="25622"/>
                      <a:pt x="4099" y="25622"/>
                    </a:cubicBezTo>
                    <a:cubicBezTo>
                      <a:pt x="2922" y="25622"/>
                      <a:pt x="1683" y="25355"/>
                      <a:pt x="597" y="24741"/>
                    </a:cubicBezTo>
                    <a:cubicBezTo>
                      <a:pt x="485" y="24667"/>
                      <a:pt x="373" y="24629"/>
                      <a:pt x="261" y="24555"/>
                    </a:cubicBezTo>
                    <a:lnTo>
                      <a:pt x="261" y="24555"/>
                    </a:lnTo>
                    <a:cubicBezTo>
                      <a:pt x="485" y="26683"/>
                      <a:pt x="859" y="28811"/>
                      <a:pt x="1419" y="30865"/>
                    </a:cubicBezTo>
                    <a:cubicBezTo>
                      <a:pt x="2150" y="31413"/>
                      <a:pt x="3021" y="31696"/>
                      <a:pt x="3903" y="31696"/>
                    </a:cubicBezTo>
                    <a:cubicBezTo>
                      <a:pt x="4463" y="31696"/>
                      <a:pt x="5027" y="31582"/>
                      <a:pt x="5563" y="31350"/>
                    </a:cubicBezTo>
                    <a:cubicBezTo>
                      <a:pt x="6674" y="30886"/>
                      <a:pt x="7742" y="30639"/>
                      <a:pt x="8563" y="30639"/>
                    </a:cubicBezTo>
                    <a:cubicBezTo>
                      <a:pt x="9922" y="30639"/>
                      <a:pt x="10602" y="31316"/>
                      <a:pt x="9671" y="32806"/>
                    </a:cubicBezTo>
                    <a:cubicBezTo>
                      <a:pt x="9027" y="33854"/>
                      <a:pt x="7714" y="34006"/>
                      <a:pt x="6320" y="34006"/>
                    </a:cubicBezTo>
                    <a:cubicBezTo>
                      <a:pt x="5750" y="34006"/>
                      <a:pt x="5167" y="33981"/>
                      <a:pt x="4610" y="33981"/>
                    </a:cubicBezTo>
                    <a:cubicBezTo>
                      <a:pt x="3761" y="33981"/>
                      <a:pt x="2974" y="34040"/>
                      <a:pt x="2390" y="34337"/>
                    </a:cubicBezTo>
                    <a:cubicBezTo>
                      <a:pt x="3099" y="36428"/>
                      <a:pt x="3883" y="38482"/>
                      <a:pt x="4779" y="40461"/>
                    </a:cubicBezTo>
                    <a:cubicBezTo>
                      <a:pt x="4854" y="40685"/>
                      <a:pt x="4966" y="40871"/>
                      <a:pt x="5041" y="41058"/>
                    </a:cubicBezTo>
                    <a:cubicBezTo>
                      <a:pt x="5391" y="41131"/>
                      <a:pt x="5747" y="41170"/>
                      <a:pt x="6103" y="41170"/>
                    </a:cubicBezTo>
                    <a:cubicBezTo>
                      <a:pt x="6656" y="41170"/>
                      <a:pt x="7206" y="41076"/>
                      <a:pt x="7729" y="40871"/>
                    </a:cubicBezTo>
                    <a:cubicBezTo>
                      <a:pt x="9514" y="40230"/>
                      <a:pt x="11427" y="39707"/>
                      <a:pt x="12909" y="39707"/>
                    </a:cubicBezTo>
                    <a:cubicBezTo>
                      <a:pt x="14187" y="39707"/>
                      <a:pt x="15144" y="40096"/>
                      <a:pt x="15421" y="41133"/>
                    </a:cubicBezTo>
                    <a:cubicBezTo>
                      <a:pt x="16018" y="43373"/>
                      <a:pt x="13180" y="44232"/>
                      <a:pt x="8065" y="46323"/>
                    </a:cubicBezTo>
                    <a:cubicBezTo>
                      <a:pt x="8214" y="46547"/>
                      <a:pt x="8364" y="46734"/>
                      <a:pt x="8513" y="46883"/>
                    </a:cubicBezTo>
                    <a:lnTo>
                      <a:pt x="27854" y="46883"/>
                    </a:lnTo>
                    <a:cubicBezTo>
                      <a:pt x="27257" y="45912"/>
                      <a:pt x="26548" y="44829"/>
                      <a:pt x="25838" y="43859"/>
                    </a:cubicBezTo>
                    <a:cubicBezTo>
                      <a:pt x="23822" y="41170"/>
                      <a:pt x="12023" y="12606"/>
                      <a:pt x="9820" y="5176"/>
                    </a:cubicBezTo>
                    <a:lnTo>
                      <a:pt x="9820" y="5176"/>
                    </a:lnTo>
                    <a:cubicBezTo>
                      <a:pt x="9820" y="5177"/>
                      <a:pt x="24867" y="38557"/>
                      <a:pt x="28228" y="44083"/>
                    </a:cubicBezTo>
                    <a:lnTo>
                      <a:pt x="29012" y="45389"/>
                    </a:lnTo>
                    <a:cubicBezTo>
                      <a:pt x="29348" y="45949"/>
                      <a:pt x="29647" y="46472"/>
                      <a:pt x="29945" y="46920"/>
                    </a:cubicBezTo>
                    <a:lnTo>
                      <a:pt x="30431" y="46920"/>
                    </a:lnTo>
                    <a:cubicBezTo>
                      <a:pt x="30244" y="46173"/>
                      <a:pt x="30281" y="45389"/>
                      <a:pt x="30543" y="44680"/>
                    </a:cubicBezTo>
                    <a:cubicBezTo>
                      <a:pt x="31065" y="43933"/>
                      <a:pt x="31812" y="43373"/>
                      <a:pt x="32671" y="43074"/>
                    </a:cubicBezTo>
                    <a:cubicBezTo>
                      <a:pt x="36778" y="41432"/>
                      <a:pt x="39840" y="41805"/>
                      <a:pt x="41371" y="37623"/>
                    </a:cubicBezTo>
                    <a:cubicBezTo>
                      <a:pt x="41968" y="35271"/>
                      <a:pt x="42080" y="32806"/>
                      <a:pt x="41670" y="30454"/>
                    </a:cubicBezTo>
                    <a:lnTo>
                      <a:pt x="41670" y="30454"/>
                    </a:lnTo>
                    <a:lnTo>
                      <a:pt x="41446" y="30566"/>
                    </a:lnTo>
                    <a:cubicBezTo>
                      <a:pt x="37963" y="32373"/>
                      <a:pt x="35692" y="33721"/>
                      <a:pt x="34170" y="33721"/>
                    </a:cubicBezTo>
                    <a:cubicBezTo>
                      <a:pt x="33522" y="33721"/>
                      <a:pt x="33009" y="33476"/>
                      <a:pt x="32596" y="32918"/>
                    </a:cubicBezTo>
                    <a:cubicBezTo>
                      <a:pt x="31252" y="31014"/>
                      <a:pt x="34314" y="28662"/>
                      <a:pt x="37338" y="26870"/>
                    </a:cubicBezTo>
                    <a:cubicBezTo>
                      <a:pt x="38533" y="26198"/>
                      <a:pt x="39392" y="25040"/>
                      <a:pt x="39616" y="23696"/>
                    </a:cubicBezTo>
                    <a:cubicBezTo>
                      <a:pt x="38794" y="21754"/>
                      <a:pt x="37749" y="19925"/>
                      <a:pt x="36592" y="18170"/>
                    </a:cubicBezTo>
                    <a:cubicBezTo>
                      <a:pt x="34474" y="18565"/>
                      <a:pt x="33115" y="22859"/>
                      <a:pt x="30658" y="22859"/>
                    </a:cubicBezTo>
                    <a:cubicBezTo>
                      <a:pt x="30559" y="22859"/>
                      <a:pt x="30459" y="22852"/>
                      <a:pt x="30356" y="22837"/>
                    </a:cubicBezTo>
                    <a:cubicBezTo>
                      <a:pt x="27593" y="22426"/>
                      <a:pt x="29049" y="20186"/>
                      <a:pt x="31887" y="18730"/>
                    </a:cubicBezTo>
                    <a:cubicBezTo>
                      <a:pt x="33306" y="18020"/>
                      <a:pt x="34202" y="16564"/>
                      <a:pt x="34202" y="14959"/>
                    </a:cubicBezTo>
                    <a:cubicBezTo>
                      <a:pt x="32858" y="13316"/>
                      <a:pt x="31364" y="11822"/>
                      <a:pt x="29684" y="10553"/>
                    </a:cubicBezTo>
                    <a:cubicBezTo>
                      <a:pt x="29647" y="10665"/>
                      <a:pt x="29609" y="10852"/>
                      <a:pt x="29572" y="11001"/>
                    </a:cubicBezTo>
                    <a:cubicBezTo>
                      <a:pt x="29013" y="14030"/>
                      <a:pt x="26184" y="16457"/>
                      <a:pt x="24187" y="16457"/>
                    </a:cubicBezTo>
                    <a:cubicBezTo>
                      <a:pt x="23648" y="16457"/>
                      <a:pt x="23170" y="16281"/>
                      <a:pt x="22814" y="15892"/>
                    </a:cubicBezTo>
                    <a:cubicBezTo>
                      <a:pt x="21096" y="14100"/>
                      <a:pt x="24345" y="11188"/>
                      <a:pt x="25353" y="9619"/>
                    </a:cubicBezTo>
                    <a:cubicBezTo>
                      <a:pt x="25651" y="9134"/>
                      <a:pt x="25913" y="8574"/>
                      <a:pt x="26062" y="8051"/>
                    </a:cubicBezTo>
                    <a:cubicBezTo>
                      <a:pt x="23523" y="6296"/>
                      <a:pt x="21171" y="4803"/>
                      <a:pt x="19043" y="3571"/>
                    </a:cubicBezTo>
                    <a:lnTo>
                      <a:pt x="19043" y="3571"/>
                    </a:lnTo>
                    <a:cubicBezTo>
                      <a:pt x="18744" y="5998"/>
                      <a:pt x="19715" y="8761"/>
                      <a:pt x="18482" y="10105"/>
                    </a:cubicBezTo>
                    <a:cubicBezTo>
                      <a:pt x="17996" y="10641"/>
                      <a:pt x="17480" y="10887"/>
                      <a:pt x="17009" y="10887"/>
                    </a:cubicBezTo>
                    <a:cubicBezTo>
                      <a:pt x="15743" y="10887"/>
                      <a:pt x="14801" y="9113"/>
                      <a:pt x="15645" y="6446"/>
                    </a:cubicBezTo>
                    <a:cubicBezTo>
                      <a:pt x="16130" y="5027"/>
                      <a:pt x="16018" y="3459"/>
                      <a:pt x="15309" y="2152"/>
                    </a:cubicBezTo>
                    <a:cubicBezTo>
                      <a:pt x="15010" y="1629"/>
                      <a:pt x="14562" y="1218"/>
                      <a:pt x="14039" y="994"/>
                    </a:cubicBezTo>
                    <a:cubicBezTo>
                      <a:pt x="13367" y="733"/>
                      <a:pt x="12732" y="472"/>
                      <a:pt x="12135" y="285"/>
                    </a:cubicBezTo>
                    <a:cubicBezTo>
                      <a:pt x="11478" y="93"/>
                      <a:pt x="10812" y="0"/>
                      <a:pt x="101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6"/>
              <p:cNvSpPr/>
              <p:nvPr/>
            </p:nvSpPr>
            <p:spPr>
              <a:xfrm>
                <a:off x="483600" y="2310025"/>
                <a:ext cx="502225" cy="1043625"/>
              </a:xfrm>
              <a:custGeom>
                <a:avLst/>
                <a:gdLst/>
                <a:ahLst/>
                <a:cxnLst/>
                <a:rect l="l" t="t" r="r" b="b"/>
                <a:pathLst>
                  <a:path w="20089" h="417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04" y="7430"/>
                      <a:pt x="14003" y="35994"/>
                      <a:pt x="16019" y="38683"/>
                    </a:cubicBezTo>
                    <a:cubicBezTo>
                      <a:pt x="16729" y="39653"/>
                      <a:pt x="17438" y="40736"/>
                      <a:pt x="18035" y="41744"/>
                    </a:cubicBezTo>
                    <a:lnTo>
                      <a:pt x="20089" y="41744"/>
                    </a:lnTo>
                    <a:cubicBezTo>
                      <a:pt x="19828" y="41259"/>
                      <a:pt x="19529" y="40773"/>
                      <a:pt x="19156" y="40213"/>
                    </a:cubicBezTo>
                    <a:lnTo>
                      <a:pt x="18371" y="38907"/>
                    </a:lnTo>
                    <a:cubicBezTo>
                      <a:pt x="15048" y="3338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6"/>
              <p:cNvSpPr/>
              <p:nvPr/>
            </p:nvSpPr>
            <p:spPr>
              <a:xfrm>
                <a:off x="430400" y="2615050"/>
                <a:ext cx="207250" cy="89850"/>
              </a:xfrm>
              <a:custGeom>
                <a:avLst/>
                <a:gdLst/>
                <a:ahLst/>
                <a:cxnLst/>
                <a:rect l="l" t="t" r="r" b="b"/>
                <a:pathLst>
                  <a:path w="8290" h="3594" extrusionOk="0">
                    <a:moveTo>
                      <a:pt x="582" y="0"/>
                    </a:moveTo>
                    <a:cubicBezTo>
                      <a:pt x="389" y="0"/>
                      <a:pt x="195" y="3"/>
                      <a:pt x="1" y="9"/>
                    </a:cubicBezTo>
                    <a:cubicBezTo>
                      <a:pt x="3025" y="494"/>
                      <a:pt x="5900" y="1726"/>
                      <a:pt x="8290" y="3593"/>
                    </a:cubicBezTo>
                    <a:lnTo>
                      <a:pt x="7394" y="1316"/>
                    </a:lnTo>
                    <a:cubicBezTo>
                      <a:pt x="5221" y="419"/>
                      <a:pt x="2921" y="0"/>
                      <a:pt x="5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6"/>
              <p:cNvSpPr/>
              <p:nvPr/>
            </p:nvSpPr>
            <p:spPr>
              <a:xfrm>
                <a:off x="623625" y="2473375"/>
                <a:ext cx="8497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8775" extrusionOk="0">
                    <a:moveTo>
                      <a:pt x="3399" y="0"/>
                    </a:moveTo>
                    <a:lnTo>
                      <a:pt x="3399" y="0"/>
                    </a:lnTo>
                    <a:cubicBezTo>
                      <a:pt x="1793" y="1942"/>
                      <a:pt x="635" y="4220"/>
                      <a:pt x="1" y="6684"/>
                    </a:cubicBezTo>
                    <a:lnTo>
                      <a:pt x="1270" y="8775"/>
                    </a:lnTo>
                    <a:cubicBezTo>
                      <a:pt x="1233" y="5713"/>
                      <a:pt x="1942" y="2689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6"/>
              <p:cNvSpPr/>
              <p:nvPr/>
            </p:nvSpPr>
            <p:spPr>
              <a:xfrm>
                <a:off x="742175" y="2773000"/>
                <a:ext cx="138175" cy="188600"/>
              </a:xfrm>
              <a:custGeom>
                <a:avLst/>
                <a:gdLst/>
                <a:ahLst/>
                <a:cxnLst/>
                <a:rect l="l" t="t" r="r" b="b"/>
                <a:pathLst>
                  <a:path w="5527" h="7544" extrusionOk="0">
                    <a:moveTo>
                      <a:pt x="5527" y="1"/>
                    </a:moveTo>
                    <a:cubicBezTo>
                      <a:pt x="3324" y="1308"/>
                      <a:pt x="1457" y="3063"/>
                      <a:pt x="1" y="5116"/>
                    </a:cubicBezTo>
                    <a:lnTo>
                      <a:pt x="523" y="7543"/>
                    </a:lnTo>
                    <a:cubicBezTo>
                      <a:pt x="1494" y="4631"/>
                      <a:pt x="3212" y="2054"/>
                      <a:pt x="5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6"/>
              <p:cNvSpPr/>
              <p:nvPr/>
            </p:nvSpPr>
            <p:spPr>
              <a:xfrm>
                <a:off x="858850" y="2977425"/>
                <a:ext cx="116725" cy="204475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8179" extrusionOk="0">
                    <a:moveTo>
                      <a:pt x="4668" y="1"/>
                    </a:moveTo>
                    <a:lnTo>
                      <a:pt x="4668" y="1"/>
                    </a:lnTo>
                    <a:cubicBezTo>
                      <a:pt x="2727" y="1607"/>
                      <a:pt x="1121" y="3623"/>
                      <a:pt x="1" y="5900"/>
                    </a:cubicBezTo>
                    <a:lnTo>
                      <a:pt x="860" y="8178"/>
                    </a:lnTo>
                    <a:cubicBezTo>
                      <a:pt x="1420" y="5191"/>
                      <a:pt x="2727" y="2353"/>
                      <a:pt x="4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6"/>
              <p:cNvSpPr/>
              <p:nvPr/>
            </p:nvSpPr>
            <p:spPr>
              <a:xfrm>
                <a:off x="541475" y="2916900"/>
                <a:ext cx="2250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9000" h="1900" extrusionOk="0">
                    <a:moveTo>
                      <a:pt x="6344" y="0"/>
                    </a:moveTo>
                    <a:cubicBezTo>
                      <a:pt x="4171" y="0"/>
                      <a:pt x="2017" y="384"/>
                      <a:pt x="1" y="1152"/>
                    </a:cubicBezTo>
                    <a:cubicBezTo>
                      <a:pt x="1017" y="977"/>
                      <a:pt x="2042" y="890"/>
                      <a:pt x="3064" y="890"/>
                    </a:cubicBezTo>
                    <a:cubicBezTo>
                      <a:pt x="5083" y="890"/>
                      <a:pt x="7091" y="1230"/>
                      <a:pt x="8999" y="1899"/>
                    </a:cubicBezTo>
                    <a:lnTo>
                      <a:pt x="7431" y="32"/>
                    </a:lnTo>
                    <a:cubicBezTo>
                      <a:pt x="7069" y="11"/>
                      <a:pt x="6706" y="0"/>
                      <a:pt x="6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6"/>
              <p:cNvSpPr/>
              <p:nvPr/>
            </p:nvSpPr>
            <p:spPr>
              <a:xfrm>
                <a:off x="642300" y="3137525"/>
                <a:ext cx="219375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8775" h="2521" extrusionOk="0">
                    <a:moveTo>
                      <a:pt x="3753" y="0"/>
                    </a:moveTo>
                    <a:cubicBezTo>
                      <a:pt x="2493" y="0"/>
                      <a:pt x="1233" y="131"/>
                      <a:pt x="0" y="393"/>
                    </a:cubicBezTo>
                    <a:cubicBezTo>
                      <a:pt x="77" y="392"/>
                      <a:pt x="154" y="391"/>
                      <a:pt x="230" y="391"/>
                    </a:cubicBezTo>
                    <a:cubicBezTo>
                      <a:pt x="3213" y="391"/>
                      <a:pt x="6154" y="1101"/>
                      <a:pt x="8775" y="2521"/>
                    </a:cubicBezTo>
                    <a:lnTo>
                      <a:pt x="7505" y="393"/>
                    </a:lnTo>
                    <a:cubicBezTo>
                      <a:pt x="6273" y="131"/>
                      <a:pt x="5013" y="0"/>
                      <a:pt x="3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2" name="Google Shape;822;p46"/>
            <p:cNvGrpSpPr/>
            <p:nvPr/>
          </p:nvGrpSpPr>
          <p:grpSpPr>
            <a:xfrm flipH="1">
              <a:off x="2363100" y="3577900"/>
              <a:ext cx="511550" cy="1162175"/>
              <a:chOff x="6623900" y="2192400"/>
              <a:chExt cx="511550" cy="1162175"/>
            </a:xfrm>
          </p:grpSpPr>
          <p:sp>
            <p:nvSpPr>
              <p:cNvPr id="823" name="Google Shape;823;p46"/>
              <p:cNvSpPr/>
              <p:nvPr/>
            </p:nvSpPr>
            <p:spPr>
              <a:xfrm>
                <a:off x="6623900" y="2192400"/>
                <a:ext cx="511550" cy="1161250"/>
              </a:xfrm>
              <a:custGeom>
                <a:avLst/>
                <a:gdLst/>
                <a:ahLst/>
                <a:cxnLst/>
                <a:rect l="l" t="t" r="r" b="b"/>
                <a:pathLst>
                  <a:path w="20462" h="46450" extrusionOk="0">
                    <a:moveTo>
                      <a:pt x="17997" y="1"/>
                    </a:moveTo>
                    <a:cubicBezTo>
                      <a:pt x="17885" y="6273"/>
                      <a:pt x="12173" y="7916"/>
                      <a:pt x="10231" y="11239"/>
                    </a:cubicBezTo>
                    <a:cubicBezTo>
                      <a:pt x="8327" y="14562"/>
                      <a:pt x="11351" y="16019"/>
                      <a:pt x="9260" y="18296"/>
                    </a:cubicBezTo>
                    <a:cubicBezTo>
                      <a:pt x="7169" y="20611"/>
                      <a:pt x="4780" y="20462"/>
                      <a:pt x="5414" y="22814"/>
                    </a:cubicBezTo>
                    <a:cubicBezTo>
                      <a:pt x="6049" y="25204"/>
                      <a:pt x="7729" y="29087"/>
                      <a:pt x="4518" y="30581"/>
                    </a:cubicBezTo>
                    <a:cubicBezTo>
                      <a:pt x="1307" y="32037"/>
                      <a:pt x="2838" y="34165"/>
                      <a:pt x="3809" y="37115"/>
                    </a:cubicBezTo>
                    <a:cubicBezTo>
                      <a:pt x="4817" y="40027"/>
                      <a:pt x="4033" y="41334"/>
                      <a:pt x="971" y="44358"/>
                    </a:cubicBezTo>
                    <a:cubicBezTo>
                      <a:pt x="187" y="45105"/>
                      <a:pt x="0" y="45815"/>
                      <a:pt x="112" y="46449"/>
                    </a:cubicBezTo>
                    <a:lnTo>
                      <a:pt x="11911" y="46449"/>
                    </a:lnTo>
                    <a:cubicBezTo>
                      <a:pt x="12247" y="45404"/>
                      <a:pt x="12434" y="44321"/>
                      <a:pt x="12359" y="43238"/>
                    </a:cubicBezTo>
                    <a:cubicBezTo>
                      <a:pt x="12135" y="39019"/>
                      <a:pt x="11351" y="39206"/>
                      <a:pt x="12957" y="37301"/>
                    </a:cubicBezTo>
                    <a:cubicBezTo>
                      <a:pt x="14525" y="35360"/>
                      <a:pt x="15458" y="35024"/>
                      <a:pt x="14749" y="32149"/>
                    </a:cubicBezTo>
                    <a:cubicBezTo>
                      <a:pt x="14040" y="29236"/>
                      <a:pt x="13778" y="27295"/>
                      <a:pt x="16056" y="25503"/>
                    </a:cubicBezTo>
                    <a:cubicBezTo>
                      <a:pt x="18333" y="23673"/>
                      <a:pt x="18408" y="20499"/>
                      <a:pt x="17064" y="17699"/>
                    </a:cubicBezTo>
                    <a:cubicBezTo>
                      <a:pt x="15682" y="14936"/>
                      <a:pt x="18408" y="12957"/>
                      <a:pt x="19454" y="8700"/>
                    </a:cubicBezTo>
                    <a:cubicBezTo>
                      <a:pt x="20462" y="4444"/>
                      <a:pt x="17997" y="1"/>
                      <a:pt x="179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6"/>
              <p:cNvSpPr/>
              <p:nvPr/>
            </p:nvSpPr>
            <p:spPr>
              <a:xfrm>
                <a:off x="6758325" y="2508600"/>
                <a:ext cx="242700" cy="845975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33839" extrusionOk="0">
                    <a:moveTo>
                      <a:pt x="9372" y="1"/>
                    </a:moveTo>
                    <a:cubicBezTo>
                      <a:pt x="9251" y="1"/>
                      <a:pt x="9142" y="79"/>
                      <a:pt x="9111" y="234"/>
                    </a:cubicBezTo>
                    <a:lnTo>
                      <a:pt x="0" y="33839"/>
                    </a:lnTo>
                    <a:lnTo>
                      <a:pt x="635" y="33839"/>
                    </a:lnTo>
                    <a:lnTo>
                      <a:pt x="9671" y="384"/>
                    </a:lnTo>
                    <a:cubicBezTo>
                      <a:pt x="9708" y="197"/>
                      <a:pt x="9596" y="48"/>
                      <a:pt x="9447" y="10"/>
                    </a:cubicBezTo>
                    <a:cubicBezTo>
                      <a:pt x="9422" y="4"/>
                      <a:pt x="9397" y="1"/>
                      <a:pt x="9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5" name="Google Shape;825;p46"/>
          <p:cNvGrpSpPr/>
          <p:nvPr/>
        </p:nvGrpSpPr>
        <p:grpSpPr>
          <a:xfrm>
            <a:off x="3562738" y="3031950"/>
            <a:ext cx="2150525" cy="2146025"/>
            <a:chOff x="1763575" y="238125"/>
            <a:chExt cx="2150525" cy="2146025"/>
          </a:xfrm>
        </p:grpSpPr>
        <p:sp>
          <p:nvSpPr>
            <p:cNvPr id="826" name="Google Shape;826;p46"/>
            <p:cNvSpPr/>
            <p:nvPr/>
          </p:nvSpPr>
          <p:spPr>
            <a:xfrm>
              <a:off x="2722750" y="1055150"/>
              <a:ext cx="902100" cy="1316050"/>
            </a:xfrm>
            <a:custGeom>
              <a:avLst/>
              <a:gdLst/>
              <a:ahLst/>
              <a:cxnLst/>
              <a:rect l="l" t="t" r="r" b="b"/>
              <a:pathLst>
                <a:path w="36084" h="52642" extrusionOk="0">
                  <a:moveTo>
                    <a:pt x="17212" y="5034"/>
                  </a:moveTo>
                  <a:cubicBezTo>
                    <a:pt x="24950" y="5034"/>
                    <a:pt x="31469" y="14462"/>
                    <a:pt x="31778" y="26257"/>
                  </a:cubicBezTo>
                  <a:cubicBezTo>
                    <a:pt x="32089" y="38189"/>
                    <a:pt x="25967" y="47969"/>
                    <a:pt x="18107" y="48151"/>
                  </a:cubicBezTo>
                  <a:cubicBezTo>
                    <a:pt x="18022" y="48153"/>
                    <a:pt x="17938" y="48154"/>
                    <a:pt x="17854" y="48154"/>
                  </a:cubicBezTo>
                  <a:cubicBezTo>
                    <a:pt x="10080" y="48154"/>
                    <a:pt x="3603" y="38710"/>
                    <a:pt x="3295" y="26931"/>
                  </a:cubicBezTo>
                  <a:cubicBezTo>
                    <a:pt x="2983" y="15024"/>
                    <a:pt x="9131" y="5219"/>
                    <a:pt x="16991" y="5037"/>
                  </a:cubicBezTo>
                  <a:cubicBezTo>
                    <a:pt x="17065" y="5035"/>
                    <a:pt x="17139" y="5034"/>
                    <a:pt x="17212" y="5034"/>
                  </a:cubicBezTo>
                  <a:close/>
                  <a:moveTo>
                    <a:pt x="17644" y="1"/>
                  </a:moveTo>
                  <a:cubicBezTo>
                    <a:pt x="17548" y="1"/>
                    <a:pt x="17451" y="2"/>
                    <a:pt x="17355" y="4"/>
                  </a:cubicBezTo>
                  <a:cubicBezTo>
                    <a:pt x="7601" y="238"/>
                    <a:pt x="0" y="12197"/>
                    <a:pt x="363" y="26749"/>
                  </a:cubicBezTo>
                  <a:cubicBezTo>
                    <a:pt x="749" y="41132"/>
                    <a:pt x="8788" y="52642"/>
                    <a:pt x="18414" y="52642"/>
                  </a:cubicBezTo>
                  <a:cubicBezTo>
                    <a:pt x="18511" y="52642"/>
                    <a:pt x="18607" y="52641"/>
                    <a:pt x="18704" y="52638"/>
                  </a:cubicBezTo>
                  <a:cubicBezTo>
                    <a:pt x="28457" y="52405"/>
                    <a:pt x="36084" y="40446"/>
                    <a:pt x="35695" y="25919"/>
                  </a:cubicBezTo>
                  <a:cubicBezTo>
                    <a:pt x="35335" y="11511"/>
                    <a:pt x="27271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2731175" y="1273150"/>
              <a:ext cx="893675" cy="1098050"/>
            </a:xfrm>
            <a:custGeom>
              <a:avLst/>
              <a:gdLst/>
              <a:ahLst/>
              <a:cxnLst/>
              <a:rect l="l" t="t" r="r" b="b"/>
              <a:pathLst>
                <a:path w="35747" h="43922" extrusionOk="0">
                  <a:moveTo>
                    <a:pt x="30559" y="1"/>
                  </a:moveTo>
                  <a:cubicBezTo>
                    <a:pt x="30351" y="2309"/>
                    <a:pt x="29910" y="4566"/>
                    <a:pt x="29262" y="6771"/>
                  </a:cubicBezTo>
                  <a:cubicBezTo>
                    <a:pt x="30637" y="10195"/>
                    <a:pt x="31389" y="13853"/>
                    <a:pt x="31467" y="17563"/>
                  </a:cubicBezTo>
                  <a:cubicBezTo>
                    <a:pt x="31778" y="29469"/>
                    <a:pt x="25630" y="39275"/>
                    <a:pt x="17770" y="39457"/>
                  </a:cubicBezTo>
                  <a:cubicBezTo>
                    <a:pt x="17706" y="39458"/>
                    <a:pt x="17643" y="39458"/>
                    <a:pt x="17579" y="39458"/>
                  </a:cubicBezTo>
                  <a:cubicBezTo>
                    <a:pt x="9803" y="39458"/>
                    <a:pt x="3267" y="30022"/>
                    <a:pt x="2984" y="18211"/>
                  </a:cubicBezTo>
                  <a:lnTo>
                    <a:pt x="2984" y="16914"/>
                  </a:lnTo>
                  <a:cubicBezTo>
                    <a:pt x="1946" y="15773"/>
                    <a:pt x="1012" y="14553"/>
                    <a:pt x="208" y="13256"/>
                  </a:cubicBezTo>
                  <a:cubicBezTo>
                    <a:pt x="52" y="14839"/>
                    <a:pt x="0" y="16421"/>
                    <a:pt x="52" y="18029"/>
                  </a:cubicBezTo>
                  <a:cubicBezTo>
                    <a:pt x="412" y="32412"/>
                    <a:pt x="8477" y="43922"/>
                    <a:pt x="18103" y="43922"/>
                  </a:cubicBezTo>
                  <a:cubicBezTo>
                    <a:pt x="18199" y="43922"/>
                    <a:pt x="18296" y="43921"/>
                    <a:pt x="18393" y="43918"/>
                  </a:cubicBezTo>
                  <a:cubicBezTo>
                    <a:pt x="28146" y="43711"/>
                    <a:pt x="35747" y="31726"/>
                    <a:pt x="35358" y="17199"/>
                  </a:cubicBezTo>
                  <a:cubicBezTo>
                    <a:pt x="35202" y="10558"/>
                    <a:pt x="33386" y="4566"/>
                    <a:pt x="30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2791475" y="1171275"/>
              <a:ext cx="740650" cy="1097450"/>
            </a:xfrm>
            <a:custGeom>
              <a:avLst/>
              <a:gdLst/>
              <a:ahLst/>
              <a:cxnLst/>
              <a:rect l="l" t="t" r="r" b="b"/>
              <a:pathLst>
                <a:path w="29626" h="43898" extrusionOk="0">
                  <a:moveTo>
                    <a:pt x="14516" y="1349"/>
                  </a:moveTo>
                  <a:cubicBezTo>
                    <a:pt x="21941" y="1349"/>
                    <a:pt x="28150" y="10362"/>
                    <a:pt x="28432" y="21638"/>
                  </a:cubicBezTo>
                  <a:cubicBezTo>
                    <a:pt x="28717" y="33026"/>
                    <a:pt x="22855" y="42390"/>
                    <a:pt x="15358" y="42572"/>
                  </a:cubicBezTo>
                  <a:cubicBezTo>
                    <a:pt x="15294" y="42573"/>
                    <a:pt x="15231" y="42574"/>
                    <a:pt x="15167" y="42574"/>
                  </a:cubicBezTo>
                  <a:cubicBezTo>
                    <a:pt x="7729" y="42574"/>
                    <a:pt x="1503" y="33552"/>
                    <a:pt x="1194" y="22286"/>
                  </a:cubicBezTo>
                  <a:cubicBezTo>
                    <a:pt x="909" y="10898"/>
                    <a:pt x="6772" y="1533"/>
                    <a:pt x="14294" y="1352"/>
                  </a:cubicBezTo>
                  <a:cubicBezTo>
                    <a:pt x="14368" y="1350"/>
                    <a:pt x="14442" y="1349"/>
                    <a:pt x="14516" y="1349"/>
                  </a:cubicBezTo>
                  <a:close/>
                  <a:moveTo>
                    <a:pt x="14464" y="0"/>
                  </a:moveTo>
                  <a:cubicBezTo>
                    <a:pt x="14390" y="0"/>
                    <a:pt x="14316" y="1"/>
                    <a:pt x="14242" y="3"/>
                  </a:cubicBezTo>
                  <a:cubicBezTo>
                    <a:pt x="6227" y="210"/>
                    <a:pt x="1" y="10172"/>
                    <a:pt x="286" y="22286"/>
                  </a:cubicBezTo>
                  <a:cubicBezTo>
                    <a:pt x="595" y="34288"/>
                    <a:pt x="7218" y="43897"/>
                    <a:pt x="15136" y="43897"/>
                  </a:cubicBezTo>
                  <a:cubicBezTo>
                    <a:pt x="15210" y="43897"/>
                    <a:pt x="15284" y="43896"/>
                    <a:pt x="15358" y="43895"/>
                  </a:cubicBezTo>
                  <a:cubicBezTo>
                    <a:pt x="23348" y="43713"/>
                    <a:pt x="29625" y="33726"/>
                    <a:pt x="29288" y="21612"/>
                  </a:cubicBezTo>
                  <a:cubicBezTo>
                    <a:pt x="28980" y="9609"/>
                    <a:pt x="22356" y="0"/>
                    <a:pt x="14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3048950" y="1223875"/>
              <a:ext cx="228300" cy="987050"/>
            </a:xfrm>
            <a:custGeom>
              <a:avLst/>
              <a:gdLst/>
              <a:ahLst/>
              <a:cxnLst/>
              <a:rect l="l" t="t" r="r" b="b"/>
              <a:pathLst>
                <a:path w="9132" h="39482" fill="none" extrusionOk="0">
                  <a:moveTo>
                    <a:pt x="0" y="0"/>
                  </a:moveTo>
                  <a:lnTo>
                    <a:pt x="9132" y="39482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3027550" y="1247850"/>
              <a:ext cx="263325" cy="936500"/>
            </a:xfrm>
            <a:custGeom>
              <a:avLst/>
              <a:gdLst/>
              <a:ahLst/>
              <a:cxnLst/>
              <a:rect l="l" t="t" r="r" b="b"/>
              <a:pathLst>
                <a:path w="10533" h="37460" fill="none" extrusionOk="0">
                  <a:moveTo>
                    <a:pt x="10532" y="1"/>
                  </a:moveTo>
                  <a:lnTo>
                    <a:pt x="0" y="37459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2878400" y="1410650"/>
              <a:ext cx="566825" cy="596650"/>
            </a:xfrm>
            <a:custGeom>
              <a:avLst/>
              <a:gdLst/>
              <a:ahLst/>
              <a:cxnLst/>
              <a:rect l="l" t="t" r="r" b="b"/>
              <a:pathLst>
                <a:path w="22673" h="23866" fill="none" extrusionOk="0">
                  <a:moveTo>
                    <a:pt x="0" y="0"/>
                  </a:moveTo>
                  <a:lnTo>
                    <a:pt x="22672" y="23866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2803150" y="1709600"/>
              <a:ext cx="721850" cy="5875"/>
            </a:xfrm>
            <a:custGeom>
              <a:avLst/>
              <a:gdLst/>
              <a:ahLst/>
              <a:cxnLst/>
              <a:rect l="l" t="t" r="r" b="b"/>
              <a:pathLst>
                <a:path w="28874" h="235" fill="none" extrusionOk="0">
                  <a:moveTo>
                    <a:pt x="28873" y="234"/>
                  </a:moveTo>
                  <a:lnTo>
                    <a:pt x="1" y="1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2849850" y="1463825"/>
              <a:ext cx="631050" cy="520775"/>
            </a:xfrm>
            <a:custGeom>
              <a:avLst/>
              <a:gdLst/>
              <a:ahLst/>
              <a:cxnLst/>
              <a:rect l="l" t="t" r="r" b="b"/>
              <a:pathLst>
                <a:path w="25242" h="20831" fill="none" extrusionOk="0">
                  <a:moveTo>
                    <a:pt x="25241" y="0"/>
                  </a:moveTo>
                  <a:lnTo>
                    <a:pt x="1" y="20831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2805750" y="1559800"/>
              <a:ext cx="688750" cy="314550"/>
            </a:xfrm>
            <a:custGeom>
              <a:avLst/>
              <a:gdLst/>
              <a:ahLst/>
              <a:cxnLst/>
              <a:rect l="l" t="t" r="r" b="b"/>
              <a:pathLst>
                <a:path w="27550" h="12582" fill="none" extrusionOk="0">
                  <a:moveTo>
                    <a:pt x="1" y="0"/>
                  </a:moveTo>
                  <a:lnTo>
                    <a:pt x="27550" y="12582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3144925" y="1208950"/>
              <a:ext cx="44125" cy="1027275"/>
            </a:xfrm>
            <a:custGeom>
              <a:avLst/>
              <a:gdLst/>
              <a:ahLst/>
              <a:cxnLst/>
              <a:rect l="l" t="t" r="r" b="b"/>
              <a:pathLst>
                <a:path w="1765" h="41091" fill="none" extrusionOk="0">
                  <a:moveTo>
                    <a:pt x="1765" y="0"/>
                  </a:moveTo>
                  <a:lnTo>
                    <a:pt x="1" y="41091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2940650" y="1310775"/>
              <a:ext cx="430000" cy="812600"/>
            </a:xfrm>
            <a:custGeom>
              <a:avLst/>
              <a:gdLst/>
              <a:ahLst/>
              <a:cxnLst/>
              <a:rect l="l" t="t" r="r" b="b"/>
              <a:pathLst>
                <a:path w="17200" h="32504" fill="none" extrusionOk="0">
                  <a:moveTo>
                    <a:pt x="17199" y="32504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2918600" y="1333475"/>
              <a:ext cx="498725" cy="778250"/>
            </a:xfrm>
            <a:custGeom>
              <a:avLst/>
              <a:gdLst/>
              <a:ahLst/>
              <a:cxnLst/>
              <a:rect l="l" t="t" r="r" b="b"/>
              <a:pathLst>
                <a:path w="19949" h="31130" fill="none" extrusionOk="0">
                  <a:moveTo>
                    <a:pt x="19949" y="0"/>
                  </a:moveTo>
                  <a:lnTo>
                    <a:pt x="0" y="31129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2811600" y="1594175"/>
              <a:ext cx="699775" cy="245800"/>
            </a:xfrm>
            <a:custGeom>
              <a:avLst/>
              <a:gdLst/>
              <a:ahLst/>
              <a:cxnLst/>
              <a:rect l="l" t="t" r="r" b="b"/>
              <a:pathLst>
                <a:path w="27991" h="9832" fill="none" extrusionOk="0">
                  <a:moveTo>
                    <a:pt x="27990" y="0"/>
                  </a:moveTo>
                  <a:lnTo>
                    <a:pt x="0" y="9832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3083325" y="1607700"/>
              <a:ext cx="156975" cy="224650"/>
            </a:xfrm>
            <a:custGeom>
              <a:avLst/>
              <a:gdLst/>
              <a:ahLst/>
              <a:cxnLst/>
              <a:rect l="l" t="t" r="r" b="b"/>
              <a:pathLst>
                <a:path w="6279" h="8986" extrusionOk="0">
                  <a:moveTo>
                    <a:pt x="2929" y="0"/>
                  </a:moveTo>
                  <a:cubicBezTo>
                    <a:pt x="2886" y="0"/>
                    <a:pt x="2844" y="1"/>
                    <a:pt x="2802" y="4"/>
                  </a:cubicBezTo>
                  <a:cubicBezTo>
                    <a:pt x="1168" y="134"/>
                    <a:pt x="0" y="2235"/>
                    <a:pt x="156" y="4725"/>
                  </a:cubicBezTo>
                  <a:cubicBezTo>
                    <a:pt x="332" y="7111"/>
                    <a:pt x="1723" y="8986"/>
                    <a:pt x="3294" y="8986"/>
                  </a:cubicBezTo>
                  <a:cubicBezTo>
                    <a:pt x="3346" y="8986"/>
                    <a:pt x="3398" y="8984"/>
                    <a:pt x="3450" y="8980"/>
                  </a:cubicBezTo>
                  <a:cubicBezTo>
                    <a:pt x="5085" y="8850"/>
                    <a:pt x="6278" y="6749"/>
                    <a:pt x="6096" y="4284"/>
                  </a:cubicBezTo>
                  <a:cubicBezTo>
                    <a:pt x="5920" y="1884"/>
                    <a:pt x="4512" y="0"/>
                    <a:pt x="2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3622900" y="1961175"/>
              <a:ext cx="291200" cy="422950"/>
            </a:xfrm>
            <a:custGeom>
              <a:avLst/>
              <a:gdLst/>
              <a:ahLst/>
              <a:cxnLst/>
              <a:rect l="l" t="t" r="r" b="b"/>
              <a:pathLst>
                <a:path w="11648" h="16918" extrusionOk="0">
                  <a:moveTo>
                    <a:pt x="5567" y="1947"/>
                  </a:moveTo>
                  <a:cubicBezTo>
                    <a:pt x="7914" y="1947"/>
                    <a:pt x="9911" y="4823"/>
                    <a:pt x="10039" y="8408"/>
                  </a:cubicBezTo>
                  <a:cubicBezTo>
                    <a:pt x="10143" y="12065"/>
                    <a:pt x="8301" y="15074"/>
                    <a:pt x="5889" y="15126"/>
                  </a:cubicBezTo>
                  <a:cubicBezTo>
                    <a:pt x="5857" y="15127"/>
                    <a:pt x="5825" y="15128"/>
                    <a:pt x="5793" y="15128"/>
                  </a:cubicBezTo>
                  <a:cubicBezTo>
                    <a:pt x="3422" y="15128"/>
                    <a:pt x="1425" y="12276"/>
                    <a:pt x="1323" y="8667"/>
                  </a:cubicBezTo>
                  <a:cubicBezTo>
                    <a:pt x="1193" y="5035"/>
                    <a:pt x="3061" y="2026"/>
                    <a:pt x="5474" y="1948"/>
                  </a:cubicBezTo>
                  <a:cubicBezTo>
                    <a:pt x="5505" y="1947"/>
                    <a:pt x="5536" y="1947"/>
                    <a:pt x="5567" y="1947"/>
                  </a:cubicBezTo>
                  <a:close/>
                  <a:moveTo>
                    <a:pt x="5680" y="1"/>
                  </a:moveTo>
                  <a:cubicBezTo>
                    <a:pt x="5637" y="1"/>
                    <a:pt x="5594" y="1"/>
                    <a:pt x="5551" y="3"/>
                  </a:cubicBezTo>
                  <a:cubicBezTo>
                    <a:pt x="2413" y="81"/>
                    <a:pt x="0" y="3946"/>
                    <a:pt x="156" y="8615"/>
                  </a:cubicBezTo>
                  <a:cubicBezTo>
                    <a:pt x="310" y="13236"/>
                    <a:pt x="2903" y="16917"/>
                    <a:pt x="5999" y="16917"/>
                  </a:cubicBezTo>
                  <a:cubicBezTo>
                    <a:pt x="6031" y="16917"/>
                    <a:pt x="6064" y="16917"/>
                    <a:pt x="6096" y="16916"/>
                  </a:cubicBezTo>
                  <a:cubicBezTo>
                    <a:pt x="9235" y="16812"/>
                    <a:pt x="11648" y="12947"/>
                    <a:pt x="11518" y="8278"/>
                  </a:cubicBezTo>
                  <a:cubicBezTo>
                    <a:pt x="11364" y="3672"/>
                    <a:pt x="8763" y="1"/>
                    <a:pt x="5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3651425" y="2002700"/>
              <a:ext cx="234150" cy="339275"/>
            </a:xfrm>
            <a:custGeom>
              <a:avLst/>
              <a:gdLst/>
              <a:ahLst/>
              <a:cxnLst/>
              <a:rect l="l" t="t" r="r" b="b"/>
              <a:pathLst>
                <a:path w="9366" h="13571" extrusionOk="0">
                  <a:moveTo>
                    <a:pt x="4479" y="1582"/>
                  </a:moveTo>
                  <a:cubicBezTo>
                    <a:pt x="6383" y="1582"/>
                    <a:pt x="7966" y="3889"/>
                    <a:pt x="8068" y="6773"/>
                  </a:cubicBezTo>
                  <a:cubicBezTo>
                    <a:pt x="8172" y="9678"/>
                    <a:pt x="6667" y="12116"/>
                    <a:pt x="4748" y="12168"/>
                  </a:cubicBezTo>
                  <a:cubicBezTo>
                    <a:pt x="4726" y="12169"/>
                    <a:pt x="4705" y="12169"/>
                    <a:pt x="4684" y="12169"/>
                  </a:cubicBezTo>
                  <a:cubicBezTo>
                    <a:pt x="2767" y="12169"/>
                    <a:pt x="1167" y="9854"/>
                    <a:pt x="1064" y="6980"/>
                  </a:cubicBezTo>
                  <a:cubicBezTo>
                    <a:pt x="960" y="4049"/>
                    <a:pt x="2465" y="1636"/>
                    <a:pt x="4384" y="1584"/>
                  </a:cubicBezTo>
                  <a:cubicBezTo>
                    <a:pt x="4416" y="1583"/>
                    <a:pt x="4448" y="1582"/>
                    <a:pt x="4479" y="1582"/>
                  </a:cubicBezTo>
                  <a:close/>
                  <a:moveTo>
                    <a:pt x="4559" y="1"/>
                  </a:moveTo>
                  <a:cubicBezTo>
                    <a:pt x="4527" y="1"/>
                    <a:pt x="4494" y="1"/>
                    <a:pt x="4462" y="2"/>
                  </a:cubicBezTo>
                  <a:cubicBezTo>
                    <a:pt x="1972" y="80"/>
                    <a:pt x="0" y="3167"/>
                    <a:pt x="130" y="6928"/>
                  </a:cubicBezTo>
                  <a:cubicBezTo>
                    <a:pt x="258" y="10641"/>
                    <a:pt x="2358" y="13571"/>
                    <a:pt x="4807" y="13571"/>
                  </a:cubicBezTo>
                  <a:cubicBezTo>
                    <a:pt x="4839" y="13571"/>
                    <a:pt x="4871" y="13570"/>
                    <a:pt x="4903" y="13569"/>
                  </a:cubicBezTo>
                  <a:cubicBezTo>
                    <a:pt x="7420" y="13491"/>
                    <a:pt x="9365" y="10404"/>
                    <a:pt x="9235" y="6643"/>
                  </a:cubicBezTo>
                  <a:cubicBezTo>
                    <a:pt x="9133" y="2955"/>
                    <a:pt x="7033" y="1"/>
                    <a:pt x="4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3730550" y="2124000"/>
              <a:ext cx="68750" cy="101225"/>
            </a:xfrm>
            <a:custGeom>
              <a:avLst/>
              <a:gdLst/>
              <a:ahLst/>
              <a:cxnLst/>
              <a:rect l="l" t="t" r="r" b="b"/>
              <a:pathLst>
                <a:path w="2750" h="4049" extrusionOk="0">
                  <a:moveTo>
                    <a:pt x="1297" y="1"/>
                  </a:moveTo>
                  <a:cubicBezTo>
                    <a:pt x="571" y="27"/>
                    <a:pt x="0" y="961"/>
                    <a:pt x="26" y="2076"/>
                  </a:cubicBezTo>
                  <a:cubicBezTo>
                    <a:pt x="77" y="3176"/>
                    <a:pt x="683" y="4048"/>
                    <a:pt x="1396" y="4048"/>
                  </a:cubicBezTo>
                  <a:cubicBezTo>
                    <a:pt x="1406" y="4048"/>
                    <a:pt x="1417" y="4048"/>
                    <a:pt x="1427" y="4048"/>
                  </a:cubicBezTo>
                  <a:cubicBezTo>
                    <a:pt x="2179" y="4022"/>
                    <a:pt x="2750" y="3088"/>
                    <a:pt x="2698" y="1998"/>
                  </a:cubicBezTo>
                  <a:cubicBezTo>
                    <a:pt x="2672" y="883"/>
                    <a:pt x="2050" y="1"/>
                    <a:pt x="1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2657250" y="238125"/>
              <a:ext cx="236725" cy="99875"/>
            </a:xfrm>
            <a:custGeom>
              <a:avLst/>
              <a:gdLst/>
              <a:ahLst/>
              <a:cxnLst/>
              <a:rect l="l" t="t" r="r" b="b"/>
              <a:pathLst>
                <a:path w="9469" h="3995" extrusionOk="0">
                  <a:moveTo>
                    <a:pt x="1972" y="0"/>
                  </a:moveTo>
                  <a:cubicBezTo>
                    <a:pt x="882" y="0"/>
                    <a:pt x="0" y="882"/>
                    <a:pt x="0" y="1972"/>
                  </a:cubicBezTo>
                  <a:lnTo>
                    <a:pt x="0" y="2023"/>
                  </a:lnTo>
                  <a:cubicBezTo>
                    <a:pt x="0" y="3113"/>
                    <a:pt x="882" y="3995"/>
                    <a:pt x="1972" y="3995"/>
                  </a:cubicBezTo>
                  <a:lnTo>
                    <a:pt x="7497" y="3995"/>
                  </a:lnTo>
                  <a:cubicBezTo>
                    <a:pt x="8587" y="3995"/>
                    <a:pt x="9469" y="3113"/>
                    <a:pt x="9469" y="2023"/>
                  </a:cubicBezTo>
                  <a:lnTo>
                    <a:pt x="9469" y="1972"/>
                  </a:lnTo>
                  <a:cubicBezTo>
                    <a:pt x="9469" y="882"/>
                    <a:pt x="8587" y="0"/>
                    <a:pt x="7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2777875" y="238125"/>
              <a:ext cx="116750" cy="99875"/>
            </a:xfrm>
            <a:custGeom>
              <a:avLst/>
              <a:gdLst/>
              <a:ahLst/>
              <a:cxnLst/>
              <a:rect l="l" t="t" r="r" b="b"/>
              <a:pathLst>
                <a:path w="4670" h="3995" extrusionOk="0">
                  <a:moveTo>
                    <a:pt x="1972" y="0"/>
                  </a:moveTo>
                  <a:cubicBezTo>
                    <a:pt x="882" y="26"/>
                    <a:pt x="0" y="908"/>
                    <a:pt x="26" y="1997"/>
                  </a:cubicBezTo>
                  <a:cubicBezTo>
                    <a:pt x="0" y="3087"/>
                    <a:pt x="882" y="3995"/>
                    <a:pt x="1972" y="3995"/>
                  </a:cubicBezTo>
                  <a:lnTo>
                    <a:pt x="2698" y="3995"/>
                  </a:lnTo>
                  <a:cubicBezTo>
                    <a:pt x="3788" y="3995"/>
                    <a:pt x="4670" y="3087"/>
                    <a:pt x="4644" y="1997"/>
                  </a:cubicBezTo>
                  <a:cubicBezTo>
                    <a:pt x="4670" y="908"/>
                    <a:pt x="3788" y="26"/>
                    <a:pt x="2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2841425" y="292600"/>
              <a:ext cx="879425" cy="1391750"/>
            </a:xfrm>
            <a:custGeom>
              <a:avLst/>
              <a:gdLst/>
              <a:ahLst/>
              <a:cxnLst/>
              <a:rect l="l" t="t" r="r" b="b"/>
              <a:pathLst>
                <a:path w="35177" h="55670" fill="none" extrusionOk="0">
                  <a:moveTo>
                    <a:pt x="0" y="0"/>
                  </a:moveTo>
                  <a:lnTo>
                    <a:pt x="4410" y="0"/>
                  </a:lnTo>
                  <a:lnTo>
                    <a:pt x="10377" y="55669"/>
                  </a:lnTo>
                  <a:lnTo>
                    <a:pt x="35176" y="55565"/>
                  </a:lnTo>
                </a:path>
              </a:pathLst>
            </a:custGeom>
            <a:solidFill>
              <a:schemeClr val="accent3"/>
            </a:solidFill>
            <a:ln w="421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2994475" y="965100"/>
              <a:ext cx="778250" cy="1223150"/>
            </a:xfrm>
            <a:custGeom>
              <a:avLst/>
              <a:gdLst/>
              <a:ahLst/>
              <a:cxnLst/>
              <a:rect l="l" t="t" r="r" b="b"/>
              <a:pathLst>
                <a:path w="31130" h="48926" fill="none" extrusionOk="0">
                  <a:moveTo>
                    <a:pt x="0" y="1"/>
                  </a:moveTo>
                  <a:lnTo>
                    <a:pt x="25967" y="1"/>
                  </a:lnTo>
                  <a:lnTo>
                    <a:pt x="31129" y="48925"/>
                  </a:lnTo>
                </a:path>
              </a:pathLst>
            </a:custGeom>
            <a:solidFill>
              <a:schemeClr val="accent3"/>
            </a:solidFill>
            <a:ln w="421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2941300" y="870425"/>
              <a:ext cx="705600" cy="78500"/>
            </a:xfrm>
            <a:custGeom>
              <a:avLst/>
              <a:gdLst/>
              <a:ahLst/>
              <a:cxnLst/>
              <a:rect l="l" t="t" r="r" b="b"/>
              <a:pathLst>
                <a:path w="28224" h="3140" extrusionOk="0">
                  <a:moveTo>
                    <a:pt x="2361" y="0"/>
                  </a:moveTo>
                  <a:cubicBezTo>
                    <a:pt x="1038" y="26"/>
                    <a:pt x="0" y="1090"/>
                    <a:pt x="26" y="2387"/>
                  </a:cubicBezTo>
                  <a:cubicBezTo>
                    <a:pt x="26" y="2646"/>
                    <a:pt x="78" y="2880"/>
                    <a:pt x="156" y="3139"/>
                  </a:cubicBezTo>
                  <a:lnTo>
                    <a:pt x="28094" y="3139"/>
                  </a:lnTo>
                  <a:cubicBezTo>
                    <a:pt x="28146" y="2880"/>
                    <a:pt x="28198" y="2646"/>
                    <a:pt x="28198" y="2387"/>
                  </a:cubicBezTo>
                  <a:cubicBezTo>
                    <a:pt x="28224" y="1090"/>
                    <a:pt x="27186" y="26"/>
                    <a:pt x="25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3519775" y="870425"/>
              <a:ext cx="127125" cy="78500"/>
            </a:xfrm>
            <a:custGeom>
              <a:avLst/>
              <a:gdLst/>
              <a:ahLst/>
              <a:cxnLst/>
              <a:rect l="l" t="t" r="r" b="b"/>
              <a:pathLst>
                <a:path w="5085" h="3140" extrusionOk="0">
                  <a:moveTo>
                    <a:pt x="2361" y="0"/>
                  </a:moveTo>
                  <a:cubicBezTo>
                    <a:pt x="1064" y="26"/>
                    <a:pt x="1" y="1090"/>
                    <a:pt x="26" y="2387"/>
                  </a:cubicBezTo>
                  <a:cubicBezTo>
                    <a:pt x="26" y="2646"/>
                    <a:pt x="78" y="2880"/>
                    <a:pt x="156" y="3139"/>
                  </a:cubicBezTo>
                  <a:lnTo>
                    <a:pt x="4955" y="3139"/>
                  </a:lnTo>
                  <a:cubicBezTo>
                    <a:pt x="5033" y="2880"/>
                    <a:pt x="5059" y="2646"/>
                    <a:pt x="5085" y="2387"/>
                  </a:cubicBezTo>
                  <a:cubicBezTo>
                    <a:pt x="5085" y="1090"/>
                    <a:pt x="4047" y="26"/>
                    <a:pt x="2750" y="0"/>
                  </a:cubicBezTo>
                  <a:close/>
                </a:path>
              </a:pathLst>
            </a:custGeom>
            <a:solidFill>
              <a:srgbClr val="422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2086550" y="292600"/>
              <a:ext cx="1590200" cy="1042825"/>
            </a:xfrm>
            <a:custGeom>
              <a:avLst/>
              <a:gdLst/>
              <a:ahLst/>
              <a:cxnLst/>
              <a:rect l="l" t="t" r="r" b="b"/>
              <a:pathLst>
                <a:path w="63608" h="41713" extrusionOk="0">
                  <a:moveTo>
                    <a:pt x="0" y="0"/>
                  </a:moveTo>
                  <a:lnTo>
                    <a:pt x="3528" y="41557"/>
                  </a:lnTo>
                  <a:lnTo>
                    <a:pt x="63607" y="41713"/>
                  </a:lnTo>
                  <a:cubicBezTo>
                    <a:pt x="63607" y="38185"/>
                    <a:pt x="60806" y="35280"/>
                    <a:pt x="57381" y="35280"/>
                  </a:cubicBezTo>
                  <a:lnTo>
                    <a:pt x="37926" y="35176"/>
                  </a:lnTo>
                  <a:lnTo>
                    <a:pt x="34709" y="5837"/>
                  </a:lnTo>
                  <a:cubicBezTo>
                    <a:pt x="34398" y="2750"/>
                    <a:pt x="31908" y="363"/>
                    <a:pt x="28795" y="156"/>
                  </a:cubicBezTo>
                  <a:lnTo>
                    <a:pt x="28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2086550" y="292600"/>
              <a:ext cx="867750" cy="143975"/>
            </a:xfrm>
            <a:custGeom>
              <a:avLst/>
              <a:gdLst/>
              <a:ahLst/>
              <a:cxnLst/>
              <a:rect l="l" t="t" r="r" b="b"/>
              <a:pathLst>
                <a:path w="34710" h="5759" extrusionOk="0">
                  <a:moveTo>
                    <a:pt x="0" y="0"/>
                  </a:moveTo>
                  <a:lnTo>
                    <a:pt x="493" y="5759"/>
                  </a:lnTo>
                  <a:lnTo>
                    <a:pt x="34709" y="5759"/>
                  </a:lnTo>
                  <a:cubicBezTo>
                    <a:pt x="34346" y="2698"/>
                    <a:pt x="31856" y="337"/>
                    <a:pt x="28795" y="156"/>
                  </a:cubicBezTo>
                  <a:lnTo>
                    <a:pt x="287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2670875" y="1172625"/>
              <a:ext cx="1005225" cy="162800"/>
            </a:xfrm>
            <a:custGeom>
              <a:avLst/>
              <a:gdLst/>
              <a:ahLst/>
              <a:cxnLst/>
              <a:rect l="l" t="t" r="r" b="b"/>
              <a:pathLst>
                <a:path w="40209" h="6512" extrusionOk="0">
                  <a:moveTo>
                    <a:pt x="0" y="1"/>
                  </a:moveTo>
                  <a:lnTo>
                    <a:pt x="0" y="6408"/>
                  </a:lnTo>
                  <a:lnTo>
                    <a:pt x="40208" y="6512"/>
                  </a:lnTo>
                  <a:cubicBezTo>
                    <a:pt x="40208" y="2984"/>
                    <a:pt x="37433" y="79"/>
                    <a:pt x="34008" y="79"/>
                  </a:cubicBezTo>
                  <a:lnTo>
                    <a:pt x="243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2090425" y="296150"/>
              <a:ext cx="894350" cy="1039275"/>
            </a:xfrm>
            <a:custGeom>
              <a:avLst/>
              <a:gdLst/>
              <a:ahLst/>
              <a:cxnLst/>
              <a:rect l="l" t="t" r="r" b="b"/>
              <a:pathLst>
                <a:path w="35774" h="41571" extrusionOk="0">
                  <a:moveTo>
                    <a:pt x="689" y="0"/>
                  </a:moveTo>
                  <a:cubicBezTo>
                    <a:pt x="461" y="0"/>
                    <a:pt x="232" y="13"/>
                    <a:pt x="1" y="40"/>
                  </a:cubicBezTo>
                  <a:lnTo>
                    <a:pt x="4152" y="41415"/>
                  </a:lnTo>
                  <a:lnTo>
                    <a:pt x="35773" y="41571"/>
                  </a:lnTo>
                  <a:cubicBezTo>
                    <a:pt x="35773" y="38043"/>
                    <a:pt x="32998" y="35138"/>
                    <a:pt x="29548" y="35138"/>
                  </a:cubicBezTo>
                  <a:lnTo>
                    <a:pt x="10092" y="35034"/>
                  </a:lnTo>
                  <a:lnTo>
                    <a:pt x="6901" y="5695"/>
                  </a:lnTo>
                  <a:cubicBezTo>
                    <a:pt x="6539" y="2431"/>
                    <a:pt x="3810" y="0"/>
                    <a:pt x="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1792125" y="238125"/>
              <a:ext cx="236725" cy="99875"/>
            </a:xfrm>
            <a:custGeom>
              <a:avLst/>
              <a:gdLst/>
              <a:ahLst/>
              <a:cxnLst/>
              <a:rect l="l" t="t" r="r" b="b"/>
              <a:pathLst>
                <a:path w="9469" h="3995" extrusionOk="0">
                  <a:moveTo>
                    <a:pt x="1972" y="0"/>
                  </a:moveTo>
                  <a:cubicBezTo>
                    <a:pt x="882" y="0"/>
                    <a:pt x="0" y="882"/>
                    <a:pt x="0" y="1972"/>
                  </a:cubicBezTo>
                  <a:lnTo>
                    <a:pt x="0" y="2023"/>
                  </a:lnTo>
                  <a:cubicBezTo>
                    <a:pt x="0" y="3113"/>
                    <a:pt x="882" y="3995"/>
                    <a:pt x="1972" y="3995"/>
                  </a:cubicBezTo>
                  <a:lnTo>
                    <a:pt x="7497" y="3995"/>
                  </a:lnTo>
                  <a:cubicBezTo>
                    <a:pt x="8587" y="3995"/>
                    <a:pt x="9469" y="3113"/>
                    <a:pt x="9469" y="2023"/>
                  </a:cubicBezTo>
                  <a:lnTo>
                    <a:pt x="9469" y="1972"/>
                  </a:lnTo>
                  <a:cubicBezTo>
                    <a:pt x="9469" y="882"/>
                    <a:pt x="8587" y="0"/>
                    <a:pt x="7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1912750" y="238125"/>
              <a:ext cx="116750" cy="99875"/>
            </a:xfrm>
            <a:custGeom>
              <a:avLst/>
              <a:gdLst/>
              <a:ahLst/>
              <a:cxnLst/>
              <a:rect l="l" t="t" r="r" b="b"/>
              <a:pathLst>
                <a:path w="4670" h="3995" extrusionOk="0">
                  <a:moveTo>
                    <a:pt x="1972" y="0"/>
                  </a:moveTo>
                  <a:cubicBezTo>
                    <a:pt x="882" y="26"/>
                    <a:pt x="0" y="908"/>
                    <a:pt x="26" y="1997"/>
                  </a:cubicBezTo>
                  <a:cubicBezTo>
                    <a:pt x="0" y="3087"/>
                    <a:pt x="882" y="3995"/>
                    <a:pt x="1972" y="3995"/>
                  </a:cubicBezTo>
                  <a:lnTo>
                    <a:pt x="2698" y="3995"/>
                  </a:lnTo>
                  <a:cubicBezTo>
                    <a:pt x="3788" y="3995"/>
                    <a:pt x="4670" y="3087"/>
                    <a:pt x="4644" y="1997"/>
                  </a:cubicBezTo>
                  <a:cubicBezTo>
                    <a:pt x="4670" y="908"/>
                    <a:pt x="3788" y="26"/>
                    <a:pt x="2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2846600" y="1775100"/>
              <a:ext cx="871000" cy="118050"/>
            </a:xfrm>
            <a:custGeom>
              <a:avLst/>
              <a:gdLst/>
              <a:ahLst/>
              <a:cxnLst/>
              <a:rect l="l" t="t" r="r" b="b"/>
              <a:pathLst>
                <a:path w="34840" h="4722" extrusionOk="0">
                  <a:moveTo>
                    <a:pt x="1" y="1"/>
                  </a:moveTo>
                  <a:lnTo>
                    <a:pt x="208" y="4722"/>
                  </a:lnTo>
                  <a:lnTo>
                    <a:pt x="34839" y="4722"/>
                  </a:lnTo>
                  <a:lnTo>
                    <a:pt x="346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2842725" y="2069525"/>
              <a:ext cx="935825" cy="127150"/>
            </a:xfrm>
            <a:custGeom>
              <a:avLst/>
              <a:gdLst/>
              <a:ahLst/>
              <a:cxnLst/>
              <a:rect l="l" t="t" r="r" b="b"/>
              <a:pathLst>
                <a:path w="37433" h="5086" extrusionOk="0">
                  <a:moveTo>
                    <a:pt x="8613" y="1"/>
                  </a:moveTo>
                  <a:lnTo>
                    <a:pt x="0" y="5085"/>
                  </a:lnTo>
                  <a:lnTo>
                    <a:pt x="28846" y="5085"/>
                  </a:lnTo>
                  <a:lnTo>
                    <a:pt x="374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1976300" y="292600"/>
              <a:ext cx="846350" cy="1391750"/>
            </a:xfrm>
            <a:custGeom>
              <a:avLst/>
              <a:gdLst/>
              <a:ahLst/>
              <a:cxnLst/>
              <a:rect l="l" t="t" r="r" b="b"/>
              <a:pathLst>
                <a:path w="33854" h="55670" fill="none" extrusionOk="0">
                  <a:moveTo>
                    <a:pt x="0" y="0"/>
                  </a:moveTo>
                  <a:lnTo>
                    <a:pt x="4410" y="0"/>
                  </a:lnTo>
                  <a:lnTo>
                    <a:pt x="9054" y="55669"/>
                  </a:lnTo>
                  <a:lnTo>
                    <a:pt x="33853" y="55565"/>
                  </a:lnTo>
                </a:path>
              </a:pathLst>
            </a:custGeom>
            <a:solidFill>
              <a:schemeClr val="accent3"/>
            </a:solidFill>
            <a:ln w="421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2188375" y="1336050"/>
              <a:ext cx="1369675" cy="25"/>
            </a:xfrm>
            <a:custGeom>
              <a:avLst/>
              <a:gdLst/>
              <a:ahLst/>
              <a:cxnLst/>
              <a:rect l="l" t="t" r="r" b="b"/>
              <a:pathLst>
                <a:path w="54787" h="1" fill="none" extrusionOk="0">
                  <a:moveTo>
                    <a:pt x="0" y="1"/>
                  </a:moveTo>
                  <a:lnTo>
                    <a:pt x="54787" y="1"/>
                  </a:lnTo>
                </a:path>
              </a:pathLst>
            </a:custGeom>
            <a:noFill/>
            <a:ln w="421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2188375" y="1752400"/>
              <a:ext cx="945550" cy="25"/>
            </a:xfrm>
            <a:custGeom>
              <a:avLst/>
              <a:gdLst/>
              <a:ahLst/>
              <a:cxnLst/>
              <a:rect l="l" t="t" r="r" b="b"/>
              <a:pathLst>
                <a:path w="37822" h="1" fill="none" extrusionOk="0">
                  <a:moveTo>
                    <a:pt x="0" y="1"/>
                  </a:moveTo>
                  <a:lnTo>
                    <a:pt x="37822" y="1"/>
                  </a:lnTo>
                </a:path>
              </a:pathLst>
            </a:custGeom>
            <a:solidFill>
              <a:schemeClr val="accent3"/>
            </a:solidFill>
            <a:ln w="421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2096275" y="965100"/>
              <a:ext cx="778250" cy="1223150"/>
            </a:xfrm>
            <a:custGeom>
              <a:avLst/>
              <a:gdLst/>
              <a:ahLst/>
              <a:cxnLst/>
              <a:rect l="l" t="t" r="r" b="b"/>
              <a:pathLst>
                <a:path w="31130" h="48926" fill="none" extrusionOk="0">
                  <a:moveTo>
                    <a:pt x="0" y="1"/>
                  </a:moveTo>
                  <a:lnTo>
                    <a:pt x="25941" y="1"/>
                  </a:lnTo>
                  <a:lnTo>
                    <a:pt x="31129" y="48925"/>
                  </a:lnTo>
                </a:path>
              </a:pathLst>
            </a:custGeom>
            <a:solidFill>
              <a:schemeClr val="accent3"/>
            </a:solidFill>
            <a:ln w="421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2614450" y="1961175"/>
              <a:ext cx="291200" cy="422975"/>
            </a:xfrm>
            <a:custGeom>
              <a:avLst/>
              <a:gdLst/>
              <a:ahLst/>
              <a:cxnLst/>
              <a:rect l="l" t="t" r="r" b="b"/>
              <a:pathLst>
                <a:path w="11648" h="16919" extrusionOk="0">
                  <a:moveTo>
                    <a:pt x="5567" y="1947"/>
                  </a:moveTo>
                  <a:cubicBezTo>
                    <a:pt x="7914" y="1947"/>
                    <a:pt x="9911" y="4823"/>
                    <a:pt x="10039" y="8408"/>
                  </a:cubicBezTo>
                  <a:cubicBezTo>
                    <a:pt x="10169" y="12065"/>
                    <a:pt x="8301" y="15074"/>
                    <a:pt x="5889" y="15126"/>
                  </a:cubicBezTo>
                  <a:cubicBezTo>
                    <a:pt x="5857" y="15127"/>
                    <a:pt x="5825" y="15128"/>
                    <a:pt x="5793" y="15128"/>
                  </a:cubicBezTo>
                  <a:cubicBezTo>
                    <a:pt x="3422" y="15128"/>
                    <a:pt x="1426" y="12276"/>
                    <a:pt x="1323" y="8667"/>
                  </a:cubicBezTo>
                  <a:cubicBezTo>
                    <a:pt x="1193" y="5035"/>
                    <a:pt x="3061" y="2026"/>
                    <a:pt x="5474" y="1948"/>
                  </a:cubicBezTo>
                  <a:cubicBezTo>
                    <a:pt x="5505" y="1947"/>
                    <a:pt x="5536" y="1947"/>
                    <a:pt x="5567" y="1947"/>
                  </a:cubicBezTo>
                  <a:close/>
                  <a:moveTo>
                    <a:pt x="5680" y="1"/>
                  </a:moveTo>
                  <a:cubicBezTo>
                    <a:pt x="5637" y="1"/>
                    <a:pt x="5594" y="1"/>
                    <a:pt x="5551" y="3"/>
                  </a:cubicBezTo>
                  <a:cubicBezTo>
                    <a:pt x="2413" y="81"/>
                    <a:pt x="0" y="3946"/>
                    <a:pt x="156" y="8615"/>
                  </a:cubicBezTo>
                  <a:cubicBezTo>
                    <a:pt x="309" y="13221"/>
                    <a:pt x="2911" y="16918"/>
                    <a:pt x="5970" y="16918"/>
                  </a:cubicBezTo>
                  <a:cubicBezTo>
                    <a:pt x="6012" y="16918"/>
                    <a:pt x="6054" y="16918"/>
                    <a:pt x="6096" y="16916"/>
                  </a:cubicBezTo>
                  <a:cubicBezTo>
                    <a:pt x="9235" y="16812"/>
                    <a:pt x="11648" y="12947"/>
                    <a:pt x="11518" y="8278"/>
                  </a:cubicBezTo>
                  <a:cubicBezTo>
                    <a:pt x="11364" y="3672"/>
                    <a:pt x="8763" y="1"/>
                    <a:pt x="5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2642975" y="2002700"/>
              <a:ext cx="234150" cy="339275"/>
            </a:xfrm>
            <a:custGeom>
              <a:avLst/>
              <a:gdLst/>
              <a:ahLst/>
              <a:cxnLst/>
              <a:rect l="l" t="t" r="r" b="b"/>
              <a:pathLst>
                <a:path w="9366" h="13571" extrusionOk="0">
                  <a:moveTo>
                    <a:pt x="4479" y="1582"/>
                  </a:moveTo>
                  <a:cubicBezTo>
                    <a:pt x="6383" y="1582"/>
                    <a:pt x="7966" y="3889"/>
                    <a:pt x="8068" y="6773"/>
                  </a:cubicBezTo>
                  <a:cubicBezTo>
                    <a:pt x="8172" y="9678"/>
                    <a:pt x="6667" y="12116"/>
                    <a:pt x="4748" y="12168"/>
                  </a:cubicBezTo>
                  <a:cubicBezTo>
                    <a:pt x="4726" y="12169"/>
                    <a:pt x="4705" y="12169"/>
                    <a:pt x="4684" y="12169"/>
                  </a:cubicBezTo>
                  <a:cubicBezTo>
                    <a:pt x="2767" y="12169"/>
                    <a:pt x="1167" y="9854"/>
                    <a:pt x="1064" y="6980"/>
                  </a:cubicBezTo>
                  <a:cubicBezTo>
                    <a:pt x="960" y="4049"/>
                    <a:pt x="2465" y="1636"/>
                    <a:pt x="4385" y="1584"/>
                  </a:cubicBezTo>
                  <a:cubicBezTo>
                    <a:pt x="4416" y="1583"/>
                    <a:pt x="4448" y="1582"/>
                    <a:pt x="4479" y="1582"/>
                  </a:cubicBezTo>
                  <a:close/>
                  <a:moveTo>
                    <a:pt x="4559" y="1"/>
                  </a:moveTo>
                  <a:cubicBezTo>
                    <a:pt x="4527" y="1"/>
                    <a:pt x="4495" y="1"/>
                    <a:pt x="4462" y="2"/>
                  </a:cubicBezTo>
                  <a:cubicBezTo>
                    <a:pt x="1946" y="80"/>
                    <a:pt x="1" y="3167"/>
                    <a:pt x="130" y="6928"/>
                  </a:cubicBezTo>
                  <a:cubicBezTo>
                    <a:pt x="258" y="10641"/>
                    <a:pt x="2333" y="13571"/>
                    <a:pt x="4806" y="13571"/>
                  </a:cubicBezTo>
                  <a:cubicBezTo>
                    <a:pt x="4839" y="13571"/>
                    <a:pt x="4871" y="13570"/>
                    <a:pt x="4903" y="13569"/>
                  </a:cubicBezTo>
                  <a:cubicBezTo>
                    <a:pt x="7420" y="13491"/>
                    <a:pt x="9365" y="10404"/>
                    <a:pt x="9235" y="6643"/>
                  </a:cubicBezTo>
                  <a:cubicBezTo>
                    <a:pt x="9133" y="2955"/>
                    <a:pt x="7033" y="1"/>
                    <a:pt x="4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2722100" y="2124000"/>
              <a:ext cx="68125" cy="101225"/>
            </a:xfrm>
            <a:custGeom>
              <a:avLst/>
              <a:gdLst/>
              <a:ahLst/>
              <a:cxnLst/>
              <a:rect l="l" t="t" r="r" b="b"/>
              <a:pathLst>
                <a:path w="2725" h="4049" extrusionOk="0">
                  <a:moveTo>
                    <a:pt x="1297" y="1"/>
                  </a:moveTo>
                  <a:cubicBezTo>
                    <a:pt x="571" y="27"/>
                    <a:pt x="0" y="961"/>
                    <a:pt x="26" y="2076"/>
                  </a:cubicBezTo>
                  <a:cubicBezTo>
                    <a:pt x="77" y="3176"/>
                    <a:pt x="683" y="4048"/>
                    <a:pt x="1396" y="4048"/>
                  </a:cubicBezTo>
                  <a:cubicBezTo>
                    <a:pt x="1406" y="4048"/>
                    <a:pt x="1417" y="4048"/>
                    <a:pt x="1427" y="4048"/>
                  </a:cubicBezTo>
                  <a:cubicBezTo>
                    <a:pt x="2179" y="4022"/>
                    <a:pt x="2724" y="3088"/>
                    <a:pt x="2698" y="1998"/>
                  </a:cubicBezTo>
                  <a:cubicBezTo>
                    <a:pt x="2672" y="883"/>
                    <a:pt x="2050" y="1"/>
                    <a:pt x="1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1772025" y="1273150"/>
              <a:ext cx="893675" cy="1098050"/>
            </a:xfrm>
            <a:custGeom>
              <a:avLst/>
              <a:gdLst/>
              <a:ahLst/>
              <a:cxnLst/>
              <a:rect l="l" t="t" r="r" b="b"/>
              <a:pathLst>
                <a:path w="35747" h="43922" extrusionOk="0">
                  <a:moveTo>
                    <a:pt x="30584" y="1"/>
                  </a:moveTo>
                  <a:cubicBezTo>
                    <a:pt x="30351" y="2309"/>
                    <a:pt x="29936" y="4566"/>
                    <a:pt x="29287" y="6771"/>
                  </a:cubicBezTo>
                  <a:cubicBezTo>
                    <a:pt x="30662" y="10195"/>
                    <a:pt x="31414" y="13853"/>
                    <a:pt x="31492" y="17537"/>
                  </a:cubicBezTo>
                  <a:cubicBezTo>
                    <a:pt x="31778" y="29443"/>
                    <a:pt x="25656" y="39275"/>
                    <a:pt x="17795" y="39431"/>
                  </a:cubicBezTo>
                  <a:cubicBezTo>
                    <a:pt x="17721" y="39432"/>
                    <a:pt x="17648" y="39433"/>
                    <a:pt x="17574" y="39433"/>
                  </a:cubicBezTo>
                  <a:cubicBezTo>
                    <a:pt x="9811" y="39433"/>
                    <a:pt x="3292" y="30006"/>
                    <a:pt x="2983" y="18211"/>
                  </a:cubicBezTo>
                  <a:lnTo>
                    <a:pt x="2983" y="16888"/>
                  </a:lnTo>
                  <a:cubicBezTo>
                    <a:pt x="1946" y="15773"/>
                    <a:pt x="1012" y="14553"/>
                    <a:pt x="208" y="13256"/>
                  </a:cubicBezTo>
                  <a:cubicBezTo>
                    <a:pt x="52" y="14839"/>
                    <a:pt x="0" y="16421"/>
                    <a:pt x="26" y="18029"/>
                  </a:cubicBezTo>
                  <a:cubicBezTo>
                    <a:pt x="386" y="32412"/>
                    <a:pt x="8450" y="43922"/>
                    <a:pt x="18077" y="43922"/>
                  </a:cubicBezTo>
                  <a:cubicBezTo>
                    <a:pt x="18173" y="43922"/>
                    <a:pt x="18270" y="43921"/>
                    <a:pt x="18366" y="43918"/>
                  </a:cubicBezTo>
                  <a:cubicBezTo>
                    <a:pt x="28120" y="43685"/>
                    <a:pt x="35746" y="31726"/>
                    <a:pt x="35383" y="17199"/>
                  </a:cubicBezTo>
                  <a:cubicBezTo>
                    <a:pt x="35202" y="10558"/>
                    <a:pt x="33412" y="4566"/>
                    <a:pt x="30584" y="1"/>
                  </a:cubicBezTo>
                  <a:close/>
                </a:path>
              </a:pathLst>
            </a:custGeom>
            <a:solidFill>
              <a:srgbClr val="422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1832325" y="1171275"/>
              <a:ext cx="740625" cy="1097450"/>
            </a:xfrm>
            <a:custGeom>
              <a:avLst/>
              <a:gdLst/>
              <a:ahLst/>
              <a:cxnLst/>
              <a:rect l="l" t="t" r="r" b="b"/>
              <a:pathLst>
                <a:path w="29625" h="43898" extrusionOk="0">
                  <a:moveTo>
                    <a:pt x="14515" y="1349"/>
                  </a:moveTo>
                  <a:cubicBezTo>
                    <a:pt x="21915" y="1349"/>
                    <a:pt x="28123" y="10362"/>
                    <a:pt x="28432" y="21638"/>
                  </a:cubicBezTo>
                  <a:cubicBezTo>
                    <a:pt x="28717" y="33026"/>
                    <a:pt x="22854" y="42390"/>
                    <a:pt x="15332" y="42572"/>
                  </a:cubicBezTo>
                  <a:cubicBezTo>
                    <a:pt x="15268" y="42573"/>
                    <a:pt x="15205" y="42574"/>
                    <a:pt x="15142" y="42574"/>
                  </a:cubicBezTo>
                  <a:cubicBezTo>
                    <a:pt x="7728" y="42574"/>
                    <a:pt x="1502" y="33552"/>
                    <a:pt x="1194" y="22286"/>
                  </a:cubicBezTo>
                  <a:cubicBezTo>
                    <a:pt x="908" y="10898"/>
                    <a:pt x="6771" y="1533"/>
                    <a:pt x="14294" y="1352"/>
                  </a:cubicBezTo>
                  <a:cubicBezTo>
                    <a:pt x="14368" y="1350"/>
                    <a:pt x="14441" y="1349"/>
                    <a:pt x="14515" y="1349"/>
                  </a:cubicBezTo>
                  <a:close/>
                  <a:moveTo>
                    <a:pt x="14464" y="0"/>
                  </a:moveTo>
                  <a:cubicBezTo>
                    <a:pt x="14390" y="0"/>
                    <a:pt x="14316" y="1"/>
                    <a:pt x="14242" y="3"/>
                  </a:cubicBezTo>
                  <a:cubicBezTo>
                    <a:pt x="6226" y="210"/>
                    <a:pt x="1" y="10172"/>
                    <a:pt x="312" y="22286"/>
                  </a:cubicBezTo>
                  <a:cubicBezTo>
                    <a:pt x="595" y="34288"/>
                    <a:pt x="7243" y="43897"/>
                    <a:pt x="15136" y="43897"/>
                  </a:cubicBezTo>
                  <a:cubicBezTo>
                    <a:pt x="15210" y="43897"/>
                    <a:pt x="15284" y="43896"/>
                    <a:pt x="15358" y="43895"/>
                  </a:cubicBezTo>
                  <a:cubicBezTo>
                    <a:pt x="23373" y="43713"/>
                    <a:pt x="29625" y="33726"/>
                    <a:pt x="29314" y="21612"/>
                  </a:cubicBezTo>
                  <a:cubicBezTo>
                    <a:pt x="28980" y="9609"/>
                    <a:pt x="22381" y="0"/>
                    <a:pt x="14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2090425" y="1223875"/>
              <a:ext cx="227675" cy="987050"/>
            </a:xfrm>
            <a:custGeom>
              <a:avLst/>
              <a:gdLst/>
              <a:ahLst/>
              <a:cxnLst/>
              <a:rect l="l" t="t" r="r" b="b"/>
              <a:pathLst>
                <a:path w="9107" h="39482" fill="none" extrusionOk="0">
                  <a:moveTo>
                    <a:pt x="1" y="0"/>
                  </a:moveTo>
                  <a:lnTo>
                    <a:pt x="9106" y="39482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2068400" y="1247850"/>
              <a:ext cx="263950" cy="936500"/>
            </a:xfrm>
            <a:custGeom>
              <a:avLst/>
              <a:gdLst/>
              <a:ahLst/>
              <a:cxnLst/>
              <a:rect l="l" t="t" r="r" b="b"/>
              <a:pathLst>
                <a:path w="10558" h="37460" fill="none" extrusionOk="0">
                  <a:moveTo>
                    <a:pt x="10558" y="1"/>
                  </a:moveTo>
                  <a:lnTo>
                    <a:pt x="0" y="37459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1919225" y="1410650"/>
              <a:ext cx="566825" cy="596650"/>
            </a:xfrm>
            <a:custGeom>
              <a:avLst/>
              <a:gdLst/>
              <a:ahLst/>
              <a:cxnLst/>
              <a:rect l="l" t="t" r="r" b="b"/>
              <a:pathLst>
                <a:path w="22673" h="23866" fill="none" extrusionOk="0">
                  <a:moveTo>
                    <a:pt x="1" y="0"/>
                  </a:moveTo>
                  <a:lnTo>
                    <a:pt x="22673" y="23866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1844650" y="1709600"/>
              <a:ext cx="721175" cy="5875"/>
            </a:xfrm>
            <a:custGeom>
              <a:avLst/>
              <a:gdLst/>
              <a:ahLst/>
              <a:cxnLst/>
              <a:rect l="l" t="t" r="r" b="b"/>
              <a:pathLst>
                <a:path w="28847" h="235" fill="none" extrusionOk="0">
                  <a:moveTo>
                    <a:pt x="28847" y="234"/>
                  </a:move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1891350" y="1463825"/>
              <a:ext cx="631025" cy="520775"/>
            </a:xfrm>
            <a:custGeom>
              <a:avLst/>
              <a:gdLst/>
              <a:ahLst/>
              <a:cxnLst/>
              <a:rect l="l" t="t" r="r" b="b"/>
              <a:pathLst>
                <a:path w="25241" h="20831" fill="none" extrusionOk="0">
                  <a:moveTo>
                    <a:pt x="25241" y="0"/>
                  </a:moveTo>
                  <a:lnTo>
                    <a:pt x="0" y="20831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1847250" y="1559800"/>
              <a:ext cx="688750" cy="314550"/>
            </a:xfrm>
            <a:custGeom>
              <a:avLst/>
              <a:gdLst/>
              <a:ahLst/>
              <a:cxnLst/>
              <a:rect l="l" t="t" r="r" b="b"/>
              <a:pathLst>
                <a:path w="27550" h="12582" fill="none" extrusionOk="0">
                  <a:moveTo>
                    <a:pt x="0" y="0"/>
                  </a:moveTo>
                  <a:lnTo>
                    <a:pt x="27549" y="12582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2185775" y="1208950"/>
              <a:ext cx="44125" cy="1027275"/>
            </a:xfrm>
            <a:custGeom>
              <a:avLst/>
              <a:gdLst/>
              <a:ahLst/>
              <a:cxnLst/>
              <a:rect l="l" t="t" r="r" b="b"/>
              <a:pathLst>
                <a:path w="1765" h="41091" fill="none" extrusionOk="0">
                  <a:moveTo>
                    <a:pt x="1764" y="0"/>
                  </a:moveTo>
                  <a:lnTo>
                    <a:pt x="0" y="41091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1982125" y="1310775"/>
              <a:ext cx="430000" cy="812600"/>
            </a:xfrm>
            <a:custGeom>
              <a:avLst/>
              <a:gdLst/>
              <a:ahLst/>
              <a:cxnLst/>
              <a:rect l="l" t="t" r="r" b="b"/>
              <a:pathLst>
                <a:path w="17200" h="32504" fill="none" extrusionOk="0">
                  <a:moveTo>
                    <a:pt x="17200" y="32504"/>
                  </a:moveTo>
                  <a:lnTo>
                    <a:pt x="1" y="0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1960075" y="1333475"/>
              <a:ext cx="498750" cy="778250"/>
            </a:xfrm>
            <a:custGeom>
              <a:avLst/>
              <a:gdLst/>
              <a:ahLst/>
              <a:cxnLst/>
              <a:rect l="l" t="t" r="r" b="b"/>
              <a:pathLst>
                <a:path w="19950" h="31130" fill="none" extrusionOk="0">
                  <a:moveTo>
                    <a:pt x="19949" y="0"/>
                  </a:moveTo>
                  <a:lnTo>
                    <a:pt x="1" y="31129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1852425" y="1594175"/>
              <a:ext cx="699775" cy="245800"/>
            </a:xfrm>
            <a:custGeom>
              <a:avLst/>
              <a:gdLst/>
              <a:ahLst/>
              <a:cxnLst/>
              <a:rect l="l" t="t" r="r" b="b"/>
              <a:pathLst>
                <a:path w="27991" h="9832" fill="none" extrusionOk="0">
                  <a:moveTo>
                    <a:pt x="27991" y="0"/>
                  </a:moveTo>
                  <a:lnTo>
                    <a:pt x="1" y="9832"/>
                  </a:lnTo>
                </a:path>
              </a:pathLst>
            </a:custGeom>
            <a:solidFill>
              <a:schemeClr val="accent3"/>
            </a:solidFill>
            <a:ln w="8425" cap="flat" cmpd="sng">
              <a:solidFill>
                <a:srgbClr val="673F77"/>
              </a:solidFill>
              <a:prstDash val="solid"/>
              <a:miter lim="259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2124150" y="1608275"/>
              <a:ext cx="156975" cy="224075"/>
            </a:xfrm>
            <a:custGeom>
              <a:avLst/>
              <a:gdLst/>
              <a:ahLst/>
              <a:cxnLst/>
              <a:rect l="l" t="t" r="r" b="b"/>
              <a:pathLst>
                <a:path w="6279" h="8963" extrusionOk="0">
                  <a:moveTo>
                    <a:pt x="2959" y="1"/>
                  </a:moveTo>
                  <a:cubicBezTo>
                    <a:pt x="2907" y="1"/>
                    <a:pt x="2855" y="3"/>
                    <a:pt x="2803" y="7"/>
                  </a:cubicBezTo>
                  <a:cubicBezTo>
                    <a:pt x="1194" y="111"/>
                    <a:pt x="1" y="2212"/>
                    <a:pt x="182" y="4702"/>
                  </a:cubicBezTo>
                  <a:cubicBezTo>
                    <a:pt x="358" y="7088"/>
                    <a:pt x="1749" y="8963"/>
                    <a:pt x="3320" y="8963"/>
                  </a:cubicBezTo>
                  <a:cubicBezTo>
                    <a:pt x="3372" y="8963"/>
                    <a:pt x="3425" y="8961"/>
                    <a:pt x="3477" y="8957"/>
                  </a:cubicBezTo>
                  <a:cubicBezTo>
                    <a:pt x="5111" y="8827"/>
                    <a:pt x="6279" y="6726"/>
                    <a:pt x="6097" y="4261"/>
                  </a:cubicBezTo>
                  <a:cubicBezTo>
                    <a:pt x="5921" y="1876"/>
                    <a:pt x="4530" y="1"/>
                    <a:pt x="2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2043100" y="870425"/>
              <a:ext cx="705600" cy="78500"/>
            </a:xfrm>
            <a:custGeom>
              <a:avLst/>
              <a:gdLst/>
              <a:ahLst/>
              <a:cxnLst/>
              <a:rect l="l" t="t" r="r" b="b"/>
              <a:pathLst>
                <a:path w="28224" h="3140" extrusionOk="0">
                  <a:moveTo>
                    <a:pt x="2335" y="0"/>
                  </a:moveTo>
                  <a:cubicBezTo>
                    <a:pt x="1038" y="26"/>
                    <a:pt x="0" y="1090"/>
                    <a:pt x="0" y="2387"/>
                  </a:cubicBezTo>
                  <a:cubicBezTo>
                    <a:pt x="0" y="2646"/>
                    <a:pt x="52" y="2880"/>
                    <a:pt x="130" y="3139"/>
                  </a:cubicBezTo>
                  <a:lnTo>
                    <a:pt x="28094" y="3139"/>
                  </a:lnTo>
                  <a:cubicBezTo>
                    <a:pt x="28172" y="2880"/>
                    <a:pt x="28198" y="2646"/>
                    <a:pt x="28224" y="2387"/>
                  </a:cubicBezTo>
                  <a:cubicBezTo>
                    <a:pt x="28224" y="1090"/>
                    <a:pt x="27186" y="0"/>
                    <a:pt x="2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2621575" y="870425"/>
              <a:ext cx="127125" cy="78500"/>
            </a:xfrm>
            <a:custGeom>
              <a:avLst/>
              <a:gdLst/>
              <a:ahLst/>
              <a:cxnLst/>
              <a:rect l="l" t="t" r="r" b="b"/>
              <a:pathLst>
                <a:path w="5085" h="3140" extrusionOk="0">
                  <a:moveTo>
                    <a:pt x="2335" y="0"/>
                  </a:moveTo>
                  <a:cubicBezTo>
                    <a:pt x="1038" y="26"/>
                    <a:pt x="1" y="1090"/>
                    <a:pt x="26" y="2387"/>
                  </a:cubicBezTo>
                  <a:cubicBezTo>
                    <a:pt x="26" y="2646"/>
                    <a:pt x="52" y="2880"/>
                    <a:pt x="130" y="3139"/>
                  </a:cubicBezTo>
                  <a:lnTo>
                    <a:pt x="4955" y="3139"/>
                  </a:lnTo>
                  <a:cubicBezTo>
                    <a:pt x="5033" y="2880"/>
                    <a:pt x="5059" y="2646"/>
                    <a:pt x="5085" y="2387"/>
                  </a:cubicBezTo>
                  <a:cubicBezTo>
                    <a:pt x="5085" y="1090"/>
                    <a:pt x="4047" y="0"/>
                    <a:pt x="2724" y="0"/>
                  </a:cubicBezTo>
                  <a:close/>
                </a:path>
              </a:pathLst>
            </a:custGeom>
            <a:solidFill>
              <a:srgbClr val="422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1763575" y="1055150"/>
              <a:ext cx="902125" cy="1316050"/>
            </a:xfrm>
            <a:custGeom>
              <a:avLst/>
              <a:gdLst/>
              <a:ahLst/>
              <a:cxnLst/>
              <a:rect l="l" t="t" r="r" b="b"/>
              <a:pathLst>
                <a:path w="36085" h="52642" extrusionOk="0">
                  <a:moveTo>
                    <a:pt x="17240" y="5034"/>
                  </a:moveTo>
                  <a:cubicBezTo>
                    <a:pt x="25002" y="5034"/>
                    <a:pt x="31496" y="14462"/>
                    <a:pt x="31830" y="26257"/>
                  </a:cubicBezTo>
                  <a:cubicBezTo>
                    <a:pt x="32141" y="38189"/>
                    <a:pt x="25994" y="47969"/>
                    <a:pt x="18108" y="48151"/>
                  </a:cubicBezTo>
                  <a:cubicBezTo>
                    <a:pt x="18023" y="48153"/>
                    <a:pt x="17939" y="48154"/>
                    <a:pt x="17855" y="48154"/>
                  </a:cubicBezTo>
                  <a:cubicBezTo>
                    <a:pt x="10106" y="48154"/>
                    <a:pt x="3629" y="38710"/>
                    <a:pt x="3321" y="26931"/>
                  </a:cubicBezTo>
                  <a:cubicBezTo>
                    <a:pt x="3010" y="15024"/>
                    <a:pt x="9158" y="5219"/>
                    <a:pt x="17018" y="5037"/>
                  </a:cubicBezTo>
                  <a:cubicBezTo>
                    <a:pt x="17092" y="5035"/>
                    <a:pt x="17166" y="5034"/>
                    <a:pt x="17240" y="5034"/>
                  </a:cubicBezTo>
                  <a:close/>
                  <a:moveTo>
                    <a:pt x="17645" y="1"/>
                  </a:moveTo>
                  <a:cubicBezTo>
                    <a:pt x="17549" y="1"/>
                    <a:pt x="17452" y="2"/>
                    <a:pt x="17355" y="4"/>
                  </a:cubicBezTo>
                  <a:cubicBezTo>
                    <a:pt x="7601" y="238"/>
                    <a:pt x="1" y="12197"/>
                    <a:pt x="364" y="26749"/>
                  </a:cubicBezTo>
                  <a:cubicBezTo>
                    <a:pt x="724" y="41132"/>
                    <a:pt x="8788" y="52642"/>
                    <a:pt x="18415" y="52642"/>
                  </a:cubicBezTo>
                  <a:cubicBezTo>
                    <a:pt x="18511" y="52642"/>
                    <a:pt x="18608" y="52641"/>
                    <a:pt x="18704" y="52638"/>
                  </a:cubicBezTo>
                  <a:cubicBezTo>
                    <a:pt x="28458" y="52405"/>
                    <a:pt x="36084" y="40446"/>
                    <a:pt x="35721" y="25919"/>
                  </a:cubicBezTo>
                  <a:cubicBezTo>
                    <a:pt x="35336" y="11511"/>
                    <a:pt x="27297" y="1"/>
                    <a:pt x="17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560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"/>
          <p:cNvSpPr txBox="1">
            <a:spLocks noGrp="1"/>
          </p:cNvSpPr>
          <p:nvPr>
            <p:ph type="title"/>
          </p:nvPr>
        </p:nvSpPr>
        <p:spPr>
          <a:xfrm>
            <a:off x="2121950" y="1813513"/>
            <a:ext cx="4817400" cy="11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GOAL!</a:t>
            </a:r>
            <a:endParaRPr dirty="0"/>
          </a:p>
        </p:txBody>
      </p:sp>
      <p:sp>
        <p:nvSpPr>
          <p:cNvPr id="524" name="Google Shape;524;p41"/>
          <p:cNvSpPr txBox="1">
            <a:spLocks noGrp="1"/>
          </p:cNvSpPr>
          <p:nvPr>
            <p:ph type="subTitle" idx="1"/>
          </p:nvPr>
        </p:nvSpPr>
        <p:spPr>
          <a:xfrm>
            <a:off x="2392650" y="3365172"/>
            <a:ext cx="43587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My Goal project is to help the Human Resources and Social Development Authority to prepare and develop this people case to use of them in suitable places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60"/>
          <p:cNvSpPr txBox="1">
            <a:spLocks noGrp="1"/>
          </p:cNvSpPr>
          <p:nvPr>
            <p:ph type="title"/>
          </p:nvPr>
        </p:nvSpPr>
        <p:spPr>
          <a:xfrm>
            <a:off x="733975" y="361350"/>
            <a:ext cx="76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gathering</a:t>
            </a:r>
          </a:p>
        </p:txBody>
      </p:sp>
      <p:grpSp>
        <p:nvGrpSpPr>
          <p:cNvPr id="1177" name="Google Shape;1177;p60"/>
          <p:cNvGrpSpPr/>
          <p:nvPr/>
        </p:nvGrpSpPr>
        <p:grpSpPr>
          <a:xfrm>
            <a:off x="3684255" y="1610482"/>
            <a:ext cx="4566698" cy="3002939"/>
            <a:chOff x="235800" y="830650"/>
            <a:chExt cx="6978450" cy="4588844"/>
          </a:xfrm>
        </p:grpSpPr>
        <p:sp>
          <p:nvSpPr>
            <p:cNvPr id="1178" name="Google Shape;1178;p60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0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0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0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0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0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60"/>
          <p:cNvSpPr txBox="1"/>
          <p:nvPr/>
        </p:nvSpPr>
        <p:spPr>
          <a:xfrm flipH="1">
            <a:off x="831353" y="1938586"/>
            <a:ext cx="1723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>
                <a:solidFill>
                  <a:srgbClr val="5E142A"/>
                </a:solidFill>
                <a:latin typeface="Bebas Neue"/>
                <a:ea typeface="Bebas Neue"/>
                <a:cs typeface="Bebas Neue"/>
                <a:sym typeface="Bebas Neue"/>
              </a:rPr>
              <a:t>Data set</a:t>
            </a:r>
            <a:endParaRPr sz="2500" dirty="0">
              <a:solidFill>
                <a:srgbClr val="5E142A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91" name="Google Shape;1191;p60"/>
          <p:cNvSpPr txBox="1"/>
          <p:nvPr/>
        </p:nvSpPr>
        <p:spPr>
          <a:xfrm flipH="1">
            <a:off x="529389" y="2348711"/>
            <a:ext cx="2812186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openData.com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repared </a:t>
            </a:r>
            <a:r>
              <a:rPr lang="e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Saudi Arabia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 ‘ </a:t>
            </a: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Human Resources and Social Development Authority ’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 1442 </a:t>
            </a:r>
            <a:r>
              <a:rPr lang="en-US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hijri</a:t>
            </a:r>
            <a:endParaRPr dirty="0">
              <a:solidFill>
                <a:srgbClr val="DB82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60"/>
          <p:cNvSpPr/>
          <p:nvPr/>
        </p:nvSpPr>
        <p:spPr>
          <a:xfrm flipH="1">
            <a:off x="540478" y="2115511"/>
            <a:ext cx="231600" cy="2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60"/>
          <p:cNvSpPr/>
          <p:nvPr/>
        </p:nvSpPr>
        <p:spPr>
          <a:xfrm flipH="1">
            <a:off x="6546575" y="3111950"/>
            <a:ext cx="120700" cy="1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BA7A1CD-F286-41EA-A9E1-4C93FB976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47" y="1443790"/>
            <a:ext cx="4354763" cy="2586790"/>
          </a:xfrm>
          <a:prstGeom prst="rect">
            <a:avLst/>
          </a:prstGeom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9E75E73-AD61-4EC2-A824-F70368EFE9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47" t="38010" r="54378" b="15667"/>
          <a:stretch/>
        </p:blipFill>
        <p:spPr>
          <a:xfrm>
            <a:off x="5646153" y="1443789"/>
            <a:ext cx="3333750" cy="258678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68D0C7-D89D-49D4-90D9-7278AA9AFCE6}"/>
              </a:ext>
            </a:extLst>
          </p:cNvPr>
          <p:cNvCxnSpPr/>
          <p:nvPr/>
        </p:nvCxnSpPr>
        <p:spPr>
          <a:xfrm>
            <a:off x="4817533" y="2895600"/>
            <a:ext cx="7535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Google Shape;1190;p60">
            <a:extLst>
              <a:ext uri="{FF2B5EF4-FFF2-40B4-BE49-F238E27FC236}">
                <a16:creationId xmlns:a16="http://schemas.microsoft.com/office/drawing/2014/main" id="{C5F8D2C4-2DA9-40F1-B286-0BFF72D1536D}"/>
              </a:ext>
            </a:extLst>
          </p:cNvPr>
          <p:cNvSpPr txBox="1"/>
          <p:nvPr/>
        </p:nvSpPr>
        <p:spPr>
          <a:xfrm flipH="1">
            <a:off x="373647" y="406119"/>
            <a:ext cx="1723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5E142A"/>
                </a:solidFill>
                <a:latin typeface="Bebas Neue"/>
                <a:ea typeface="Bebas Neue"/>
                <a:cs typeface="Bebas Neue"/>
                <a:sym typeface="Bebas Neue"/>
              </a:rPr>
              <a:t>Data set</a:t>
            </a:r>
            <a:endParaRPr sz="3600" dirty="0">
              <a:solidFill>
                <a:srgbClr val="5E142A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"/>
          <p:cNvSpPr txBox="1">
            <a:spLocks noGrp="1"/>
          </p:cNvSpPr>
          <p:nvPr>
            <p:ph type="title"/>
          </p:nvPr>
        </p:nvSpPr>
        <p:spPr>
          <a:xfrm>
            <a:off x="3268950" y="1798315"/>
            <a:ext cx="260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! </a:t>
            </a:r>
            <a:endParaRPr dirty="0"/>
          </a:p>
        </p:txBody>
      </p:sp>
      <p:sp>
        <p:nvSpPr>
          <p:cNvPr id="530" name="Google Shape;530;p42"/>
          <p:cNvSpPr txBox="1">
            <a:spLocks noGrp="1"/>
          </p:cNvSpPr>
          <p:nvPr>
            <p:ph type="subTitle" idx="1"/>
          </p:nvPr>
        </p:nvSpPr>
        <p:spPr>
          <a:xfrm>
            <a:off x="2996236" y="2743199"/>
            <a:ext cx="3151528" cy="446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 have some question and I analysis and explored my data to find the solutions.</a:t>
            </a:r>
            <a:endParaRPr dirty="0"/>
          </a:p>
        </p:txBody>
      </p:sp>
      <p:grpSp>
        <p:nvGrpSpPr>
          <p:cNvPr id="531" name="Google Shape;531;p42"/>
          <p:cNvGrpSpPr/>
          <p:nvPr/>
        </p:nvGrpSpPr>
        <p:grpSpPr>
          <a:xfrm flipH="1">
            <a:off x="6862397" y="3773647"/>
            <a:ext cx="4952786" cy="1508720"/>
            <a:chOff x="2868606" y="2152600"/>
            <a:chExt cx="4494361" cy="1369074"/>
          </a:xfrm>
        </p:grpSpPr>
        <p:sp>
          <p:nvSpPr>
            <p:cNvPr id="532" name="Google Shape;532;p42"/>
            <p:cNvSpPr/>
            <p:nvPr/>
          </p:nvSpPr>
          <p:spPr>
            <a:xfrm>
              <a:off x="2868606" y="3265874"/>
              <a:ext cx="4494361" cy="255800"/>
            </a:xfrm>
            <a:custGeom>
              <a:avLst/>
              <a:gdLst/>
              <a:ahLst/>
              <a:cxnLst/>
              <a:rect l="l" t="t" r="r" b="b"/>
              <a:pathLst>
                <a:path w="283959" h="10232" extrusionOk="0">
                  <a:moveTo>
                    <a:pt x="141998" y="0"/>
                  </a:moveTo>
                  <a:cubicBezTo>
                    <a:pt x="63588" y="0"/>
                    <a:pt x="0" y="2278"/>
                    <a:pt x="0" y="5116"/>
                  </a:cubicBezTo>
                  <a:cubicBezTo>
                    <a:pt x="0" y="7916"/>
                    <a:pt x="63588" y="10231"/>
                    <a:pt x="141998" y="10231"/>
                  </a:cubicBezTo>
                  <a:cubicBezTo>
                    <a:pt x="220371" y="10231"/>
                    <a:pt x="283958" y="7916"/>
                    <a:pt x="283958" y="5116"/>
                  </a:cubicBezTo>
                  <a:cubicBezTo>
                    <a:pt x="283958" y="2278"/>
                    <a:pt x="220371" y="0"/>
                    <a:pt x="141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5034225" y="3071725"/>
              <a:ext cx="374325" cy="243650"/>
            </a:xfrm>
            <a:custGeom>
              <a:avLst/>
              <a:gdLst/>
              <a:ahLst/>
              <a:cxnLst/>
              <a:rect l="l" t="t" r="r" b="b"/>
              <a:pathLst>
                <a:path w="14973" h="9746" extrusionOk="0">
                  <a:moveTo>
                    <a:pt x="11612" y="0"/>
                  </a:moveTo>
                  <a:cubicBezTo>
                    <a:pt x="8103" y="0"/>
                    <a:pt x="8887" y="8588"/>
                    <a:pt x="8887" y="8588"/>
                  </a:cubicBezTo>
                  <a:cubicBezTo>
                    <a:pt x="8887" y="8588"/>
                    <a:pt x="5082" y="3363"/>
                    <a:pt x="2821" y="3363"/>
                  </a:cubicBezTo>
                  <a:cubicBezTo>
                    <a:pt x="2489" y="3363"/>
                    <a:pt x="2190" y="3476"/>
                    <a:pt x="1942" y="3734"/>
                  </a:cubicBezTo>
                  <a:cubicBezTo>
                    <a:pt x="0" y="5788"/>
                    <a:pt x="6534" y="9745"/>
                    <a:pt x="6534" y="9745"/>
                  </a:cubicBezTo>
                  <a:lnTo>
                    <a:pt x="11276" y="9745"/>
                  </a:lnTo>
                  <a:cubicBezTo>
                    <a:pt x="11276" y="9745"/>
                    <a:pt x="14973" y="0"/>
                    <a:pt x="1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6978600" y="3132400"/>
              <a:ext cx="374350" cy="243650"/>
            </a:xfrm>
            <a:custGeom>
              <a:avLst/>
              <a:gdLst/>
              <a:ahLst/>
              <a:cxnLst/>
              <a:rect l="l" t="t" r="r" b="b"/>
              <a:pathLst>
                <a:path w="14974" h="9746" extrusionOk="0">
                  <a:moveTo>
                    <a:pt x="3399" y="0"/>
                  </a:moveTo>
                  <a:cubicBezTo>
                    <a:pt x="1" y="0"/>
                    <a:pt x="3735" y="9745"/>
                    <a:pt x="3735" y="9745"/>
                  </a:cubicBezTo>
                  <a:lnTo>
                    <a:pt x="8439" y="9745"/>
                  </a:lnTo>
                  <a:cubicBezTo>
                    <a:pt x="8439" y="9745"/>
                    <a:pt x="14974" y="5788"/>
                    <a:pt x="13069" y="3734"/>
                  </a:cubicBezTo>
                  <a:cubicBezTo>
                    <a:pt x="12821" y="3476"/>
                    <a:pt x="12522" y="3363"/>
                    <a:pt x="12189" y="3363"/>
                  </a:cubicBezTo>
                  <a:cubicBezTo>
                    <a:pt x="9920" y="3363"/>
                    <a:pt x="6087" y="8588"/>
                    <a:pt x="6087" y="8588"/>
                  </a:cubicBezTo>
                  <a:cubicBezTo>
                    <a:pt x="6087" y="8588"/>
                    <a:pt x="6871" y="0"/>
                    <a:pt x="3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5375875" y="2152600"/>
              <a:ext cx="1052950" cy="1173050"/>
            </a:xfrm>
            <a:custGeom>
              <a:avLst/>
              <a:gdLst/>
              <a:ahLst/>
              <a:cxnLst/>
              <a:rect l="l" t="t" r="r" b="b"/>
              <a:pathLst>
                <a:path w="42118" h="46922" extrusionOk="0">
                  <a:moveTo>
                    <a:pt x="17846" y="19361"/>
                  </a:moveTo>
                  <a:cubicBezTo>
                    <a:pt x="17883" y="19361"/>
                    <a:pt x="17921" y="19362"/>
                    <a:pt x="17960" y="19366"/>
                  </a:cubicBezTo>
                  <a:cubicBezTo>
                    <a:pt x="18968" y="19403"/>
                    <a:pt x="19752" y="20710"/>
                    <a:pt x="20088" y="21344"/>
                  </a:cubicBezTo>
                  <a:cubicBezTo>
                    <a:pt x="20275" y="21680"/>
                    <a:pt x="20275" y="22054"/>
                    <a:pt x="20163" y="22390"/>
                  </a:cubicBezTo>
                  <a:cubicBezTo>
                    <a:pt x="20021" y="22673"/>
                    <a:pt x="19793" y="22785"/>
                    <a:pt x="19521" y="22785"/>
                  </a:cubicBezTo>
                  <a:cubicBezTo>
                    <a:pt x="18933" y="22785"/>
                    <a:pt x="18136" y="22264"/>
                    <a:pt x="17549" y="21830"/>
                  </a:cubicBezTo>
                  <a:cubicBezTo>
                    <a:pt x="16534" y="21141"/>
                    <a:pt x="16610" y="19361"/>
                    <a:pt x="17846" y="19361"/>
                  </a:cubicBezTo>
                  <a:close/>
                  <a:moveTo>
                    <a:pt x="31197" y="26482"/>
                  </a:moveTo>
                  <a:cubicBezTo>
                    <a:pt x="31302" y="26482"/>
                    <a:pt x="31408" y="26508"/>
                    <a:pt x="31514" y="26534"/>
                  </a:cubicBezTo>
                  <a:cubicBezTo>
                    <a:pt x="33232" y="27328"/>
                    <a:pt x="30719" y="28102"/>
                    <a:pt x="29358" y="28102"/>
                  </a:cubicBezTo>
                  <a:cubicBezTo>
                    <a:pt x="28797" y="28102"/>
                    <a:pt x="28431" y="27971"/>
                    <a:pt x="28638" y="27655"/>
                  </a:cubicBezTo>
                  <a:cubicBezTo>
                    <a:pt x="29199" y="26758"/>
                    <a:pt x="30543" y="26572"/>
                    <a:pt x="31065" y="26497"/>
                  </a:cubicBezTo>
                  <a:cubicBezTo>
                    <a:pt x="31109" y="26486"/>
                    <a:pt x="31153" y="26482"/>
                    <a:pt x="31197" y="26482"/>
                  </a:cubicBezTo>
                  <a:close/>
                  <a:moveTo>
                    <a:pt x="12156" y="26537"/>
                  </a:moveTo>
                  <a:cubicBezTo>
                    <a:pt x="13306" y="26537"/>
                    <a:pt x="15309" y="28961"/>
                    <a:pt x="15309" y="28961"/>
                  </a:cubicBezTo>
                  <a:cubicBezTo>
                    <a:pt x="15618" y="29921"/>
                    <a:pt x="15412" y="30288"/>
                    <a:pt x="14967" y="30288"/>
                  </a:cubicBezTo>
                  <a:cubicBezTo>
                    <a:pt x="13805" y="30288"/>
                    <a:pt x="11018" y="27779"/>
                    <a:pt x="11612" y="26833"/>
                  </a:cubicBezTo>
                  <a:cubicBezTo>
                    <a:pt x="11749" y="26624"/>
                    <a:pt x="11937" y="26537"/>
                    <a:pt x="12156" y="26537"/>
                  </a:cubicBezTo>
                  <a:close/>
                  <a:moveTo>
                    <a:pt x="26657" y="32520"/>
                  </a:moveTo>
                  <a:cubicBezTo>
                    <a:pt x="27930" y="32520"/>
                    <a:pt x="28765" y="33682"/>
                    <a:pt x="29161" y="34375"/>
                  </a:cubicBezTo>
                  <a:cubicBezTo>
                    <a:pt x="29423" y="34824"/>
                    <a:pt x="29423" y="35346"/>
                    <a:pt x="29124" y="35757"/>
                  </a:cubicBezTo>
                  <a:cubicBezTo>
                    <a:pt x="28911" y="36036"/>
                    <a:pt x="28637" y="36155"/>
                    <a:pt x="28336" y="36155"/>
                  </a:cubicBezTo>
                  <a:cubicBezTo>
                    <a:pt x="26786" y="36155"/>
                    <a:pt x="24511" y="33021"/>
                    <a:pt x="26137" y="32583"/>
                  </a:cubicBezTo>
                  <a:cubicBezTo>
                    <a:pt x="26318" y="32540"/>
                    <a:pt x="26491" y="32520"/>
                    <a:pt x="26657" y="32520"/>
                  </a:cubicBezTo>
                  <a:close/>
                  <a:moveTo>
                    <a:pt x="31927" y="1"/>
                  </a:moveTo>
                  <a:cubicBezTo>
                    <a:pt x="31269" y="1"/>
                    <a:pt x="30602" y="94"/>
                    <a:pt x="29945" y="286"/>
                  </a:cubicBezTo>
                  <a:cubicBezTo>
                    <a:pt x="29348" y="472"/>
                    <a:pt x="28713" y="734"/>
                    <a:pt x="28078" y="995"/>
                  </a:cubicBezTo>
                  <a:cubicBezTo>
                    <a:pt x="27518" y="1219"/>
                    <a:pt x="27108" y="1630"/>
                    <a:pt x="26809" y="2153"/>
                  </a:cubicBezTo>
                  <a:cubicBezTo>
                    <a:pt x="26099" y="3459"/>
                    <a:pt x="25987" y="4990"/>
                    <a:pt x="26473" y="6409"/>
                  </a:cubicBezTo>
                  <a:cubicBezTo>
                    <a:pt x="27316" y="9076"/>
                    <a:pt x="26375" y="10851"/>
                    <a:pt x="25108" y="10851"/>
                  </a:cubicBezTo>
                  <a:cubicBezTo>
                    <a:pt x="24637" y="10851"/>
                    <a:pt x="24121" y="10605"/>
                    <a:pt x="23635" y="10068"/>
                  </a:cubicBezTo>
                  <a:cubicBezTo>
                    <a:pt x="22403" y="8761"/>
                    <a:pt x="23336" y="5961"/>
                    <a:pt x="23038" y="3571"/>
                  </a:cubicBezTo>
                  <a:lnTo>
                    <a:pt x="23038" y="3571"/>
                  </a:lnTo>
                  <a:cubicBezTo>
                    <a:pt x="20909" y="4804"/>
                    <a:pt x="18594" y="6297"/>
                    <a:pt x="16055" y="8015"/>
                  </a:cubicBezTo>
                  <a:cubicBezTo>
                    <a:pt x="16205" y="8575"/>
                    <a:pt x="16429" y="9098"/>
                    <a:pt x="16765" y="9583"/>
                  </a:cubicBezTo>
                  <a:cubicBezTo>
                    <a:pt x="17736" y="11188"/>
                    <a:pt x="21021" y="14101"/>
                    <a:pt x="19304" y="15893"/>
                  </a:cubicBezTo>
                  <a:cubicBezTo>
                    <a:pt x="18949" y="16271"/>
                    <a:pt x="18475" y="16443"/>
                    <a:pt x="17941" y="16443"/>
                  </a:cubicBezTo>
                  <a:cubicBezTo>
                    <a:pt x="15942" y="16443"/>
                    <a:pt x="13098" y="14036"/>
                    <a:pt x="12508" y="11002"/>
                  </a:cubicBezTo>
                  <a:cubicBezTo>
                    <a:pt x="12508" y="10852"/>
                    <a:pt x="12471" y="10703"/>
                    <a:pt x="12396" y="10554"/>
                  </a:cubicBezTo>
                  <a:cubicBezTo>
                    <a:pt x="10753" y="11823"/>
                    <a:pt x="9223" y="13317"/>
                    <a:pt x="7878" y="14960"/>
                  </a:cubicBezTo>
                  <a:cubicBezTo>
                    <a:pt x="7878" y="16565"/>
                    <a:pt x="8775" y="18021"/>
                    <a:pt x="10231" y="18731"/>
                  </a:cubicBezTo>
                  <a:cubicBezTo>
                    <a:pt x="13031" y="20187"/>
                    <a:pt x="14525" y="22427"/>
                    <a:pt x="11762" y="22801"/>
                  </a:cubicBezTo>
                  <a:cubicBezTo>
                    <a:pt x="11650" y="22818"/>
                    <a:pt x="11541" y="22826"/>
                    <a:pt x="11433" y="22826"/>
                  </a:cubicBezTo>
                  <a:cubicBezTo>
                    <a:pt x="8990" y="22826"/>
                    <a:pt x="7599" y="18527"/>
                    <a:pt x="5489" y="18133"/>
                  </a:cubicBezTo>
                  <a:cubicBezTo>
                    <a:pt x="4331" y="19888"/>
                    <a:pt x="3323" y="21755"/>
                    <a:pt x="2464" y="23697"/>
                  </a:cubicBezTo>
                  <a:cubicBezTo>
                    <a:pt x="2726" y="25041"/>
                    <a:pt x="3547" y="26198"/>
                    <a:pt x="4742" y="26870"/>
                  </a:cubicBezTo>
                  <a:cubicBezTo>
                    <a:pt x="7804" y="28663"/>
                    <a:pt x="10828" y="31015"/>
                    <a:pt x="9484" y="32919"/>
                  </a:cubicBezTo>
                  <a:cubicBezTo>
                    <a:pt x="9079" y="33493"/>
                    <a:pt x="8568" y="33745"/>
                    <a:pt x="7917" y="33745"/>
                  </a:cubicBezTo>
                  <a:cubicBezTo>
                    <a:pt x="6408" y="33745"/>
                    <a:pt x="4141" y="32393"/>
                    <a:pt x="672" y="30567"/>
                  </a:cubicBezTo>
                  <a:lnTo>
                    <a:pt x="448" y="30455"/>
                  </a:lnTo>
                  <a:lnTo>
                    <a:pt x="448" y="30455"/>
                  </a:lnTo>
                  <a:cubicBezTo>
                    <a:pt x="0" y="32845"/>
                    <a:pt x="112" y="35272"/>
                    <a:pt x="709" y="37624"/>
                  </a:cubicBezTo>
                  <a:cubicBezTo>
                    <a:pt x="2278" y="41806"/>
                    <a:pt x="5339" y="41432"/>
                    <a:pt x="9409" y="43075"/>
                  </a:cubicBezTo>
                  <a:cubicBezTo>
                    <a:pt x="10268" y="43374"/>
                    <a:pt x="11015" y="43934"/>
                    <a:pt x="11575" y="44681"/>
                  </a:cubicBezTo>
                  <a:cubicBezTo>
                    <a:pt x="11836" y="45390"/>
                    <a:pt x="11874" y="46174"/>
                    <a:pt x="11687" y="46921"/>
                  </a:cubicBezTo>
                  <a:lnTo>
                    <a:pt x="12210" y="46921"/>
                  </a:lnTo>
                  <a:cubicBezTo>
                    <a:pt x="12471" y="46436"/>
                    <a:pt x="12770" y="45950"/>
                    <a:pt x="13143" y="45390"/>
                  </a:cubicBezTo>
                  <a:lnTo>
                    <a:pt x="13927" y="44083"/>
                  </a:lnTo>
                  <a:cubicBezTo>
                    <a:pt x="17250" y="38558"/>
                    <a:pt x="32334" y="5180"/>
                    <a:pt x="32335" y="5177"/>
                  </a:cubicBezTo>
                  <a:lnTo>
                    <a:pt x="32335" y="5177"/>
                  </a:lnTo>
                  <a:cubicBezTo>
                    <a:pt x="30057" y="12607"/>
                    <a:pt x="18258" y="41171"/>
                    <a:pt x="16242" y="43859"/>
                  </a:cubicBezTo>
                  <a:cubicBezTo>
                    <a:pt x="15533" y="44830"/>
                    <a:pt x="14861" y="45838"/>
                    <a:pt x="14263" y="46921"/>
                  </a:cubicBezTo>
                  <a:lnTo>
                    <a:pt x="33604" y="46921"/>
                  </a:lnTo>
                  <a:cubicBezTo>
                    <a:pt x="33716" y="46697"/>
                    <a:pt x="33866" y="46548"/>
                    <a:pt x="34015" y="46324"/>
                  </a:cubicBezTo>
                  <a:cubicBezTo>
                    <a:pt x="28937" y="44233"/>
                    <a:pt x="26062" y="43374"/>
                    <a:pt x="26660" y="41134"/>
                  </a:cubicBezTo>
                  <a:cubicBezTo>
                    <a:pt x="26934" y="40103"/>
                    <a:pt x="27881" y="39720"/>
                    <a:pt x="29147" y="39720"/>
                  </a:cubicBezTo>
                  <a:cubicBezTo>
                    <a:pt x="30632" y="39720"/>
                    <a:pt x="32557" y="40247"/>
                    <a:pt x="34351" y="40872"/>
                  </a:cubicBezTo>
                  <a:cubicBezTo>
                    <a:pt x="34874" y="41077"/>
                    <a:pt x="35425" y="41171"/>
                    <a:pt x="35978" y="41171"/>
                  </a:cubicBezTo>
                  <a:cubicBezTo>
                    <a:pt x="36333" y="41171"/>
                    <a:pt x="36689" y="41132"/>
                    <a:pt x="37040" y="41059"/>
                  </a:cubicBezTo>
                  <a:cubicBezTo>
                    <a:pt x="37152" y="40872"/>
                    <a:pt x="37226" y="40648"/>
                    <a:pt x="37301" y="40462"/>
                  </a:cubicBezTo>
                  <a:cubicBezTo>
                    <a:pt x="38197" y="38445"/>
                    <a:pt x="39019" y="36392"/>
                    <a:pt x="39691" y="34338"/>
                  </a:cubicBezTo>
                  <a:cubicBezTo>
                    <a:pt x="39098" y="34025"/>
                    <a:pt x="38300" y="33964"/>
                    <a:pt x="37441" y="33964"/>
                  </a:cubicBezTo>
                  <a:cubicBezTo>
                    <a:pt x="36898" y="33964"/>
                    <a:pt x="36330" y="33988"/>
                    <a:pt x="35775" y="33988"/>
                  </a:cubicBezTo>
                  <a:cubicBezTo>
                    <a:pt x="34384" y="33988"/>
                    <a:pt x="33071" y="33836"/>
                    <a:pt x="32410" y="32770"/>
                  </a:cubicBezTo>
                  <a:cubicBezTo>
                    <a:pt x="31473" y="31295"/>
                    <a:pt x="32166" y="30613"/>
                    <a:pt x="33540" y="30613"/>
                  </a:cubicBezTo>
                  <a:cubicBezTo>
                    <a:pt x="34358" y="30613"/>
                    <a:pt x="35417" y="30854"/>
                    <a:pt x="36517" y="31314"/>
                  </a:cubicBezTo>
                  <a:cubicBezTo>
                    <a:pt x="37065" y="31566"/>
                    <a:pt x="37644" y="31688"/>
                    <a:pt x="38218" y="31688"/>
                  </a:cubicBezTo>
                  <a:cubicBezTo>
                    <a:pt x="39091" y="31688"/>
                    <a:pt x="39956" y="31406"/>
                    <a:pt x="40699" y="30866"/>
                  </a:cubicBezTo>
                  <a:cubicBezTo>
                    <a:pt x="41221" y="28812"/>
                    <a:pt x="41595" y="26684"/>
                    <a:pt x="41856" y="24556"/>
                  </a:cubicBezTo>
                  <a:lnTo>
                    <a:pt x="41856" y="24556"/>
                  </a:lnTo>
                  <a:cubicBezTo>
                    <a:pt x="41744" y="24630"/>
                    <a:pt x="41632" y="24668"/>
                    <a:pt x="41520" y="24742"/>
                  </a:cubicBezTo>
                  <a:cubicBezTo>
                    <a:pt x="40434" y="25356"/>
                    <a:pt x="39196" y="25623"/>
                    <a:pt x="38017" y="25623"/>
                  </a:cubicBezTo>
                  <a:cubicBezTo>
                    <a:pt x="35468" y="25623"/>
                    <a:pt x="33202" y="24374"/>
                    <a:pt x="33380" y="22689"/>
                  </a:cubicBezTo>
                  <a:cubicBezTo>
                    <a:pt x="33679" y="20224"/>
                    <a:pt x="38010" y="20859"/>
                    <a:pt x="39877" y="20598"/>
                  </a:cubicBezTo>
                  <a:cubicBezTo>
                    <a:pt x="40661" y="20486"/>
                    <a:pt x="41446" y="20224"/>
                    <a:pt x="42118" y="19814"/>
                  </a:cubicBezTo>
                  <a:cubicBezTo>
                    <a:pt x="42080" y="17013"/>
                    <a:pt x="41782" y="14213"/>
                    <a:pt x="41109" y="11487"/>
                  </a:cubicBezTo>
                  <a:cubicBezTo>
                    <a:pt x="38762" y="12588"/>
                    <a:pt x="37135" y="15635"/>
                    <a:pt x="35166" y="15635"/>
                  </a:cubicBezTo>
                  <a:cubicBezTo>
                    <a:pt x="35131" y="15635"/>
                    <a:pt x="35096" y="15634"/>
                    <a:pt x="35061" y="15632"/>
                  </a:cubicBezTo>
                  <a:cubicBezTo>
                    <a:pt x="32372" y="15520"/>
                    <a:pt x="32447" y="12570"/>
                    <a:pt x="36031" y="11076"/>
                  </a:cubicBezTo>
                  <a:cubicBezTo>
                    <a:pt x="39616" y="9583"/>
                    <a:pt x="39392" y="6297"/>
                    <a:pt x="39392" y="6297"/>
                  </a:cubicBezTo>
                  <a:cubicBezTo>
                    <a:pt x="38944" y="5326"/>
                    <a:pt x="38496" y="4356"/>
                    <a:pt x="37936" y="3385"/>
                  </a:cubicBezTo>
                  <a:cubicBezTo>
                    <a:pt x="36645" y="1244"/>
                    <a:pt x="34341" y="1"/>
                    <a:pt x="31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5680175" y="2282025"/>
              <a:ext cx="503150" cy="1043625"/>
            </a:xfrm>
            <a:custGeom>
              <a:avLst/>
              <a:gdLst/>
              <a:ahLst/>
              <a:cxnLst/>
              <a:rect l="l" t="t" r="r" b="b"/>
              <a:pathLst>
                <a:path w="20126" h="41745" extrusionOk="0">
                  <a:moveTo>
                    <a:pt x="20126" y="0"/>
                  </a:moveTo>
                  <a:cubicBezTo>
                    <a:pt x="20124" y="3"/>
                    <a:pt x="5078" y="33381"/>
                    <a:pt x="1718" y="38906"/>
                  </a:cubicBezTo>
                  <a:lnTo>
                    <a:pt x="934" y="40213"/>
                  </a:lnTo>
                  <a:cubicBezTo>
                    <a:pt x="598" y="40773"/>
                    <a:pt x="299" y="41259"/>
                    <a:pt x="0" y="41744"/>
                  </a:cubicBezTo>
                  <a:lnTo>
                    <a:pt x="2091" y="41744"/>
                  </a:lnTo>
                  <a:cubicBezTo>
                    <a:pt x="2689" y="40699"/>
                    <a:pt x="3361" y="39653"/>
                    <a:pt x="4070" y="38682"/>
                  </a:cubicBezTo>
                  <a:cubicBezTo>
                    <a:pt x="6086" y="35994"/>
                    <a:pt x="17885" y="7430"/>
                    <a:pt x="20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6028350" y="2586825"/>
              <a:ext cx="207250" cy="91000"/>
            </a:xfrm>
            <a:custGeom>
              <a:avLst/>
              <a:gdLst/>
              <a:ahLst/>
              <a:cxnLst/>
              <a:rect l="l" t="t" r="r" b="b"/>
              <a:pathLst>
                <a:path w="8290" h="3640" extrusionOk="0">
                  <a:moveTo>
                    <a:pt x="7524" y="1"/>
                  </a:moveTo>
                  <a:cubicBezTo>
                    <a:pt x="5248" y="1"/>
                    <a:pt x="3012" y="448"/>
                    <a:pt x="897" y="1287"/>
                  </a:cubicBezTo>
                  <a:lnTo>
                    <a:pt x="0" y="3639"/>
                  </a:lnTo>
                  <a:cubicBezTo>
                    <a:pt x="2390" y="1735"/>
                    <a:pt x="5265" y="503"/>
                    <a:pt x="8290" y="18"/>
                  </a:cubicBezTo>
                  <a:cubicBezTo>
                    <a:pt x="8034" y="6"/>
                    <a:pt x="7779" y="1"/>
                    <a:pt x="7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5957400" y="2445375"/>
              <a:ext cx="85900" cy="219375"/>
            </a:xfrm>
            <a:custGeom>
              <a:avLst/>
              <a:gdLst/>
              <a:ahLst/>
              <a:cxnLst/>
              <a:rect l="l" t="t" r="r" b="b"/>
              <a:pathLst>
                <a:path w="3436" h="8775" extrusionOk="0">
                  <a:moveTo>
                    <a:pt x="1" y="0"/>
                  </a:moveTo>
                  <a:cubicBezTo>
                    <a:pt x="1457" y="2689"/>
                    <a:pt x="2204" y="5713"/>
                    <a:pt x="2129" y="8775"/>
                  </a:cubicBezTo>
                  <a:lnTo>
                    <a:pt x="3436" y="6684"/>
                  </a:lnTo>
                  <a:cubicBezTo>
                    <a:pt x="2764" y="4219"/>
                    <a:pt x="1606" y="19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5785650" y="2745000"/>
              <a:ext cx="138175" cy="187650"/>
            </a:xfrm>
            <a:custGeom>
              <a:avLst/>
              <a:gdLst/>
              <a:ahLst/>
              <a:cxnLst/>
              <a:rect l="l" t="t" r="r" b="b"/>
              <a:pathLst>
                <a:path w="5527" h="7506" extrusionOk="0">
                  <a:moveTo>
                    <a:pt x="1" y="1"/>
                  </a:moveTo>
                  <a:lnTo>
                    <a:pt x="1" y="1"/>
                  </a:lnTo>
                  <a:cubicBezTo>
                    <a:pt x="2278" y="2017"/>
                    <a:pt x="4033" y="4631"/>
                    <a:pt x="5004" y="7506"/>
                  </a:cubicBezTo>
                  <a:lnTo>
                    <a:pt x="5527" y="5116"/>
                  </a:lnTo>
                  <a:cubicBezTo>
                    <a:pt x="4070" y="3025"/>
                    <a:pt x="2203" y="130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5690450" y="2949425"/>
              <a:ext cx="116700" cy="204450"/>
            </a:xfrm>
            <a:custGeom>
              <a:avLst/>
              <a:gdLst/>
              <a:ahLst/>
              <a:cxnLst/>
              <a:rect l="l" t="t" r="r" b="b"/>
              <a:pathLst>
                <a:path w="4668" h="8178" extrusionOk="0">
                  <a:moveTo>
                    <a:pt x="0" y="1"/>
                  </a:moveTo>
                  <a:lnTo>
                    <a:pt x="0" y="1"/>
                  </a:lnTo>
                  <a:cubicBezTo>
                    <a:pt x="1942" y="2353"/>
                    <a:pt x="3248" y="5153"/>
                    <a:pt x="3809" y="8178"/>
                  </a:cubicBezTo>
                  <a:lnTo>
                    <a:pt x="4667" y="5900"/>
                  </a:lnTo>
                  <a:cubicBezTo>
                    <a:pt x="3547" y="3623"/>
                    <a:pt x="1942" y="160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5899525" y="2888900"/>
              <a:ext cx="225000" cy="47500"/>
            </a:xfrm>
            <a:custGeom>
              <a:avLst/>
              <a:gdLst/>
              <a:ahLst/>
              <a:cxnLst/>
              <a:rect l="l" t="t" r="r" b="b"/>
              <a:pathLst>
                <a:path w="9000" h="1900" extrusionOk="0">
                  <a:moveTo>
                    <a:pt x="2657" y="0"/>
                  </a:moveTo>
                  <a:cubicBezTo>
                    <a:pt x="2294" y="0"/>
                    <a:pt x="1932" y="11"/>
                    <a:pt x="1569" y="32"/>
                  </a:cubicBezTo>
                  <a:lnTo>
                    <a:pt x="1" y="1899"/>
                  </a:lnTo>
                  <a:cubicBezTo>
                    <a:pt x="1910" y="1230"/>
                    <a:pt x="3917" y="890"/>
                    <a:pt x="5937" y="890"/>
                  </a:cubicBezTo>
                  <a:cubicBezTo>
                    <a:pt x="6958" y="890"/>
                    <a:pt x="7983" y="977"/>
                    <a:pt x="8999" y="1152"/>
                  </a:cubicBezTo>
                  <a:cubicBezTo>
                    <a:pt x="6983" y="384"/>
                    <a:pt x="4830" y="0"/>
                    <a:pt x="2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5804325" y="3109525"/>
              <a:ext cx="220325" cy="62100"/>
            </a:xfrm>
            <a:custGeom>
              <a:avLst/>
              <a:gdLst/>
              <a:ahLst/>
              <a:cxnLst/>
              <a:rect l="l" t="t" r="r" b="b"/>
              <a:pathLst>
                <a:path w="8813" h="2484" extrusionOk="0">
                  <a:moveTo>
                    <a:pt x="5041" y="0"/>
                  </a:moveTo>
                  <a:cubicBezTo>
                    <a:pt x="3781" y="0"/>
                    <a:pt x="2521" y="131"/>
                    <a:pt x="1270" y="392"/>
                  </a:cubicBezTo>
                  <a:lnTo>
                    <a:pt x="0" y="2483"/>
                  </a:lnTo>
                  <a:cubicBezTo>
                    <a:pt x="2658" y="1100"/>
                    <a:pt x="5599" y="391"/>
                    <a:pt x="8582" y="391"/>
                  </a:cubicBezTo>
                  <a:cubicBezTo>
                    <a:pt x="8659" y="391"/>
                    <a:pt x="8736" y="391"/>
                    <a:pt x="8812" y="392"/>
                  </a:cubicBezTo>
                  <a:cubicBezTo>
                    <a:pt x="7561" y="131"/>
                    <a:pt x="6301" y="0"/>
                    <a:pt x="50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6623900" y="2192400"/>
              <a:ext cx="511550" cy="1161250"/>
            </a:xfrm>
            <a:custGeom>
              <a:avLst/>
              <a:gdLst/>
              <a:ahLst/>
              <a:cxnLst/>
              <a:rect l="l" t="t" r="r" b="b"/>
              <a:pathLst>
                <a:path w="20462" h="46450" extrusionOk="0">
                  <a:moveTo>
                    <a:pt x="17997" y="1"/>
                  </a:moveTo>
                  <a:cubicBezTo>
                    <a:pt x="17885" y="6273"/>
                    <a:pt x="12173" y="7916"/>
                    <a:pt x="10231" y="11239"/>
                  </a:cubicBezTo>
                  <a:cubicBezTo>
                    <a:pt x="8327" y="14562"/>
                    <a:pt x="11351" y="16019"/>
                    <a:pt x="9260" y="18296"/>
                  </a:cubicBezTo>
                  <a:cubicBezTo>
                    <a:pt x="7169" y="20611"/>
                    <a:pt x="4780" y="20462"/>
                    <a:pt x="5414" y="22814"/>
                  </a:cubicBezTo>
                  <a:cubicBezTo>
                    <a:pt x="6049" y="25204"/>
                    <a:pt x="7729" y="29087"/>
                    <a:pt x="4518" y="30581"/>
                  </a:cubicBezTo>
                  <a:cubicBezTo>
                    <a:pt x="1307" y="32037"/>
                    <a:pt x="2838" y="34165"/>
                    <a:pt x="3809" y="37115"/>
                  </a:cubicBezTo>
                  <a:cubicBezTo>
                    <a:pt x="4817" y="40027"/>
                    <a:pt x="4033" y="41334"/>
                    <a:pt x="971" y="44358"/>
                  </a:cubicBezTo>
                  <a:cubicBezTo>
                    <a:pt x="187" y="45105"/>
                    <a:pt x="0" y="45815"/>
                    <a:pt x="112" y="46449"/>
                  </a:cubicBezTo>
                  <a:lnTo>
                    <a:pt x="11911" y="46449"/>
                  </a:lnTo>
                  <a:cubicBezTo>
                    <a:pt x="12247" y="45404"/>
                    <a:pt x="12434" y="44321"/>
                    <a:pt x="12359" y="43238"/>
                  </a:cubicBezTo>
                  <a:cubicBezTo>
                    <a:pt x="12135" y="39019"/>
                    <a:pt x="11351" y="39206"/>
                    <a:pt x="12957" y="37301"/>
                  </a:cubicBezTo>
                  <a:cubicBezTo>
                    <a:pt x="14525" y="35360"/>
                    <a:pt x="15458" y="35024"/>
                    <a:pt x="14749" y="32149"/>
                  </a:cubicBezTo>
                  <a:cubicBezTo>
                    <a:pt x="14040" y="29236"/>
                    <a:pt x="13778" y="27295"/>
                    <a:pt x="16056" y="25503"/>
                  </a:cubicBezTo>
                  <a:cubicBezTo>
                    <a:pt x="18333" y="23673"/>
                    <a:pt x="18408" y="20499"/>
                    <a:pt x="17064" y="17699"/>
                  </a:cubicBezTo>
                  <a:cubicBezTo>
                    <a:pt x="15682" y="14936"/>
                    <a:pt x="18408" y="12957"/>
                    <a:pt x="19454" y="8700"/>
                  </a:cubicBezTo>
                  <a:cubicBezTo>
                    <a:pt x="20462" y="4444"/>
                    <a:pt x="17997" y="1"/>
                    <a:pt x="17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6758325" y="2508600"/>
              <a:ext cx="242700" cy="845975"/>
            </a:xfrm>
            <a:custGeom>
              <a:avLst/>
              <a:gdLst/>
              <a:ahLst/>
              <a:cxnLst/>
              <a:rect l="l" t="t" r="r" b="b"/>
              <a:pathLst>
                <a:path w="9708" h="33839" extrusionOk="0">
                  <a:moveTo>
                    <a:pt x="9372" y="1"/>
                  </a:moveTo>
                  <a:cubicBezTo>
                    <a:pt x="9251" y="1"/>
                    <a:pt x="9142" y="79"/>
                    <a:pt x="9111" y="234"/>
                  </a:cubicBezTo>
                  <a:lnTo>
                    <a:pt x="0" y="33839"/>
                  </a:lnTo>
                  <a:lnTo>
                    <a:pt x="635" y="33839"/>
                  </a:lnTo>
                  <a:lnTo>
                    <a:pt x="9671" y="384"/>
                  </a:lnTo>
                  <a:cubicBezTo>
                    <a:pt x="9708" y="197"/>
                    <a:pt x="9596" y="48"/>
                    <a:pt x="9447" y="10"/>
                  </a:cubicBezTo>
                  <a:cubicBezTo>
                    <a:pt x="9422" y="4"/>
                    <a:pt x="9397" y="1"/>
                    <a:pt x="9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42"/>
          <p:cNvGrpSpPr/>
          <p:nvPr/>
        </p:nvGrpSpPr>
        <p:grpSpPr>
          <a:xfrm rot="10800000" flipH="1">
            <a:off x="-1699303" y="-214366"/>
            <a:ext cx="4952786" cy="1508720"/>
            <a:chOff x="2868606" y="2152600"/>
            <a:chExt cx="4494361" cy="1369074"/>
          </a:xfrm>
        </p:grpSpPr>
        <p:sp>
          <p:nvSpPr>
            <p:cNvPr id="546" name="Google Shape;546;p42"/>
            <p:cNvSpPr/>
            <p:nvPr/>
          </p:nvSpPr>
          <p:spPr>
            <a:xfrm>
              <a:off x="2868606" y="3265874"/>
              <a:ext cx="4494361" cy="255800"/>
            </a:xfrm>
            <a:custGeom>
              <a:avLst/>
              <a:gdLst/>
              <a:ahLst/>
              <a:cxnLst/>
              <a:rect l="l" t="t" r="r" b="b"/>
              <a:pathLst>
                <a:path w="283959" h="10232" extrusionOk="0">
                  <a:moveTo>
                    <a:pt x="141998" y="0"/>
                  </a:moveTo>
                  <a:cubicBezTo>
                    <a:pt x="63588" y="0"/>
                    <a:pt x="0" y="2278"/>
                    <a:pt x="0" y="5116"/>
                  </a:cubicBezTo>
                  <a:cubicBezTo>
                    <a:pt x="0" y="7916"/>
                    <a:pt x="63588" y="10231"/>
                    <a:pt x="141998" y="10231"/>
                  </a:cubicBezTo>
                  <a:cubicBezTo>
                    <a:pt x="220371" y="10231"/>
                    <a:pt x="283958" y="7916"/>
                    <a:pt x="283958" y="5116"/>
                  </a:cubicBezTo>
                  <a:cubicBezTo>
                    <a:pt x="283958" y="2278"/>
                    <a:pt x="220371" y="0"/>
                    <a:pt x="141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5034225" y="3071725"/>
              <a:ext cx="374325" cy="243650"/>
            </a:xfrm>
            <a:custGeom>
              <a:avLst/>
              <a:gdLst/>
              <a:ahLst/>
              <a:cxnLst/>
              <a:rect l="l" t="t" r="r" b="b"/>
              <a:pathLst>
                <a:path w="14973" h="9746" extrusionOk="0">
                  <a:moveTo>
                    <a:pt x="11612" y="0"/>
                  </a:moveTo>
                  <a:cubicBezTo>
                    <a:pt x="8103" y="0"/>
                    <a:pt x="8887" y="8588"/>
                    <a:pt x="8887" y="8588"/>
                  </a:cubicBezTo>
                  <a:cubicBezTo>
                    <a:pt x="8887" y="8588"/>
                    <a:pt x="5082" y="3363"/>
                    <a:pt x="2821" y="3363"/>
                  </a:cubicBezTo>
                  <a:cubicBezTo>
                    <a:pt x="2489" y="3363"/>
                    <a:pt x="2190" y="3476"/>
                    <a:pt x="1942" y="3734"/>
                  </a:cubicBezTo>
                  <a:cubicBezTo>
                    <a:pt x="0" y="5788"/>
                    <a:pt x="6534" y="9745"/>
                    <a:pt x="6534" y="9745"/>
                  </a:cubicBezTo>
                  <a:lnTo>
                    <a:pt x="11276" y="9745"/>
                  </a:lnTo>
                  <a:cubicBezTo>
                    <a:pt x="11276" y="9745"/>
                    <a:pt x="14973" y="0"/>
                    <a:pt x="1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6978600" y="3132400"/>
              <a:ext cx="374350" cy="243650"/>
            </a:xfrm>
            <a:custGeom>
              <a:avLst/>
              <a:gdLst/>
              <a:ahLst/>
              <a:cxnLst/>
              <a:rect l="l" t="t" r="r" b="b"/>
              <a:pathLst>
                <a:path w="14974" h="9746" extrusionOk="0">
                  <a:moveTo>
                    <a:pt x="3399" y="0"/>
                  </a:moveTo>
                  <a:cubicBezTo>
                    <a:pt x="1" y="0"/>
                    <a:pt x="3735" y="9745"/>
                    <a:pt x="3735" y="9745"/>
                  </a:cubicBezTo>
                  <a:lnTo>
                    <a:pt x="8439" y="9745"/>
                  </a:lnTo>
                  <a:cubicBezTo>
                    <a:pt x="8439" y="9745"/>
                    <a:pt x="14974" y="5788"/>
                    <a:pt x="13069" y="3734"/>
                  </a:cubicBezTo>
                  <a:cubicBezTo>
                    <a:pt x="12821" y="3476"/>
                    <a:pt x="12522" y="3363"/>
                    <a:pt x="12189" y="3363"/>
                  </a:cubicBezTo>
                  <a:cubicBezTo>
                    <a:pt x="9920" y="3363"/>
                    <a:pt x="6087" y="8588"/>
                    <a:pt x="6087" y="8588"/>
                  </a:cubicBezTo>
                  <a:cubicBezTo>
                    <a:pt x="6087" y="8588"/>
                    <a:pt x="6871" y="0"/>
                    <a:pt x="3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5375875" y="2152600"/>
              <a:ext cx="1052950" cy="1173050"/>
            </a:xfrm>
            <a:custGeom>
              <a:avLst/>
              <a:gdLst/>
              <a:ahLst/>
              <a:cxnLst/>
              <a:rect l="l" t="t" r="r" b="b"/>
              <a:pathLst>
                <a:path w="42118" h="46922" extrusionOk="0">
                  <a:moveTo>
                    <a:pt x="17846" y="19361"/>
                  </a:moveTo>
                  <a:cubicBezTo>
                    <a:pt x="17883" y="19361"/>
                    <a:pt x="17921" y="19362"/>
                    <a:pt x="17960" y="19366"/>
                  </a:cubicBezTo>
                  <a:cubicBezTo>
                    <a:pt x="18968" y="19403"/>
                    <a:pt x="19752" y="20710"/>
                    <a:pt x="20088" y="21344"/>
                  </a:cubicBezTo>
                  <a:cubicBezTo>
                    <a:pt x="20275" y="21680"/>
                    <a:pt x="20275" y="22054"/>
                    <a:pt x="20163" y="22390"/>
                  </a:cubicBezTo>
                  <a:cubicBezTo>
                    <a:pt x="20021" y="22673"/>
                    <a:pt x="19793" y="22785"/>
                    <a:pt x="19521" y="22785"/>
                  </a:cubicBezTo>
                  <a:cubicBezTo>
                    <a:pt x="18933" y="22785"/>
                    <a:pt x="18136" y="22264"/>
                    <a:pt x="17549" y="21830"/>
                  </a:cubicBezTo>
                  <a:cubicBezTo>
                    <a:pt x="16534" y="21141"/>
                    <a:pt x="16610" y="19361"/>
                    <a:pt x="17846" y="19361"/>
                  </a:cubicBezTo>
                  <a:close/>
                  <a:moveTo>
                    <a:pt x="31197" y="26482"/>
                  </a:moveTo>
                  <a:cubicBezTo>
                    <a:pt x="31302" y="26482"/>
                    <a:pt x="31408" y="26508"/>
                    <a:pt x="31514" y="26534"/>
                  </a:cubicBezTo>
                  <a:cubicBezTo>
                    <a:pt x="33232" y="27328"/>
                    <a:pt x="30719" y="28102"/>
                    <a:pt x="29358" y="28102"/>
                  </a:cubicBezTo>
                  <a:cubicBezTo>
                    <a:pt x="28797" y="28102"/>
                    <a:pt x="28431" y="27971"/>
                    <a:pt x="28638" y="27655"/>
                  </a:cubicBezTo>
                  <a:cubicBezTo>
                    <a:pt x="29199" y="26758"/>
                    <a:pt x="30543" y="26572"/>
                    <a:pt x="31065" y="26497"/>
                  </a:cubicBezTo>
                  <a:cubicBezTo>
                    <a:pt x="31109" y="26486"/>
                    <a:pt x="31153" y="26482"/>
                    <a:pt x="31197" y="26482"/>
                  </a:cubicBezTo>
                  <a:close/>
                  <a:moveTo>
                    <a:pt x="12156" y="26537"/>
                  </a:moveTo>
                  <a:cubicBezTo>
                    <a:pt x="13306" y="26537"/>
                    <a:pt x="15309" y="28961"/>
                    <a:pt x="15309" y="28961"/>
                  </a:cubicBezTo>
                  <a:cubicBezTo>
                    <a:pt x="15618" y="29921"/>
                    <a:pt x="15412" y="30288"/>
                    <a:pt x="14967" y="30288"/>
                  </a:cubicBezTo>
                  <a:cubicBezTo>
                    <a:pt x="13805" y="30288"/>
                    <a:pt x="11018" y="27779"/>
                    <a:pt x="11612" y="26833"/>
                  </a:cubicBezTo>
                  <a:cubicBezTo>
                    <a:pt x="11749" y="26624"/>
                    <a:pt x="11937" y="26537"/>
                    <a:pt x="12156" y="26537"/>
                  </a:cubicBezTo>
                  <a:close/>
                  <a:moveTo>
                    <a:pt x="26657" y="32520"/>
                  </a:moveTo>
                  <a:cubicBezTo>
                    <a:pt x="27930" y="32520"/>
                    <a:pt x="28765" y="33682"/>
                    <a:pt x="29161" y="34375"/>
                  </a:cubicBezTo>
                  <a:cubicBezTo>
                    <a:pt x="29423" y="34824"/>
                    <a:pt x="29423" y="35346"/>
                    <a:pt x="29124" y="35757"/>
                  </a:cubicBezTo>
                  <a:cubicBezTo>
                    <a:pt x="28911" y="36036"/>
                    <a:pt x="28637" y="36155"/>
                    <a:pt x="28336" y="36155"/>
                  </a:cubicBezTo>
                  <a:cubicBezTo>
                    <a:pt x="26786" y="36155"/>
                    <a:pt x="24511" y="33021"/>
                    <a:pt x="26137" y="32583"/>
                  </a:cubicBezTo>
                  <a:cubicBezTo>
                    <a:pt x="26318" y="32540"/>
                    <a:pt x="26491" y="32520"/>
                    <a:pt x="26657" y="32520"/>
                  </a:cubicBezTo>
                  <a:close/>
                  <a:moveTo>
                    <a:pt x="31927" y="1"/>
                  </a:moveTo>
                  <a:cubicBezTo>
                    <a:pt x="31269" y="1"/>
                    <a:pt x="30602" y="94"/>
                    <a:pt x="29945" y="286"/>
                  </a:cubicBezTo>
                  <a:cubicBezTo>
                    <a:pt x="29348" y="472"/>
                    <a:pt x="28713" y="734"/>
                    <a:pt x="28078" y="995"/>
                  </a:cubicBezTo>
                  <a:cubicBezTo>
                    <a:pt x="27518" y="1219"/>
                    <a:pt x="27108" y="1630"/>
                    <a:pt x="26809" y="2153"/>
                  </a:cubicBezTo>
                  <a:cubicBezTo>
                    <a:pt x="26099" y="3459"/>
                    <a:pt x="25987" y="4990"/>
                    <a:pt x="26473" y="6409"/>
                  </a:cubicBezTo>
                  <a:cubicBezTo>
                    <a:pt x="27316" y="9076"/>
                    <a:pt x="26375" y="10851"/>
                    <a:pt x="25108" y="10851"/>
                  </a:cubicBezTo>
                  <a:cubicBezTo>
                    <a:pt x="24637" y="10851"/>
                    <a:pt x="24121" y="10605"/>
                    <a:pt x="23635" y="10068"/>
                  </a:cubicBezTo>
                  <a:cubicBezTo>
                    <a:pt x="22403" y="8761"/>
                    <a:pt x="23336" y="5961"/>
                    <a:pt x="23038" y="3571"/>
                  </a:cubicBezTo>
                  <a:lnTo>
                    <a:pt x="23038" y="3571"/>
                  </a:lnTo>
                  <a:cubicBezTo>
                    <a:pt x="20909" y="4804"/>
                    <a:pt x="18594" y="6297"/>
                    <a:pt x="16055" y="8015"/>
                  </a:cubicBezTo>
                  <a:cubicBezTo>
                    <a:pt x="16205" y="8575"/>
                    <a:pt x="16429" y="9098"/>
                    <a:pt x="16765" y="9583"/>
                  </a:cubicBezTo>
                  <a:cubicBezTo>
                    <a:pt x="17736" y="11188"/>
                    <a:pt x="21021" y="14101"/>
                    <a:pt x="19304" y="15893"/>
                  </a:cubicBezTo>
                  <a:cubicBezTo>
                    <a:pt x="18949" y="16271"/>
                    <a:pt x="18475" y="16443"/>
                    <a:pt x="17941" y="16443"/>
                  </a:cubicBezTo>
                  <a:cubicBezTo>
                    <a:pt x="15942" y="16443"/>
                    <a:pt x="13098" y="14036"/>
                    <a:pt x="12508" y="11002"/>
                  </a:cubicBezTo>
                  <a:cubicBezTo>
                    <a:pt x="12508" y="10852"/>
                    <a:pt x="12471" y="10703"/>
                    <a:pt x="12396" y="10554"/>
                  </a:cubicBezTo>
                  <a:cubicBezTo>
                    <a:pt x="10753" y="11823"/>
                    <a:pt x="9223" y="13317"/>
                    <a:pt x="7878" y="14960"/>
                  </a:cubicBezTo>
                  <a:cubicBezTo>
                    <a:pt x="7878" y="16565"/>
                    <a:pt x="8775" y="18021"/>
                    <a:pt x="10231" y="18731"/>
                  </a:cubicBezTo>
                  <a:cubicBezTo>
                    <a:pt x="13031" y="20187"/>
                    <a:pt x="14525" y="22427"/>
                    <a:pt x="11762" y="22801"/>
                  </a:cubicBezTo>
                  <a:cubicBezTo>
                    <a:pt x="11650" y="22818"/>
                    <a:pt x="11541" y="22826"/>
                    <a:pt x="11433" y="22826"/>
                  </a:cubicBezTo>
                  <a:cubicBezTo>
                    <a:pt x="8990" y="22826"/>
                    <a:pt x="7599" y="18527"/>
                    <a:pt x="5489" y="18133"/>
                  </a:cubicBezTo>
                  <a:cubicBezTo>
                    <a:pt x="4331" y="19888"/>
                    <a:pt x="3323" y="21755"/>
                    <a:pt x="2464" y="23697"/>
                  </a:cubicBezTo>
                  <a:cubicBezTo>
                    <a:pt x="2726" y="25041"/>
                    <a:pt x="3547" y="26198"/>
                    <a:pt x="4742" y="26870"/>
                  </a:cubicBezTo>
                  <a:cubicBezTo>
                    <a:pt x="7804" y="28663"/>
                    <a:pt x="10828" y="31015"/>
                    <a:pt x="9484" y="32919"/>
                  </a:cubicBezTo>
                  <a:cubicBezTo>
                    <a:pt x="9079" y="33493"/>
                    <a:pt x="8568" y="33745"/>
                    <a:pt x="7917" y="33745"/>
                  </a:cubicBezTo>
                  <a:cubicBezTo>
                    <a:pt x="6408" y="33745"/>
                    <a:pt x="4141" y="32393"/>
                    <a:pt x="672" y="30567"/>
                  </a:cubicBezTo>
                  <a:lnTo>
                    <a:pt x="448" y="30455"/>
                  </a:lnTo>
                  <a:lnTo>
                    <a:pt x="448" y="30455"/>
                  </a:lnTo>
                  <a:cubicBezTo>
                    <a:pt x="0" y="32845"/>
                    <a:pt x="112" y="35272"/>
                    <a:pt x="709" y="37624"/>
                  </a:cubicBezTo>
                  <a:cubicBezTo>
                    <a:pt x="2278" y="41806"/>
                    <a:pt x="5339" y="41432"/>
                    <a:pt x="9409" y="43075"/>
                  </a:cubicBezTo>
                  <a:cubicBezTo>
                    <a:pt x="10268" y="43374"/>
                    <a:pt x="11015" y="43934"/>
                    <a:pt x="11575" y="44681"/>
                  </a:cubicBezTo>
                  <a:cubicBezTo>
                    <a:pt x="11836" y="45390"/>
                    <a:pt x="11874" y="46174"/>
                    <a:pt x="11687" y="46921"/>
                  </a:cubicBezTo>
                  <a:lnTo>
                    <a:pt x="12210" y="46921"/>
                  </a:lnTo>
                  <a:cubicBezTo>
                    <a:pt x="12471" y="46436"/>
                    <a:pt x="12770" y="45950"/>
                    <a:pt x="13143" y="45390"/>
                  </a:cubicBezTo>
                  <a:lnTo>
                    <a:pt x="13927" y="44083"/>
                  </a:lnTo>
                  <a:cubicBezTo>
                    <a:pt x="17250" y="38558"/>
                    <a:pt x="32334" y="5180"/>
                    <a:pt x="32335" y="5177"/>
                  </a:cubicBezTo>
                  <a:lnTo>
                    <a:pt x="32335" y="5177"/>
                  </a:lnTo>
                  <a:cubicBezTo>
                    <a:pt x="30057" y="12607"/>
                    <a:pt x="18258" y="41171"/>
                    <a:pt x="16242" y="43859"/>
                  </a:cubicBezTo>
                  <a:cubicBezTo>
                    <a:pt x="15533" y="44830"/>
                    <a:pt x="14861" y="45838"/>
                    <a:pt x="14263" y="46921"/>
                  </a:cubicBezTo>
                  <a:lnTo>
                    <a:pt x="33604" y="46921"/>
                  </a:lnTo>
                  <a:cubicBezTo>
                    <a:pt x="33716" y="46697"/>
                    <a:pt x="33866" y="46548"/>
                    <a:pt x="34015" y="46324"/>
                  </a:cubicBezTo>
                  <a:cubicBezTo>
                    <a:pt x="28937" y="44233"/>
                    <a:pt x="26062" y="43374"/>
                    <a:pt x="26660" y="41134"/>
                  </a:cubicBezTo>
                  <a:cubicBezTo>
                    <a:pt x="26934" y="40103"/>
                    <a:pt x="27881" y="39720"/>
                    <a:pt x="29147" y="39720"/>
                  </a:cubicBezTo>
                  <a:cubicBezTo>
                    <a:pt x="30632" y="39720"/>
                    <a:pt x="32557" y="40247"/>
                    <a:pt x="34351" y="40872"/>
                  </a:cubicBezTo>
                  <a:cubicBezTo>
                    <a:pt x="34874" y="41077"/>
                    <a:pt x="35425" y="41171"/>
                    <a:pt x="35978" y="41171"/>
                  </a:cubicBezTo>
                  <a:cubicBezTo>
                    <a:pt x="36333" y="41171"/>
                    <a:pt x="36689" y="41132"/>
                    <a:pt x="37040" y="41059"/>
                  </a:cubicBezTo>
                  <a:cubicBezTo>
                    <a:pt x="37152" y="40872"/>
                    <a:pt x="37226" y="40648"/>
                    <a:pt x="37301" y="40462"/>
                  </a:cubicBezTo>
                  <a:cubicBezTo>
                    <a:pt x="38197" y="38445"/>
                    <a:pt x="39019" y="36392"/>
                    <a:pt x="39691" y="34338"/>
                  </a:cubicBezTo>
                  <a:cubicBezTo>
                    <a:pt x="39098" y="34025"/>
                    <a:pt x="38300" y="33964"/>
                    <a:pt x="37441" y="33964"/>
                  </a:cubicBezTo>
                  <a:cubicBezTo>
                    <a:pt x="36898" y="33964"/>
                    <a:pt x="36330" y="33988"/>
                    <a:pt x="35775" y="33988"/>
                  </a:cubicBezTo>
                  <a:cubicBezTo>
                    <a:pt x="34384" y="33988"/>
                    <a:pt x="33071" y="33836"/>
                    <a:pt x="32410" y="32770"/>
                  </a:cubicBezTo>
                  <a:cubicBezTo>
                    <a:pt x="31473" y="31295"/>
                    <a:pt x="32166" y="30613"/>
                    <a:pt x="33540" y="30613"/>
                  </a:cubicBezTo>
                  <a:cubicBezTo>
                    <a:pt x="34358" y="30613"/>
                    <a:pt x="35417" y="30854"/>
                    <a:pt x="36517" y="31314"/>
                  </a:cubicBezTo>
                  <a:cubicBezTo>
                    <a:pt x="37065" y="31566"/>
                    <a:pt x="37644" y="31688"/>
                    <a:pt x="38218" y="31688"/>
                  </a:cubicBezTo>
                  <a:cubicBezTo>
                    <a:pt x="39091" y="31688"/>
                    <a:pt x="39956" y="31406"/>
                    <a:pt x="40699" y="30866"/>
                  </a:cubicBezTo>
                  <a:cubicBezTo>
                    <a:pt x="41221" y="28812"/>
                    <a:pt x="41595" y="26684"/>
                    <a:pt x="41856" y="24556"/>
                  </a:cubicBezTo>
                  <a:lnTo>
                    <a:pt x="41856" y="24556"/>
                  </a:lnTo>
                  <a:cubicBezTo>
                    <a:pt x="41744" y="24630"/>
                    <a:pt x="41632" y="24668"/>
                    <a:pt x="41520" y="24742"/>
                  </a:cubicBezTo>
                  <a:cubicBezTo>
                    <a:pt x="40434" y="25356"/>
                    <a:pt x="39196" y="25623"/>
                    <a:pt x="38017" y="25623"/>
                  </a:cubicBezTo>
                  <a:cubicBezTo>
                    <a:pt x="35468" y="25623"/>
                    <a:pt x="33202" y="24374"/>
                    <a:pt x="33380" y="22689"/>
                  </a:cubicBezTo>
                  <a:cubicBezTo>
                    <a:pt x="33679" y="20224"/>
                    <a:pt x="38010" y="20859"/>
                    <a:pt x="39877" y="20598"/>
                  </a:cubicBezTo>
                  <a:cubicBezTo>
                    <a:pt x="40661" y="20486"/>
                    <a:pt x="41446" y="20224"/>
                    <a:pt x="42118" y="19814"/>
                  </a:cubicBezTo>
                  <a:cubicBezTo>
                    <a:pt x="42080" y="17013"/>
                    <a:pt x="41782" y="14213"/>
                    <a:pt x="41109" y="11487"/>
                  </a:cubicBezTo>
                  <a:cubicBezTo>
                    <a:pt x="38762" y="12588"/>
                    <a:pt x="37135" y="15635"/>
                    <a:pt x="35166" y="15635"/>
                  </a:cubicBezTo>
                  <a:cubicBezTo>
                    <a:pt x="35131" y="15635"/>
                    <a:pt x="35096" y="15634"/>
                    <a:pt x="35061" y="15632"/>
                  </a:cubicBezTo>
                  <a:cubicBezTo>
                    <a:pt x="32372" y="15520"/>
                    <a:pt x="32447" y="12570"/>
                    <a:pt x="36031" y="11076"/>
                  </a:cubicBezTo>
                  <a:cubicBezTo>
                    <a:pt x="39616" y="9583"/>
                    <a:pt x="39392" y="6297"/>
                    <a:pt x="39392" y="6297"/>
                  </a:cubicBezTo>
                  <a:cubicBezTo>
                    <a:pt x="38944" y="5326"/>
                    <a:pt x="38496" y="4356"/>
                    <a:pt x="37936" y="3385"/>
                  </a:cubicBezTo>
                  <a:cubicBezTo>
                    <a:pt x="36645" y="1244"/>
                    <a:pt x="34341" y="1"/>
                    <a:pt x="31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5680175" y="2282025"/>
              <a:ext cx="503150" cy="1043625"/>
            </a:xfrm>
            <a:custGeom>
              <a:avLst/>
              <a:gdLst/>
              <a:ahLst/>
              <a:cxnLst/>
              <a:rect l="l" t="t" r="r" b="b"/>
              <a:pathLst>
                <a:path w="20126" h="41745" extrusionOk="0">
                  <a:moveTo>
                    <a:pt x="20126" y="0"/>
                  </a:moveTo>
                  <a:cubicBezTo>
                    <a:pt x="20124" y="3"/>
                    <a:pt x="5078" y="33381"/>
                    <a:pt x="1718" y="38906"/>
                  </a:cubicBezTo>
                  <a:lnTo>
                    <a:pt x="934" y="40213"/>
                  </a:lnTo>
                  <a:cubicBezTo>
                    <a:pt x="598" y="40773"/>
                    <a:pt x="299" y="41259"/>
                    <a:pt x="0" y="41744"/>
                  </a:cubicBezTo>
                  <a:lnTo>
                    <a:pt x="2091" y="41744"/>
                  </a:lnTo>
                  <a:cubicBezTo>
                    <a:pt x="2689" y="40699"/>
                    <a:pt x="3361" y="39653"/>
                    <a:pt x="4070" y="38682"/>
                  </a:cubicBezTo>
                  <a:cubicBezTo>
                    <a:pt x="6086" y="35994"/>
                    <a:pt x="17885" y="7430"/>
                    <a:pt x="20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6028350" y="2586825"/>
              <a:ext cx="207250" cy="91000"/>
            </a:xfrm>
            <a:custGeom>
              <a:avLst/>
              <a:gdLst/>
              <a:ahLst/>
              <a:cxnLst/>
              <a:rect l="l" t="t" r="r" b="b"/>
              <a:pathLst>
                <a:path w="8290" h="3640" extrusionOk="0">
                  <a:moveTo>
                    <a:pt x="7524" y="1"/>
                  </a:moveTo>
                  <a:cubicBezTo>
                    <a:pt x="5248" y="1"/>
                    <a:pt x="3012" y="448"/>
                    <a:pt x="897" y="1287"/>
                  </a:cubicBezTo>
                  <a:lnTo>
                    <a:pt x="0" y="3639"/>
                  </a:lnTo>
                  <a:cubicBezTo>
                    <a:pt x="2390" y="1735"/>
                    <a:pt x="5265" y="503"/>
                    <a:pt x="8290" y="18"/>
                  </a:cubicBezTo>
                  <a:cubicBezTo>
                    <a:pt x="8034" y="6"/>
                    <a:pt x="7779" y="1"/>
                    <a:pt x="7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5957400" y="2445375"/>
              <a:ext cx="85900" cy="219375"/>
            </a:xfrm>
            <a:custGeom>
              <a:avLst/>
              <a:gdLst/>
              <a:ahLst/>
              <a:cxnLst/>
              <a:rect l="l" t="t" r="r" b="b"/>
              <a:pathLst>
                <a:path w="3436" h="8775" extrusionOk="0">
                  <a:moveTo>
                    <a:pt x="1" y="0"/>
                  </a:moveTo>
                  <a:cubicBezTo>
                    <a:pt x="1457" y="2689"/>
                    <a:pt x="2204" y="5713"/>
                    <a:pt x="2129" y="8775"/>
                  </a:cubicBezTo>
                  <a:lnTo>
                    <a:pt x="3436" y="6684"/>
                  </a:lnTo>
                  <a:cubicBezTo>
                    <a:pt x="2764" y="4219"/>
                    <a:pt x="1606" y="19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5785650" y="2745000"/>
              <a:ext cx="138175" cy="187650"/>
            </a:xfrm>
            <a:custGeom>
              <a:avLst/>
              <a:gdLst/>
              <a:ahLst/>
              <a:cxnLst/>
              <a:rect l="l" t="t" r="r" b="b"/>
              <a:pathLst>
                <a:path w="5527" h="7506" extrusionOk="0">
                  <a:moveTo>
                    <a:pt x="1" y="1"/>
                  </a:moveTo>
                  <a:lnTo>
                    <a:pt x="1" y="1"/>
                  </a:lnTo>
                  <a:cubicBezTo>
                    <a:pt x="2278" y="2017"/>
                    <a:pt x="4033" y="4631"/>
                    <a:pt x="5004" y="7506"/>
                  </a:cubicBezTo>
                  <a:lnTo>
                    <a:pt x="5527" y="5116"/>
                  </a:lnTo>
                  <a:cubicBezTo>
                    <a:pt x="4070" y="3025"/>
                    <a:pt x="2203" y="130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5690450" y="2949425"/>
              <a:ext cx="116700" cy="204450"/>
            </a:xfrm>
            <a:custGeom>
              <a:avLst/>
              <a:gdLst/>
              <a:ahLst/>
              <a:cxnLst/>
              <a:rect l="l" t="t" r="r" b="b"/>
              <a:pathLst>
                <a:path w="4668" h="8178" extrusionOk="0">
                  <a:moveTo>
                    <a:pt x="0" y="1"/>
                  </a:moveTo>
                  <a:lnTo>
                    <a:pt x="0" y="1"/>
                  </a:lnTo>
                  <a:cubicBezTo>
                    <a:pt x="1942" y="2353"/>
                    <a:pt x="3248" y="5153"/>
                    <a:pt x="3809" y="8178"/>
                  </a:cubicBezTo>
                  <a:lnTo>
                    <a:pt x="4667" y="5900"/>
                  </a:lnTo>
                  <a:cubicBezTo>
                    <a:pt x="3547" y="3623"/>
                    <a:pt x="1942" y="160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5899525" y="2888900"/>
              <a:ext cx="225000" cy="47500"/>
            </a:xfrm>
            <a:custGeom>
              <a:avLst/>
              <a:gdLst/>
              <a:ahLst/>
              <a:cxnLst/>
              <a:rect l="l" t="t" r="r" b="b"/>
              <a:pathLst>
                <a:path w="9000" h="1900" extrusionOk="0">
                  <a:moveTo>
                    <a:pt x="2657" y="0"/>
                  </a:moveTo>
                  <a:cubicBezTo>
                    <a:pt x="2294" y="0"/>
                    <a:pt x="1932" y="11"/>
                    <a:pt x="1569" y="32"/>
                  </a:cubicBezTo>
                  <a:lnTo>
                    <a:pt x="1" y="1899"/>
                  </a:lnTo>
                  <a:cubicBezTo>
                    <a:pt x="1910" y="1230"/>
                    <a:pt x="3917" y="890"/>
                    <a:pt x="5937" y="890"/>
                  </a:cubicBezTo>
                  <a:cubicBezTo>
                    <a:pt x="6958" y="890"/>
                    <a:pt x="7983" y="977"/>
                    <a:pt x="8999" y="1152"/>
                  </a:cubicBezTo>
                  <a:cubicBezTo>
                    <a:pt x="6983" y="384"/>
                    <a:pt x="4830" y="0"/>
                    <a:pt x="2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5804325" y="3109525"/>
              <a:ext cx="220325" cy="62100"/>
            </a:xfrm>
            <a:custGeom>
              <a:avLst/>
              <a:gdLst/>
              <a:ahLst/>
              <a:cxnLst/>
              <a:rect l="l" t="t" r="r" b="b"/>
              <a:pathLst>
                <a:path w="8813" h="2484" extrusionOk="0">
                  <a:moveTo>
                    <a:pt x="5041" y="0"/>
                  </a:moveTo>
                  <a:cubicBezTo>
                    <a:pt x="3781" y="0"/>
                    <a:pt x="2521" y="131"/>
                    <a:pt x="1270" y="392"/>
                  </a:cubicBezTo>
                  <a:lnTo>
                    <a:pt x="0" y="2483"/>
                  </a:lnTo>
                  <a:cubicBezTo>
                    <a:pt x="2658" y="1100"/>
                    <a:pt x="5599" y="391"/>
                    <a:pt x="8582" y="391"/>
                  </a:cubicBezTo>
                  <a:cubicBezTo>
                    <a:pt x="8659" y="391"/>
                    <a:pt x="8736" y="391"/>
                    <a:pt x="8812" y="392"/>
                  </a:cubicBezTo>
                  <a:cubicBezTo>
                    <a:pt x="7561" y="131"/>
                    <a:pt x="6301" y="0"/>
                    <a:pt x="50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6623900" y="2192400"/>
              <a:ext cx="511550" cy="1161250"/>
            </a:xfrm>
            <a:custGeom>
              <a:avLst/>
              <a:gdLst/>
              <a:ahLst/>
              <a:cxnLst/>
              <a:rect l="l" t="t" r="r" b="b"/>
              <a:pathLst>
                <a:path w="20462" h="46450" extrusionOk="0">
                  <a:moveTo>
                    <a:pt x="17997" y="1"/>
                  </a:moveTo>
                  <a:cubicBezTo>
                    <a:pt x="17885" y="6273"/>
                    <a:pt x="12173" y="7916"/>
                    <a:pt x="10231" y="11239"/>
                  </a:cubicBezTo>
                  <a:cubicBezTo>
                    <a:pt x="8327" y="14562"/>
                    <a:pt x="11351" y="16019"/>
                    <a:pt x="9260" y="18296"/>
                  </a:cubicBezTo>
                  <a:cubicBezTo>
                    <a:pt x="7169" y="20611"/>
                    <a:pt x="4780" y="20462"/>
                    <a:pt x="5414" y="22814"/>
                  </a:cubicBezTo>
                  <a:cubicBezTo>
                    <a:pt x="6049" y="25204"/>
                    <a:pt x="7729" y="29087"/>
                    <a:pt x="4518" y="30581"/>
                  </a:cubicBezTo>
                  <a:cubicBezTo>
                    <a:pt x="1307" y="32037"/>
                    <a:pt x="2838" y="34165"/>
                    <a:pt x="3809" y="37115"/>
                  </a:cubicBezTo>
                  <a:cubicBezTo>
                    <a:pt x="4817" y="40027"/>
                    <a:pt x="4033" y="41334"/>
                    <a:pt x="971" y="44358"/>
                  </a:cubicBezTo>
                  <a:cubicBezTo>
                    <a:pt x="187" y="45105"/>
                    <a:pt x="0" y="45815"/>
                    <a:pt x="112" y="46449"/>
                  </a:cubicBezTo>
                  <a:lnTo>
                    <a:pt x="11911" y="46449"/>
                  </a:lnTo>
                  <a:cubicBezTo>
                    <a:pt x="12247" y="45404"/>
                    <a:pt x="12434" y="44321"/>
                    <a:pt x="12359" y="43238"/>
                  </a:cubicBezTo>
                  <a:cubicBezTo>
                    <a:pt x="12135" y="39019"/>
                    <a:pt x="11351" y="39206"/>
                    <a:pt x="12957" y="37301"/>
                  </a:cubicBezTo>
                  <a:cubicBezTo>
                    <a:pt x="14525" y="35360"/>
                    <a:pt x="15458" y="35024"/>
                    <a:pt x="14749" y="32149"/>
                  </a:cubicBezTo>
                  <a:cubicBezTo>
                    <a:pt x="14040" y="29236"/>
                    <a:pt x="13778" y="27295"/>
                    <a:pt x="16056" y="25503"/>
                  </a:cubicBezTo>
                  <a:cubicBezTo>
                    <a:pt x="18333" y="23673"/>
                    <a:pt x="18408" y="20499"/>
                    <a:pt x="17064" y="17699"/>
                  </a:cubicBezTo>
                  <a:cubicBezTo>
                    <a:pt x="15682" y="14936"/>
                    <a:pt x="18408" y="12957"/>
                    <a:pt x="19454" y="8700"/>
                  </a:cubicBezTo>
                  <a:cubicBezTo>
                    <a:pt x="20462" y="4444"/>
                    <a:pt x="17997" y="1"/>
                    <a:pt x="17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6758325" y="2508600"/>
              <a:ext cx="242700" cy="845975"/>
            </a:xfrm>
            <a:custGeom>
              <a:avLst/>
              <a:gdLst/>
              <a:ahLst/>
              <a:cxnLst/>
              <a:rect l="l" t="t" r="r" b="b"/>
              <a:pathLst>
                <a:path w="9708" h="33839" extrusionOk="0">
                  <a:moveTo>
                    <a:pt x="9372" y="1"/>
                  </a:moveTo>
                  <a:cubicBezTo>
                    <a:pt x="9251" y="1"/>
                    <a:pt x="9142" y="79"/>
                    <a:pt x="9111" y="234"/>
                  </a:cubicBezTo>
                  <a:lnTo>
                    <a:pt x="0" y="33839"/>
                  </a:lnTo>
                  <a:lnTo>
                    <a:pt x="635" y="33839"/>
                  </a:lnTo>
                  <a:lnTo>
                    <a:pt x="9671" y="384"/>
                  </a:lnTo>
                  <a:cubicBezTo>
                    <a:pt x="9708" y="197"/>
                    <a:pt x="9596" y="48"/>
                    <a:pt x="9447" y="10"/>
                  </a:cubicBezTo>
                  <a:cubicBezTo>
                    <a:pt x="9422" y="4"/>
                    <a:pt x="9397" y="1"/>
                    <a:pt x="9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949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55"/>
          <p:cNvSpPr txBox="1">
            <a:spLocks noGrp="1"/>
          </p:cNvSpPr>
          <p:nvPr>
            <p:ph type="title"/>
          </p:nvPr>
        </p:nvSpPr>
        <p:spPr>
          <a:xfrm>
            <a:off x="1239265" y="224372"/>
            <a:ext cx="6665470" cy="164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Q1 : </a:t>
            </a:r>
            <a:r>
              <a:rPr lang="en-US" sz="2800" dirty="0"/>
              <a:t>What the school types of female and male </a:t>
            </a:r>
            <a:br>
              <a:rPr lang="en-US" sz="2800" dirty="0"/>
            </a:br>
            <a:r>
              <a:rPr lang="en-US" sz="2800" dirty="0"/>
              <a:t>‘ Disabled Students ’</a:t>
            </a:r>
            <a:endParaRPr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BD1280-CDA6-4212-8EA9-5CA2BB90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30" y="1828082"/>
            <a:ext cx="6204141" cy="233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02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55"/>
          <p:cNvSpPr txBox="1">
            <a:spLocks noGrp="1"/>
          </p:cNvSpPr>
          <p:nvPr>
            <p:ph type="title"/>
          </p:nvPr>
        </p:nvSpPr>
        <p:spPr>
          <a:xfrm>
            <a:off x="1239265" y="224372"/>
            <a:ext cx="6665470" cy="164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Q1 : </a:t>
            </a:r>
            <a:r>
              <a:rPr lang="en-US" sz="2800" dirty="0"/>
              <a:t>What the school types of female and male </a:t>
            </a:r>
            <a:br>
              <a:rPr lang="en-US" sz="2800" dirty="0"/>
            </a:br>
            <a:r>
              <a:rPr lang="en-US" sz="2800" dirty="0"/>
              <a:t>‘ Disabled Students ’</a:t>
            </a:r>
            <a:endParaRPr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DFF1F6-0F7A-4F5B-B2FC-ADC8275DB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20" y="1785436"/>
            <a:ext cx="4745705" cy="28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67DBBE-FBC4-4553-892D-57F0C247C864}"/>
              </a:ext>
            </a:extLst>
          </p:cNvPr>
          <p:cNvSpPr/>
          <p:nvPr/>
        </p:nvSpPr>
        <p:spPr>
          <a:xfrm>
            <a:off x="2617620" y="1785436"/>
            <a:ext cx="443080" cy="260876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530;p42">
            <a:extLst>
              <a:ext uri="{FF2B5EF4-FFF2-40B4-BE49-F238E27FC236}">
                <a16:creationId xmlns:a16="http://schemas.microsoft.com/office/drawing/2014/main" id="{5AFDEEF0-3399-4202-A5E6-6C5E1B78E081}"/>
              </a:ext>
            </a:extLst>
          </p:cNvPr>
          <p:cNvSpPr txBox="1">
            <a:spLocks/>
          </p:cNvSpPr>
          <p:nvPr/>
        </p:nvSpPr>
        <p:spPr>
          <a:xfrm>
            <a:off x="1028230" y="1296277"/>
            <a:ext cx="3478850" cy="5695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dirty="0"/>
              <a:t>Count number of </a:t>
            </a:r>
            <a:r>
              <a:rPr lang="en-US" sz="1400" dirty="0"/>
              <a:t>‘ Disabled Students ’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213956-4156-497C-B694-4CEF34F4B9DB}"/>
              </a:ext>
            </a:extLst>
          </p:cNvPr>
          <p:cNvCxnSpPr>
            <a:cxnSpLocks/>
          </p:cNvCxnSpPr>
          <p:nvPr/>
        </p:nvCxnSpPr>
        <p:spPr>
          <a:xfrm>
            <a:off x="2835985" y="1631950"/>
            <a:ext cx="0" cy="23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1101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Day of People with Disabilities by Slidesgo">
  <a:themeElements>
    <a:clrScheme name="Simple Light">
      <a:dk1>
        <a:srgbClr val="5E142A"/>
      </a:dk1>
      <a:lt1>
        <a:srgbClr val="FFF0E0"/>
      </a:lt1>
      <a:dk2>
        <a:srgbClr val="DB8225"/>
      </a:dk2>
      <a:lt2>
        <a:srgbClr val="FFF0E0"/>
      </a:lt2>
      <a:accent1>
        <a:srgbClr val="FFFFFF"/>
      </a:accent1>
      <a:accent2>
        <a:srgbClr val="F28820"/>
      </a:accent2>
      <a:accent3>
        <a:srgbClr val="B04F26"/>
      </a:accent3>
      <a:accent4>
        <a:srgbClr val="FFC822"/>
      </a:accent4>
      <a:accent5>
        <a:srgbClr val="D03934"/>
      </a:accent5>
      <a:accent6>
        <a:srgbClr val="F8B931"/>
      </a:accent6>
      <a:hlink>
        <a:srgbClr val="DB82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On-screen Show (16:9)</PresentationFormat>
  <Paragraphs>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</vt:lpstr>
      <vt:lpstr>Open Sans</vt:lpstr>
      <vt:lpstr>Bebas Neue</vt:lpstr>
      <vt:lpstr>Arial</vt:lpstr>
      <vt:lpstr>International Day of People with Disabilities by Slidesgo</vt:lpstr>
      <vt:lpstr>Students With Disabilities</vt:lpstr>
      <vt:lpstr>TABLE OF CONTENTS</vt:lpstr>
      <vt:lpstr>Introduction</vt:lpstr>
      <vt:lpstr>GOAL!</vt:lpstr>
      <vt:lpstr>Data gathering</vt:lpstr>
      <vt:lpstr>PowerPoint Presentation</vt:lpstr>
      <vt:lpstr>Questions ! </vt:lpstr>
      <vt:lpstr>Q1 : What the school types of female and male  ‘ Disabled Students ’</vt:lpstr>
      <vt:lpstr>Q1 : What the school types of female and male  ‘ Disabled Students ’</vt:lpstr>
      <vt:lpstr>Q2 : What is the interval  types and the most city ‘ Disabled Students ’</vt:lpstr>
      <vt:lpstr>Q2 : What is the interval  type and the most city ‘ Disabled Students ’</vt:lpstr>
      <vt:lpstr>Q3 : What is the number of female and male with disabled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With Disabilities</dc:title>
  <dc:creator>Ghaida</dc:creator>
  <cp:lastModifiedBy>ghaida ali</cp:lastModifiedBy>
  <cp:revision>1</cp:revision>
  <dcterms:modified xsi:type="dcterms:W3CDTF">2022-01-05T00:52:09Z</dcterms:modified>
</cp:coreProperties>
</file>