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169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21D1F-9FBA-6A0D-010E-002A4FDE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1 – COMP-472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F2728-0E7F-2F3B-C9F6-FB8E4540B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James </a:t>
            </a:r>
            <a:r>
              <a:rPr lang="en-US" dirty="0" err="1"/>
              <a:t>Partsafas</a:t>
            </a:r>
            <a:r>
              <a:rPr lang="en-US" dirty="0"/>
              <a:t> - 40170301,</a:t>
            </a:r>
          </a:p>
          <a:p>
            <a:r>
              <a:rPr lang="en-CA" dirty="0" err="1"/>
              <a:t>Ghaith</a:t>
            </a:r>
            <a:r>
              <a:rPr lang="en-CA" dirty="0"/>
              <a:t> </a:t>
            </a:r>
            <a:r>
              <a:rPr lang="en-CA" dirty="0" err="1"/>
              <a:t>Chrit</a:t>
            </a:r>
            <a:r>
              <a:rPr lang="en-CA" dirty="0"/>
              <a:t> - 40114180, </a:t>
            </a:r>
          </a:p>
          <a:p>
            <a:r>
              <a:rPr lang="en-CA" dirty="0"/>
              <a:t>Samuel Collette - 40175048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0B18D464-8458-7D9A-BA9B-C93EC6F42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66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0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555D-9790-3CBA-4D4E-C7380F32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Penguin-performance.txt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3BCA-C90C-5BC8-E86B-026A774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CBC65-D2B5-554F-64FE-67D43CA6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08" y="1504871"/>
            <a:ext cx="3096740" cy="5178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F17A38-4583-68F1-56D8-CF00B61D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56" y="1504871"/>
            <a:ext cx="309674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04EF-BC14-D4A0-D2CE-F8E4E19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CD53-6889-53C9-2CDC-5AC5EAAB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163BF-6C42-8331-F9DD-1369FEFD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00" y="738568"/>
            <a:ext cx="456311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674-4437-BDA8-9E13-8EDBC5B9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Penguin dataset</a:t>
            </a: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DEBD34-98E4-1B0E-36F5-CD1B38DA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400" y="1629707"/>
            <a:ext cx="10213975" cy="313485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C600C4-9D47-1411-8DC2-EC9D797F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57429"/>
            <a:ext cx="12192000" cy="18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F34-6577-F3FC-0FD3-A6AB40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Abalone dataset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C0411-6B30-1672-C4B3-F6109929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733" y="1508125"/>
            <a:ext cx="9146533" cy="3540218"/>
          </a:xfrm>
        </p:spPr>
      </p:pic>
      <p:pic>
        <p:nvPicPr>
          <p:cNvPr id="7" name="Picture 6" descr="A black and blue dots&#10;&#10;Description automatically generated">
            <a:extLst>
              <a:ext uri="{FF2B5EF4-FFF2-40B4-BE49-F238E27FC236}">
                <a16:creationId xmlns:a16="http://schemas.microsoft.com/office/drawing/2014/main" id="{A1467DFF-CAE3-63DC-5606-403848D3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31394"/>
            <a:ext cx="12192000" cy="18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A67C-9925-1CE7-1BAB-DB332C63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Penguin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DB3F-F620-0061-3C3A-950C559E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9E2DE-3B0D-BAFE-9A55-CDEDDCB0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8" y="1952315"/>
            <a:ext cx="4136435" cy="2953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5BB14-82CB-D5E0-805E-DE8006D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74" y="1930220"/>
            <a:ext cx="5031565" cy="2684763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60FC7F-ABAD-3E6A-31B3-F98DAEA51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67240"/>
              </p:ext>
            </p:extLst>
          </p:nvPr>
        </p:nvGraphicFramePr>
        <p:xfrm>
          <a:off x="8016941" y="4909343"/>
          <a:ext cx="13700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69440" imgH="524880" progId="Package">
                  <p:embed/>
                </p:oleObj>
              </mc:Choice>
              <mc:Fallback>
                <p:oleObj name="Packager Shell Object" showAsIcon="1" r:id="rId4" imgW="13694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6941" y="4909343"/>
                        <a:ext cx="137001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4CF919-BBA8-E47D-02E7-9A98E125C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94908"/>
              </p:ext>
            </p:extLst>
          </p:nvPr>
        </p:nvGraphicFramePr>
        <p:xfrm>
          <a:off x="2536258" y="4909343"/>
          <a:ext cx="1311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11120" imgH="524880" progId="Package">
                  <p:embed/>
                </p:oleObj>
              </mc:Choice>
              <mc:Fallback>
                <p:oleObj name="Packager Shell Object" showAsIcon="1" r:id="rId6" imgW="131112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6258" y="4909343"/>
                        <a:ext cx="131127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4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AE35-9920-3FCE-2841-BA4DE8A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Abalone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A8CE-8330-7226-8FAB-30C2BD22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596D2-776D-B161-9807-27C0E1E9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9198"/>
            <a:ext cx="12192000" cy="163471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F42E69D-C18B-0022-B64B-47A45C5F2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49315"/>
              </p:ext>
            </p:extLst>
          </p:nvPr>
        </p:nvGraphicFramePr>
        <p:xfrm>
          <a:off x="5279642" y="6044018"/>
          <a:ext cx="1339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40280" imgH="524880" progId="Package">
                  <p:embed/>
                </p:oleObj>
              </mc:Choice>
              <mc:Fallback>
                <p:oleObj name="Packager Shell Object" showAsIcon="1" r:id="rId3" imgW="13402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9642" y="6044018"/>
                        <a:ext cx="13398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F53226-90D8-59C8-FC7F-DB79E2ABE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5" y="1553882"/>
            <a:ext cx="10577885" cy="184756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D41358F-E1DE-0F3B-E897-99E6B4624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31005"/>
              </p:ext>
            </p:extLst>
          </p:nvPr>
        </p:nvGraphicFramePr>
        <p:xfrm>
          <a:off x="5454650" y="3533491"/>
          <a:ext cx="1282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81960" imgH="524880" progId="Package">
                  <p:embed/>
                </p:oleObj>
              </mc:Choice>
              <mc:Fallback>
                <p:oleObj name="Packager Shell Object" showAsIcon="1" r:id="rId6" imgW="128196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4650" y="3533491"/>
                        <a:ext cx="128270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30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A94D3-4ACB-910C-924D-B4BC63F5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Hyper parameters used for Top-DT</a:t>
            </a:r>
            <a:endParaRPr lang="en-CA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13CDE-640C-F535-4ED5-32F30A5D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81" y="2190526"/>
            <a:ext cx="7396035" cy="2925762"/>
          </a:xfrm>
        </p:spPr>
        <p:txBody>
          <a:bodyPr>
            <a:normAutofit/>
          </a:bodyPr>
          <a:lstStyle/>
          <a:p>
            <a:pPr marL="259200" indent="-259200" defTabSz="658368">
              <a:spcBef>
                <a:spcPts val="720"/>
              </a:spcBef>
            </a:pP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Criterion: </a:t>
            </a:r>
            <a:r>
              <a:rPr lang="en-US" sz="2400" b="1" i="1" kern="1200" spc="36" baseline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gini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spc="36" dirty="0"/>
              <a:t>for abalone data set,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entropy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for penguin data set </a:t>
            </a:r>
          </a:p>
          <a:p>
            <a:pPr marL="259200" indent="-259200" defTabSz="658368">
              <a:spcBef>
                <a:spcPts val="720"/>
              </a:spcBef>
            </a:pPr>
            <a:r>
              <a:rPr lang="en-US" sz="2400" i="1" spc="36" dirty="0"/>
              <a:t>M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ax depth : 5, 20, None </a:t>
            </a:r>
          </a:p>
          <a:p>
            <a:pPr marL="259200" indent="-259200" defTabSz="658368">
              <a:spcBef>
                <a:spcPts val="720"/>
              </a:spcBef>
            </a:pPr>
            <a:r>
              <a:rPr lang="en-US" sz="2400" i="1" spc="36" dirty="0"/>
              <a:t>M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in samples split: 5, 8,10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007B90-1174-5BFD-9D87-E8552423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5116288"/>
            <a:ext cx="12045696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A94D3-4ACB-910C-924D-B4BC63F5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Hyper parameters used for Top-MLP</a:t>
            </a:r>
            <a:endParaRPr lang="en-CA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13CDE-640C-F535-4ED5-32F30A5D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81" y="2190526"/>
            <a:ext cx="7396035" cy="2925762"/>
          </a:xfrm>
        </p:spPr>
        <p:txBody>
          <a:bodyPr>
            <a:normAutofit/>
          </a:bodyPr>
          <a:lstStyle/>
          <a:p>
            <a:pPr marL="259200" indent="-259200" defTabSz="658368">
              <a:spcBef>
                <a:spcPts val="720"/>
              </a:spcBef>
            </a:pP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Criterion: </a:t>
            </a:r>
            <a:r>
              <a:rPr lang="en-US" sz="2400" b="1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sigmoid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400" b="1" i="1" kern="1200" spc="36" baseline="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for penguin data set, </a:t>
            </a:r>
            <a:r>
              <a:rPr lang="en-US" sz="2400" b="1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tanh</a:t>
            </a:r>
            <a:r>
              <a:rPr lang="en-US" sz="2400" b="0" i="1" kern="1200" spc="36" baseline="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for abalone dataset</a:t>
            </a:r>
          </a:p>
          <a:p>
            <a:pPr marL="259200" indent="-259200" defTabSz="658368">
              <a:spcBef>
                <a:spcPts val="720"/>
              </a:spcBef>
            </a:pPr>
            <a:r>
              <a:rPr lang="en-CA" sz="2400" i="1" spc="36" dirty="0"/>
              <a:t>Network architectures: (30+50),(10+20+10)</a:t>
            </a:r>
          </a:p>
          <a:p>
            <a:pPr marL="259200" indent="-259200" defTabSz="658368">
              <a:spcBef>
                <a:spcPts val="720"/>
              </a:spcBef>
            </a:pPr>
            <a:r>
              <a:rPr lang="en-US" sz="2400" i="1" spc="36" dirty="0"/>
              <a:t>Solver: Stochastic gradient descent, </a:t>
            </a:r>
            <a:r>
              <a:rPr lang="en-US" sz="2400" i="1" spc="36" dirty="0" err="1"/>
              <a:t>adam</a:t>
            </a: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AF37E0-D026-E61A-A90B-00DBAAAA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1" y="5056110"/>
            <a:ext cx="12192000" cy="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555D-9790-3CBA-4D4E-C7380F32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Abalone-performance.txt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3BCA-C90C-5BC8-E86B-026A774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80147-975D-176C-DBB5-A86C7411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80" y="1685925"/>
            <a:ext cx="3013060" cy="499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E2CD2-CCD9-EC1A-7E75-CBBE4BE8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71" y="1685925"/>
            <a:ext cx="2985251" cy="49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04EF-BC14-D4A0-D2CE-F8E4E19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CD53-6889-53C9-2CDC-5AC5EAAB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163BF-6C42-8331-F9DD-1369FEFD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00" y="738568"/>
            <a:ext cx="456311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0097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107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Goudy Old Style</vt:lpstr>
      <vt:lpstr>Wingdings</vt:lpstr>
      <vt:lpstr>FrostyVTI</vt:lpstr>
      <vt:lpstr>Package</vt:lpstr>
      <vt:lpstr>Assignment 1 – COMP-472 </vt:lpstr>
      <vt:lpstr>Analyzing Penguin dataset</vt:lpstr>
      <vt:lpstr>Analyzing Abalone dataset</vt:lpstr>
      <vt:lpstr>Decision trees for Penguin dataset</vt:lpstr>
      <vt:lpstr>Decision trees for Abalone dataset</vt:lpstr>
      <vt:lpstr>Hyper parameters used for Top-DT</vt:lpstr>
      <vt:lpstr>Hyper parameters used for Top-MLP</vt:lpstr>
      <vt:lpstr>Abalone-performance.txt</vt:lpstr>
      <vt:lpstr>PowerPoint Presentation</vt:lpstr>
      <vt:lpstr>Penguin-performance.txt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– COMP-472 </dc:title>
  <dc:creator>Samuel Collette</dc:creator>
  <cp:lastModifiedBy>Samuel Collette</cp:lastModifiedBy>
  <cp:revision>1</cp:revision>
  <dcterms:created xsi:type="dcterms:W3CDTF">2023-11-10T20:21:43Z</dcterms:created>
  <dcterms:modified xsi:type="dcterms:W3CDTF">2023-11-13T01:05:50Z</dcterms:modified>
</cp:coreProperties>
</file>