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79" d="100"/>
          <a:sy n="79" d="100"/>
        </p:scale>
        <p:origin x="9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6611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4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76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56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300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72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26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15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1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21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039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11/10/2023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88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13.w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2.png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3F13AAF-525E-4953-A67E-7B34FDB4D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B21D1F-9FBA-6A0D-010E-002A4FDEE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4575967"/>
            <a:ext cx="4457690" cy="1720850"/>
          </a:xfrm>
        </p:spPr>
        <p:txBody>
          <a:bodyPr anchor="ctr">
            <a:normAutofit/>
          </a:bodyPr>
          <a:lstStyle/>
          <a:p>
            <a:r>
              <a:rPr lang="en-US" dirty="0"/>
              <a:t>Assignment 1 – COMP-472 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4F2728-0E7F-2F3B-C9F6-FB8E4540B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4801" y="4575967"/>
            <a:ext cx="4451347" cy="1720850"/>
          </a:xfrm>
        </p:spPr>
        <p:txBody>
          <a:bodyPr anchor="ctr">
            <a:normAutofit/>
          </a:bodyPr>
          <a:lstStyle/>
          <a:p>
            <a:r>
              <a:rPr lang="en-US" dirty="0"/>
              <a:t>James </a:t>
            </a:r>
            <a:r>
              <a:rPr lang="en-US" dirty="0" err="1"/>
              <a:t>Partsafas</a:t>
            </a:r>
            <a:r>
              <a:rPr lang="en-US" dirty="0"/>
              <a:t> - 40170301,</a:t>
            </a:r>
          </a:p>
          <a:p>
            <a:r>
              <a:rPr lang="en-CA" dirty="0" err="1"/>
              <a:t>Ghaith</a:t>
            </a:r>
            <a:r>
              <a:rPr lang="en-CA" dirty="0"/>
              <a:t> </a:t>
            </a:r>
            <a:r>
              <a:rPr lang="en-CA" dirty="0" err="1"/>
              <a:t>Chrit</a:t>
            </a:r>
            <a:r>
              <a:rPr lang="en-CA" dirty="0"/>
              <a:t> - 40114180, </a:t>
            </a:r>
          </a:p>
          <a:p>
            <a:r>
              <a:rPr lang="en-CA" dirty="0"/>
              <a:t>Samuel Collette - 40175048</a:t>
            </a:r>
            <a:endParaRPr lang="en-US" dirty="0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0B18D464-8458-7D9A-BA9B-C93EC6F42F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 b="668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3639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60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03674-4437-BDA8-9E13-8EDBC5B96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Penguin dataset</a:t>
            </a:r>
            <a:endParaRPr lang="en-CA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ADEBD34-98E4-1B0E-36F5-CD1B38DAB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9400" y="1629707"/>
            <a:ext cx="10213975" cy="3134855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AC600C4-9D47-1411-8DC2-EC9D797F71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61" y="5057429"/>
            <a:ext cx="12181678" cy="180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038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5DF34-6577-F3FC-0FD3-A6AB40200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Abalone dataset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EC0411-6B30-1672-C4B3-F61099295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2733" y="1508125"/>
            <a:ext cx="9146533" cy="354021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467DFF-CAE3-63DC-5606-403848D33F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131394"/>
            <a:ext cx="12191998" cy="180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692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3A67C-9925-1CE7-1BAB-DB332C636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for Penguin dataset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FDB3F-F620-0061-3C3A-950C559E1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D9E2DE-3B0D-BAFE-9A55-CDEDDCB05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588" y="1952315"/>
            <a:ext cx="4136435" cy="2953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75BB14-82CB-D5E0-805E-DE8006D13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874" y="1930220"/>
            <a:ext cx="5031565" cy="2684763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960FC7F-ABAD-3E6A-31B3-F98DAEA51D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3867240"/>
              </p:ext>
            </p:extLst>
          </p:nvPr>
        </p:nvGraphicFramePr>
        <p:xfrm>
          <a:off x="8016941" y="4909343"/>
          <a:ext cx="1370013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1369440" imgH="524880" progId="Package">
                  <p:embed/>
                </p:oleObj>
              </mc:Choice>
              <mc:Fallback>
                <p:oleObj name="Packager Shell Object" showAsIcon="1" r:id="rId4" imgW="1369440" imgH="524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16941" y="4909343"/>
                        <a:ext cx="1370013" cy="525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A4CF919-BBA8-E47D-02E7-9A98E125CF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0994908"/>
              </p:ext>
            </p:extLst>
          </p:nvPr>
        </p:nvGraphicFramePr>
        <p:xfrm>
          <a:off x="2536258" y="4909343"/>
          <a:ext cx="131127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6" imgW="1311120" imgH="524880" progId="Package">
                  <p:embed/>
                </p:oleObj>
              </mc:Choice>
              <mc:Fallback>
                <p:oleObj name="Packager Shell Object" showAsIcon="1" r:id="rId6" imgW="1311120" imgH="524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36258" y="4909343"/>
                        <a:ext cx="1311275" cy="525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0483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3AE35-9920-3FCE-2841-BA4DE8AEA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for Abalone dataset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BA8CE-8330-7226-8FAB-30C2BD225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A596D2-776D-B161-9807-27C0E1E9D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69198"/>
            <a:ext cx="12192000" cy="1634718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F42E69D-C18B-0022-B64B-47A45C5F24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7549315"/>
              </p:ext>
            </p:extLst>
          </p:nvPr>
        </p:nvGraphicFramePr>
        <p:xfrm>
          <a:off x="5279642" y="6044018"/>
          <a:ext cx="133985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1340280" imgH="524880" progId="Package">
                  <p:embed/>
                </p:oleObj>
              </mc:Choice>
              <mc:Fallback>
                <p:oleObj name="Packager Shell Object" showAsIcon="1" r:id="rId3" imgW="1340280" imgH="524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79642" y="6044018"/>
                        <a:ext cx="1339850" cy="525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A4F53226-90D8-59C8-FC7F-DB79E2ABE7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715" y="1553882"/>
            <a:ext cx="10577885" cy="1847566"/>
          </a:xfrm>
          <a:prstGeom prst="rect">
            <a:avLst/>
          </a:prstGeom>
        </p:spPr>
      </p:pic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5D41358F-E1DE-0F3B-E897-99E6B46249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531005"/>
              </p:ext>
            </p:extLst>
          </p:nvPr>
        </p:nvGraphicFramePr>
        <p:xfrm>
          <a:off x="5454650" y="3533491"/>
          <a:ext cx="12827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6" imgW="1281960" imgH="524880" progId="Package">
                  <p:embed/>
                </p:oleObj>
              </mc:Choice>
              <mc:Fallback>
                <p:oleObj name="Packager Shell Object" showAsIcon="1" r:id="rId6" imgW="1281960" imgH="524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54650" y="3533491"/>
                        <a:ext cx="1282700" cy="525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9302704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3193</TotalTime>
  <Words>34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Avenir Next LT Pro</vt:lpstr>
      <vt:lpstr>Goudy Old Style</vt:lpstr>
      <vt:lpstr>Wingdings</vt:lpstr>
      <vt:lpstr>FrostyVTI</vt:lpstr>
      <vt:lpstr>Package</vt:lpstr>
      <vt:lpstr>Assignment 1 – COMP-472 </vt:lpstr>
      <vt:lpstr>Analyzing Penguin dataset</vt:lpstr>
      <vt:lpstr>Analyzing Abalone dataset</vt:lpstr>
      <vt:lpstr>Decision trees for Penguin dataset</vt:lpstr>
      <vt:lpstr>Decision trees for Abalone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 – COMP-472</dc:title>
  <dc:creator>Samuel Collette</dc:creator>
  <cp:lastModifiedBy>Samuel Collette</cp:lastModifiedBy>
  <cp:revision>5</cp:revision>
  <dcterms:created xsi:type="dcterms:W3CDTF">2023-11-10T20:21:43Z</dcterms:created>
  <dcterms:modified xsi:type="dcterms:W3CDTF">2023-11-13T01:35:08Z</dcterms:modified>
</cp:coreProperties>
</file>