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528175" cy="3333750"/>
  <p:notesSz cx="6858000" cy="9144000"/>
  <p:defaultTextStyle>
    <a:defPPr>
      <a:defRPr lang="en-US"/>
    </a:defPPr>
    <a:lvl1pPr marL="0" algn="l" defTabSz="703174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1pPr>
    <a:lvl2pPr marL="351587" algn="l" defTabSz="703174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2pPr>
    <a:lvl3pPr marL="703174" algn="l" defTabSz="703174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3pPr>
    <a:lvl4pPr marL="1054760" algn="l" defTabSz="703174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4pPr>
    <a:lvl5pPr marL="1406347" algn="l" defTabSz="703174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5pPr>
    <a:lvl6pPr marL="1757934" algn="l" defTabSz="703174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6pPr>
    <a:lvl7pPr marL="2109521" algn="l" defTabSz="703174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7pPr>
    <a:lvl8pPr marL="2461108" algn="l" defTabSz="703174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8pPr>
    <a:lvl9pPr marL="2812694" algn="l" defTabSz="703174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4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022" y="545593"/>
            <a:ext cx="7146131" cy="1160639"/>
          </a:xfrm>
        </p:spPr>
        <p:txBody>
          <a:bodyPr anchor="b"/>
          <a:lstStyle>
            <a:lvl1pPr algn="ctr">
              <a:defRPr sz="29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1022" y="1750991"/>
            <a:ext cx="7146131" cy="804884"/>
          </a:xfrm>
        </p:spPr>
        <p:txBody>
          <a:bodyPr/>
          <a:lstStyle>
            <a:lvl1pPr marL="0" indent="0" algn="ctr">
              <a:buNone/>
              <a:defRPr sz="1167"/>
            </a:lvl1pPr>
            <a:lvl2pPr marL="222245" indent="0" algn="ctr">
              <a:buNone/>
              <a:defRPr sz="972"/>
            </a:lvl2pPr>
            <a:lvl3pPr marL="444490" indent="0" algn="ctr">
              <a:buNone/>
              <a:defRPr sz="875"/>
            </a:lvl3pPr>
            <a:lvl4pPr marL="666735" indent="0" algn="ctr">
              <a:buNone/>
              <a:defRPr sz="778"/>
            </a:lvl4pPr>
            <a:lvl5pPr marL="888980" indent="0" algn="ctr">
              <a:buNone/>
              <a:defRPr sz="778"/>
            </a:lvl5pPr>
            <a:lvl6pPr marL="1111225" indent="0" algn="ctr">
              <a:buNone/>
              <a:defRPr sz="778"/>
            </a:lvl6pPr>
            <a:lvl7pPr marL="1333470" indent="0" algn="ctr">
              <a:buNone/>
              <a:defRPr sz="778"/>
            </a:lvl7pPr>
            <a:lvl8pPr marL="1555714" indent="0" algn="ctr">
              <a:buNone/>
              <a:defRPr sz="778"/>
            </a:lvl8pPr>
            <a:lvl9pPr marL="1777959" indent="0" algn="ctr">
              <a:buNone/>
              <a:defRPr sz="7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701B-0AB4-4E66-8A75-8EB1AAF943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5CC1-2066-432C-B4A8-2A03B3A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1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701B-0AB4-4E66-8A75-8EB1AAF943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5CC1-2066-432C-B4A8-2A03B3A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0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8600" y="177491"/>
            <a:ext cx="2054513" cy="2825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062" y="177491"/>
            <a:ext cx="6044436" cy="28251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701B-0AB4-4E66-8A75-8EB1AAF943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5CC1-2066-432C-B4A8-2A03B3A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1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701B-0AB4-4E66-8A75-8EB1AAF943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5CC1-2066-432C-B4A8-2A03B3A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99" y="831123"/>
            <a:ext cx="8218051" cy="1386747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99" y="2230989"/>
            <a:ext cx="8218051" cy="729258"/>
          </a:xfrm>
        </p:spPr>
        <p:txBody>
          <a:bodyPr/>
          <a:lstStyle>
            <a:lvl1pPr marL="0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1pPr>
            <a:lvl2pPr marL="222245" indent="0">
              <a:buNone/>
              <a:defRPr sz="972">
                <a:solidFill>
                  <a:schemeClr val="tx1">
                    <a:tint val="75000"/>
                  </a:schemeClr>
                </a:solidFill>
              </a:defRPr>
            </a:lvl2pPr>
            <a:lvl3pPr marL="44449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3pPr>
            <a:lvl4pPr marL="666735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4pPr>
            <a:lvl5pPr marL="888980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5pPr>
            <a:lvl6pPr marL="1111225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6pPr>
            <a:lvl7pPr marL="1333470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7pPr>
            <a:lvl8pPr marL="1555714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8pPr>
            <a:lvl9pPr marL="1777959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701B-0AB4-4E66-8A75-8EB1AAF943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5CC1-2066-432C-B4A8-2A03B3A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062" y="887456"/>
            <a:ext cx="4049474" cy="21152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639" y="887456"/>
            <a:ext cx="4049474" cy="21152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701B-0AB4-4E66-8A75-8EB1AAF943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5CC1-2066-432C-B4A8-2A03B3A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3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03" y="177492"/>
            <a:ext cx="8218051" cy="644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304" y="817232"/>
            <a:ext cx="4030864" cy="400513"/>
          </a:xfrm>
        </p:spPr>
        <p:txBody>
          <a:bodyPr anchor="b"/>
          <a:lstStyle>
            <a:lvl1pPr marL="0" indent="0">
              <a:buNone/>
              <a:defRPr sz="1167" b="1"/>
            </a:lvl1pPr>
            <a:lvl2pPr marL="222245" indent="0">
              <a:buNone/>
              <a:defRPr sz="972" b="1"/>
            </a:lvl2pPr>
            <a:lvl3pPr marL="444490" indent="0">
              <a:buNone/>
              <a:defRPr sz="875" b="1"/>
            </a:lvl3pPr>
            <a:lvl4pPr marL="666735" indent="0">
              <a:buNone/>
              <a:defRPr sz="778" b="1"/>
            </a:lvl4pPr>
            <a:lvl5pPr marL="888980" indent="0">
              <a:buNone/>
              <a:defRPr sz="778" b="1"/>
            </a:lvl5pPr>
            <a:lvl6pPr marL="1111225" indent="0">
              <a:buNone/>
              <a:defRPr sz="778" b="1"/>
            </a:lvl6pPr>
            <a:lvl7pPr marL="1333470" indent="0">
              <a:buNone/>
              <a:defRPr sz="778" b="1"/>
            </a:lvl7pPr>
            <a:lvl8pPr marL="1555714" indent="0">
              <a:buNone/>
              <a:defRPr sz="778" b="1"/>
            </a:lvl8pPr>
            <a:lvl9pPr marL="1777959" indent="0">
              <a:buNone/>
              <a:defRPr sz="77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304" y="1217745"/>
            <a:ext cx="4030864" cy="17911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639" y="817232"/>
            <a:ext cx="4050715" cy="400513"/>
          </a:xfrm>
        </p:spPr>
        <p:txBody>
          <a:bodyPr anchor="b"/>
          <a:lstStyle>
            <a:lvl1pPr marL="0" indent="0">
              <a:buNone/>
              <a:defRPr sz="1167" b="1"/>
            </a:lvl1pPr>
            <a:lvl2pPr marL="222245" indent="0">
              <a:buNone/>
              <a:defRPr sz="972" b="1"/>
            </a:lvl2pPr>
            <a:lvl3pPr marL="444490" indent="0">
              <a:buNone/>
              <a:defRPr sz="875" b="1"/>
            </a:lvl3pPr>
            <a:lvl4pPr marL="666735" indent="0">
              <a:buNone/>
              <a:defRPr sz="778" b="1"/>
            </a:lvl4pPr>
            <a:lvl5pPr marL="888980" indent="0">
              <a:buNone/>
              <a:defRPr sz="778" b="1"/>
            </a:lvl5pPr>
            <a:lvl6pPr marL="1111225" indent="0">
              <a:buNone/>
              <a:defRPr sz="778" b="1"/>
            </a:lvl6pPr>
            <a:lvl7pPr marL="1333470" indent="0">
              <a:buNone/>
              <a:defRPr sz="778" b="1"/>
            </a:lvl7pPr>
            <a:lvl8pPr marL="1555714" indent="0">
              <a:buNone/>
              <a:defRPr sz="778" b="1"/>
            </a:lvl8pPr>
            <a:lvl9pPr marL="1777959" indent="0">
              <a:buNone/>
              <a:defRPr sz="77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639" y="1217745"/>
            <a:ext cx="4050715" cy="17911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701B-0AB4-4E66-8A75-8EB1AAF943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5CC1-2066-432C-B4A8-2A03B3A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2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701B-0AB4-4E66-8A75-8EB1AAF943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5CC1-2066-432C-B4A8-2A03B3A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701B-0AB4-4E66-8A75-8EB1AAF943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5CC1-2066-432C-B4A8-2A03B3A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6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04" y="222250"/>
            <a:ext cx="3073084" cy="777875"/>
          </a:xfrm>
        </p:spPr>
        <p:txBody>
          <a:bodyPr anchor="b"/>
          <a:lstStyle>
            <a:lvl1pPr>
              <a:defRPr sz="15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715" y="479999"/>
            <a:ext cx="4823639" cy="2369123"/>
          </a:xfrm>
        </p:spPr>
        <p:txBody>
          <a:bodyPr/>
          <a:lstStyle>
            <a:lvl1pPr>
              <a:defRPr sz="1556"/>
            </a:lvl1pPr>
            <a:lvl2pPr>
              <a:defRPr sz="1361"/>
            </a:lvl2pPr>
            <a:lvl3pPr>
              <a:defRPr sz="1167"/>
            </a:lvl3pPr>
            <a:lvl4pPr>
              <a:defRPr sz="972"/>
            </a:lvl4pPr>
            <a:lvl5pPr>
              <a:defRPr sz="972"/>
            </a:lvl5pPr>
            <a:lvl6pPr>
              <a:defRPr sz="972"/>
            </a:lvl6pPr>
            <a:lvl7pPr>
              <a:defRPr sz="972"/>
            </a:lvl7pPr>
            <a:lvl8pPr>
              <a:defRPr sz="972"/>
            </a:lvl8pPr>
            <a:lvl9pPr>
              <a:defRPr sz="97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304" y="1000125"/>
            <a:ext cx="3073084" cy="1852855"/>
          </a:xfrm>
        </p:spPr>
        <p:txBody>
          <a:bodyPr/>
          <a:lstStyle>
            <a:lvl1pPr marL="0" indent="0">
              <a:buNone/>
              <a:defRPr sz="778"/>
            </a:lvl1pPr>
            <a:lvl2pPr marL="222245" indent="0">
              <a:buNone/>
              <a:defRPr sz="681"/>
            </a:lvl2pPr>
            <a:lvl3pPr marL="444490" indent="0">
              <a:buNone/>
              <a:defRPr sz="583"/>
            </a:lvl3pPr>
            <a:lvl4pPr marL="666735" indent="0">
              <a:buNone/>
              <a:defRPr sz="486"/>
            </a:lvl4pPr>
            <a:lvl5pPr marL="888980" indent="0">
              <a:buNone/>
              <a:defRPr sz="486"/>
            </a:lvl5pPr>
            <a:lvl6pPr marL="1111225" indent="0">
              <a:buNone/>
              <a:defRPr sz="486"/>
            </a:lvl6pPr>
            <a:lvl7pPr marL="1333470" indent="0">
              <a:buNone/>
              <a:defRPr sz="486"/>
            </a:lvl7pPr>
            <a:lvl8pPr marL="1555714" indent="0">
              <a:buNone/>
              <a:defRPr sz="486"/>
            </a:lvl8pPr>
            <a:lvl9pPr marL="1777959" indent="0">
              <a:buNone/>
              <a:defRPr sz="48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701B-0AB4-4E66-8A75-8EB1AAF943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5CC1-2066-432C-B4A8-2A03B3A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9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04" y="222250"/>
            <a:ext cx="3073084" cy="777875"/>
          </a:xfrm>
        </p:spPr>
        <p:txBody>
          <a:bodyPr anchor="b"/>
          <a:lstStyle>
            <a:lvl1pPr>
              <a:defRPr sz="15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0715" y="479999"/>
            <a:ext cx="4823639" cy="2369123"/>
          </a:xfrm>
        </p:spPr>
        <p:txBody>
          <a:bodyPr anchor="t"/>
          <a:lstStyle>
            <a:lvl1pPr marL="0" indent="0">
              <a:buNone/>
              <a:defRPr sz="1556"/>
            </a:lvl1pPr>
            <a:lvl2pPr marL="222245" indent="0">
              <a:buNone/>
              <a:defRPr sz="1361"/>
            </a:lvl2pPr>
            <a:lvl3pPr marL="444490" indent="0">
              <a:buNone/>
              <a:defRPr sz="1167"/>
            </a:lvl3pPr>
            <a:lvl4pPr marL="666735" indent="0">
              <a:buNone/>
              <a:defRPr sz="972"/>
            </a:lvl4pPr>
            <a:lvl5pPr marL="888980" indent="0">
              <a:buNone/>
              <a:defRPr sz="972"/>
            </a:lvl5pPr>
            <a:lvl6pPr marL="1111225" indent="0">
              <a:buNone/>
              <a:defRPr sz="972"/>
            </a:lvl6pPr>
            <a:lvl7pPr marL="1333470" indent="0">
              <a:buNone/>
              <a:defRPr sz="972"/>
            </a:lvl7pPr>
            <a:lvl8pPr marL="1555714" indent="0">
              <a:buNone/>
              <a:defRPr sz="972"/>
            </a:lvl8pPr>
            <a:lvl9pPr marL="1777959" indent="0">
              <a:buNone/>
              <a:defRPr sz="97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304" y="1000125"/>
            <a:ext cx="3073084" cy="1852855"/>
          </a:xfrm>
        </p:spPr>
        <p:txBody>
          <a:bodyPr/>
          <a:lstStyle>
            <a:lvl1pPr marL="0" indent="0">
              <a:buNone/>
              <a:defRPr sz="778"/>
            </a:lvl1pPr>
            <a:lvl2pPr marL="222245" indent="0">
              <a:buNone/>
              <a:defRPr sz="681"/>
            </a:lvl2pPr>
            <a:lvl3pPr marL="444490" indent="0">
              <a:buNone/>
              <a:defRPr sz="583"/>
            </a:lvl3pPr>
            <a:lvl4pPr marL="666735" indent="0">
              <a:buNone/>
              <a:defRPr sz="486"/>
            </a:lvl4pPr>
            <a:lvl5pPr marL="888980" indent="0">
              <a:buNone/>
              <a:defRPr sz="486"/>
            </a:lvl5pPr>
            <a:lvl6pPr marL="1111225" indent="0">
              <a:buNone/>
              <a:defRPr sz="486"/>
            </a:lvl6pPr>
            <a:lvl7pPr marL="1333470" indent="0">
              <a:buNone/>
              <a:defRPr sz="486"/>
            </a:lvl7pPr>
            <a:lvl8pPr marL="1555714" indent="0">
              <a:buNone/>
              <a:defRPr sz="486"/>
            </a:lvl8pPr>
            <a:lvl9pPr marL="1777959" indent="0">
              <a:buNone/>
              <a:defRPr sz="48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701B-0AB4-4E66-8A75-8EB1AAF943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5CC1-2066-432C-B4A8-2A03B3A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7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5062" y="177492"/>
            <a:ext cx="8218051" cy="64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62" y="887456"/>
            <a:ext cx="8218051" cy="211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062" y="3089893"/>
            <a:ext cx="2143839" cy="177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B701B-0AB4-4E66-8A75-8EB1AAF943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6208" y="3089893"/>
            <a:ext cx="3215759" cy="177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9274" y="3089893"/>
            <a:ext cx="2143839" cy="177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5CC1-2066-432C-B4A8-2A03B3A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44490" rtl="0" eaLnBrk="1" latinLnBrk="0" hangingPunct="1">
        <a:lnSpc>
          <a:spcPct val="90000"/>
        </a:lnSpc>
        <a:spcBef>
          <a:spcPct val="0"/>
        </a:spcBef>
        <a:buNone/>
        <a:defRPr sz="21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122" indent="-111122" algn="l" defTabSz="44449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33367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2pPr>
      <a:lvl3pPr marL="555612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3pPr>
      <a:lvl4pPr marL="777857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4pPr>
      <a:lvl5pPr marL="1000102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5pPr>
      <a:lvl6pPr marL="1222347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6pPr>
      <a:lvl7pPr marL="1444592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7pPr>
      <a:lvl8pPr marL="1666837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8pPr>
      <a:lvl9pPr marL="1889082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1pPr>
      <a:lvl2pPr marL="222245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2pPr>
      <a:lvl3pPr marL="444490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3pPr>
      <a:lvl4pPr marL="666735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4pPr>
      <a:lvl5pPr marL="888980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5pPr>
      <a:lvl6pPr marL="1111225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6pPr>
      <a:lvl7pPr marL="1333470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7pPr>
      <a:lvl8pPr marL="1555714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8pPr>
      <a:lvl9pPr marL="1777959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31952"/>
            <a:ext cx="9528175" cy="5359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38" y="-355141"/>
            <a:ext cx="1163352" cy="1163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89" y="-92587"/>
            <a:ext cx="709917" cy="709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40" y="17535"/>
            <a:ext cx="683192" cy="683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4" y="568130"/>
            <a:ext cx="1244164" cy="1244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10" y="611971"/>
            <a:ext cx="1054125" cy="1054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42" y="-1124112"/>
            <a:ext cx="887897" cy="8878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53" y="269591"/>
            <a:ext cx="1163352" cy="1163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427" y="-168665"/>
            <a:ext cx="683192" cy="6831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95" y="-119115"/>
            <a:ext cx="887897" cy="8878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267" y="1106750"/>
            <a:ext cx="1054125" cy="10541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57" y="308543"/>
            <a:ext cx="1060730" cy="10607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12" y="-1031951"/>
            <a:ext cx="1163352" cy="11633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82" y="632774"/>
            <a:ext cx="709917" cy="709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22" y="1222147"/>
            <a:ext cx="887897" cy="8878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32" y="756440"/>
            <a:ext cx="709917" cy="7099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940" y="784075"/>
            <a:ext cx="709917" cy="7099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86" y="1195119"/>
            <a:ext cx="683192" cy="6831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53" y="1574383"/>
            <a:ext cx="1054125" cy="10541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99" y="960956"/>
            <a:ext cx="1054125" cy="10541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14" y="1300863"/>
            <a:ext cx="1163352" cy="116335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068435" y="67320"/>
            <a:ext cx="1576553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" dirty="0" err="1">
                <a:solidFill>
                  <a:srgbClr val="7030A0"/>
                </a:solidFill>
                <a:latin typeface="Bahnschrift SemiBold" panose="020B0502040204020203" pitchFamily="34" charset="0"/>
              </a:rPr>
              <a:t>gbasaad</a:t>
            </a:r>
            <a:endParaRPr lang="en-US" sz="2390" dirty="0">
              <a:solidFill>
                <a:srgbClr val="7030A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08" y="276432"/>
            <a:ext cx="1244164" cy="124416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82" y="-178482"/>
            <a:ext cx="887897" cy="8878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473" y="28751"/>
            <a:ext cx="887897" cy="8878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54" y="987732"/>
            <a:ext cx="1054125" cy="10541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979" y="-700114"/>
            <a:ext cx="1054125" cy="10541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14" y="16837"/>
            <a:ext cx="1054125" cy="10541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40" y="579923"/>
            <a:ext cx="683192" cy="68319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17" y="1106750"/>
            <a:ext cx="683192" cy="68319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591" y="-210193"/>
            <a:ext cx="683192" cy="6831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29" y="454869"/>
            <a:ext cx="864067" cy="86406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4" y="57451"/>
            <a:ext cx="864067" cy="86406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694" y="269591"/>
            <a:ext cx="712963" cy="71296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109" y="465387"/>
            <a:ext cx="1244164" cy="12441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1586152"/>
            <a:ext cx="887897" cy="88789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4" y="303665"/>
            <a:ext cx="816600" cy="8166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93" y="407318"/>
            <a:ext cx="887897" cy="8878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95" y="71831"/>
            <a:ext cx="5333118" cy="426649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480556" y="262371"/>
            <a:ext cx="3812676" cy="38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3 L 2.75242E-6 3.33333E-6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4.0853E-6 -1.42857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2.24592E-6 -4.28571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4 -0.92952 L -3.91869E-6 -1.90476E-6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-3.04565E-6 -1.42857E-6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2.3992E-7 -4.7619E-6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4 -0.92952 L -4.32189E-6 -4.7619E-6 " pathEditMode="relative" rAng="0" ptsTypes="AA">
                                      <p:cBhvr>
                                        <p:cTn id="51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4 -0.92953 L -4.82839E-6 1.42857E-6 " pathEditMode="relative" rAng="0" ptsTypes="AA">
                                      <p:cBhvr>
                                        <p:cTn id="5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3.49883E-6 0 " pathEditMode="relative" rAng="0" ptsTypes="AA">
                                      <p:cBhvr>
                                        <p:cTn id="6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1.03965E-6 -2.85714E-6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-1.41953E-6 -4.7619E-7 " pathEditMode="relative" rAng="0" ptsTypes="AA">
                                      <p:cBhvr>
                                        <p:cTn id="7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4 -0.92953 L -4.35855E-6 1.90476E-6 " pathEditMode="relative" rAng="0" ptsTypes="AA">
                                      <p:cBhvr>
                                        <p:cTn id="8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3.6921E-6 -2.85714E-6 " pathEditMode="relative" rAng="0" ptsTypes="AA">
                                      <p:cBhvr>
                                        <p:cTn id="9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4 -0.92952 L -4.35855E-6 0 " pathEditMode="relative" rAng="0" ptsTypes="AA">
                                      <p:cBhvr>
                                        <p:cTn id="10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3 L -1.90936E-6 3.80952E-6 " pathEditMode="relative" rAng="0" ptsTypes="AA">
                                      <p:cBhvr>
                                        <p:cTn id="10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-1.95935E-6 -1.90476E-6 " pathEditMode="relative" rAng="0" ptsTypes="AA">
                                      <p:cBhvr>
                                        <p:cTn id="114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3 L -9.99667E-9 3.33333E-6 " pathEditMode="relative" rAng="0" ptsTypes="AA">
                                      <p:cBhvr>
                                        <p:cTn id="12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3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4 -0.92952 L -4.61513E-6 -1.90476E-6 " pathEditMode="relative" rAng="0" ptsTypes="AA">
                                      <p:cBhvr>
                                        <p:cTn id="12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-7.76408E-7 -3.33333E-6 " pathEditMode="relative" rAng="0" ptsTypes="AA">
                                      <p:cBhvr>
                                        <p:cTn id="135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7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3 L -2.03932E-6 3.33333E-6 " pathEditMode="relative" rAng="0" ptsTypes="AA">
                                      <p:cBhvr>
                                        <p:cTn id="14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2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2.91236E-6 -9.52381E-7 " pathEditMode="relative" rAng="0" ptsTypes="AA">
                                      <p:cBhvr>
                                        <p:cTn id="152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4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-1.25958E-6 -4.7619E-7 " pathEditMode="relative" rAng="0" ptsTypes="AA">
                                      <p:cBhvr>
                                        <p:cTn id="159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1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4 -0.92953 L -4.1886E-6 3.33333E-6 " pathEditMode="relative" rAng="0" ptsTypes="AA">
                                      <p:cBhvr>
                                        <p:cTn id="166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-2.08597E-6 -4.28571E-6 " pathEditMode="relative" rAng="0" ptsTypes="AA">
                                      <p:cBhvr>
                                        <p:cTn id="173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5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3 L 4.86838E-6 3.80952E-6 " pathEditMode="relative" rAng="0" ptsTypes="AA">
                                      <p:cBhvr>
                                        <p:cTn id="180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2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3 L -1.44285E-6 3.80952E-6 " pathEditMode="relative" rAng="0" ptsTypes="AA">
                                      <p:cBhvr>
                                        <p:cTn id="187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9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3 L 3.06898E-6 2.38095E-6 " pathEditMode="relative" rAng="0" ptsTypes="AA">
                                      <p:cBhvr>
                                        <p:cTn id="194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6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4 -0.92952 L -4.97834E-6 -2.85714E-6 " pathEditMode="relative" rAng="0" ptsTypes="AA">
                                      <p:cBhvr>
                                        <p:cTn id="201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3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5.36488E-7 0 " pathEditMode="relative" rAng="0" ptsTypes="AA">
                                      <p:cBhvr>
                                        <p:cTn id="208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3 L 1.03299E-6 2.38095E-6 " pathEditMode="relative" rAng="0" ptsTypes="AA">
                                      <p:cBhvr>
                                        <p:cTn id="215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7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-6.66445E-9 -4.28571E-6 " pathEditMode="relative" rAng="0" ptsTypes="AA">
                                      <p:cBhvr>
                                        <p:cTn id="222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4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2.22926E-6 4.7619E-7 " pathEditMode="relative" rAng="0" ptsTypes="AA">
                                      <p:cBhvr>
                                        <p:cTn id="229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1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4 -0.92953 L -3.61546E-6 3.33333E-6 " pathEditMode="relative" rAng="0" ptsTypes="AA">
                                      <p:cBhvr>
                                        <p:cTn id="236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8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-1.17294E-6 -2.38095E-6 " pathEditMode="relative" rAng="0" ptsTypes="AA">
                                      <p:cBhvr>
                                        <p:cTn id="243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-1.39953E-7 -3.33333E-6 " pathEditMode="relative" rAng="0" ptsTypes="AA">
                                      <p:cBhvr>
                                        <p:cTn id="250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2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3 -0.92952 L 1.29957E-6 -2.38095E-6 " pathEditMode="relative" rAng="0" ptsTypes="AA">
                                      <p:cBhvr>
                                        <p:cTn id="257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6476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9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Ghala Saeed Basaad</dc:creator>
  <cp:lastModifiedBy>Ghala Saeed Basaad</cp:lastModifiedBy>
  <cp:revision>15</cp:revision>
  <dcterms:created xsi:type="dcterms:W3CDTF">2024-03-25T13:42:25Z</dcterms:created>
  <dcterms:modified xsi:type="dcterms:W3CDTF">2024-03-26T14:46:46Z</dcterms:modified>
</cp:coreProperties>
</file>