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09C7-8A44-44CC-9994-3A1685BDE4AC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53496-8F82-487D-8774-F6099A61E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90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09C7-8A44-44CC-9994-3A1685BDE4AC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53496-8F82-487D-8774-F6099A61E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69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09C7-8A44-44CC-9994-3A1685BDE4AC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53496-8F82-487D-8774-F6099A61E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25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09C7-8A44-44CC-9994-3A1685BDE4AC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53496-8F82-487D-8774-F6099A61E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14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09C7-8A44-44CC-9994-3A1685BDE4AC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53496-8F82-487D-8774-F6099A61E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09C7-8A44-44CC-9994-3A1685BDE4AC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53496-8F82-487D-8774-F6099A61E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03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09C7-8A44-44CC-9994-3A1685BDE4AC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53496-8F82-487D-8774-F6099A61E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76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09C7-8A44-44CC-9994-3A1685BDE4AC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53496-8F82-487D-8774-F6099A61E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49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09C7-8A44-44CC-9994-3A1685BDE4AC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53496-8F82-487D-8774-F6099A61E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26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09C7-8A44-44CC-9994-3A1685BDE4AC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53496-8F82-487D-8774-F6099A61E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41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09C7-8A44-44CC-9994-3A1685BDE4AC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53496-8F82-487D-8774-F6099A61E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15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409C7-8A44-44CC-9994-3A1685BDE4AC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53496-8F82-487D-8774-F6099A61E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961" y="1315519"/>
            <a:ext cx="9093895" cy="49663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9945" y="3695178"/>
            <a:ext cx="155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 smart </a:t>
            </a:r>
            <a:r>
              <a:rPr lang="en-GB" dirty="0" smtClean="0">
                <a:solidFill>
                  <a:srgbClr val="FF0000"/>
                </a:solidFill>
              </a:rPr>
              <a:t>search(1.05)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80750" y="290888"/>
            <a:ext cx="3664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Artifact Model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410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59" y="250164"/>
            <a:ext cx="6629271" cy="36203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69917" y="1767965"/>
            <a:ext cx="1340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Accept future </a:t>
            </a:r>
            <a:r>
              <a:rPr lang="en-GB" sz="1600" dirty="0" smtClean="0">
                <a:solidFill>
                  <a:srgbClr val="FF0000"/>
                </a:solidFill>
              </a:rPr>
              <a:t>date(1.30)</a:t>
            </a: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85" y="2868983"/>
            <a:ext cx="6914367" cy="3776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80745" y="3870542"/>
            <a:ext cx="1565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Confusing </a:t>
            </a:r>
            <a:r>
              <a:rPr lang="en-GB" sz="1400" dirty="0" smtClean="0">
                <a:solidFill>
                  <a:srgbClr val="FF0000"/>
                </a:solidFill>
              </a:rPr>
              <a:t>label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(2.10)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15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43" y="600893"/>
            <a:ext cx="10058400" cy="54930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9863" y="4158641"/>
            <a:ext cx="1916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Takes too long to </a:t>
            </a:r>
            <a:r>
              <a:rPr lang="en-GB" sz="1600" dirty="0" smtClean="0">
                <a:solidFill>
                  <a:srgbClr val="FF0000"/>
                </a:solidFill>
              </a:rPr>
              <a:t>update(1.30)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8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4" y="300890"/>
            <a:ext cx="6283239" cy="34314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019" y="3732293"/>
            <a:ext cx="5611660" cy="28890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4088" y="3144033"/>
            <a:ext cx="1966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Confusing </a:t>
            </a:r>
            <a:r>
              <a:rPr lang="en-GB" sz="1400" dirty="0" smtClean="0">
                <a:solidFill>
                  <a:srgbClr val="FF0000"/>
                </a:solidFill>
              </a:rPr>
              <a:t>label (0.55)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65304" y="5498926"/>
            <a:ext cx="1102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Not </a:t>
            </a:r>
            <a:r>
              <a:rPr lang="en-GB" sz="1200" dirty="0" smtClean="0">
                <a:solidFill>
                  <a:srgbClr val="FF0000"/>
                </a:solidFill>
              </a:rPr>
              <a:t>implemented (1.10)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49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</dc:creator>
  <cp:lastModifiedBy>my</cp:lastModifiedBy>
  <cp:revision>4</cp:revision>
  <dcterms:created xsi:type="dcterms:W3CDTF">2015-02-03T04:58:18Z</dcterms:created>
  <dcterms:modified xsi:type="dcterms:W3CDTF">2015-02-05T12:48:54Z</dcterms:modified>
</cp:coreProperties>
</file>