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Currency Comparision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Data science Mock hackathon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Jupiter-Notebook-Files\Mock Test\CH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142516" cy="6107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Jupiter-Notebook-Files\Mock Test\HO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329695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Jupiter-Notebook-Files\Mock Test\IN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34400" cy="6401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Jupiter-Notebook-Files\Mock Test\K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486968" cy="6366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Jupiter-Notebook-Files\Mock Test\MEX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153400" cy="6116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Jupiter-Notebook-Files\Mock Test\S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75061" cy="6507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Jupiter-Notebook-Files\Mock Test\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981"/>
            <a:ext cx="8229600" cy="6173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Jupiter-Notebook-Files\Mock Test\DEN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305800" cy="6230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Jupiter-Notebook-Files\Mock Test\JA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077200" cy="6058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Jupiter-Notebook-Files\Mock Test\MA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34400" cy="6401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10 most valued currencies</a:t>
            </a:r>
            <a:br>
              <a:rPr lang="en-IN" dirty="0" smtClean="0"/>
            </a:br>
            <a:r>
              <a:rPr lang="en-IN" dirty="0" smtClean="0"/>
              <a:t> compared to US 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Jupiter-Notebook-Files\Mock Test\NOR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"/>
            <a:ext cx="9010650" cy="6759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Jupiter-Notebook-Files\Mock Test\SW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5636"/>
            <a:ext cx="8153400" cy="6116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Jupiter-Notebook-Files\Mock Test\SRI 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772124" cy="5830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10 most valued </a:t>
            </a:r>
            <a:r>
              <a:rPr lang="en-IN" dirty="0" smtClean="0"/>
              <a:t>currencies</a:t>
            </a:r>
            <a:br>
              <a:rPr lang="en-IN" dirty="0" smtClean="0"/>
            </a:br>
            <a:r>
              <a:rPr lang="en-IN" dirty="0" smtClean="0"/>
              <a:t> compared to US 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Jupiter-Notebook-Files\Mock Test\A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293" y="320674"/>
            <a:ext cx="7394295" cy="554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Jupiter-Notebook-Files\Mock Test\EU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13726" cy="6161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Jupiter-Notebook-Files\Mock Test\NEW 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324" y="390833"/>
            <a:ext cx="7808676" cy="5857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Jupiter-Notebook-Files\Mock Test\UN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177485" cy="6134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Jupiter-Notebook-Files\Mock Test\BRA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59"/>
            <a:ext cx="7768934" cy="5827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Jupiter-Notebook-Files\Mock Test\CA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731606" cy="5799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Currency Comparision</vt:lpstr>
      <vt:lpstr>Top 10 most valued currencies  compared to US $</vt:lpstr>
      <vt:lpstr>Top 10 most valued currencies  compared to US $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Comparision</dc:title>
  <dc:creator>Ghanashyam Bhat</dc:creator>
  <cp:lastModifiedBy>ADMIN</cp:lastModifiedBy>
  <cp:revision>20</cp:revision>
  <dcterms:created xsi:type="dcterms:W3CDTF">2006-08-16T00:00:00Z</dcterms:created>
  <dcterms:modified xsi:type="dcterms:W3CDTF">2021-11-06T16:02:19Z</dcterms:modified>
</cp:coreProperties>
</file>