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8" r:id="rId4"/>
    <p:sldId id="261" r:id="rId5"/>
    <p:sldId id="289" r:id="rId6"/>
    <p:sldId id="264" r:id="rId7"/>
    <p:sldId id="290" r:id="rId8"/>
    <p:sldId id="291" r:id="rId9"/>
    <p:sldId id="292" r:id="rId10"/>
    <p:sldId id="293" r:id="rId11"/>
    <p:sldId id="297" r:id="rId12"/>
    <p:sldId id="300" r:id="rId13"/>
    <p:sldId id="299" r:id="rId14"/>
    <p:sldId id="301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27EB-9D15-4D45-8486-AAF3229C4268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CD1CC-15D8-4CDE-A9AE-4412AE166F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66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AF7E6-13CF-4DC8-9D2B-88A4263B19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AF7E6-13CF-4DC8-9D2B-88A4263B19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AF7E6-13CF-4DC8-9D2B-88A4263B19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4DDD94-5A1F-4E7A-8CDC-74A28143E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0280649-54E6-4785-901B-BEB82A5B4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989870-6AF5-4F7E-B208-BE00A368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9FAE0F-35D3-46BB-8AF5-D5516055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9DD430-9AE1-4198-BC32-394E643F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471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441E0-705D-4D95-83DC-A9FC9F07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D9FD9C4-2C2A-4405-9EAB-4FAA2417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E97797-459D-4501-B7A0-3AA8DC6B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8D422AD-B346-4B79-B411-370838B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B22515-893B-4E1E-964E-6EF11CC9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990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4E5AA4B-D8E2-4AAC-B2BC-79FEC232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F34797-1546-409A-9487-153532D53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E38C90-7DB0-4141-A55E-1F9842B6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B453F0-AB8B-4696-A0B4-22136889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B0B860-AC48-4F23-ADD2-1BFF8EAC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733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548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39558993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3135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943409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6304711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2560810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0622240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18409956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F1CAC-8BB7-4CE9-938A-C3E0CF8F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7B0D82-7C1C-4033-B9B6-7AB23D19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778C3C-358E-4295-9317-2F0A8303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3455E3-0F59-4D8B-BD20-5470C5F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0E3D53-9966-4369-B5C2-8A99B50D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6200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="" xmlns:p14="http://schemas.microsoft.com/office/powerpoint/2010/main" val="1692989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148858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03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BF0AC3-12F6-4FA7-86F6-D1CEAD33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0E3E0F-8D6E-4571-96DB-8B6FC1370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3127A6-930B-4640-91A7-E3493ECC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B42B2F-165A-4301-ACE4-08668AF9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644AC-2AD0-4B5C-B363-2CD181CD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84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2E2F42-0936-4B2E-9E50-954F7B5E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51CBA5-6725-4F15-A09A-157C80A8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6BFEA1-CABF-4A51-95F5-C13024138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4C5149-38AB-4FDB-9C91-24AE162A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BD85AA-C922-4978-8033-1CC9427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07DD52-32C6-4487-BD97-45C33F73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770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002B66-A916-4CE9-8A66-122F1D7B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48A295-7C35-42CB-B066-54E06505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4103D13-07B5-4663-900A-FE1961EE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82C4C6-9144-4C89-8369-42F627C6A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E12E214-24CA-4A1C-85BE-FA29939E5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872363-33BB-4A56-AF17-8CC52851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DB4AFFC-ABB4-4E52-8B63-2BF24CE7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4EE0F3-F5DA-415B-88AA-2FB2EB1F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87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19F88-25DF-4593-B02E-5EFECDDB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5DC7F2-1BE8-468D-9A65-475A2D86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785E17-F47C-499B-845D-304F0E9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6C08C0-281C-4326-8BFC-9C1B209C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86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95E04F2-AFB7-4FF6-AC6C-2DEA5AA6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E70582-9B82-4AE7-B8EC-1FF1A474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C95614-EE89-4026-806A-ADF911F9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67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28B90-E1C0-46EB-A67E-A64D5578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2BCA53-7175-43EE-A7D8-E73A81CBD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D86979-B030-4938-B212-31A06FEB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CC4E5E-4F8C-4EB3-8EF3-EA703D01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90F1D0-122A-458E-826D-F0584D3A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F2E05A-178D-418D-A8DE-7235E29C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605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45DAB-32B8-4678-A256-FE90972D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6B51A5F-F799-4F45-8BDC-2B7A2A19E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481292-5205-427F-93E7-133B5541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DFA8E40-51B6-4F19-9B7F-BA62E937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DA01A6-CF3F-4D1A-8605-231F41D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E3E1B3-6182-43EC-A592-4C245AB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656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22072B4-FEFE-44A9-B56F-67D99E8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40C4C1-2C65-415D-B3F9-4A89F163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D99B1F-85E2-4459-81A9-86FBA0C67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D72F-83CC-42AC-9F73-4B52C1BB1C77}" type="datetimeFigureOut">
              <a:rPr lang="en-IN" smtClean="0"/>
              <a:pPr/>
              <a:t>04-02-2022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17E7B0-073C-414B-8111-DAA18A7D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FC5648-A967-4EF9-B682-400BA9627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93E6A-FC07-4CB5-9A9C-0362CB5BE1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992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8F0DA9-0353-403D-9C45-9D17DEFD7438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E56E81-5818-4AC0-B00C-507936559B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1289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7513A2-DFD3-4782-B646-6171B3CA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System with Alexa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468282-E7EC-49DC-82D6-4436F0258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988" y="3509962"/>
            <a:ext cx="9008011" cy="211711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Submitted 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Ghanashyam Sangani/180770107591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Jenice Bhavsar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VIII, BE-CE					Asst. Prof CE Dept.,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SOCET							SOCET						</a:t>
            </a:r>
          </a:p>
        </p:txBody>
      </p:sp>
      <p:pic>
        <p:nvPicPr>
          <p:cNvPr id="4" name="Google Shape;149;p18">
            <a:extLst>
              <a:ext uri="{FF2B5EF4-FFF2-40B4-BE49-F238E27FC236}">
                <a16:creationId xmlns="" xmlns:a16="http://schemas.microsoft.com/office/drawing/2014/main" id="{1131A339-6583-4814-BE8C-31BDC4FCBE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799946" cy="2220829"/>
          </a:xfrm>
          <a:prstGeom prst="rect">
            <a:avLst/>
          </a:prstGeom>
          <a:noFill/>
          <a:ln w="9525" cap="flat" cmpd="sng">
            <a:solidFill>
              <a:srgbClr val="212D3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50;p18">
            <a:extLst>
              <a:ext uri="{FF2B5EF4-FFF2-40B4-BE49-F238E27FC236}">
                <a16:creationId xmlns="" xmlns:a16="http://schemas.microsoft.com/office/drawing/2014/main" id="{CA2B80E4-31E0-400F-97AE-958A0C5DD8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054" y="11948"/>
            <a:ext cx="1799946" cy="2220829"/>
          </a:xfrm>
          <a:prstGeom prst="rect">
            <a:avLst/>
          </a:prstGeom>
          <a:noFill/>
          <a:ln w="9525" cap="flat" cmpd="sng">
            <a:solidFill>
              <a:srgbClr val="212D3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="" xmlns:p14="http://schemas.microsoft.com/office/powerpoint/2010/main" val="163629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589C8-49DD-47D9-B491-F62F56E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LEARNING OUTCOMES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172156-5841-4C6A-8E43-24282D9A91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done this I will learn software development process, AWS Technology, Amazon Alexa, J2EE with spring-boot.</a:t>
            </a:r>
          </a:p>
        </p:txBody>
      </p:sp>
    </p:spTree>
    <p:extLst>
      <p:ext uri="{BB962C8B-B14F-4D97-AF65-F5344CB8AC3E}">
        <p14:creationId xmlns="" xmlns:p14="http://schemas.microsoft.com/office/powerpoint/2010/main" val="153182985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8CD7E-2317-4BFC-B402-BB1881EC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9" y="228600"/>
            <a:ext cx="10788670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8A3871-1444-4816-809D-75DE708DC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Week 1 : Understanding </a:t>
            </a:r>
            <a:r>
              <a:rPr lang="en-IN" dirty="0" smtClean="0"/>
              <a:t>Spring , Spring-Boot </a:t>
            </a:r>
            <a:r>
              <a:rPr lang="en-IN" dirty="0" smtClean="0"/>
              <a:t>with Java</a:t>
            </a:r>
            <a:endParaRPr lang="en-IN" dirty="0" smtClean="0"/>
          </a:p>
          <a:p>
            <a:r>
              <a:rPr lang="en-IN" dirty="0" smtClean="0"/>
              <a:t>Week 2 </a:t>
            </a:r>
            <a:r>
              <a:rPr lang="en-IN" dirty="0" smtClean="0"/>
              <a:t>:Learning of Amazon </a:t>
            </a:r>
            <a:r>
              <a:rPr lang="en-IN" dirty="0" err="1" smtClean="0"/>
              <a:t>Alexa</a:t>
            </a:r>
            <a:r>
              <a:rPr lang="en-IN" dirty="0" smtClean="0"/>
              <a:t> </a:t>
            </a:r>
            <a:r>
              <a:rPr lang="en-IN" dirty="0" smtClean="0"/>
              <a:t>– Building </a:t>
            </a:r>
            <a:r>
              <a:rPr lang="en-IN" dirty="0" err="1" smtClean="0"/>
              <a:t>Alexa</a:t>
            </a:r>
            <a:r>
              <a:rPr lang="en-IN" dirty="0" smtClean="0"/>
              <a:t> Skill-kit and implement.</a:t>
            </a:r>
            <a:r>
              <a:rPr lang="en-IN" dirty="0" smtClean="0"/>
              <a:t> </a:t>
            </a:r>
            <a:r>
              <a:rPr lang="en-IN" dirty="0" smtClean="0"/>
              <a:t>Hello World programme with Amazon </a:t>
            </a:r>
            <a:r>
              <a:rPr lang="en-IN" dirty="0" err="1" smtClean="0"/>
              <a:t>Alexa</a:t>
            </a:r>
            <a:r>
              <a:rPr lang="en-IN" dirty="0" smtClean="0"/>
              <a:t> .</a:t>
            </a:r>
            <a:r>
              <a:rPr lang="en-IN" dirty="0" smtClean="0"/>
              <a:t> </a:t>
            </a:r>
            <a:endParaRPr lang="en-IN" dirty="0" smtClean="0"/>
          </a:p>
          <a:p>
            <a:r>
              <a:rPr lang="en-IN" dirty="0" smtClean="0"/>
              <a:t>Week 3 : Basic of Amazon Web Service S3(Simple Storage Service), AWS </a:t>
            </a:r>
            <a:r>
              <a:rPr lang="en-IN" dirty="0" err="1" smtClean="0"/>
              <a:t>Lamda</a:t>
            </a:r>
            <a:r>
              <a:rPr lang="en-IN" dirty="0" smtClean="0"/>
              <a:t> Functions.</a:t>
            </a:r>
          </a:p>
          <a:p>
            <a:r>
              <a:rPr lang="en-IN" dirty="0" smtClean="0"/>
              <a:t>Week 4 : Hello world programme with </a:t>
            </a:r>
            <a:r>
              <a:rPr lang="en-IN" dirty="0" err="1" smtClean="0"/>
              <a:t>Alexa</a:t>
            </a:r>
            <a:r>
              <a:rPr lang="en-IN" dirty="0" smtClean="0"/>
              <a:t> </a:t>
            </a:r>
            <a:r>
              <a:rPr lang="en-IN" dirty="0" smtClean="0"/>
              <a:t>using triggered by </a:t>
            </a:r>
            <a:r>
              <a:rPr lang="en-IN" dirty="0" err="1" smtClean="0"/>
              <a:t>Lamda</a:t>
            </a:r>
            <a:r>
              <a:rPr lang="en-IN" dirty="0" smtClean="0"/>
              <a:t> function with use of </a:t>
            </a:r>
            <a:r>
              <a:rPr lang="en-IN" smtClean="0"/>
              <a:t>Java with Spring-Boot</a:t>
            </a:r>
            <a:r>
              <a:rPr lang="en-IN" dirty="0" smtClean="0"/>
              <a:t>.</a:t>
            </a:r>
            <a:endParaRPr lang="en-IN" dirty="0" smtClean="0"/>
          </a:p>
          <a:p>
            <a:pPr lvl="4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9998616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46F5D-D86D-45AC-8164-267F5D4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39406A-6C82-45DA-9E01-C7524F73B1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Understanding of Technology</a:t>
            </a:r>
          </a:p>
          <a:p>
            <a:r>
              <a:rPr lang="en-IN" dirty="0" smtClean="0"/>
              <a:t>Implementation for front-end.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648534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95AD7-4BDE-4CB5-904B-94DC497D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A1F55-24FE-45A9-82C1-749ADE5362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Company Name : Axisray </a:t>
            </a:r>
          </a:p>
          <a:p>
            <a:pPr>
              <a:buNone/>
            </a:pPr>
            <a:r>
              <a:rPr lang="en-IN" dirty="0" smtClean="0"/>
              <a:t>(Address:405,Sigma Legacy, Above Hyundai Showroom, IIM Road, Pajrapol Corss Road,Ambavadi,Ahmedabad-380015)</a:t>
            </a:r>
          </a:p>
        </p:txBody>
      </p:sp>
    </p:spTree>
    <p:extLst>
      <p:ext uri="{BB962C8B-B14F-4D97-AF65-F5344CB8AC3E}">
        <p14:creationId xmlns="" xmlns:p14="http://schemas.microsoft.com/office/powerpoint/2010/main" val="27955945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9DDDEE-30E4-45CE-A609-9707FD1DCC2D}" type="slidenum">
              <a:rPr lang="en-IN">
                <a:latin typeface="Tw Cen MT"/>
              </a:rPr>
              <a:pPr/>
              <a:t>14</a:t>
            </a:fld>
            <a:endParaRPr lang="en-IN" dirty="0">
              <a:latin typeface="Tw Cen M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         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81620344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9DDDEE-30E4-45CE-A609-9707FD1DCC2D}" type="slidenum">
              <a:rPr lang="en-IN">
                <a:latin typeface="Tw Cen MT"/>
              </a:rPr>
              <a:pPr/>
              <a:t>2</a:t>
            </a:fld>
            <a:endParaRPr lang="en-IN" dirty="0">
              <a:latin typeface="Tw Cen M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516698"/>
            <a:ext cx="9575800" cy="5341302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Introduction 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Description of the Project Title/Definition)(Must be Shown in review-1)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Literature Survey/Background Study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(Must be Show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(Must be Show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Scopes and Objectives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(Must be Shown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Proposed Flow Chart/Proposed Model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(Must be Shown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Description of modules in your system.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(Must be Shown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System Analysis(Diagrams Use case, Class, State, Activity, Interaction etc..)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Tools and Technology for Implementation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Comparison of the existing system with your proposed system.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Learning Outcomes(What you have learned till now and how these learned concepts are used in  your projects)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(Must be Shown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Timeline Chart(Must be Shown in review-1)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5926" y="214290"/>
            <a:ext cx="9432946" cy="990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9DDDEE-30E4-45CE-A609-9707FD1DCC2D}" type="slidenum">
              <a:rPr lang="en-IN">
                <a:latin typeface="Tw Cen MT"/>
              </a:rPr>
              <a:pPr/>
              <a:t>3</a:t>
            </a:fld>
            <a:endParaRPr lang="en-IN" dirty="0">
              <a:latin typeface="Tw Cen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0211" y="3429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816864" y="1752600"/>
            <a:ext cx="11168810" cy="47244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Aim:-  </a:t>
            </a:r>
            <a:r>
              <a:rPr lang="en-US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Banking system With Alexa provides reduction in the Banking Customer’s time when it takes to complete their tasks- without  sacrificing quality of their work.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Planning of Banking System With Alexa’ development traditionally is a manual process and a tedious work for done easily.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Organizations can use this tool to avoid traffic in banks by giving general solutions direct to customers.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Bank  customer  can easily manage their account by asking to Alexa.  Like “Alexa, What’s My Account Balance.”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35217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682BAC-F577-44A2-8AE1-6EAA915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DESCRIPTION OF THE PROJECT TITLE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C4A695-99E7-4C42-8EE3-BCE68FDC6D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Banking System with Alexa is works on asking Amazon Alexa to manage account queries related which is conversation with free-hand.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mainly works with Amazon Alexa by user that why Banking System with Alexa is appropriated.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69019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F9DDDEE-30E4-45CE-A609-9707FD1DCC2D}" type="slidenum">
              <a:rPr lang="en-IN">
                <a:latin typeface="Tw Cen MT"/>
              </a:rPr>
              <a:pPr/>
              <a:t>5</a:t>
            </a:fld>
            <a:endParaRPr lang="en-IN" dirty="0">
              <a:latin typeface="Tw Cen M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LITERATURE SURVEY/BACKGROUND STUDY</a:t>
            </a:r>
            <a:endParaRPr lang="en-US" sz="3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0211" y="3429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816864" y="1752600"/>
            <a:ext cx="10871199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Banking System with Alexa project improved by understanding Amazon Alexa Skill-kit to work with voice-AI , Amazon Web Service for triggered function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Lamda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18169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0798DA-52EC-4C4D-84C8-3F60DA33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826B5A-DDCB-4D0B-AD20-FFFDF12E8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including many problem such as triggered Lamda Function in Amazon Web Service.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difficult to sometime  capturing voice by Alexa.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Sometimes it not able to answering by Alexa for some inappropriate question.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21374901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7DCD1-57B3-4E35-B301-1E003007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SCOPES AND OBJECTIVES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7FAAE-1F21-48B8-93CB-2E77C34B84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It scope in bank for work easily by this system and reduce time of bank employee.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use in </a:t>
            </a:r>
            <a:r>
              <a:rPr lang="en-US" sz="20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reduction in the Banking Customer’s time when it takes to complete their tasks- without  sacrificing quality of their work.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0179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2B6FA-4499-4303-8857-5E3E7CFC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PROPOSED FLOW CHART/PROPOSED MODEL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9C87FF-532F-455D-99A3-60B3DC784C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 A/c type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 Loan type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 Document type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Manage Schedule of Charges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60760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1F74E-3A25-4180-A08E-FAF68BA1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DESCRIPTION OF MODULES IN YOUR SYSTEM.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53ADCA-434B-4B8C-99FD-CFC6044CDE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Amazon Alexa : It is voice-AI based system provide by Amazon LLC. It is used for voice assistant in project.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Amazon Web Service : It is cloud based service which provide easier data management by it many features of AWS. Like AWS Lamda, AWS S3(Simple Storage Service)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 : JAVA technology used for backend in project.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MySQL : It is used for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85348202"/>
      </p:ext>
    </p:extLst>
  </p:cSld>
  <p:clrMapOvr>
    <a:masterClrMapping/>
  </p:clrMapOvr>
  <p:transition spd="slow">
    <p:fade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598</Words>
  <Application>Microsoft Office PowerPoint</Application>
  <PresentationFormat>Custom</PresentationFormat>
  <Paragraphs>70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Median</vt:lpstr>
      <vt:lpstr>Banking System with Alexa</vt:lpstr>
      <vt:lpstr>OUTLINE</vt:lpstr>
      <vt:lpstr>INTRODUCTION</vt:lpstr>
      <vt:lpstr>DESCRIPTION OF THE PROJECT TITLE</vt:lpstr>
      <vt:lpstr>LITERATURE SURVEY/BACKGROUND STUDY</vt:lpstr>
      <vt:lpstr>PROBLEM STATEMENT</vt:lpstr>
      <vt:lpstr>SCOPES AND OBJECTIVES</vt:lpstr>
      <vt:lpstr>PROPOSED FLOW CHART/PROPOSED MODEL</vt:lpstr>
      <vt:lpstr>DESCRIPTION OF MODULES IN YOUR SYSTEM.</vt:lpstr>
      <vt:lpstr>LEARNING OUTCOMES</vt:lpstr>
      <vt:lpstr>TIMELINE CHART</vt:lpstr>
      <vt:lpstr>CONCLUSION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TITLE/DEFINITION</dc:title>
  <dc:creator>Mansi Dave</dc:creator>
  <cp:lastModifiedBy>pc</cp:lastModifiedBy>
  <cp:revision>46</cp:revision>
  <dcterms:created xsi:type="dcterms:W3CDTF">2022-02-01T15:57:03Z</dcterms:created>
  <dcterms:modified xsi:type="dcterms:W3CDTF">2022-02-04T04:23:20Z</dcterms:modified>
</cp:coreProperties>
</file>