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44"/>
  </p:notesMasterIdLst>
  <p:sldIdLst>
    <p:sldId id="256" r:id="rId2"/>
    <p:sldId id="320" r:id="rId3"/>
    <p:sldId id="257" r:id="rId4"/>
    <p:sldId id="407" r:id="rId5"/>
    <p:sldId id="440" r:id="rId6"/>
    <p:sldId id="441" r:id="rId7"/>
    <p:sldId id="470" r:id="rId8"/>
    <p:sldId id="442" r:id="rId9"/>
    <p:sldId id="443" r:id="rId10"/>
    <p:sldId id="444" r:id="rId11"/>
    <p:sldId id="469" r:id="rId12"/>
    <p:sldId id="445" r:id="rId13"/>
    <p:sldId id="446" r:id="rId14"/>
    <p:sldId id="447" r:id="rId15"/>
    <p:sldId id="452" r:id="rId16"/>
    <p:sldId id="448" r:id="rId17"/>
    <p:sldId id="476" r:id="rId18"/>
    <p:sldId id="471" r:id="rId19"/>
    <p:sldId id="472" r:id="rId20"/>
    <p:sldId id="477" r:id="rId21"/>
    <p:sldId id="473" r:id="rId22"/>
    <p:sldId id="474" r:id="rId23"/>
    <p:sldId id="475" r:id="rId24"/>
    <p:sldId id="478" r:id="rId25"/>
    <p:sldId id="479" r:id="rId26"/>
    <p:sldId id="485" r:id="rId27"/>
    <p:sldId id="488" r:id="rId28"/>
    <p:sldId id="481" r:id="rId29"/>
    <p:sldId id="489" r:id="rId30"/>
    <p:sldId id="480" r:id="rId31"/>
    <p:sldId id="491" r:id="rId32"/>
    <p:sldId id="482" r:id="rId33"/>
    <p:sldId id="490" r:id="rId34"/>
    <p:sldId id="483" r:id="rId35"/>
    <p:sldId id="484" r:id="rId36"/>
    <p:sldId id="493" r:id="rId37"/>
    <p:sldId id="492" r:id="rId38"/>
    <p:sldId id="494" r:id="rId39"/>
    <p:sldId id="486" r:id="rId40"/>
    <p:sldId id="487" r:id="rId41"/>
    <p:sldId id="435" r:id="rId42"/>
    <p:sldId id="35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Destaqu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Destaqu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Destaqu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Estilo Médio 4 - Destaqu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Estilo Médio 4 - Destaqu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édio 4 - Destaqu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édio 4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Estilo com Tema 2 - Destaqu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Estilo com Tema 1 - Destaqu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97692-CCC0-4909-A60C-3495F442ABBE}" type="datetimeFigureOut">
              <a:rPr lang="pt-PT" smtClean="0"/>
              <a:t>28/03/2023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8DAAF-232A-4233-A0EA-1115DC9F81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548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A131-5FFC-4B74-ABE7-FC4BEE0AE026}" type="datetime1">
              <a:rPr lang="pt-PT" smtClean="0"/>
              <a:t>28/03/2023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95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43A1-BEA5-432A-AFF4-58A2AF40F6CA}" type="datetime1">
              <a:rPr lang="pt-PT" smtClean="0"/>
              <a:t>28/03/2023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732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3B0-2C7D-4682-9094-90E88CFE503F}" type="datetime1">
              <a:rPr lang="pt-PT" smtClean="0"/>
              <a:t>28/03/2023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791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AB21-B00C-478C-B197-94514C91F90D}" type="datetime1">
              <a:rPr lang="pt-PT" smtClean="0"/>
              <a:t>28/03/2023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418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438D-2F5B-4C00-94BB-89AE071E6A61}" type="datetime1">
              <a:rPr lang="pt-PT" smtClean="0"/>
              <a:t>28/03/2023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970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1F0D-4C3D-4FD7-B7B1-113F1B39BB8D}" type="datetime1">
              <a:rPr lang="pt-PT" smtClean="0"/>
              <a:t>28/03/2023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339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ADB7-D580-49C5-96B1-C311BF12801D}" type="datetime1">
              <a:rPr lang="pt-PT" smtClean="0"/>
              <a:t>28/03/2023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6075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C4F34-DB53-4357-B04E-E0A4E6CC192B}" type="datetime1">
              <a:rPr lang="pt-PT" smtClean="0"/>
              <a:t>28/03/2023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22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655B-DED4-4827-A488-9BBBFE66D5DD}" type="datetime1">
              <a:rPr lang="pt-PT" smtClean="0"/>
              <a:t>28/03/2023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66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1C9D-9DCA-4315-853C-6337EFBBB64A}" type="datetime1">
              <a:rPr lang="pt-PT" smtClean="0"/>
              <a:t>28/03/2023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987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3521-FEC1-4C38-A8F0-4B4D52B96236}" type="datetime1">
              <a:rPr lang="pt-PT" smtClean="0"/>
              <a:t>28/03/2023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259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6A6B-AD4E-4634-B9EE-2960D71B7279}" type="datetime1">
              <a:rPr lang="pt-PT" smtClean="0"/>
              <a:t>28/03/2023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237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9198-C1AD-4DA2-9D14-0DBA899E37BD}" type="datetime1">
              <a:rPr lang="pt-PT" smtClean="0"/>
              <a:t>28/03/2023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366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DFB6-3EAF-4AE1-AB99-A192BF8A1D2C}" type="datetime1">
              <a:rPr lang="pt-PT" smtClean="0"/>
              <a:t>28/03/2023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612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BD5E-7DB1-4438-A297-398EDF04DBB5}" type="datetime1">
              <a:rPr lang="pt-PT" smtClean="0"/>
              <a:t>28/03/2023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524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439E-2152-4635-BBC7-2826953A6A77}" type="datetime1">
              <a:rPr lang="pt-PT" smtClean="0"/>
              <a:t>28/03/2023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439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935B-1E46-4822-94E8-17CC157EDE48}" type="datetime1">
              <a:rPr lang="pt-PT" smtClean="0"/>
              <a:t>28/03/2023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CBD40E-9D5B-4D42-9C0B-CA0609AEB0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157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Ghandum/GhandumStudio/blob/main/RMV%20-%20Sess%C3%A3o%201.pdf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3"/>
            <a:ext cx="9565716" cy="1929930"/>
          </a:xfrm>
        </p:spPr>
        <p:txBody>
          <a:bodyPr/>
          <a:lstStyle/>
          <a:p>
            <a:r>
              <a:rPr lang="pt-PT" dirty="0"/>
              <a:t>RMV - Matemática para a Vida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Formador Hugo Costa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975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Tipologia de Operação 3.01 – POISE-03-4215-FSE-000043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25F9D8-0F70-4BF4-8481-909850AE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8403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</a:t>
            </a: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Tomada de decisões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representação visual dos dados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tabelas e gráficos de barras pode ajudar as pessoas a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tomar decisões informadas.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dados numéricos são frequentemente difíceis de entender em formato bruto, mas quando visualizados em gráficos de barras, podem ser mais facilmente comparados e interpretados, o que pode levar a uma tomada de decisão mais precisa.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Importância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7545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Tabelas e gráficos de barras fornecem informações claras e concisas.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exemplo, um gráfico de barras que mostra a distribuição de despesas mensais pode ajudar na tomada de decisões sobre onde cortar gastos.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Importância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985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 </a:t>
            </a: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Comunicação eficaz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Tabelas e gráficos de barras são formas eficazes de comunicar informações complexas e dados numéricos de forma clara e objetiva.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São frequentemente usados em relatórios de negócios, apresentações e outros materiais de comunicação para transmitir informações importantes de forma clara e eficaz.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Importância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336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resumo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construir tabelas e gráficos de barras é muito importante porque nos ajudam a tornar os </a:t>
            </a: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 mais acessíveis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sua utilização é essencial para representar dados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 visual e clara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permitem a identificação de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tendências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padrões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facilitam a </a:t>
            </a: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comparação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dados,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ajudam na </a:t>
            </a: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tomada de decisões 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permitem uma </a:t>
            </a: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comunicação eficaz 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dados complexos.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Importância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026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Existem vantagens no uso de tabelas e gráficos de barras para representar dados de forma visual e clara.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Vantagens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1140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Facilidade de compreensão: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tabelas e gráficos de barras são formatos que tornam a visualização e compreensão dos dados mais fácil e rápida.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Vantagens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2259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Organização dos dados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as informações são apresentadas de forma organizada em tabelas e gráficos de barras, o que facilita a análise e comparação de dados.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Vantagens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8625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Comunicação efetiva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tabelas e gráficos de barras são uma forma efetiva de comunicar informações e dados para diferentes públicos, já que podem ser facilmente entendidos mesmo por pessoas que não possuem conhecimento técnico.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Vantagens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3588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Facilidade de </a:t>
            </a:r>
            <a:r>
              <a:rPr lang="pt-PT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actualização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quando surgem novos dados, é fácil atualizar as tabelas e gráficos de barras para que as informações estejam sempre atualizadas.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Vantagens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88414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Possibilidade de distorção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em alguns casos, os gráficos de barras podem apresentar distorções, principalmente se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escala não for bem definida.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Desvantagens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8157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3"/>
            <a:ext cx="9565716" cy="1929930"/>
          </a:xfrm>
        </p:spPr>
        <p:txBody>
          <a:bodyPr/>
          <a:lstStyle/>
          <a:p>
            <a:r>
              <a:rPr lang="pt-PT" dirty="0"/>
              <a:t>RMV - Matemática para a Vida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309" y="3344795"/>
            <a:ext cx="8435423" cy="2827007"/>
          </a:xfrm>
        </p:spPr>
        <p:txBody>
          <a:bodyPr>
            <a:normAutofit/>
          </a:bodyPr>
          <a:lstStyle/>
          <a:p>
            <a:endParaRPr lang="pt-PT" dirty="0"/>
          </a:p>
          <a:p>
            <a:pPr algn="l"/>
            <a:r>
              <a:rPr lang="pt-PT" sz="2800" dirty="0">
                <a:hlinkClick r:id="rId2" tooltip="RMV - Sessão 1.pdf"/>
              </a:rPr>
              <a:t>RMV - Sessão 7.pdf</a:t>
            </a:r>
            <a:r>
              <a:rPr lang="pt-PT" sz="2800" dirty="0"/>
              <a:t>	Aula anterior		24/03/2023	</a:t>
            </a:r>
          </a:p>
          <a:p>
            <a:pPr algn="l"/>
            <a:r>
              <a:rPr lang="pt-PT" sz="2800" dirty="0">
                <a:hlinkClick r:id="rId2" tooltip="RMV - Sessão 1.pdf"/>
              </a:rPr>
              <a:t>RMV - Sessão 8.pdf</a:t>
            </a:r>
            <a:r>
              <a:rPr lang="pt-PT" sz="2800" dirty="0"/>
              <a:t>  Aula de hoje		28/03/2023</a:t>
            </a:r>
          </a:p>
          <a:p>
            <a:pPr algn="l"/>
            <a:r>
              <a:rPr lang="pt-PT" sz="2800" dirty="0"/>
              <a:t>disponíveis em:</a:t>
            </a:r>
          </a:p>
          <a:p>
            <a:pPr algn="l"/>
            <a:r>
              <a:rPr lang="pt-PT" sz="2800" dirty="0"/>
              <a:t>https://github.com/Ghandum/GhandumStudio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975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Tipologia de Operação 3.01 – POISE-03-4215-FSE-000043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25F9D8-0F70-4BF4-8481-909850AE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2</a:t>
            </a:fld>
            <a:endParaRPr lang="pt-PT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7928CD0-1241-47D5-981D-6F035EC5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</p:spTree>
    <p:extLst>
      <p:ext uri="{BB962C8B-B14F-4D97-AF65-F5344CB8AC3E}">
        <p14:creationId xmlns:p14="http://schemas.microsoft.com/office/powerpoint/2010/main" val="718636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Possibilidade de distorção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em alguns casos, os gráficos de barras podem apresentar distorções, principalmente se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escala não for bem definida.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Desvantagens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20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65905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Limitações na representação de dados qualitativos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gráficos de barras são mais adequados para representar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 quantitativos, e podem ter limitações na representação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dados qualitativos.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Desvantagens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21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25572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Necessidade de conhecimento técnico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embora sejam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formatos visuais e de fácil compreensão, a construção e interpretação de tabelas e gráficos de barras pode exigir conhecimento técnico, especialmente para casos mais complexos.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Desvantagens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22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7784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Mesmo assim, as vantagens estão em maior número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superam em muito as desvantagens.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Vantagens </a:t>
            </a:r>
            <a:r>
              <a:rPr lang="pt-PT" sz="2400" dirty="0" err="1"/>
              <a:t>vs</a:t>
            </a:r>
            <a:r>
              <a:rPr lang="pt-PT" sz="2400" dirty="0"/>
              <a:t> Desvantagens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23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33795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Como analisar e interpretar os dados apresentados em tabelas e gráficos de barras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Analisar e interpretar dados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24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17064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analisar e interpretar os dados apresentados em tabelas e gráficos de barras, é necessário seguir alguns passos: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Analisar e interpretar dados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25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1849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 o título e a legenda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Antes de começar a analisar os dados, leia o título e a legenda da tabela ou do gráfico.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Isso ajudará a </a:t>
            </a: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compreender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que está a ser apresentado e como os dados foram organizados.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Analisar e interpretar dados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26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160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 a legenda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legenda é uma parte importante do gráfico ou tabela, pois fornece informações sobre o que cada barra ou cor representa.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</a:t>
            </a: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importante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verificar se há alguma informação adicional na legenda que possa afetar a interpretação dos dados.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Analisar e interpretar dados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27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98395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Analise o eixo x e o eixo y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 eixo x geralmente representa a variável independente, enquanto o eixo y representa a variável dependente.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exemplo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 estiver a analisar um gráfico de barras que mostra a quantidade de vendas por mês, o eixo x representará os meses e o eixo y representará as vendas.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Analisar e interpretar dados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28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77828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Observar a escala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Verificar as escalas dos eixos é importante para entender a dimensão dos dados.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necessário verificar se os eixos estão representados em unidades que fazem sentido para o tipo de dado que está a ser apresentado.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Analisar e interpretar dados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29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4626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	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Construir tabelas e gráficos de barras relativos a situações de vida pessoal, profissional e social.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/>
          <a:lstStyle/>
          <a:p>
            <a:endParaRPr lang="pt-PT" dirty="0"/>
          </a:p>
          <a:p>
            <a:r>
              <a:rPr lang="pt-PT" sz="2400" dirty="0"/>
              <a:t>Principais Conteúdos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7907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as variáveis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primeira etapa é identificar as variáveis ​​que estão sendo apresentadas.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importante entender quais são as variáveis ​​independentes e quais são as dependentes.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Analisar e interpretar dados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30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9007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as barras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Compare as barras adjacentes na tabela ou no gráfico de barras.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Ajudará a identificar as </a:t>
            </a: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diferenças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entre as variáveis apresentadas.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Analisar e interpretar dados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31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3160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valores máximos e mínimos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Observar os valores mínimos e máximos é importante para ter uma ideia do intervalo de valores apresentados e identificar possíveis </a:t>
            </a: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discrepâncias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Analisar e interpretar dados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32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1493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Identifique as barras mais altas e mais baixas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Identifique as barras mais altas e mais baixas na tabela ou no gráfico de barras. Isso ajudará a identificar as informações mais relevantes e a entender as </a:t>
            </a: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tendências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Analisar e interpretar dados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33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25056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Observar a distribuição dos dados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Verificar a distribuição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 dados é importante para entender se há padrões nos dados apresentados.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possível observar se os dados estão concentrados em torno de um determinado valor, se há </a:t>
            </a: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tendências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ascendentes ou descendentes ou se há uma distribuição mais uniforme.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Analisar e interpretar dados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34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71467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Observar relações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Identificar relações entre as variáveis ​​é importante para entender a conexão entre os dados apresentados.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exemplo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é possível observar se há uma relação positiva ou negativa entre duas variáveis.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Analisar e interpretar dados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35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15964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Encontre padrões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Procure por padrões na tabela ou no gráfico de barras.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Isso ajudará a entender melhor as informações apresentadas e a identificar possíveis tendências.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Analisar e interpretar dados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36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0135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Faça perguntas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Faça perguntas sobre os dados apresentados.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exemplo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 estiver a analisar um gráfico de barras que mostra a quantidade de vendas por mês, pergunte se porque as vendas são maiores em um determinado mês do que em outro.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Analisar e interpretar dados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37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6058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Considere o contexto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Considere o contexto em que os dados foram apresentados.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exemplo, se estiver a analisar um gráfico de barras que mostra a quantidade de vendas por mês, considere fatores externos, como o clima ou as férias, que possam afetar as vendas.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Analisar e interpretar dados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38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47101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Tirar conclusões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Por fim, com base nas informações observadas, é possível tirar conclusões sobre os dados apresentados. É importante resumir as principais conclusões e verificar se há alguma informação importante que tenha sido perdida ou que ainda precise ser analisada.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Faça conclusões e tome decisões informadas 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base nas informações apresentadas.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Analisar e interpretar dados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39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125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4</a:t>
            </a:fld>
            <a:endParaRPr lang="pt-PT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68B2265-C5FC-4484-9E84-DFBCC46DF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6377" y="1766864"/>
            <a:ext cx="5683167" cy="1491277"/>
          </a:xfrm>
        </p:spPr>
        <p:txBody>
          <a:bodyPr/>
          <a:lstStyle/>
          <a:p>
            <a:pPr algn="l"/>
            <a:r>
              <a:rPr lang="pt-PT" sz="40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Qual a Importância de construir tabelas e gráficos de barras para representar dados de forma visual e clara?</a:t>
            </a:r>
          </a:p>
        </p:txBody>
      </p:sp>
    </p:spTree>
    <p:extLst>
      <p:ext uri="{BB962C8B-B14F-4D97-AF65-F5344CB8AC3E}">
        <p14:creationId xmlns:p14="http://schemas.microsoft.com/office/powerpoint/2010/main" val="694556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resumo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para analisar e interpretar dados apresentados em tabelas e gráficos de barras, é importante identificar as variáveis, deve observar, ler o título e a legenda, analisar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eixo x 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o </a:t>
            </a: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eixo y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identificar as barras mais altas e mais baixas, comparar as barras, buscar por padrões, fazer perguntas, considerar o contexto e fazer conclusões.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Analisar e interpretar dados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40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59165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Façam os exercícios propostos.</a:t>
            </a:r>
            <a:br>
              <a:rPr lang="pt-P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Anexo</a:t>
            </a:r>
            <a:endParaRPr lang="pt-PT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/>
          <a:lstStyle/>
          <a:p>
            <a:endParaRPr lang="pt-PT" dirty="0"/>
          </a:p>
          <a:p>
            <a:r>
              <a:rPr lang="pt-PT" sz="2400" dirty="0"/>
              <a:t>Desafio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41</a:t>
            </a:fld>
            <a:endParaRPr lang="pt-PT" dirty="0"/>
          </a:p>
        </p:txBody>
      </p:sp>
      <p:pic>
        <p:nvPicPr>
          <p:cNvPr id="6" name="Gráfico 5" descr="Cabeça com engrenagens">
            <a:extLst>
              <a:ext uri="{FF2B5EF4-FFF2-40B4-BE49-F238E27FC236}">
                <a16:creationId xmlns:a16="http://schemas.microsoft.com/office/drawing/2014/main" id="{A1C5FB36-49E9-485D-98AA-F85D95D37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0676" y="8059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62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/>
          <a:lstStyle/>
          <a:p>
            <a:endParaRPr lang="pt-PT" dirty="0"/>
          </a:p>
          <a:p>
            <a:endParaRPr lang="pt-PT" sz="24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42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994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Construir tabelas e gráficos de barras para representar dados de forma visual e clara é importante por diversas razões: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Importância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7546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Compreensão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Tabelas e gráficos de barras são formas visualmente atraentes de apresentar dados complexos de uma forma que é fácil de compreender.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Tornam os dados mais acessíveis e ajudam as pessoas a entender melhor as informações que estão sendo apresentadas.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Importância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049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Identificação de tendências e padrões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Tabelas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gráficos de barras permitem a identificação rápida e fácil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tendências e padrões num conjunto de dados.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Permitem ações preventivas em situações onde uma mudança negativa pode ser prevista.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Importância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591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Mudanças na informação podem ser mais facilmente identificadas e interpretadas.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exemplo, se houver um aumento ou diminuição na quantidade de vendas ao longo do tempo, isso pode ser facilmente identificado em um gráfico de barras.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Importância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2161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8A2A-153B-42D4-BD8D-BF5B7036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39" y="1122362"/>
            <a:ext cx="9565716" cy="4768175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Comparação de dados</a:t>
            </a: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Tabelas e gráficos de barras permitem que diferentes conjuntos de dados sejam facilmente comparados. </a:t>
            </a: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exemplo, é fácil comparar o desempenho de vendas de diferentes produtos usando um gráfico de barras</a:t>
            </a:r>
            <a:r>
              <a:rPr lang="pt-PT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DB7ED-2BFC-4ED1-929D-55FC10E4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6545"/>
            <a:ext cx="7766936" cy="1096899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2400" dirty="0"/>
              <a:t>Importância </a:t>
            </a:r>
            <a:endParaRPr lang="pt-PT" sz="2400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FDACDC-B292-4AB1-B59F-23B1C6DF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Imagem 367">
            <a:extLst>
              <a:ext uri="{FF2B5EF4-FFF2-40B4-BE49-F238E27FC236}">
                <a16:creationId xmlns:a16="http://schemas.microsoft.com/office/drawing/2014/main" id="{203CC6CD-DA4E-4E79-8420-CC3254E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500"/>
            <a:ext cx="712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25D2BAD-1F36-45A1-8D6C-B93C9A3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708" y="554995"/>
            <a:ext cx="1933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100" dirty="0"/>
              <a:t>RMV - Matemática para a Vida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4" name="Imagem 368">
            <a:extLst>
              <a:ext uri="{FF2B5EF4-FFF2-40B4-BE49-F238E27FC236}">
                <a16:creationId xmlns:a16="http://schemas.microsoft.com/office/drawing/2014/main" id="{A8989275-A917-455D-8F7D-5D5D4AF4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924013"/>
            <a:ext cx="10445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Imagem 369">
            <a:extLst>
              <a:ext uri="{FF2B5EF4-FFF2-40B4-BE49-F238E27FC236}">
                <a16:creationId xmlns:a16="http://schemas.microsoft.com/office/drawing/2014/main" id="{CA3C8ACF-2A6A-4786-B7B0-C82FD3C2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939888"/>
            <a:ext cx="333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F3FDF49B-4A63-44C3-9CBF-51A61BE2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6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547ABD1-F740-43F2-BACC-399671A4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632" y="6313278"/>
            <a:ext cx="12298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100" dirty="0"/>
              <a:t>Hugo Costa 2023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D905F3-751A-40F9-AA74-A24403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40E-9D5B-4D42-9C0B-CA0609AEB0C0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788133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3458</TotalTime>
  <Words>1251</Words>
  <Application>Microsoft Office PowerPoint</Application>
  <PresentationFormat>Ecrã Panorâmico</PresentationFormat>
  <Paragraphs>250</Paragraphs>
  <Slides>42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42</vt:i4>
      </vt:variant>
    </vt:vector>
  </HeadingPairs>
  <TitlesOfParts>
    <vt:vector size="48" baseType="lpstr">
      <vt:lpstr>Arial</vt:lpstr>
      <vt:lpstr>Bahnschrift Condensed</vt:lpstr>
      <vt:lpstr>Calibri</vt:lpstr>
      <vt:lpstr>Trebuchet MS</vt:lpstr>
      <vt:lpstr>Wingdings 3</vt:lpstr>
      <vt:lpstr>Faceta</vt:lpstr>
      <vt:lpstr>RMV - Matemática para a Vida</vt:lpstr>
      <vt:lpstr>RMV - Matemática para a Vida</vt:lpstr>
      <vt:lpstr>7   Construir tabelas e gráficos de barras relativos a situações de vida pessoal, profissional e social.</vt:lpstr>
      <vt:lpstr>Qual a Importância de construir tabelas e gráficos de barras para representar dados de forma visual e clara?</vt:lpstr>
      <vt:lpstr>Construir tabelas e gráficos de barras para representar dados de forma visual e clara é importante por diversas razões:</vt:lpstr>
      <vt:lpstr>1) Compreensão: Tabelas e gráficos de barras são formas visualmente atraentes de apresentar dados complexos de uma forma que é fácil de compreender.   Tornam os dados mais acessíveis e ajudam as pessoas a entender melhor as informações que estão sendo apresentadas.</vt:lpstr>
      <vt:lpstr>2) Identificação de tendências e padrões: Tabelas  e gráficos de barras permitem a identificação rápida e fácil  de tendências e padrões num conjunto de dados.   Permitem ações preventivas em situações onde uma mudança negativa pode ser prevista.</vt:lpstr>
      <vt:lpstr>Mudanças na informação podem ser mais facilmente identificadas e interpretadas.  Por exemplo, se houver um aumento ou diminuição na quantidade de vendas ao longo do tempo, isso pode ser facilmente identificado em um gráfico de barras.</vt:lpstr>
      <vt:lpstr>3) Comparação de dados: Tabelas e gráficos de barras permitem que diferentes conjuntos de dados sejam facilmente comparados.   Por exemplo, é fácil comparar o desempenho de vendas de diferentes produtos usando um gráfico de barras.</vt:lpstr>
      <vt:lpstr>4) Tomada de decisões: A representação visual dos dados  em tabelas e gráficos de barras pode ajudar as pessoas a  tomar decisões informadas.   Os dados numéricos são frequentemente difíceis de entender em formato bruto, mas quando visualizados em gráficos de barras, podem ser mais facilmente comparados e interpretados, o que pode levar a uma tomada de decisão mais precisa.</vt:lpstr>
      <vt:lpstr>Tabelas e gráficos de barras fornecem informações claras e concisas.   Por exemplo, um gráfico de barras que mostra a distribuição de despesas mensais pode ajudar na tomada de decisões sobre onde cortar gastos.</vt:lpstr>
      <vt:lpstr>5) Comunicação eficaz: Tabelas e gráficos de barras são formas eficazes de comunicar informações complexas e dados numéricos de forma clara e objetiva.  São frequentemente usados em relatórios de negócios, apresentações e outros materiais de comunicação para transmitir informações importantes de forma clara e eficaz.</vt:lpstr>
      <vt:lpstr>Em resumo, construir tabelas e gráficos de barras é muito importante porque nos ajudam a tornar os dados mais acessíveis, a sua utilização é essencial para representar dados  de forma visual e clara, permitem a identificação de  tendências e padrões, facilitam a comparação de dados,  ajudam na tomada de decisões e permitem uma comunicação eficaz de dados complexos.</vt:lpstr>
      <vt:lpstr>Existem vantagens no uso de tabelas e gráficos de barras para representar dados de forma visual e clara.</vt:lpstr>
      <vt:lpstr>Facilidade de compreensão: tabelas e gráficos de barras são formatos que tornam a visualização e compreensão dos dados mais fácil e rápida.</vt:lpstr>
      <vt:lpstr>Organização dos dados: as informações são apresentadas de forma organizada em tabelas e gráficos de barras, o que facilita a análise e comparação de dados.</vt:lpstr>
      <vt:lpstr>Comunicação efetiva: tabelas e gráficos de barras são uma forma efetiva de comunicar informações e dados para diferentes públicos, já que podem ser facilmente entendidos mesmo por pessoas que não possuem conhecimento técnico.</vt:lpstr>
      <vt:lpstr>Facilidade de actualização: quando surgem novos dados, é fácil atualizar as tabelas e gráficos de barras para que as informações estejam sempre atualizadas.</vt:lpstr>
      <vt:lpstr>Possibilidade de distorção: em alguns casos, os gráficos de barras podem apresentar distorções, principalmente se  a escala não for bem definida. </vt:lpstr>
      <vt:lpstr>Possibilidade de distorção: em alguns casos, os gráficos de barras podem apresentar distorções, principalmente se  a escala não for bem definida. </vt:lpstr>
      <vt:lpstr>Limitações na representação de dados qualitativos:  gráficos de barras são mais adequados para representar dados quantitativos, e podem ter limitações na representação  de dados qualitativos.</vt:lpstr>
      <vt:lpstr> Necessidade de conhecimento técnico: embora sejam  formatos visuais e de fácil compreensão, a construção e interpretação de tabelas e gráficos de barras pode exigir conhecimento técnico, especialmente para casos mais complexos.</vt:lpstr>
      <vt:lpstr>Mesmo assim, as vantagens estão em maior número  e superam em muito as desvantagens.</vt:lpstr>
      <vt:lpstr> Como analisar e interpretar os dados apresentados em tabelas e gráficos de barras</vt:lpstr>
      <vt:lpstr>Para analisar e interpretar os dados apresentados em tabelas e gráficos de barras, é necessário seguir alguns passos:</vt:lpstr>
      <vt:lpstr>Leia o título e a legenda: Antes de começar a analisar os dados, leia o título e a legenda da tabela ou do gráfico.   Isso ajudará a compreender o que está a ser apresentado e como os dados foram organizados.</vt:lpstr>
      <vt:lpstr>Verificar a legenda: A legenda é uma parte importante do gráfico ou tabela, pois fornece informações sobre o que cada barra ou cor representa.   É importante verificar se há alguma informação adicional na legenda que possa afetar a interpretação dos dados.</vt:lpstr>
      <vt:lpstr>Analise o eixo x e o eixo y: O eixo x geralmente representa a variável independente, enquanto o eixo y representa a variável dependente.   Por exemplo, se estiver a analisar um gráfico de barras que mostra a quantidade de vendas por mês, o eixo x representará os meses e o eixo y representará as vendas.</vt:lpstr>
      <vt:lpstr>Observar a escala: Verificar as escalas dos eixos é importante para entender a dimensão dos dados.   É necessário verificar se os eixos estão representados em unidades que fazem sentido para o tipo de dado que está a ser apresentado.</vt:lpstr>
      <vt:lpstr>Identificar as variáveis: A primeira etapa é identificar as variáveis ​​que estão sendo apresentadas.   É importante entender quais são as variáveis ​​independentes e quais são as dependentes.</vt:lpstr>
      <vt:lpstr>Compare as barras: Compare as barras adjacentes na tabela ou no gráfico de barras.   Ajudará a identificar as diferenças entre as variáveis apresentadas.</vt:lpstr>
      <vt:lpstr>Identificar valores máximos e mínimos: Observar os valores mínimos e máximos é importante para ter uma ideia do intervalo de valores apresentados e identificar possíveis discrepâncias.</vt:lpstr>
      <vt:lpstr>Identifique as barras mais altas e mais baixas: Identifique as barras mais altas e mais baixas na tabela ou no gráfico de barras. Isso ajudará a identificar as informações mais relevantes e a entender as tendências.</vt:lpstr>
      <vt:lpstr>Observar a distribuição dos dados: Verificar a distribuição  dos dados é importante para entender se há padrões nos dados apresentados.   É possível observar se os dados estão concentrados em torno de um determinado valor, se há tendências ascendentes ou descendentes ou se há uma distribuição mais uniforme.</vt:lpstr>
      <vt:lpstr>Observar relações: Identificar relações entre as variáveis ​​é importante para entender a conexão entre os dados apresentados.   Por exemplo, é possível observar se há uma relação positiva ou negativa entre duas variáveis.</vt:lpstr>
      <vt:lpstr>Encontre padrões: Procure por padrões na tabela ou no gráfico de barras.   Isso ajudará a entender melhor as informações apresentadas e a identificar possíveis tendências.</vt:lpstr>
      <vt:lpstr>Faça perguntas: Faça perguntas sobre os dados apresentados.  Por exemplo, se estiver a analisar um gráfico de barras que mostra a quantidade de vendas por mês, pergunte se porque as vendas são maiores em um determinado mês do que em outro.</vt:lpstr>
      <vt:lpstr>Considere o contexto: Considere o contexto em que os dados foram apresentados.   Por exemplo, se estiver a analisar um gráfico de barras que mostra a quantidade de vendas por mês, considere fatores externos, como o clima ou as férias, que possam afetar as vendas.</vt:lpstr>
      <vt:lpstr>Tirar conclusões: Por fim, com base nas informações observadas, é possível tirar conclusões sobre os dados apresentados. É importante resumir as principais conclusões e verificar se há alguma informação importante que tenha sido perdida ou que ainda precise ser analisada.  Faça conclusões e tome decisões informadas com base nas informações apresentadas.</vt:lpstr>
      <vt:lpstr> Em resumo, para analisar e interpretar dados apresentados em tabelas e gráficos de barras, é importante identificar as variáveis, deve observar, ler o título e a legenda, analisar  o eixo x e o eixo y, identificar as barras mais altas e mais baixas, comparar as barras, buscar por padrões, fazer perguntas, considerar o contexto e fazer conclusões.</vt:lpstr>
      <vt:lpstr>Façam os exercícios propostos. Anexo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Couto</dc:creator>
  <cp:lastModifiedBy>Hugo Couto</cp:lastModifiedBy>
  <cp:revision>315</cp:revision>
  <dcterms:created xsi:type="dcterms:W3CDTF">2023-02-21T15:57:22Z</dcterms:created>
  <dcterms:modified xsi:type="dcterms:W3CDTF">2023-03-28T16:26:51Z</dcterms:modified>
</cp:coreProperties>
</file>