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Intranet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Gengoo Christopher </a:t>
            </a:r>
          </a:p>
          <a:p>
            <a:r>
              <a:rPr lang="fr-FR" dirty="0" smtClean="0"/>
              <a:t>Jacob marine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25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880" y="2259123"/>
            <a:ext cx="7555832" cy="410505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32778"/>
          <a:stretch/>
        </p:blipFill>
        <p:spPr>
          <a:xfrm>
            <a:off x="10333497" y="2181726"/>
            <a:ext cx="1441373" cy="65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8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3790" y="3332525"/>
            <a:ext cx="9354893" cy="1688653"/>
          </a:xfrm>
        </p:spPr>
        <p:txBody>
          <a:bodyPr/>
          <a:lstStyle/>
          <a:p>
            <a:pPr algn="ctr"/>
            <a:r>
              <a:rPr lang="fr-FR" sz="6000" dirty="0" smtClean="0">
                <a:solidFill>
                  <a:srgbClr val="FF0000"/>
                </a:solidFill>
              </a:rPr>
              <a:t>Démonstration</a:t>
            </a:r>
            <a:endParaRPr lang="fr-FR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99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30" y="3075431"/>
            <a:ext cx="11889149" cy="257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3096126"/>
            <a:ext cx="8761412" cy="2923674"/>
          </a:xfrm>
        </p:spPr>
        <p:txBody>
          <a:bodyPr>
            <a:normAutofit/>
          </a:bodyPr>
          <a:lstStyle/>
          <a:p>
            <a:r>
              <a:rPr lang="fr-FR" sz="2800" dirty="0" smtClean="0"/>
              <a:t>Manque de Temps</a:t>
            </a:r>
          </a:p>
          <a:p>
            <a:r>
              <a:rPr lang="fr-FR" sz="2800" dirty="0" smtClean="0"/>
              <a:t>Design limité</a:t>
            </a:r>
          </a:p>
          <a:p>
            <a:r>
              <a:rPr lang="fr-FR" sz="2800" dirty="0" smtClean="0"/>
              <a:t>Documentation</a:t>
            </a:r>
          </a:p>
          <a:p>
            <a:r>
              <a:rPr lang="fr-FR" sz="2800" dirty="0" smtClean="0"/>
              <a:t>Accessibilité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749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</a:p>
          <a:p>
            <a:r>
              <a:rPr lang="fr-FR" dirty="0" smtClean="0"/>
              <a:t>Organisation du travail</a:t>
            </a:r>
          </a:p>
          <a:p>
            <a:r>
              <a:rPr lang="fr-FR" dirty="0" smtClean="0"/>
              <a:t>Choix spécifiques</a:t>
            </a:r>
          </a:p>
          <a:p>
            <a:r>
              <a:rPr lang="fr-FR" dirty="0" smtClean="0"/>
              <a:t>Conception</a:t>
            </a:r>
          </a:p>
          <a:p>
            <a:r>
              <a:rPr lang="fr-FR" dirty="0" smtClean="0"/>
              <a:t>Démonstration</a:t>
            </a:r>
          </a:p>
          <a:p>
            <a:r>
              <a:rPr lang="fr-FR" dirty="0" smtClean="0"/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15840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</a:t>
            </a:r>
            <a:r>
              <a:rPr lang="fr-FR" dirty="0" smtClean="0"/>
              <a:t>projet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0766" y="2790156"/>
            <a:ext cx="27813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9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97" y="2242386"/>
            <a:ext cx="4094497" cy="445799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661" y="2242386"/>
            <a:ext cx="4331896" cy="445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0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</a:t>
            </a:r>
            <a:r>
              <a:rPr lang="fr-FR" dirty="0" smtClean="0"/>
              <a:t>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56" y="3209056"/>
            <a:ext cx="5805608" cy="198398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461" y="3024714"/>
            <a:ext cx="50006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7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</a:t>
            </a:r>
            <a:r>
              <a:rPr lang="fr-FR" dirty="0" smtClean="0"/>
              <a:t>spécifiques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83" y="2339641"/>
            <a:ext cx="3038475" cy="15049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563" y="2339641"/>
            <a:ext cx="2143125" cy="21431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83" y="3844591"/>
            <a:ext cx="2609850" cy="1752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955" y="2685838"/>
            <a:ext cx="4800847" cy="81255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4416" y="4133349"/>
            <a:ext cx="1754730" cy="175473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9870" y="4662517"/>
            <a:ext cx="2987790" cy="168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8856"/>
          <a:stretch/>
        </p:blipFill>
        <p:spPr>
          <a:xfrm>
            <a:off x="921858" y="2324088"/>
            <a:ext cx="7935729" cy="443398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240252" y="3894748"/>
            <a:ext cx="259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MCD  réalisée avec </a:t>
            </a:r>
            <a:r>
              <a:rPr lang="fr-FR" dirty="0" err="1" smtClean="0"/>
              <a:t>Jmerise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705" y="2157675"/>
            <a:ext cx="1260030" cy="126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3500"/>
            <a:ext cx="12192000" cy="4059062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t="32778"/>
          <a:stretch/>
        </p:blipFill>
        <p:spPr>
          <a:xfrm>
            <a:off x="10333497" y="2181726"/>
            <a:ext cx="1441373" cy="65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603500"/>
            <a:ext cx="10218821" cy="409800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t="32778"/>
          <a:stretch/>
        </p:blipFill>
        <p:spPr>
          <a:xfrm>
            <a:off x="10333497" y="2181726"/>
            <a:ext cx="1441373" cy="65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7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</TotalTime>
  <Words>46</Words>
  <Application>Microsoft Office PowerPoint</Application>
  <PresentationFormat>Grand écran</PresentationFormat>
  <Paragraphs>26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Direction Ion</vt:lpstr>
      <vt:lpstr>Intranet</vt:lpstr>
      <vt:lpstr>Sommaire</vt:lpstr>
      <vt:lpstr>Présentation du projet</vt:lpstr>
      <vt:lpstr>Présentation du projet</vt:lpstr>
      <vt:lpstr>Organisation du travail</vt:lpstr>
      <vt:lpstr>Choix spécifiques</vt:lpstr>
      <vt:lpstr>Conception</vt:lpstr>
      <vt:lpstr>Conception</vt:lpstr>
      <vt:lpstr>Conception</vt:lpstr>
      <vt:lpstr>Conception</vt:lpstr>
      <vt:lpstr>Démonstration</vt:lpstr>
      <vt:lpstr>Bilan</vt:lpstr>
      <vt:lpstr>Bilan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Intranet</dc:title>
  <dc:creator>Rajendra Gengoo</dc:creator>
  <cp:lastModifiedBy>Rajendra Gengoo</cp:lastModifiedBy>
  <cp:revision>8</cp:revision>
  <dcterms:created xsi:type="dcterms:W3CDTF">2018-04-16T14:07:15Z</dcterms:created>
  <dcterms:modified xsi:type="dcterms:W3CDTF">2018-04-16T15:04:35Z</dcterms:modified>
</cp:coreProperties>
</file>