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1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074ED-7945-43D9-9DF0-D123C3E26D0B}" v="202" dt="2021-11-24T20:56:15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9092E-46F4-482B-A143-9980E044A9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FDE5A8-738B-4996-AA1B-DFA22094A839}">
      <dgm:prSet/>
      <dgm:spPr/>
      <dgm:t>
        <a:bodyPr/>
        <a:lstStyle/>
        <a:p>
          <a:r>
            <a:rPr lang="en-US"/>
            <a:t>Polyethylene</a:t>
          </a:r>
        </a:p>
      </dgm:t>
    </dgm:pt>
    <dgm:pt modelId="{5744BC7A-92CB-4F48-81F2-DF519D84AF0A}" type="parTrans" cxnId="{C116C910-311F-49E0-8F31-B71B9D79033B}">
      <dgm:prSet/>
      <dgm:spPr/>
      <dgm:t>
        <a:bodyPr/>
        <a:lstStyle/>
        <a:p>
          <a:endParaRPr lang="en-US"/>
        </a:p>
      </dgm:t>
    </dgm:pt>
    <dgm:pt modelId="{1214372A-8106-4ACD-B9CE-4321F4AD4720}" type="sibTrans" cxnId="{C116C910-311F-49E0-8F31-B71B9D79033B}">
      <dgm:prSet/>
      <dgm:spPr/>
      <dgm:t>
        <a:bodyPr/>
        <a:lstStyle/>
        <a:p>
          <a:endParaRPr lang="en-US"/>
        </a:p>
      </dgm:t>
    </dgm:pt>
    <dgm:pt modelId="{25864E5A-D2CC-401E-A59C-C68F65180F77}">
      <dgm:prSet/>
      <dgm:spPr/>
      <dgm:t>
        <a:bodyPr/>
        <a:lstStyle/>
        <a:p>
          <a:r>
            <a:rPr lang="en-US"/>
            <a:t>Poly Vinyl Chloride(PVC)</a:t>
          </a:r>
        </a:p>
      </dgm:t>
    </dgm:pt>
    <dgm:pt modelId="{B529AC8D-BFEF-4D57-8C2A-C2432F2E2A71}" type="parTrans" cxnId="{A36FE941-1C94-4D03-85E8-7AE9EA20C21D}">
      <dgm:prSet/>
      <dgm:spPr/>
      <dgm:t>
        <a:bodyPr/>
        <a:lstStyle/>
        <a:p>
          <a:endParaRPr lang="en-US"/>
        </a:p>
      </dgm:t>
    </dgm:pt>
    <dgm:pt modelId="{E6BA7596-5781-4EF2-89D6-6FD8305350BB}" type="sibTrans" cxnId="{A36FE941-1C94-4D03-85E8-7AE9EA20C21D}">
      <dgm:prSet/>
      <dgm:spPr/>
      <dgm:t>
        <a:bodyPr/>
        <a:lstStyle/>
        <a:p>
          <a:endParaRPr lang="en-US"/>
        </a:p>
      </dgm:t>
    </dgm:pt>
    <dgm:pt modelId="{7929E4A8-1FE6-4880-BD40-8C79B1433A54}">
      <dgm:prSet/>
      <dgm:spPr/>
      <dgm:t>
        <a:bodyPr/>
        <a:lstStyle/>
        <a:p>
          <a:r>
            <a:rPr lang="en-US"/>
            <a:t>Teflon</a:t>
          </a:r>
        </a:p>
      </dgm:t>
    </dgm:pt>
    <dgm:pt modelId="{B794B2D6-1692-4F07-96F1-3A90CF1A9354}" type="parTrans" cxnId="{B9B54C9D-1F8B-40B1-91D8-1D7957B083C0}">
      <dgm:prSet/>
      <dgm:spPr/>
      <dgm:t>
        <a:bodyPr/>
        <a:lstStyle/>
        <a:p>
          <a:endParaRPr lang="en-US"/>
        </a:p>
      </dgm:t>
    </dgm:pt>
    <dgm:pt modelId="{6CE44696-6C60-49A8-9EC8-77FCED585A27}" type="sibTrans" cxnId="{B9B54C9D-1F8B-40B1-91D8-1D7957B083C0}">
      <dgm:prSet/>
      <dgm:spPr/>
      <dgm:t>
        <a:bodyPr/>
        <a:lstStyle/>
        <a:p>
          <a:endParaRPr lang="en-US"/>
        </a:p>
      </dgm:t>
    </dgm:pt>
    <dgm:pt modelId="{E9D68AF6-F6AA-495C-B05F-7A8362D8B838}" type="pres">
      <dgm:prSet presAssocID="{C059092E-46F4-482B-A143-9980E044A9E7}" presName="linear" presStyleCnt="0">
        <dgm:presLayoutVars>
          <dgm:animLvl val="lvl"/>
          <dgm:resizeHandles val="exact"/>
        </dgm:presLayoutVars>
      </dgm:prSet>
      <dgm:spPr/>
    </dgm:pt>
    <dgm:pt modelId="{144590CD-5EB3-4AB3-8251-23E29C652AD2}" type="pres">
      <dgm:prSet presAssocID="{9FFDE5A8-738B-4996-AA1B-DFA22094A8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BFFE9B-3373-4BDD-88B9-19A8134DE1C3}" type="pres">
      <dgm:prSet presAssocID="{1214372A-8106-4ACD-B9CE-4321F4AD4720}" presName="spacer" presStyleCnt="0"/>
      <dgm:spPr/>
    </dgm:pt>
    <dgm:pt modelId="{5FA5A888-B566-4835-AA49-51BFB08D38B5}" type="pres">
      <dgm:prSet presAssocID="{25864E5A-D2CC-401E-A59C-C68F65180F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993579-43EC-41D7-A3A0-8D9DB8CB45DD}" type="pres">
      <dgm:prSet presAssocID="{E6BA7596-5781-4EF2-89D6-6FD8305350BB}" presName="spacer" presStyleCnt="0"/>
      <dgm:spPr/>
    </dgm:pt>
    <dgm:pt modelId="{F6498EC3-0229-456A-A3D9-39E048290B9F}" type="pres">
      <dgm:prSet presAssocID="{7929E4A8-1FE6-4880-BD40-8C79B1433A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581007-3FAB-4DE0-B26C-F319E59BEFD6}" type="presOf" srcId="{9FFDE5A8-738B-4996-AA1B-DFA22094A839}" destId="{144590CD-5EB3-4AB3-8251-23E29C652AD2}" srcOrd="0" destOrd="0" presId="urn:microsoft.com/office/officeart/2005/8/layout/vList2"/>
    <dgm:cxn modelId="{C116C910-311F-49E0-8F31-B71B9D79033B}" srcId="{C059092E-46F4-482B-A143-9980E044A9E7}" destId="{9FFDE5A8-738B-4996-AA1B-DFA22094A839}" srcOrd="0" destOrd="0" parTransId="{5744BC7A-92CB-4F48-81F2-DF519D84AF0A}" sibTransId="{1214372A-8106-4ACD-B9CE-4321F4AD4720}"/>
    <dgm:cxn modelId="{A36FE941-1C94-4D03-85E8-7AE9EA20C21D}" srcId="{C059092E-46F4-482B-A143-9980E044A9E7}" destId="{25864E5A-D2CC-401E-A59C-C68F65180F77}" srcOrd="1" destOrd="0" parTransId="{B529AC8D-BFEF-4D57-8C2A-C2432F2E2A71}" sibTransId="{E6BA7596-5781-4EF2-89D6-6FD8305350BB}"/>
    <dgm:cxn modelId="{531BF29C-5CF6-4E5D-B00E-A7BB1CBAEEDB}" type="presOf" srcId="{C059092E-46F4-482B-A143-9980E044A9E7}" destId="{E9D68AF6-F6AA-495C-B05F-7A8362D8B838}" srcOrd="0" destOrd="0" presId="urn:microsoft.com/office/officeart/2005/8/layout/vList2"/>
    <dgm:cxn modelId="{B9B54C9D-1F8B-40B1-91D8-1D7957B083C0}" srcId="{C059092E-46F4-482B-A143-9980E044A9E7}" destId="{7929E4A8-1FE6-4880-BD40-8C79B1433A54}" srcOrd="2" destOrd="0" parTransId="{B794B2D6-1692-4F07-96F1-3A90CF1A9354}" sibTransId="{6CE44696-6C60-49A8-9EC8-77FCED585A27}"/>
    <dgm:cxn modelId="{5131E9B9-B95E-4BAB-B702-F3BDDFD383F7}" type="presOf" srcId="{25864E5A-D2CC-401E-A59C-C68F65180F77}" destId="{5FA5A888-B566-4835-AA49-51BFB08D38B5}" srcOrd="0" destOrd="0" presId="urn:microsoft.com/office/officeart/2005/8/layout/vList2"/>
    <dgm:cxn modelId="{034396CB-2A49-43AB-8538-51F4221BE528}" type="presOf" srcId="{7929E4A8-1FE6-4880-BD40-8C79B1433A54}" destId="{F6498EC3-0229-456A-A3D9-39E048290B9F}" srcOrd="0" destOrd="0" presId="urn:microsoft.com/office/officeart/2005/8/layout/vList2"/>
    <dgm:cxn modelId="{23881287-0390-4B60-918E-71F126478A23}" type="presParOf" srcId="{E9D68AF6-F6AA-495C-B05F-7A8362D8B838}" destId="{144590CD-5EB3-4AB3-8251-23E29C652AD2}" srcOrd="0" destOrd="0" presId="urn:microsoft.com/office/officeart/2005/8/layout/vList2"/>
    <dgm:cxn modelId="{248A870B-3930-4A55-91C2-724F241DAF26}" type="presParOf" srcId="{E9D68AF6-F6AA-495C-B05F-7A8362D8B838}" destId="{DABFFE9B-3373-4BDD-88B9-19A8134DE1C3}" srcOrd="1" destOrd="0" presId="urn:microsoft.com/office/officeart/2005/8/layout/vList2"/>
    <dgm:cxn modelId="{FCF1D275-2566-43C9-A600-5DD6DF3A034F}" type="presParOf" srcId="{E9D68AF6-F6AA-495C-B05F-7A8362D8B838}" destId="{5FA5A888-B566-4835-AA49-51BFB08D38B5}" srcOrd="2" destOrd="0" presId="urn:microsoft.com/office/officeart/2005/8/layout/vList2"/>
    <dgm:cxn modelId="{B9073663-FD6B-4855-ABFD-0CE461680036}" type="presParOf" srcId="{E9D68AF6-F6AA-495C-B05F-7A8362D8B838}" destId="{12993579-43EC-41D7-A3A0-8D9DB8CB45DD}" srcOrd="3" destOrd="0" presId="urn:microsoft.com/office/officeart/2005/8/layout/vList2"/>
    <dgm:cxn modelId="{4893294F-8607-4C6B-95FD-A91B07C028EE}" type="presParOf" srcId="{E9D68AF6-F6AA-495C-B05F-7A8362D8B838}" destId="{F6498EC3-0229-456A-A3D9-39E048290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E8FB0-9F3F-4C57-86D2-DE6BCBA1FB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16EE10-56E1-480D-BA55-1E5E3AFF7DE9}">
      <dgm:prSet/>
      <dgm:spPr/>
      <dgm:t>
        <a:bodyPr/>
        <a:lstStyle/>
        <a:p>
          <a:r>
            <a:rPr lang="en-US"/>
            <a:t>Epoxy Resin</a:t>
          </a:r>
        </a:p>
      </dgm:t>
    </dgm:pt>
    <dgm:pt modelId="{FE870914-01B0-46F3-955E-52E52CA5E6FC}" type="parTrans" cxnId="{3B9EE2F4-C39C-4DA9-BA2B-0CD154E20038}">
      <dgm:prSet/>
      <dgm:spPr/>
      <dgm:t>
        <a:bodyPr/>
        <a:lstStyle/>
        <a:p>
          <a:endParaRPr lang="en-US"/>
        </a:p>
      </dgm:t>
    </dgm:pt>
    <dgm:pt modelId="{BD3FC047-B4C4-45C4-8239-F4FE1BDB1B5D}" type="sibTrans" cxnId="{3B9EE2F4-C39C-4DA9-BA2B-0CD154E20038}">
      <dgm:prSet/>
      <dgm:spPr/>
      <dgm:t>
        <a:bodyPr/>
        <a:lstStyle/>
        <a:p>
          <a:endParaRPr lang="en-US"/>
        </a:p>
      </dgm:t>
    </dgm:pt>
    <dgm:pt modelId="{03073E00-8E49-4FC6-A08D-8A61C7F375BE}">
      <dgm:prSet/>
      <dgm:spPr/>
      <dgm:t>
        <a:bodyPr/>
        <a:lstStyle/>
        <a:p>
          <a:r>
            <a:rPr lang="en-US"/>
            <a:t>Phenolic(Bakelite)</a:t>
          </a:r>
        </a:p>
      </dgm:t>
    </dgm:pt>
    <dgm:pt modelId="{014A1BFA-4245-4A98-9DC9-AA76F29F1822}" type="parTrans" cxnId="{E1F086FB-372F-4702-963E-36FC2F4278C4}">
      <dgm:prSet/>
      <dgm:spPr/>
      <dgm:t>
        <a:bodyPr/>
        <a:lstStyle/>
        <a:p>
          <a:endParaRPr lang="en-US"/>
        </a:p>
      </dgm:t>
    </dgm:pt>
    <dgm:pt modelId="{3347E7AF-D506-425A-8C48-B59308E1C368}" type="sibTrans" cxnId="{E1F086FB-372F-4702-963E-36FC2F4278C4}">
      <dgm:prSet/>
      <dgm:spPr/>
      <dgm:t>
        <a:bodyPr/>
        <a:lstStyle/>
        <a:p>
          <a:endParaRPr lang="en-US"/>
        </a:p>
      </dgm:t>
    </dgm:pt>
    <dgm:pt modelId="{4174E2D2-E1AB-4787-8453-DD39B68A6176}">
      <dgm:prSet/>
      <dgm:spPr/>
      <dgm:t>
        <a:bodyPr/>
        <a:lstStyle/>
        <a:p>
          <a:r>
            <a:rPr lang="en-US"/>
            <a:t>Vinyl Ester Resin</a:t>
          </a:r>
        </a:p>
      </dgm:t>
    </dgm:pt>
    <dgm:pt modelId="{467DE71C-78B0-4514-99D3-96E6CEE2E91C}" type="parTrans" cxnId="{B927D508-4713-4FEA-BCC7-7493607B19DC}">
      <dgm:prSet/>
      <dgm:spPr/>
      <dgm:t>
        <a:bodyPr/>
        <a:lstStyle/>
        <a:p>
          <a:endParaRPr lang="en-US"/>
        </a:p>
      </dgm:t>
    </dgm:pt>
    <dgm:pt modelId="{EEED328F-F811-4AD9-A19A-AF955637CC1E}" type="sibTrans" cxnId="{B927D508-4713-4FEA-BCC7-7493607B19DC}">
      <dgm:prSet/>
      <dgm:spPr/>
      <dgm:t>
        <a:bodyPr/>
        <a:lstStyle/>
        <a:p>
          <a:endParaRPr lang="en-US"/>
        </a:p>
      </dgm:t>
    </dgm:pt>
    <dgm:pt modelId="{1698DA44-12C9-408C-BA0E-08462B0FA767}">
      <dgm:prSet/>
      <dgm:spPr/>
      <dgm:t>
        <a:bodyPr/>
        <a:lstStyle/>
        <a:p>
          <a:r>
            <a:rPr lang="en-US"/>
            <a:t>Cyanate Ester</a:t>
          </a:r>
        </a:p>
      </dgm:t>
    </dgm:pt>
    <dgm:pt modelId="{A7197A2D-C95D-4DA1-BFCF-2FB21BE3911D}" type="parTrans" cxnId="{B48E75EC-278E-4C17-BE82-381209787FFE}">
      <dgm:prSet/>
      <dgm:spPr/>
      <dgm:t>
        <a:bodyPr/>
        <a:lstStyle/>
        <a:p>
          <a:endParaRPr lang="en-US"/>
        </a:p>
      </dgm:t>
    </dgm:pt>
    <dgm:pt modelId="{E8343B8F-2182-4011-B4ED-EF808607200B}" type="sibTrans" cxnId="{B48E75EC-278E-4C17-BE82-381209787FFE}">
      <dgm:prSet/>
      <dgm:spPr/>
      <dgm:t>
        <a:bodyPr/>
        <a:lstStyle/>
        <a:p>
          <a:endParaRPr lang="en-US"/>
        </a:p>
      </dgm:t>
    </dgm:pt>
    <dgm:pt modelId="{7D6BE06E-962F-44FC-8495-023CF25FCDC4}">
      <dgm:prSet/>
      <dgm:spPr/>
      <dgm:t>
        <a:bodyPr/>
        <a:lstStyle/>
        <a:p>
          <a:r>
            <a:rPr lang="en-US"/>
            <a:t>Poly Ester</a:t>
          </a:r>
        </a:p>
      </dgm:t>
    </dgm:pt>
    <dgm:pt modelId="{F552C6E0-AF71-493D-B0BA-25AF5688454C}" type="parTrans" cxnId="{549327FE-186C-4868-B624-520A3A3C869E}">
      <dgm:prSet/>
      <dgm:spPr/>
      <dgm:t>
        <a:bodyPr/>
        <a:lstStyle/>
        <a:p>
          <a:endParaRPr lang="en-US"/>
        </a:p>
      </dgm:t>
    </dgm:pt>
    <dgm:pt modelId="{689D11F5-6D14-4FF2-B870-FC4EE5EE5F10}" type="sibTrans" cxnId="{549327FE-186C-4868-B624-520A3A3C869E}">
      <dgm:prSet/>
      <dgm:spPr/>
      <dgm:t>
        <a:bodyPr/>
        <a:lstStyle/>
        <a:p>
          <a:endParaRPr lang="en-US"/>
        </a:p>
      </dgm:t>
    </dgm:pt>
    <dgm:pt modelId="{EDE751B0-B264-41FA-8DF2-B5DDFF2CCF58}" type="pres">
      <dgm:prSet presAssocID="{51AE8FB0-9F3F-4C57-86D2-DE6BCBA1FB3B}" presName="diagram" presStyleCnt="0">
        <dgm:presLayoutVars>
          <dgm:dir/>
          <dgm:resizeHandles val="exact"/>
        </dgm:presLayoutVars>
      </dgm:prSet>
      <dgm:spPr/>
    </dgm:pt>
    <dgm:pt modelId="{85F2AEA3-5FC5-4BEB-A512-9C5F410F9066}" type="pres">
      <dgm:prSet presAssocID="{4016EE10-56E1-480D-BA55-1E5E3AFF7DE9}" presName="node" presStyleLbl="node1" presStyleIdx="0" presStyleCnt="5">
        <dgm:presLayoutVars>
          <dgm:bulletEnabled val="1"/>
        </dgm:presLayoutVars>
      </dgm:prSet>
      <dgm:spPr/>
    </dgm:pt>
    <dgm:pt modelId="{19713F96-2CF0-4EEC-B233-24AC76DA6C0A}" type="pres">
      <dgm:prSet presAssocID="{BD3FC047-B4C4-45C4-8239-F4FE1BDB1B5D}" presName="sibTrans" presStyleCnt="0"/>
      <dgm:spPr/>
    </dgm:pt>
    <dgm:pt modelId="{52DC29CD-3FEF-4D0D-BF5E-4B38F1D1D109}" type="pres">
      <dgm:prSet presAssocID="{03073E00-8E49-4FC6-A08D-8A61C7F375BE}" presName="node" presStyleLbl="node1" presStyleIdx="1" presStyleCnt="5">
        <dgm:presLayoutVars>
          <dgm:bulletEnabled val="1"/>
        </dgm:presLayoutVars>
      </dgm:prSet>
      <dgm:spPr/>
    </dgm:pt>
    <dgm:pt modelId="{9EE235F1-0559-4F1F-B917-039B95E2299E}" type="pres">
      <dgm:prSet presAssocID="{3347E7AF-D506-425A-8C48-B59308E1C368}" presName="sibTrans" presStyleCnt="0"/>
      <dgm:spPr/>
    </dgm:pt>
    <dgm:pt modelId="{3393B3F2-9BBB-4BAC-B1C6-716F7BC42F23}" type="pres">
      <dgm:prSet presAssocID="{4174E2D2-E1AB-4787-8453-DD39B68A6176}" presName="node" presStyleLbl="node1" presStyleIdx="2" presStyleCnt="5">
        <dgm:presLayoutVars>
          <dgm:bulletEnabled val="1"/>
        </dgm:presLayoutVars>
      </dgm:prSet>
      <dgm:spPr/>
    </dgm:pt>
    <dgm:pt modelId="{60E776BC-37B4-4528-A3F2-2194FAA8D622}" type="pres">
      <dgm:prSet presAssocID="{EEED328F-F811-4AD9-A19A-AF955637CC1E}" presName="sibTrans" presStyleCnt="0"/>
      <dgm:spPr/>
    </dgm:pt>
    <dgm:pt modelId="{56117667-66F0-46E4-A9DF-501E1309C33E}" type="pres">
      <dgm:prSet presAssocID="{1698DA44-12C9-408C-BA0E-08462B0FA767}" presName="node" presStyleLbl="node1" presStyleIdx="3" presStyleCnt="5">
        <dgm:presLayoutVars>
          <dgm:bulletEnabled val="1"/>
        </dgm:presLayoutVars>
      </dgm:prSet>
      <dgm:spPr/>
    </dgm:pt>
    <dgm:pt modelId="{07946E8F-C665-47CD-AA6C-AF56AD59D1A7}" type="pres">
      <dgm:prSet presAssocID="{E8343B8F-2182-4011-B4ED-EF808607200B}" presName="sibTrans" presStyleCnt="0"/>
      <dgm:spPr/>
    </dgm:pt>
    <dgm:pt modelId="{BF6F23BC-9809-4E0A-9759-A1E5310DA5B5}" type="pres">
      <dgm:prSet presAssocID="{7D6BE06E-962F-44FC-8495-023CF25FCDC4}" presName="node" presStyleLbl="node1" presStyleIdx="4" presStyleCnt="5">
        <dgm:presLayoutVars>
          <dgm:bulletEnabled val="1"/>
        </dgm:presLayoutVars>
      </dgm:prSet>
      <dgm:spPr/>
    </dgm:pt>
  </dgm:ptLst>
  <dgm:cxnLst>
    <dgm:cxn modelId="{B927D508-4713-4FEA-BCC7-7493607B19DC}" srcId="{51AE8FB0-9F3F-4C57-86D2-DE6BCBA1FB3B}" destId="{4174E2D2-E1AB-4787-8453-DD39B68A6176}" srcOrd="2" destOrd="0" parTransId="{467DE71C-78B0-4514-99D3-96E6CEE2E91C}" sibTransId="{EEED328F-F811-4AD9-A19A-AF955637CC1E}"/>
    <dgm:cxn modelId="{84CC1816-5959-4F7A-826F-581535C402A5}" type="presOf" srcId="{1698DA44-12C9-408C-BA0E-08462B0FA767}" destId="{56117667-66F0-46E4-A9DF-501E1309C33E}" srcOrd="0" destOrd="0" presId="urn:microsoft.com/office/officeart/2005/8/layout/default"/>
    <dgm:cxn modelId="{980C6D17-05B6-4910-832A-7D51AAC9C741}" type="presOf" srcId="{4174E2D2-E1AB-4787-8453-DD39B68A6176}" destId="{3393B3F2-9BBB-4BAC-B1C6-716F7BC42F23}" srcOrd="0" destOrd="0" presId="urn:microsoft.com/office/officeart/2005/8/layout/default"/>
    <dgm:cxn modelId="{7D08A359-6177-4AC1-A970-45413E20C4DE}" type="presOf" srcId="{51AE8FB0-9F3F-4C57-86D2-DE6BCBA1FB3B}" destId="{EDE751B0-B264-41FA-8DF2-B5DDFF2CCF58}" srcOrd="0" destOrd="0" presId="urn:microsoft.com/office/officeart/2005/8/layout/default"/>
    <dgm:cxn modelId="{B629667D-42A6-48F9-95F0-5D1D1F5042BE}" type="presOf" srcId="{03073E00-8E49-4FC6-A08D-8A61C7F375BE}" destId="{52DC29CD-3FEF-4D0D-BF5E-4B38F1D1D109}" srcOrd="0" destOrd="0" presId="urn:microsoft.com/office/officeart/2005/8/layout/default"/>
    <dgm:cxn modelId="{0BC14D92-1FB3-4BF9-9B9F-7EAF9B4A2B84}" type="presOf" srcId="{7D6BE06E-962F-44FC-8495-023CF25FCDC4}" destId="{BF6F23BC-9809-4E0A-9759-A1E5310DA5B5}" srcOrd="0" destOrd="0" presId="urn:microsoft.com/office/officeart/2005/8/layout/default"/>
    <dgm:cxn modelId="{916346CC-4C55-4C91-AE6F-6F1D1CE2DF05}" type="presOf" srcId="{4016EE10-56E1-480D-BA55-1E5E3AFF7DE9}" destId="{85F2AEA3-5FC5-4BEB-A512-9C5F410F9066}" srcOrd="0" destOrd="0" presId="urn:microsoft.com/office/officeart/2005/8/layout/default"/>
    <dgm:cxn modelId="{B48E75EC-278E-4C17-BE82-381209787FFE}" srcId="{51AE8FB0-9F3F-4C57-86D2-DE6BCBA1FB3B}" destId="{1698DA44-12C9-408C-BA0E-08462B0FA767}" srcOrd="3" destOrd="0" parTransId="{A7197A2D-C95D-4DA1-BFCF-2FB21BE3911D}" sibTransId="{E8343B8F-2182-4011-B4ED-EF808607200B}"/>
    <dgm:cxn modelId="{3B9EE2F4-C39C-4DA9-BA2B-0CD154E20038}" srcId="{51AE8FB0-9F3F-4C57-86D2-DE6BCBA1FB3B}" destId="{4016EE10-56E1-480D-BA55-1E5E3AFF7DE9}" srcOrd="0" destOrd="0" parTransId="{FE870914-01B0-46F3-955E-52E52CA5E6FC}" sibTransId="{BD3FC047-B4C4-45C4-8239-F4FE1BDB1B5D}"/>
    <dgm:cxn modelId="{E1F086FB-372F-4702-963E-36FC2F4278C4}" srcId="{51AE8FB0-9F3F-4C57-86D2-DE6BCBA1FB3B}" destId="{03073E00-8E49-4FC6-A08D-8A61C7F375BE}" srcOrd="1" destOrd="0" parTransId="{014A1BFA-4245-4A98-9DC9-AA76F29F1822}" sibTransId="{3347E7AF-D506-425A-8C48-B59308E1C368}"/>
    <dgm:cxn modelId="{549327FE-186C-4868-B624-520A3A3C869E}" srcId="{51AE8FB0-9F3F-4C57-86D2-DE6BCBA1FB3B}" destId="{7D6BE06E-962F-44FC-8495-023CF25FCDC4}" srcOrd="4" destOrd="0" parTransId="{F552C6E0-AF71-493D-B0BA-25AF5688454C}" sibTransId="{689D11F5-6D14-4FF2-B870-FC4EE5EE5F10}"/>
    <dgm:cxn modelId="{B499DBC9-A017-4F46-8448-4323CABCADD7}" type="presParOf" srcId="{EDE751B0-B264-41FA-8DF2-B5DDFF2CCF58}" destId="{85F2AEA3-5FC5-4BEB-A512-9C5F410F9066}" srcOrd="0" destOrd="0" presId="urn:microsoft.com/office/officeart/2005/8/layout/default"/>
    <dgm:cxn modelId="{493F9819-2EF7-4D57-99FA-F0DD9CAB471F}" type="presParOf" srcId="{EDE751B0-B264-41FA-8DF2-B5DDFF2CCF58}" destId="{19713F96-2CF0-4EEC-B233-24AC76DA6C0A}" srcOrd="1" destOrd="0" presId="urn:microsoft.com/office/officeart/2005/8/layout/default"/>
    <dgm:cxn modelId="{5E2B9707-702A-40AC-A8E6-BC3C79906D0E}" type="presParOf" srcId="{EDE751B0-B264-41FA-8DF2-B5DDFF2CCF58}" destId="{52DC29CD-3FEF-4D0D-BF5E-4B38F1D1D109}" srcOrd="2" destOrd="0" presId="urn:microsoft.com/office/officeart/2005/8/layout/default"/>
    <dgm:cxn modelId="{A8BAF514-2DBD-4B08-95ED-C812686752CC}" type="presParOf" srcId="{EDE751B0-B264-41FA-8DF2-B5DDFF2CCF58}" destId="{9EE235F1-0559-4F1F-B917-039B95E2299E}" srcOrd="3" destOrd="0" presId="urn:microsoft.com/office/officeart/2005/8/layout/default"/>
    <dgm:cxn modelId="{D82C801F-3AAC-40B4-ADA9-E7DC56C5E6A5}" type="presParOf" srcId="{EDE751B0-B264-41FA-8DF2-B5DDFF2CCF58}" destId="{3393B3F2-9BBB-4BAC-B1C6-716F7BC42F23}" srcOrd="4" destOrd="0" presId="urn:microsoft.com/office/officeart/2005/8/layout/default"/>
    <dgm:cxn modelId="{8E448144-6FC6-45FB-86D5-F8756DABCE0A}" type="presParOf" srcId="{EDE751B0-B264-41FA-8DF2-B5DDFF2CCF58}" destId="{60E776BC-37B4-4528-A3F2-2194FAA8D622}" srcOrd="5" destOrd="0" presId="urn:microsoft.com/office/officeart/2005/8/layout/default"/>
    <dgm:cxn modelId="{3C45EA60-A880-4ABB-A1C2-FAD978DEC426}" type="presParOf" srcId="{EDE751B0-B264-41FA-8DF2-B5DDFF2CCF58}" destId="{56117667-66F0-46E4-A9DF-501E1309C33E}" srcOrd="6" destOrd="0" presId="urn:microsoft.com/office/officeart/2005/8/layout/default"/>
    <dgm:cxn modelId="{5DC26A23-39D6-4049-966E-E3487135BB7F}" type="presParOf" srcId="{EDE751B0-B264-41FA-8DF2-B5DDFF2CCF58}" destId="{07946E8F-C665-47CD-AA6C-AF56AD59D1A7}" srcOrd="7" destOrd="0" presId="urn:microsoft.com/office/officeart/2005/8/layout/default"/>
    <dgm:cxn modelId="{B893C71E-3D16-4BF7-AE1C-FE281E2583E2}" type="presParOf" srcId="{EDE751B0-B264-41FA-8DF2-B5DDFF2CCF58}" destId="{BF6F23BC-9809-4E0A-9759-A1E5310DA5B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90CD-5EB3-4AB3-8251-23E29C652AD2}">
      <dsp:nvSpPr>
        <dsp:cNvPr id="0" name=""/>
        <dsp:cNvSpPr/>
      </dsp:nvSpPr>
      <dsp:spPr>
        <a:xfrm>
          <a:off x="0" y="964898"/>
          <a:ext cx="6263640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Polyethylene</a:t>
          </a:r>
        </a:p>
      </dsp:txBody>
      <dsp:txXfrm>
        <a:off x="53859" y="1018757"/>
        <a:ext cx="6155922" cy="995592"/>
      </dsp:txXfrm>
    </dsp:sp>
    <dsp:sp modelId="{5FA5A888-B566-4835-AA49-51BFB08D38B5}">
      <dsp:nvSpPr>
        <dsp:cNvPr id="0" name=""/>
        <dsp:cNvSpPr/>
      </dsp:nvSpPr>
      <dsp:spPr>
        <a:xfrm>
          <a:off x="0" y="2200688"/>
          <a:ext cx="6263640" cy="11033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Poly Vinyl Chloride(PVC)</a:t>
          </a:r>
        </a:p>
      </dsp:txBody>
      <dsp:txXfrm>
        <a:off x="53859" y="2254547"/>
        <a:ext cx="6155922" cy="995592"/>
      </dsp:txXfrm>
    </dsp:sp>
    <dsp:sp modelId="{F6498EC3-0229-456A-A3D9-39E048290B9F}">
      <dsp:nvSpPr>
        <dsp:cNvPr id="0" name=""/>
        <dsp:cNvSpPr/>
      </dsp:nvSpPr>
      <dsp:spPr>
        <a:xfrm>
          <a:off x="0" y="3436479"/>
          <a:ext cx="6263640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Teflon</a:t>
          </a:r>
        </a:p>
      </dsp:txBody>
      <dsp:txXfrm>
        <a:off x="53859" y="3490338"/>
        <a:ext cx="6155922" cy="9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AEA3-5FC5-4BEB-A512-9C5F410F9066}">
      <dsp:nvSpPr>
        <dsp:cNvPr id="0" name=""/>
        <dsp:cNvSpPr/>
      </dsp:nvSpPr>
      <dsp:spPr>
        <a:xfrm>
          <a:off x="86760" y="849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Epoxy Resin</a:t>
          </a:r>
        </a:p>
      </dsp:txBody>
      <dsp:txXfrm>
        <a:off x="86760" y="849"/>
        <a:ext cx="3100708" cy="1860425"/>
      </dsp:txXfrm>
    </dsp:sp>
    <dsp:sp modelId="{52DC29CD-3FEF-4D0D-BF5E-4B38F1D1D109}">
      <dsp:nvSpPr>
        <dsp:cNvPr id="0" name=""/>
        <dsp:cNvSpPr/>
      </dsp:nvSpPr>
      <dsp:spPr>
        <a:xfrm>
          <a:off x="3497540" y="849"/>
          <a:ext cx="3100708" cy="186042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Phenolic(Bakelite)</a:t>
          </a:r>
        </a:p>
      </dsp:txBody>
      <dsp:txXfrm>
        <a:off x="3497540" y="849"/>
        <a:ext cx="3100708" cy="1860425"/>
      </dsp:txXfrm>
    </dsp:sp>
    <dsp:sp modelId="{3393B3F2-9BBB-4BAC-B1C6-716F7BC42F23}">
      <dsp:nvSpPr>
        <dsp:cNvPr id="0" name=""/>
        <dsp:cNvSpPr/>
      </dsp:nvSpPr>
      <dsp:spPr>
        <a:xfrm>
          <a:off x="6908319" y="849"/>
          <a:ext cx="3100708" cy="186042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Vinyl Ester Resin</a:t>
          </a:r>
        </a:p>
      </dsp:txBody>
      <dsp:txXfrm>
        <a:off x="6908319" y="849"/>
        <a:ext cx="3100708" cy="1860425"/>
      </dsp:txXfrm>
    </dsp:sp>
    <dsp:sp modelId="{56117667-66F0-46E4-A9DF-501E1309C33E}">
      <dsp:nvSpPr>
        <dsp:cNvPr id="0" name=""/>
        <dsp:cNvSpPr/>
      </dsp:nvSpPr>
      <dsp:spPr>
        <a:xfrm>
          <a:off x="1792150" y="2171345"/>
          <a:ext cx="3100708" cy="186042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Cyanate Ester</a:t>
          </a:r>
        </a:p>
      </dsp:txBody>
      <dsp:txXfrm>
        <a:off x="1792150" y="2171345"/>
        <a:ext cx="3100708" cy="1860425"/>
      </dsp:txXfrm>
    </dsp:sp>
    <dsp:sp modelId="{BF6F23BC-9809-4E0A-9759-A1E5310DA5B5}">
      <dsp:nvSpPr>
        <dsp:cNvPr id="0" name=""/>
        <dsp:cNvSpPr/>
      </dsp:nvSpPr>
      <dsp:spPr>
        <a:xfrm>
          <a:off x="5202929" y="2171345"/>
          <a:ext cx="3100708" cy="186042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Poly Ester</a:t>
          </a:r>
        </a:p>
      </dsp:txBody>
      <dsp:txXfrm>
        <a:off x="5202929" y="2171345"/>
        <a:ext cx="3100708" cy="1860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23E815B-5DAB-4326-B420-486690E41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 b="202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EB545-6DC6-4EBB-B218-D1116E29BD83}"/>
              </a:ext>
            </a:extLst>
          </p:cNvPr>
          <p:cNvSpPr txBox="1"/>
          <p:nvPr/>
        </p:nvSpPr>
        <p:spPr>
          <a:xfrm>
            <a:off x="1086929" y="1101306"/>
            <a:ext cx="10665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F0502-1349-4303-AFDE-50AAE9AA0C15}"/>
              </a:ext>
            </a:extLst>
          </p:cNvPr>
          <p:cNvSpPr txBox="1"/>
          <p:nvPr/>
        </p:nvSpPr>
        <p:spPr>
          <a:xfrm>
            <a:off x="3329797" y="991707"/>
            <a:ext cx="6811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6C638-A3CF-4C39-A90B-AB12720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en-US" sz="4800"/>
          </a:p>
          <a:p>
            <a:r>
              <a:rPr lang="en-US" b="1" dirty="0"/>
              <a:t>Thermosetting Plastics or Thermoset Plastics: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F521-BEE7-4EC8-95E2-6B23CCA2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By heating the polymer, if it turns </a:t>
            </a:r>
            <a:r>
              <a:rPr lang="en-US" b="1" dirty="0">
                <a:ea typeface="+mn-lt"/>
                <a:cs typeface="+mn-lt"/>
              </a:rPr>
              <a:t>hard</a:t>
            </a:r>
            <a:r>
              <a:rPr lang="en-US" dirty="0">
                <a:ea typeface="+mn-lt"/>
                <a:cs typeface="+mn-lt"/>
              </a:rPr>
              <a:t>, then it is called as Thermosetting plastic material. At room temperature, they are available in the form as liquids. </a:t>
            </a:r>
            <a:r>
              <a:rPr lang="en-US" b="1" dirty="0">
                <a:ea typeface="+mn-lt"/>
                <a:cs typeface="+mn-lt"/>
              </a:rPr>
              <a:t>Thermosetting plastics </a:t>
            </a:r>
            <a:r>
              <a:rPr lang="en-US" dirty="0">
                <a:ea typeface="+mn-lt"/>
                <a:cs typeface="+mn-lt"/>
              </a:rPr>
              <a:t>or Thermoset plastic are synthetic materials that strengthen during being heated but cannot be successfully remolded or reheated after their initial heat</a:t>
            </a:r>
            <a:endParaRPr lang="en-US" dirty="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EBA61-A225-48F3-963C-E07B46E2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r>
              <a:rPr lang="en-US" b="1" dirty="0">
                <a:ea typeface="+mj-lt"/>
                <a:cs typeface="+mj-lt"/>
              </a:rPr>
              <a:t>roperties of a Thermosetting Plastic material: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D3FA-8555-4B12-A3E2-3F412227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By heating the polymer, it turns as hard material.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It is available in the form of liquid at Room temperature.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a </a:t>
            </a:r>
            <a:r>
              <a:rPr lang="en-US" sz="2000" dirty="0" err="1">
                <a:ea typeface="+mn-lt"/>
                <a:cs typeface="+mn-lt"/>
              </a:rPr>
              <a:t>Nn</a:t>
            </a:r>
            <a:r>
              <a:rPr lang="en-US" dirty="0">
                <a:ea typeface="+mn-lt"/>
                <a:cs typeface="+mn-lt"/>
              </a:rPr>
              <a:t>-Recyclable process.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Thermoset in the form of liquid is converted into Thermoset material in the form of solid which is done by the action of heating and its Vice-versa is not possible.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Gains strength:</a:t>
            </a:r>
            <a:r>
              <a:rPr lang="en-US" dirty="0">
                <a:ea typeface="+mn-lt"/>
                <a:cs typeface="+mn-lt"/>
              </a:rPr>
              <a:t> By the action of heating, the thermoset plastic material gains strength.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 change in the strength of the thermosetting plastic is done by the action of cooling.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Shape change:</a:t>
            </a:r>
            <a:r>
              <a:rPr lang="en-US" dirty="0">
                <a:ea typeface="+mn-lt"/>
                <a:cs typeface="+mn-lt"/>
              </a:rPr>
              <a:t> During heating only, the thermoset material changes its shape.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Temperature:</a:t>
            </a:r>
            <a:r>
              <a:rPr lang="en-US" dirty="0">
                <a:ea typeface="+mn-lt"/>
                <a:cs typeface="+mn-lt"/>
              </a:rPr>
              <a:t> The servicing temperature of a thermoset plastic material is 300°C.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Structure:</a:t>
            </a:r>
            <a:r>
              <a:rPr lang="en-US" dirty="0">
                <a:ea typeface="+mn-lt"/>
                <a:cs typeface="+mn-lt"/>
              </a:rPr>
              <a:t> It exhibits a Cyclic structure.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2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1E5F4-0468-4772-B458-49103868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Thermosetting Plastic Examples: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D12C4-9396-4E7A-A679-AEEF98F8D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9008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D1215B28-1495-4737-B331-1CAFADEE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12" y="643466"/>
            <a:ext cx="5566833" cy="55668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9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722139-B283-491B-8B80-942D9D33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4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65A0CC-B435-4D1E-9657-AB39B2C6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" b="12120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11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84BCCF-7D3A-4999-AAD6-1E3EA6D71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5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82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plant&#10;&#10;Description automatically generated">
            <a:extLst>
              <a:ext uri="{FF2B5EF4-FFF2-40B4-BE49-F238E27FC236}">
                <a16:creationId xmlns:a16="http://schemas.microsoft.com/office/drawing/2014/main" id="{3D1251E9-D887-4D9B-B99C-F80313757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2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69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F4ABE2-381B-4B67-9C0F-27FFD64F7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4AA509EC-4C56-4A74-A517-3ECD04C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30E2-89B4-426B-848D-A26C81A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89" y="2520377"/>
            <a:ext cx="5822343" cy="24396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  <a:b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BY MOHD ABUAR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6FBC94C7-2F0E-4FBA-B442-0E0296AAA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CF43A2F-2E6F-44F4-A006-A10CF1DCB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F83DA5F0-0D4C-4E74-8A5C-F6CBD391F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98713-AB3F-41E3-8CE3-1C1FBCF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28" y="1120021"/>
            <a:ext cx="3268481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Angel face outline with solid fill">
            <a:extLst>
              <a:ext uri="{FF2B5EF4-FFF2-40B4-BE49-F238E27FC236}">
                <a16:creationId xmlns:a16="http://schemas.microsoft.com/office/drawing/2014/main" id="{292A167B-5CFC-4811-ABE6-D2FD1032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395" y="1418907"/>
            <a:ext cx="2961361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9D57AF-2A55-4376-9A9D-50AF675E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09"/>
          <a:stretch/>
        </p:blipFill>
        <p:spPr>
          <a:xfrm>
            <a:off x="3121955" y="10"/>
            <a:ext cx="9070044" cy="6857990"/>
          </a:xfrm>
          <a:custGeom>
            <a:avLst/>
            <a:gdLst/>
            <a:ahLst/>
            <a:cxnLst/>
            <a:rect l="l" t="t" r="r" b="b"/>
            <a:pathLst>
              <a:path w="9070044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6179699" y="0"/>
                </a:lnTo>
                <a:lnTo>
                  <a:pt x="8129366" y="0"/>
                </a:lnTo>
                <a:lnTo>
                  <a:pt x="9070044" y="0"/>
                </a:lnTo>
                <a:lnTo>
                  <a:pt x="9070044" y="6858000"/>
                </a:lnTo>
                <a:lnTo>
                  <a:pt x="8129366" y="6858000"/>
                </a:lnTo>
                <a:lnTo>
                  <a:pt x="6179699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93A3EE2-BAD8-4E94-BF5C-A01CD7216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1" r="-2" b="-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BCD802-A812-4FB9-A404-3CA1282D3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8" b="5197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7BC2CD6-EB69-412D-A1F1-107CE3D3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6" y="643466"/>
            <a:ext cx="7002305" cy="5566833"/>
          </a:xfrm>
          <a:prstGeom prst="rect">
            <a:avLst/>
          </a:prstGeom>
        </p:spPr>
      </p:pic>
      <p:grpSp>
        <p:nvGrpSpPr>
          <p:cNvPr id="6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9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A picture containing text, different, toy&#10;&#10;Description automatically generated">
            <a:extLst>
              <a:ext uri="{FF2B5EF4-FFF2-40B4-BE49-F238E27FC236}">
                <a16:creationId xmlns:a16="http://schemas.microsoft.com/office/drawing/2014/main" id="{C3254297-251D-4DB1-90A5-06B961F69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D67D8-7D4E-4271-8301-0980B5C9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Arial Black"/>
                <a:ea typeface="+mj-lt"/>
                <a:cs typeface="+mj-lt"/>
              </a:rPr>
              <a:t>Thermoplastics:</a:t>
            </a:r>
            <a:endParaRPr lang="en-US" sz="2400">
              <a:solidFill>
                <a:srgbClr val="FFFFFF"/>
              </a:solidFill>
              <a:latin typeface="Arial Black"/>
            </a:endParaRPr>
          </a:p>
          <a:p>
            <a:endParaRPr lang="en-US" sz="2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8EFF-011C-4198-BA9F-C32A501D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US" b="1">
                <a:latin typeface="Calibri Light"/>
                <a:cs typeface="Calibri Light"/>
              </a:rPr>
              <a:t>By heating the polymer, if it turns soft, then it is called as Thermoplastic material. At room temperature, they are available in the form as Solids.</a:t>
            </a:r>
            <a:endParaRPr lang="en-US" b="1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6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79953-3AB7-4530-83A0-3AEBB1F4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 Properties of Thermoplastic Material: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0522-5112-46F8-95AC-02AE7148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By heating the polymer, it turns as soft material.</a:t>
            </a:r>
            <a:endParaRPr lang="en-US" sz="2200">
              <a:cs typeface="Calibri" panose="020F0502020204030204"/>
            </a:endParaRPr>
          </a:p>
          <a:p>
            <a:r>
              <a:rPr lang="en-US" sz="2200" b="1">
                <a:ea typeface="+mn-lt"/>
                <a:cs typeface="+mn-lt"/>
              </a:rPr>
              <a:t>Loses Strength: </a:t>
            </a:r>
            <a:r>
              <a:rPr lang="en-US" sz="2200">
                <a:ea typeface="+mn-lt"/>
                <a:cs typeface="+mn-lt"/>
              </a:rPr>
              <a:t>By heating the thermoplastic material it loses its strength.</a:t>
            </a:r>
            <a:endParaRPr lang="en-US" sz="2200"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Gains strength: </a:t>
            </a:r>
            <a:r>
              <a:rPr lang="en-US" sz="2200">
                <a:ea typeface="+mn-lt"/>
                <a:cs typeface="+mn-lt"/>
              </a:rPr>
              <a:t>By the action of cooling, the thermoplastic material gains strength.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Shape change: </a:t>
            </a:r>
            <a:r>
              <a:rPr lang="en-US" sz="2200">
                <a:ea typeface="+mn-lt"/>
                <a:cs typeface="+mn-lt"/>
              </a:rPr>
              <a:t>During cooling only, the thermoplastic material changes its shape.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Temperature: </a:t>
            </a:r>
            <a:r>
              <a:rPr lang="en-US" sz="2200">
                <a:ea typeface="+mn-lt"/>
                <a:cs typeface="+mn-lt"/>
              </a:rPr>
              <a:t>The servicing temperature of thermoplastic material is 150°C.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Structure: </a:t>
            </a:r>
            <a:r>
              <a:rPr lang="en-US" sz="2200">
                <a:ea typeface="+mn-lt"/>
                <a:cs typeface="+mn-lt"/>
              </a:rPr>
              <a:t>The thermoplastic material exhibits Linear structure i.e. -CH2-CH2-CH2-CH2-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8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1C3EA-480B-44EF-A1B6-D1080150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b="1">
                <a:solidFill>
                  <a:schemeClr val="bg1"/>
                </a:solidFill>
                <a:ea typeface="+mj-lt"/>
                <a:cs typeface="+mj-lt"/>
              </a:rPr>
              <a:t>Thermoplastic Examples: </a:t>
            </a:r>
            <a:endParaRPr lang="en-US" sz="47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43EAB-A008-4A36-86E4-A20DE268A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7500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4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Thermoplastics: </vt:lpstr>
      <vt:lpstr> Properties of Thermoplastic Material:</vt:lpstr>
      <vt:lpstr>Thermoplastic Examples: </vt:lpstr>
      <vt:lpstr> Thermosetting Plastics or Thermoset Plastics: </vt:lpstr>
      <vt:lpstr> roperties of a Thermosetting Plastic material:</vt:lpstr>
      <vt:lpstr>Thermosetting Plastic 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   BY MOHD ABUAR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2021-11-24T20:02:38Z</dcterms:created>
  <dcterms:modified xsi:type="dcterms:W3CDTF">2021-11-24T21:08:28Z</dcterms:modified>
</cp:coreProperties>
</file>