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Types 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 Overview 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value that is stored and manipulated during program execution is called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There are four basic types of data in most programming languages: Integer, String, Float, and Boolean.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Whole numbers without a decimal point are called integers.</a:t>
            </a:r>
          </a:p>
          <a:p/>
          <a:p>
            <a:r>
              <a:t>Examples:</a:t>
            </a:r>
          </a:p>
          <a:p>
            <a:r>
              <a:t>age = 26</a:t>
            </a:r>
          </a:p>
          <a:p>
            <a:r>
              <a:t>marks = 57</a:t>
            </a:r>
          </a:p>
          <a:p>
            <a:r>
              <a:t>quantity = 10</a:t>
            </a:r>
          </a:p>
          <a:p/>
          <a:p>
            <a:r>
              <a:t>print("Age:", age)</a:t>
            </a:r>
          </a:p>
          <a:p>
            <a:r>
              <a:t>print("Marks:", marks)</a:t>
            </a:r>
          </a:p>
          <a:p>
            <a:r>
              <a:t>print("Quantity:", quantity)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Text, words, or characters—anything written inside quotes—is called a string.</a:t>
            </a:r>
          </a:p>
          <a:p/>
          <a:p>
            <a:r>
              <a:t>Examples:</a:t>
            </a:r>
          </a:p>
          <a:p>
            <a:r>
              <a:t>name = "Usman Ghani"</a:t>
            </a:r>
          </a:p>
          <a:p>
            <a:r>
              <a:t>message = "I love Pakistan"</a:t>
            </a:r>
          </a:p>
          <a:p>
            <a:r>
              <a:t>residence = "Taunsa Sharif"</a:t>
            </a:r>
          </a:p>
          <a:p/>
          <a:p>
            <a:r>
              <a:t>print(name)</a:t>
            </a:r>
          </a:p>
          <a:p>
            <a:r>
              <a:t>print(message)</a:t>
            </a:r>
          </a:p>
          <a:p>
            <a:r>
              <a:t>print(residence)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Float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Numbers that contain a decimal point are called floats.</a:t>
            </a:r>
          </a:p>
          <a:p/>
          <a:p>
            <a:r>
              <a:t>Examples:</a:t>
            </a:r>
          </a:p>
          <a:p>
            <a:r>
              <a:t>weight = 2.7</a:t>
            </a:r>
          </a:p>
          <a:p>
            <a:r>
              <a:t>price = 57.5</a:t>
            </a:r>
          </a:p>
          <a:p>
            <a:r>
              <a:t>temperature = 37.5</a:t>
            </a:r>
          </a:p>
          <a:p/>
          <a:p>
            <a:r>
              <a:t>print(weight)</a:t>
            </a:r>
          </a:p>
          <a:p>
            <a:r>
              <a:t>print(price)</a:t>
            </a:r>
          </a:p>
          <a:p>
            <a:r>
              <a:t>print(temperature)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Boolean values can only be True or False.</a:t>
            </a:r>
          </a:p>
          <a:p/>
          <a:p>
            <a:r>
              <a:t>Examples:</a:t>
            </a:r>
          </a:p>
          <a:p>
            <a:r>
              <a:t>is_raining = True</a:t>
            </a:r>
          </a:p>
          <a:p>
            <a:r>
              <a:t>is_sunny = False</a:t>
            </a:r>
          </a:p>
          <a:p/>
          <a:p>
            <a:r>
              <a:t>print("It's raining:", is_raining)</a:t>
            </a:r>
          </a:p>
          <a:p>
            <a:r>
              <a:t>print("It's sunny:", is_sunny)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