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Lists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Basic list operations using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list is an ordered collection of items.</a:t>
            </a:r>
          </a:p>
          <a:p>
            <a:r>
              <a:t>• Lists are defined using square brackets [].</a:t>
            </a:r>
          </a:p>
          <a:p>
            <a:r>
              <a:t>• Items in a list are usually strings or numbers.</a:t>
            </a:r>
          </a:p>
          <a:p>
            <a:r>
              <a:t>• Example: ["apple", "banana", "grapes"]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Items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.append("item") to add to the end of the list.</a:t>
            </a:r>
          </a:p>
          <a:p>
            <a:r>
              <a:t>• Use .insert(index, "item") to insert at a specific position.</a:t>
            </a:r>
          </a:p>
          <a:p>
            <a:r>
              <a:t>• Example:</a:t>
            </a:r>
          </a:p>
          <a:p>
            <a:r>
              <a:t>  fruits.append("Orange")</a:t>
            </a:r>
          </a:p>
          <a:p>
            <a:r>
              <a:t>  fruits.insert(2, "watermalon")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fruits = ["apple", "banana", "grapes", "gauva"]</a:t>
            </a:r>
          </a:p>
          <a:p>
            <a:r>
              <a:t>print("Complete List:", fruits)</a:t>
            </a:r>
          </a:p>
          <a:p>
            <a:r>
              <a:t>print("Last Fruit:", fruits[3])</a:t>
            </a:r>
          </a:p>
          <a:p>
            <a:r>
              <a:t>fruits.append("Orange")</a:t>
            </a:r>
          </a:p>
          <a:p>
            <a:r>
              <a:t>fruits.insert(2, "watermalon")</a:t>
            </a:r>
          </a:p>
          <a:p>
            <a:r>
              <a:t>print("Updated Fruits List:", fruits)</a:t>
            </a:r>
          </a:p>
          <a:p>
            <a:r>
              <a:t>for item in fruits:</a:t>
            </a:r>
          </a:p>
          <a:p>
            <a:r>
              <a:t>    print(item)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 List: ['apple', 'banana', 'grapes', 'gauva']</a:t>
            </a:r>
          </a:p>
          <a:p>
            <a:r>
              <a:t>Last Fruit: gauva</a:t>
            </a:r>
          </a:p>
          <a:p>
            <a:r>
              <a:t>Updated Fruits List: ['apple', 'banana', 'watermalon', 'grapes', 'gauva', 'Orange']</a:t>
            </a:r>
          </a:p>
          <a:p>
            <a:r>
              <a:t>apple</a:t>
            </a:r>
          </a:p>
          <a:p>
            <a:r>
              <a:t>banana</a:t>
            </a:r>
          </a:p>
          <a:p>
            <a:r>
              <a:t>watermalon</a:t>
            </a:r>
          </a:p>
          <a:p>
            <a:r>
              <a:t>grapes</a:t>
            </a:r>
          </a:p>
          <a:p>
            <a:r>
              <a:t>gauva</a:t>
            </a:r>
          </a:p>
          <a:p>
            <a:r>
              <a:t>Orange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