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Assignment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Studio Code (VS Code) - Introduction and Running Your First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introduction to VS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Studio Code (VS Code) is a free, open-source code editor developed by Microsoft.</a:t>
            </a:r>
          </a:p>
          <a:p>
            <a:r>
              <a:t>It is widely used by developers for writing, editing and debugging code in a variety of programming languages like Python, JavaScript, C++, HTML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Why is VS Code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Lightweight and fast. It loads quickly and works well even on modest systems.</a:t>
            </a:r>
          </a:p>
          <a:p>
            <a:r>
              <a:t>* Cross-platforms. Works on Windows, macOS and Linux.</a:t>
            </a:r>
          </a:p>
          <a:p>
            <a:r>
              <a:t>* Extensible. Supports thousands of extensions for different languages, themes and tools.</a:t>
            </a:r>
          </a:p>
          <a:p>
            <a:r>
              <a:t>* Debuggers. Built-in support for debugging code step-by-step.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Running your First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01: First of all install Python in your programme. By the link https://python.org then install it now and ensure that Python is added to your system.</a:t>
            </a:r>
          </a:p>
          <a:p/>
          <a:p>
            <a:r>
              <a:t>02: Install the Python extension in VS Code. Open VS Code and go to extension view. Search for Python by Microsoft and install.</a:t>
            </a:r>
          </a:p>
          <a:p/>
          <a:p>
            <a:r>
              <a:t>03: Create your first programme. Create new folder and suggest any name. Then open new folder in VS Code and then name suggest hello-py and add following code:</a:t>
            </a:r>
          </a:p>
          <a:p>
            <a:r>
              <a:t>   python</a:t>
            </a:r>
          </a:p>
          <a:p>
            <a:r>
              <a:t>   print("Hello, World")</a:t>
            </a:r>
          </a:p>
          <a:p/>
          <a:p>
            <a:r>
              <a:t>04: Run the programme: Open the terminal in VS Code then copy code</a:t>
            </a:r>
          </a:p>
          <a:p>
            <a:r>
              <a:t>   python hello.py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