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4BEB0-3A9D-4A26-8C9C-107CFC103B25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10C0-BFB7-4189-9D27-67B0772CA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06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4BEB0-3A9D-4A26-8C9C-107CFC103B25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10C0-BFB7-4189-9D27-67B0772CA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31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4BEB0-3A9D-4A26-8C9C-107CFC103B25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10C0-BFB7-4189-9D27-67B0772CA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3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4BEB0-3A9D-4A26-8C9C-107CFC103B25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10C0-BFB7-4189-9D27-67B0772CA38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8327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4BEB0-3A9D-4A26-8C9C-107CFC103B25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10C0-BFB7-4189-9D27-67B0772CA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89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4BEB0-3A9D-4A26-8C9C-107CFC103B25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10C0-BFB7-4189-9D27-67B0772CA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25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4BEB0-3A9D-4A26-8C9C-107CFC103B25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10C0-BFB7-4189-9D27-67B0772CA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33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4BEB0-3A9D-4A26-8C9C-107CFC103B25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10C0-BFB7-4189-9D27-67B0772CA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77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4BEB0-3A9D-4A26-8C9C-107CFC103B25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10C0-BFB7-4189-9D27-67B0772CA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99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4BEB0-3A9D-4A26-8C9C-107CFC103B25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10C0-BFB7-4189-9D27-67B0772CA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73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4BEB0-3A9D-4A26-8C9C-107CFC103B25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10C0-BFB7-4189-9D27-67B0772CA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55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4BEB0-3A9D-4A26-8C9C-107CFC103B25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10C0-BFB7-4189-9D27-67B0772CA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8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4BEB0-3A9D-4A26-8C9C-107CFC103B25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10C0-BFB7-4189-9D27-67B0772CA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98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4BEB0-3A9D-4A26-8C9C-107CFC103B25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10C0-BFB7-4189-9D27-67B0772CA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84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4BEB0-3A9D-4A26-8C9C-107CFC103B25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10C0-BFB7-4189-9D27-67B0772CA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62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4BEB0-3A9D-4A26-8C9C-107CFC103B25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10C0-BFB7-4189-9D27-67B0772CA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81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4BEB0-3A9D-4A26-8C9C-107CFC103B25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10C0-BFB7-4189-9D27-67B0772CA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78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FF4BEB0-3A9D-4A26-8C9C-107CFC103B25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AE610C0-BFB7-4189-9D27-67B0772CA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4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folioghaniyakhan.vercel.app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6938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Identity Operators &amp; Membership Operators 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 python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093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825625"/>
            <a:ext cx="10515600" cy="9556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membership operators are used to check if a value exists within an </a:t>
            </a:r>
            <a:r>
              <a:rPr lang="en-US" dirty="0" err="1" smtClean="0"/>
              <a:t>iterable</a:t>
            </a:r>
            <a:r>
              <a:rPr lang="en-US" dirty="0" smtClean="0"/>
              <a:t> (such as a list, tuple, string, or dictionary).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60800" y="2984500"/>
            <a:ext cx="1244600" cy="482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is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7937768" y="2984500"/>
            <a:ext cx="1358632" cy="482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i</a:t>
            </a:r>
            <a:r>
              <a:rPr lang="en-US" sz="3600" dirty="0" smtClean="0"/>
              <a:t>s</a:t>
            </a:r>
            <a:r>
              <a:rPr lang="en-US" dirty="0" smtClean="0"/>
              <a:t> </a:t>
            </a:r>
            <a:r>
              <a:rPr lang="en-US" sz="3600" dirty="0" smtClean="0"/>
              <a:t>not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2870200" y="3982815"/>
            <a:ext cx="3225800" cy="2298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The is operator checks whether two variables point to the same object in memory (i.e., they are the same object).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48768" y="3982815"/>
            <a:ext cx="3225800" cy="2298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The is not operator checks whether two variables do not refer to the same object in memory.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4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Membership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825625"/>
            <a:ext cx="10515600" cy="9556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identity operators are used to compare the memory location (or identity) of two objects to check if they are the exact same object in memory.</a:t>
            </a:r>
          </a:p>
        </p:txBody>
      </p:sp>
      <p:sp>
        <p:nvSpPr>
          <p:cNvPr id="4" name="Rectangle 3"/>
          <p:cNvSpPr/>
          <p:nvPr/>
        </p:nvSpPr>
        <p:spPr>
          <a:xfrm>
            <a:off x="3860800" y="2984500"/>
            <a:ext cx="1244600" cy="482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in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7937768" y="2984500"/>
            <a:ext cx="1447532" cy="482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not in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2870200" y="3982815"/>
            <a:ext cx="3225800" cy="2298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in operator is used to check whether a value is present in an </a:t>
            </a:r>
            <a:r>
              <a:rPr lang="en-US" dirty="0" err="1" smtClean="0"/>
              <a:t>iterable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48768" y="3982815"/>
            <a:ext cx="3225800" cy="2298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not in operator checks if a value is not present in an </a:t>
            </a:r>
            <a:r>
              <a:rPr lang="en-US" dirty="0" err="1" smtClean="0"/>
              <a:t>iterable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199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is / is not          </a:t>
            </a:r>
            <a:r>
              <a:rPr lang="en-US" dirty="0" smtClean="0"/>
              <a:t>               </a:t>
            </a:r>
            <a:r>
              <a:rPr lang="en-US" dirty="0" smtClean="0"/>
              <a:t>in / not in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91246" y="2366963"/>
            <a:ext cx="3951708" cy="3424237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6997763" y="2366963"/>
            <a:ext cx="3454274" cy="34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421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B6611344-9447-438E-873C-299AF4110B03}"/>
              </a:ext>
            </a:extLst>
          </p:cNvPr>
          <p:cNvSpPr txBox="1">
            <a:spLocks/>
          </p:cNvSpPr>
          <p:nvPr/>
        </p:nvSpPr>
        <p:spPr>
          <a:xfrm>
            <a:off x="2589212" y="3527550"/>
            <a:ext cx="3445782" cy="288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Ghaniya Khan</a:t>
            </a:r>
            <a:endParaRPr lang="en-US" dirty="0"/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7A3FB895-3D21-4707-8EDE-3F825906DE41}"/>
              </a:ext>
            </a:extLst>
          </p:cNvPr>
          <p:cNvSpPr txBox="1">
            <a:spLocks/>
          </p:cNvSpPr>
          <p:nvPr/>
        </p:nvSpPr>
        <p:spPr>
          <a:xfrm>
            <a:off x="2589212" y="3905838"/>
            <a:ext cx="3445782" cy="288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03323118076</a:t>
            </a:r>
            <a:endParaRPr lang="en-US" dirty="0"/>
          </a:p>
        </p:txBody>
      </p:sp>
      <p:sp>
        <p:nvSpPr>
          <p:cNvPr id="6" name="Text Placeholder 22">
            <a:extLst>
              <a:ext uri="{FF2B5EF4-FFF2-40B4-BE49-F238E27FC236}">
                <a16:creationId xmlns:a16="http://schemas.microsoft.com/office/drawing/2014/main" id="{A0B41C33-430D-4B31-A546-F85646919475}"/>
              </a:ext>
            </a:extLst>
          </p:cNvPr>
          <p:cNvSpPr txBox="1">
            <a:spLocks/>
          </p:cNvSpPr>
          <p:nvPr/>
        </p:nvSpPr>
        <p:spPr>
          <a:xfrm>
            <a:off x="2589211" y="4283056"/>
            <a:ext cx="4072846" cy="23088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ghaniyaakhann08@gmail.com</a:t>
            </a:r>
            <a:endParaRPr lang="en-US" dirty="0"/>
          </a:p>
        </p:txBody>
      </p:sp>
      <p:sp>
        <p:nvSpPr>
          <p:cNvPr id="7" name="Text Placeholder 23">
            <a:extLst>
              <a:ext uri="{FF2B5EF4-FFF2-40B4-BE49-F238E27FC236}">
                <a16:creationId xmlns:a16="http://schemas.microsoft.com/office/drawing/2014/main" id="{E62065D0-127B-4884-9760-D1FFEC38A6F9}"/>
              </a:ext>
            </a:extLst>
          </p:cNvPr>
          <p:cNvSpPr txBox="1">
            <a:spLocks/>
          </p:cNvSpPr>
          <p:nvPr/>
        </p:nvSpPr>
        <p:spPr>
          <a:xfrm>
            <a:off x="2589212" y="4661344"/>
            <a:ext cx="3445782" cy="288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hlinkClick r:id="rId2"/>
              </a:rPr>
              <a:t>ghaniyakhan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07371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53</TotalTime>
  <Words>159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Tw Cen MT</vt:lpstr>
      <vt:lpstr>Wingdings 3</vt:lpstr>
      <vt:lpstr>Droplet</vt:lpstr>
      <vt:lpstr>Identity Operators &amp; Membership Operators  in python</vt:lpstr>
      <vt:lpstr>Identity Operators</vt:lpstr>
      <vt:lpstr>Membership Operators</vt:lpstr>
      <vt:lpstr> is / is not                         in / not in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Identity Operators &amp; Membership Operators</dc:title>
  <dc:creator>Khan Tech</dc:creator>
  <cp:lastModifiedBy>Khan Tech</cp:lastModifiedBy>
  <cp:revision>7</cp:revision>
  <dcterms:created xsi:type="dcterms:W3CDTF">2025-03-16T19:39:01Z</dcterms:created>
  <dcterms:modified xsi:type="dcterms:W3CDTF">2025-03-17T18:56:20Z</dcterms:modified>
</cp:coreProperties>
</file>