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8229600" cx="14630400"/>
  <p:notesSz cx="7559675" cy="10691475"/>
  <p:embeddedFontLst>
    <p:embeddedFont>
      <p:font typeface="Noto Sans Symbol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otoSansSymbols-regular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font" Target="fonts/NotoSansSymbols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50"/>
            <a:ext cx="5040025" cy="400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:notes"/>
          <p:cNvSpPr txBox="1"/>
          <p:nvPr>
            <p:ph idx="1" type="body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:notes"/>
          <p:cNvSpPr/>
          <p:nvPr>
            <p:ph idx="2" type="sldImg"/>
          </p:nvPr>
        </p:nvSpPr>
        <p:spPr>
          <a:xfrm>
            <a:off x="1260175" y="801850"/>
            <a:ext cx="5040025" cy="400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9:notes"/>
          <p:cNvSpPr txBox="1"/>
          <p:nvPr>
            <p:ph idx="1" type="body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9:notes"/>
          <p:cNvSpPr/>
          <p:nvPr>
            <p:ph idx="2" type="sldImg"/>
          </p:nvPr>
        </p:nvSpPr>
        <p:spPr>
          <a:xfrm>
            <a:off x="1260175" y="801850"/>
            <a:ext cx="5040025" cy="400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2:notes"/>
          <p:cNvSpPr txBox="1"/>
          <p:nvPr>
            <p:ph idx="1" type="body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2:notes"/>
          <p:cNvSpPr/>
          <p:nvPr>
            <p:ph idx="2" type="sldImg"/>
          </p:nvPr>
        </p:nvSpPr>
        <p:spPr>
          <a:xfrm>
            <a:off x="1260175" y="801850"/>
            <a:ext cx="5040025" cy="400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3:notes"/>
          <p:cNvSpPr txBox="1"/>
          <p:nvPr>
            <p:ph idx="1" type="body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3:notes"/>
          <p:cNvSpPr/>
          <p:nvPr>
            <p:ph idx="2" type="sldImg"/>
          </p:nvPr>
        </p:nvSpPr>
        <p:spPr>
          <a:xfrm>
            <a:off x="1260175" y="801850"/>
            <a:ext cx="5040025" cy="400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:notes"/>
          <p:cNvSpPr txBox="1"/>
          <p:nvPr>
            <p:ph idx="1" type="body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:notes"/>
          <p:cNvSpPr/>
          <p:nvPr>
            <p:ph idx="2" type="sldImg"/>
          </p:nvPr>
        </p:nvSpPr>
        <p:spPr>
          <a:xfrm>
            <a:off x="1260175" y="801850"/>
            <a:ext cx="5040025" cy="400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:notes"/>
          <p:cNvSpPr txBox="1"/>
          <p:nvPr>
            <p:ph idx="1" type="body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:notes"/>
          <p:cNvSpPr/>
          <p:nvPr>
            <p:ph idx="2" type="sldImg"/>
          </p:nvPr>
        </p:nvSpPr>
        <p:spPr>
          <a:xfrm>
            <a:off x="1260175" y="801850"/>
            <a:ext cx="5040025" cy="400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:notes"/>
          <p:cNvSpPr txBox="1"/>
          <p:nvPr>
            <p:ph idx="1" type="body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:notes"/>
          <p:cNvSpPr/>
          <p:nvPr>
            <p:ph idx="2" type="sldImg"/>
          </p:nvPr>
        </p:nvSpPr>
        <p:spPr>
          <a:xfrm>
            <a:off x="1260175" y="801850"/>
            <a:ext cx="5040025" cy="400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:notes"/>
          <p:cNvSpPr txBox="1"/>
          <p:nvPr>
            <p:ph idx="1" type="body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5:notes"/>
          <p:cNvSpPr/>
          <p:nvPr>
            <p:ph idx="2" type="sldImg"/>
          </p:nvPr>
        </p:nvSpPr>
        <p:spPr>
          <a:xfrm>
            <a:off x="1260175" y="801850"/>
            <a:ext cx="5040025" cy="400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:notes"/>
          <p:cNvSpPr txBox="1"/>
          <p:nvPr>
            <p:ph idx="1" type="body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6:notes"/>
          <p:cNvSpPr/>
          <p:nvPr>
            <p:ph idx="2" type="sldImg"/>
          </p:nvPr>
        </p:nvSpPr>
        <p:spPr>
          <a:xfrm>
            <a:off x="1260175" y="801850"/>
            <a:ext cx="5040025" cy="400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:notes"/>
          <p:cNvSpPr txBox="1"/>
          <p:nvPr>
            <p:ph idx="1" type="body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7:notes"/>
          <p:cNvSpPr/>
          <p:nvPr>
            <p:ph idx="2" type="sldImg"/>
          </p:nvPr>
        </p:nvSpPr>
        <p:spPr>
          <a:xfrm>
            <a:off x="1260175" y="801850"/>
            <a:ext cx="5040025" cy="400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:notes"/>
          <p:cNvSpPr txBox="1"/>
          <p:nvPr>
            <p:ph idx="1" type="body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8:notes"/>
          <p:cNvSpPr/>
          <p:nvPr>
            <p:ph idx="2" type="sldImg"/>
          </p:nvPr>
        </p:nvSpPr>
        <p:spPr>
          <a:xfrm>
            <a:off x="1260175" y="801850"/>
            <a:ext cx="5040025" cy="400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0:notes"/>
          <p:cNvSpPr txBox="1"/>
          <p:nvPr>
            <p:ph idx="1" type="body"/>
          </p:nvPr>
        </p:nvSpPr>
        <p:spPr>
          <a:xfrm>
            <a:off x="755950" y="5078450"/>
            <a:ext cx="6047725" cy="4811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0:notes"/>
          <p:cNvSpPr/>
          <p:nvPr>
            <p:ph idx="2" type="sldImg"/>
          </p:nvPr>
        </p:nvSpPr>
        <p:spPr>
          <a:xfrm>
            <a:off x="1260175" y="801850"/>
            <a:ext cx="5040025" cy="400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346680" y="1471680"/>
            <a:ext cx="1353420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346680" y="4423680"/>
            <a:ext cx="1353420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346680" y="1471680"/>
            <a:ext cx="660456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2" type="body"/>
          </p:nvPr>
        </p:nvSpPr>
        <p:spPr>
          <a:xfrm>
            <a:off x="7281720" y="1471680"/>
            <a:ext cx="660456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3" type="body"/>
          </p:nvPr>
        </p:nvSpPr>
        <p:spPr>
          <a:xfrm>
            <a:off x="346680" y="4423680"/>
            <a:ext cx="660456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4" type="body"/>
          </p:nvPr>
        </p:nvSpPr>
        <p:spPr>
          <a:xfrm>
            <a:off x="7281720" y="4423680"/>
            <a:ext cx="660456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346680" y="1471680"/>
            <a:ext cx="435780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2" type="body"/>
          </p:nvPr>
        </p:nvSpPr>
        <p:spPr>
          <a:xfrm>
            <a:off x="4922640" y="1471680"/>
            <a:ext cx="435780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3" type="body"/>
          </p:nvPr>
        </p:nvSpPr>
        <p:spPr>
          <a:xfrm>
            <a:off x="9498960" y="1471680"/>
            <a:ext cx="435780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4" type="body"/>
          </p:nvPr>
        </p:nvSpPr>
        <p:spPr>
          <a:xfrm>
            <a:off x="346680" y="4423680"/>
            <a:ext cx="435780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5" type="body"/>
          </p:nvPr>
        </p:nvSpPr>
        <p:spPr>
          <a:xfrm>
            <a:off x="4922640" y="4423680"/>
            <a:ext cx="435780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6" type="body"/>
          </p:nvPr>
        </p:nvSpPr>
        <p:spPr>
          <a:xfrm>
            <a:off x="9498960" y="4423680"/>
            <a:ext cx="435780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7" name="Google Shape;107;p15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" type="subTitle"/>
          </p:nvPr>
        </p:nvSpPr>
        <p:spPr>
          <a:xfrm>
            <a:off x="346680" y="1471680"/>
            <a:ext cx="13534200" cy="565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3" name="Google Shape;113;p16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46680" y="1471680"/>
            <a:ext cx="13534200" cy="565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9" name="Google Shape;119;p17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46680" y="1471680"/>
            <a:ext cx="6604560" cy="565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2" type="body"/>
          </p:nvPr>
        </p:nvSpPr>
        <p:spPr>
          <a:xfrm>
            <a:off x="7281720" y="1471680"/>
            <a:ext cx="6604560" cy="565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6" name="Google Shape;126;p18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1" name="Google Shape;131;p19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idx="1" type="subTitle"/>
          </p:nvPr>
        </p:nvSpPr>
        <p:spPr>
          <a:xfrm>
            <a:off x="383760" y="288360"/>
            <a:ext cx="6748200" cy="434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6" name="Google Shape;136;p20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46680" y="1471680"/>
            <a:ext cx="660456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2" type="body"/>
          </p:nvPr>
        </p:nvSpPr>
        <p:spPr>
          <a:xfrm>
            <a:off x="7281720" y="1471680"/>
            <a:ext cx="6604560" cy="565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3" type="body"/>
          </p:nvPr>
        </p:nvSpPr>
        <p:spPr>
          <a:xfrm>
            <a:off x="346680" y="4423680"/>
            <a:ext cx="660456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4" name="Google Shape;144;p21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346680" y="1471680"/>
            <a:ext cx="13534200" cy="565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46680" y="1471680"/>
            <a:ext cx="6604560" cy="565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2" type="body"/>
          </p:nvPr>
        </p:nvSpPr>
        <p:spPr>
          <a:xfrm>
            <a:off x="7281720" y="1471680"/>
            <a:ext cx="660456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3" type="body"/>
          </p:nvPr>
        </p:nvSpPr>
        <p:spPr>
          <a:xfrm>
            <a:off x="7281720" y="4423680"/>
            <a:ext cx="660456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2" name="Google Shape;152;p22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46680" y="1471680"/>
            <a:ext cx="660456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2" type="body"/>
          </p:nvPr>
        </p:nvSpPr>
        <p:spPr>
          <a:xfrm>
            <a:off x="7281720" y="1471680"/>
            <a:ext cx="660456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3" type="body"/>
          </p:nvPr>
        </p:nvSpPr>
        <p:spPr>
          <a:xfrm>
            <a:off x="346680" y="4423680"/>
            <a:ext cx="1353420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0" name="Google Shape;160;p23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346680" y="1471680"/>
            <a:ext cx="1353420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2" type="body"/>
          </p:nvPr>
        </p:nvSpPr>
        <p:spPr>
          <a:xfrm>
            <a:off x="346680" y="4423680"/>
            <a:ext cx="1353420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7" name="Google Shape;167;p24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346680" y="1471680"/>
            <a:ext cx="660456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5"/>
          <p:cNvSpPr txBox="1"/>
          <p:nvPr>
            <p:ph idx="2" type="body"/>
          </p:nvPr>
        </p:nvSpPr>
        <p:spPr>
          <a:xfrm>
            <a:off x="7281720" y="1471680"/>
            <a:ext cx="660456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5"/>
          <p:cNvSpPr txBox="1"/>
          <p:nvPr>
            <p:ph idx="3" type="body"/>
          </p:nvPr>
        </p:nvSpPr>
        <p:spPr>
          <a:xfrm>
            <a:off x="346680" y="4423680"/>
            <a:ext cx="660456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5"/>
          <p:cNvSpPr txBox="1"/>
          <p:nvPr>
            <p:ph idx="4" type="body"/>
          </p:nvPr>
        </p:nvSpPr>
        <p:spPr>
          <a:xfrm>
            <a:off x="7281720" y="4423680"/>
            <a:ext cx="660456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5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76" name="Google Shape;176;p25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46680" y="1471680"/>
            <a:ext cx="435780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6"/>
          <p:cNvSpPr txBox="1"/>
          <p:nvPr>
            <p:ph idx="2" type="body"/>
          </p:nvPr>
        </p:nvSpPr>
        <p:spPr>
          <a:xfrm>
            <a:off x="4922640" y="1471680"/>
            <a:ext cx="435780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6"/>
          <p:cNvSpPr txBox="1"/>
          <p:nvPr>
            <p:ph idx="3" type="body"/>
          </p:nvPr>
        </p:nvSpPr>
        <p:spPr>
          <a:xfrm>
            <a:off x="9498960" y="1471680"/>
            <a:ext cx="435780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6"/>
          <p:cNvSpPr txBox="1"/>
          <p:nvPr>
            <p:ph idx="4" type="body"/>
          </p:nvPr>
        </p:nvSpPr>
        <p:spPr>
          <a:xfrm>
            <a:off x="346680" y="4423680"/>
            <a:ext cx="435780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6"/>
          <p:cNvSpPr txBox="1"/>
          <p:nvPr>
            <p:ph idx="5" type="body"/>
          </p:nvPr>
        </p:nvSpPr>
        <p:spPr>
          <a:xfrm>
            <a:off x="4922640" y="4423680"/>
            <a:ext cx="435780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6"/>
          <p:cNvSpPr txBox="1"/>
          <p:nvPr>
            <p:ph idx="6" type="body"/>
          </p:nvPr>
        </p:nvSpPr>
        <p:spPr>
          <a:xfrm>
            <a:off x="9498960" y="4423680"/>
            <a:ext cx="435780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6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6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7" name="Google Shape;187;p26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8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97" name="Google Shape;197;p28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9"/>
          <p:cNvSpPr txBox="1"/>
          <p:nvPr>
            <p:ph idx="1" type="subTitle"/>
          </p:nvPr>
        </p:nvSpPr>
        <p:spPr>
          <a:xfrm>
            <a:off x="346680" y="1471680"/>
            <a:ext cx="13534200" cy="565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9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9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03" name="Google Shape;203;p29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346680" y="1471680"/>
            <a:ext cx="13534200" cy="565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0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0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09" name="Google Shape;209;p30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346680" y="1471680"/>
            <a:ext cx="6604560" cy="565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1"/>
          <p:cNvSpPr txBox="1"/>
          <p:nvPr>
            <p:ph idx="2" type="body"/>
          </p:nvPr>
        </p:nvSpPr>
        <p:spPr>
          <a:xfrm>
            <a:off x="7281720" y="1471680"/>
            <a:ext cx="6604560" cy="565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1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1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16" name="Google Shape;216;p31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2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2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21" name="Google Shape;221;p32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46680" y="1471680"/>
            <a:ext cx="13534200" cy="565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idx="1" type="subTitle"/>
          </p:nvPr>
        </p:nvSpPr>
        <p:spPr>
          <a:xfrm>
            <a:off x="383760" y="288360"/>
            <a:ext cx="6748200" cy="434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3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3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26" name="Google Shape;226;p33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346680" y="1471680"/>
            <a:ext cx="660456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4"/>
          <p:cNvSpPr txBox="1"/>
          <p:nvPr>
            <p:ph idx="2" type="body"/>
          </p:nvPr>
        </p:nvSpPr>
        <p:spPr>
          <a:xfrm>
            <a:off x="7281720" y="1471680"/>
            <a:ext cx="6604560" cy="565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4"/>
          <p:cNvSpPr txBox="1"/>
          <p:nvPr>
            <p:ph idx="3" type="body"/>
          </p:nvPr>
        </p:nvSpPr>
        <p:spPr>
          <a:xfrm>
            <a:off x="346680" y="4423680"/>
            <a:ext cx="660456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4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4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34" name="Google Shape;234;p34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346680" y="1471680"/>
            <a:ext cx="6604560" cy="565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5"/>
          <p:cNvSpPr txBox="1"/>
          <p:nvPr>
            <p:ph idx="2" type="body"/>
          </p:nvPr>
        </p:nvSpPr>
        <p:spPr>
          <a:xfrm>
            <a:off x="7281720" y="1471680"/>
            <a:ext cx="660456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5"/>
          <p:cNvSpPr txBox="1"/>
          <p:nvPr>
            <p:ph idx="3" type="body"/>
          </p:nvPr>
        </p:nvSpPr>
        <p:spPr>
          <a:xfrm>
            <a:off x="7281720" y="4423680"/>
            <a:ext cx="660456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5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5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42" name="Google Shape;242;p35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46680" y="1471680"/>
            <a:ext cx="660456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6"/>
          <p:cNvSpPr txBox="1"/>
          <p:nvPr>
            <p:ph idx="2" type="body"/>
          </p:nvPr>
        </p:nvSpPr>
        <p:spPr>
          <a:xfrm>
            <a:off x="7281720" y="1471680"/>
            <a:ext cx="660456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36"/>
          <p:cNvSpPr txBox="1"/>
          <p:nvPr>
            <p:ph idx="3" type="body"/>
          </p:nvPr>
        </p:nvSpPr>
        <p:spPr>
          <a:xfrm>
            <a:off x="346680" y="4423680"/>
            <a:ext cx="1353420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6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36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50" name="Google Shape;250;p36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346680" y="1471680"/>
            <a:ext cx="1353420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7"/>
          <p:cNvSpPr txBox="1"/>
          <p:nvPr>
            <p:ph idx="2" type="body"/>
          </p:nvPr>
        </p:nvSpPr>
        <p:spPr>
          <a:xfrm>
            <a:off x="346680" y="4423680"/>
            <a:ext cx="1353420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7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37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57" name="Google Shape;257;p37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346680" y="1471680"/>
            <a:ext cx="660456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8"/>
          <p:cNvSpPr txBox="1"/>
          <p:nvPr>
            <p:ph idx="2" type="body"/>
          </p:nvPr>
        </p:nvSpPr>
        <p:spPr>
          <a:xfrm>
            <a:off x="7281720" y="1471680"/>
            <a:ext cx="660456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8"/>
          <p:cNvSpPr txBox="1"/>
          <p:nvPr>
            <p:ph idx="3" type="body"/>
          </p:nvPr>
        </p:nvSpPr>
        <p:spPr>
          <a:xfrm>
            <a:off x="346680" y="4423680"/>
            <a:ext cx="660456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8"/>
          <p:cNvSpPr txBox="1"/>
          <p:nvPr>
            <p:ph idx="4" type="body"/>
          </p:nvPr>
        </p:nvSpPr>
        <p:spPr>
          <a:xfrm>
            <a:off x="7281720" y="4423680"/>
            <a:ext cx="660456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8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8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66" name="Google Shape;266;p38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9"/>
          <p:cNvSpPr txBox="1"/>
          <p:nvPr>
            <p:ph idx="1" type="body"/>
          </p:nvPr>
        </p:nvSpPr>
        <p:spPr>
          <a:xfrm>
            <a:off x="346680" y="1471680"/>
            <a:ext cx="435780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9"/>
          <p:cNvSpPr txBox="1"/>
          <p:nvPr>
            <p:ph idx="2" type="body"/>
          </p:nvPr>
        </p:nvSpPr>
        <p:spPr>
          <a:xfrm>
            <a:off x="4922640" y="1471680"/>
            <a:ext cx="435780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9"/>
          <p:cNvSpPr txBox="1"/>
          <p:nvPr>
            <p:ph idx="3" type="body"/>
          </p:nvPr>
        </p:nvSpPr>
        <p:spPr>
          <a:xfrm>
            <a:off x="9498960" y="1471680"/>
            <a:ext cx="435780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39"/>
          <p:cNvSpPr txBox="1"/>
          <p:nvPr>
            <p:ph idx="4" type="body"/>
          </p:nvPr>
        </p:nvSpPr>
        <p:spPr>
          <a:xfrm>
            <a:off x="346680" y="4423680"/>
            <a:ext cx="435780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9"/>
          <p:cNvSpPr txBox="1"/>
          <p:nvPr>
            <p:ph idx="5" type="body"/>
          </p:nvPr>
        </p:nvSpPr>
        <p:spPr>
          <a:xfrm>
            <a:off x="4922640" y="4423680"/>
            <a:ext cx="435780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9"/>
          <p:cNvSpPr txBox="1"/>
          <p:nvPr>
            <p:ph idx="6" type="body"/>
          </p:nvPr>
        </p:nvSpPr>
        <p:spPr>
          <a:xfrm>
            <a:off x="9498960" y="4423680"/>
            <a:ext cx="435780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9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9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77" name="Google Shape;277;p39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41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87" name="Google Shape;287;p41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42"/>
          <p:cNvSpPr txBox="1"/>
          <p:nvPr>
            <p:ph idx="1" type="subTitle"/>
          </p:nvPr>
        </p:nvSpPr>
        <p:spPr>
          <a:xfrm>
            <a:off x="346680" y="1471680"/>
            <a:ext cx="13534200" cy="565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42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42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93" name="Google Shape;293;p42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/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43"/>
          <p:cNvSpPr txBox="1"/>
          <p:nvPr>
            <p:ph idx="1" type="body"/>
          </p:nvPr>
        </p:nvSpPr>
        <p:spPr>
          <a:xfrm>
            <a:off x="346680" y="1471680"/>
            <a:ext cx="13534200" cy="565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43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43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99" name="Google Shape;299;p43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46680" y="1471680"/>
            <a:ext cx="6604560" cy="565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7281720" y="1471680"/>
            <a:ext cx="6604560" cy="565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44"/>
          <p:cNvSpPr txBox="1"/>
          <p:nvPr>
            <p:ph idx="1" type="body"/>
          </p:nvPr>
        </p:nvSpPr>
        <p:spPr>
          <a:xfrm>
            <a:off x="346680" y="1471680"/>
            <a:ext cx="6604560" cy="565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44"/>
          <p:cNvSpPr txBox="1"/>
          <p:nvPr>
            <p:ph idx="2" type="body"/>
          </p:nvPr>
        </p:nvSpPr>
        <p:spPr>
          <a:xfrm>
            <a:off x="7281720" y="1471680"/>
            <a:ext cx="6604560" cy="565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44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44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06" name="Google Shape;306;p44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45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45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11" name="Google Shape;311;p45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/>
          <p:nvPr>
            <p:ph idx="1" type="subTitle"/>
          </p:nvPr>
        </p:nvSpPr>
        <p:spPr>
          <a:xfrm>
            <a:off x="383760" y="288360"/>
            <a:ext cx="6748200" cy="434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46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46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16" name="Google Shape;316;p46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7"/>
          <p:cNvSpPr txBox="1"/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47"/>
          <p:cNvSpPr txBox="1"/>
          <p:nvPr>
            <p:ph idx="1" type="body"/>
          </p:nvPr>
        </p:nvSpPr>
        <p:spPr>
          <a:xfrm>
            <a:off x="346680" y="1471680"/>
            <a:ext cx="660456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47"/>
          <p:cNvSpPr txBox="1"/>
          <p:nvPr>
            <p:ph idx="2" type="body"/>
          </p:nvPr>
        </p:nvSpPr>
        <p:spPr>
          <a:xfrm>
            <a:off x="7281720" y="1471680"/>
            <a:ext cx="6604560" cy="565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47"/>
          <p:cNvSpPr txBox="1"/>
          <p:nvPr>
            <p:ph idx="3" type="body"/>
          </p:nvPr>
        </p:nvSpPr>
        <p:spPr>
          <a:xfrm>
            <a:off x="346680" y="4423680"/>
            <a:ext cx="660456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47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47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24" name="Google Shape;324;p47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/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48"/>
          <p:cNvSpPr txBox="1"/>
          <p:nvPr>
            <p:ph idx="1" type="body"/>
          </p:nvPr>
        </p:nvSpPr>
        <p:spPr>
          <a:xfrm>
            <a:off x="346680" y="1471680"/>
            <a:ext cx="6604560" cy="565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48"/>
          <p:cNvSpPr txBox="1"/>
          <p:nvPr>
            <p:ph idx="2" type="body"/>
          </p:nvPr>
        </p:nvSpPr>
        <p:spPr>
          <a:xfrm>
            <a:off x="7281720" y="1471680"/>
            <a:ext cx="660456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48"/>
          <p:cNvSpPr txBox="1"/>
          <p:nvPr>
            <p:ph idx="3" type="body"/>
          </p:nvPr>
        </p:nvSpPr>
        <p:spPr>
          <a:xfrm>
            <a:off x="7281720" y="4423680"/>
            <a:ext cx="660456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48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48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32" name="Google Shape;332;p48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9"/>
          <p:cNvSpPr txBox="1"/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49"/>
          <p:cNvSpPr txBox="1"/>
          <p:nvPr>
            <p:ph idx="1" type="body"/>
          </p:nvPr>
        </p:nvSpPr>
        <p:spPr>
          <a:xfrm>
            <a:off x="346680" y="1471680"/>
            <a:ext cx="660456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49"/>
          <p:cNvSpPr txBox="1"/>
          <p:nvPr>
            <p:ph idx="2" type="body"/>
          </p:nvPr>
        </p:nvSpPr>
        <p:spPr>
          <a:xfrm>
            <a:off x="7281720" y="1471680"/>
            <a:ext cx="660456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49"/>
          <p:cNvSpPr txBox="1"/>
          <p:nvPr>
            <p:ph idx="3" type="body"/>
          </p:nvPr>
        </p:nvSpPr>
        <p:spPr>
          <a:xfrm>
            <a:off x="346680" y="4423680"/>
            <a:ext cx="1353420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49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49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40" name="Google Shape;340;p49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0"/>
          <p:cNvSpPr txBox="1"/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50"/>
          <p:cNvSpPr txBox="1"/>
          <p:nvPr>
            <p:ph idx="1" type="body"/>
          </p:nvPr>
        </p:nvSpPr>
        <p:spPr>
          <a:xfrm>
            <a:off x="346680" y="1471680"/>
            <a:ext cx="1353420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50"/>
          <p:cNvSpPr txBox="1"/>
          <p:nvPr>
            <p:ph idx="2" type="body"/>
          </p:nvPr>
        </p:nvSpPr>
        <p:spPr>
          <a:xfrm>
            <a:off x="346680" y="4423680"/>
            <a:ext cx="1353420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50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50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47" name="Google Shape;347;p50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1"/>
          <p:cNvSpPr txBox="1"/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51"/>
          <p:cNvSpPr txBox="1"/>
          <p:nvPr>
            <p:ph idx="1" type="body"/>
          </p:nvPr>
        </p:nvSpPr>
        <p:spPr>
          <a:xfrm>
            <a:off x="346680" y="1471680"/>
            <a:ext cx="660456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51"/>
          <p:cNvSpPr txBox="1"/>
          <p:nvPr>
            <p:ph idx="2" type="body"/>
          </p:nvPr>
        </p:nvSpPr>
        <p:spPr>
          <a:xfrm>
            <a:off x="7281720" y="1471680"/>
            <a:ext cx="660456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51"/>
          <p:cNvSpPr txBox="1"/>
          <p:nvPr>
            <p:ph idx="3" type="body"/>
          </p:nvPr>
        </p:nvSpPr>
        <p:spPr>
          <a:xfrm>
            <a:off x="346680" y="4423680"/>
            <a:ext cx="660456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51"/>
          <p:cNvSpPr txBox="1"/>
          <p:nvPr>
            <p:ph idx="4" type="body"/>
          </p:nvPr>
        </p:nvSpPr>
        <p:spPr>
          <a:xfrm>
            <a:off x="7281720" y="4423680"/>
            <a:ext cx="660456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51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51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56" name="Google Shape;356;p51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2"/>
          <p:cNvSpPr txBox="1"/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52"/>
          <p:cNvSpPr txBox="1"/>
          <p:nvPr>
            <p:ph idx="1" type="body"/>
          </p:nvPr>
        </p:nvSpPr>
        <p:spPr>
          <a:xfrm>
            <a:off x="346680" y="1471680"/>
            <a:ext cx="435780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52"/>
          <p:cNvSpPr txBox="1"/>
          <p:nvPr>
            <p:ph idx="2" type="body"/>
          </p:nvPr>
        </p:nvSpPr>
        <p:spPr>
          <a:xfrm>
            <a:off x="4922640" y="1471680"/>
            <a:ext cx="435780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52"/>
          <p:cNvSpPr txBox="1"/>
          <p:nvPr>
            <p:ph idx="3" type="body"/>
          </p:nvPr>
        </p:nvSpPr>
        <p:spPr>
          <a:xfrm>
            <a:off x="9498960" y="1471680"/>
            <a:ext cx="435780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52"/>
          <p:cNvSpPr txBox="1"/>
          <p:nvPr>
            <p:ph idx="4" type="body"/>
          </p:nvPr>
        </p:nvSpPr>
        <p:spPr>
          <a:xfrm>
            <a:off x="346680" y="4423680"/>
            <a:ext cx="435780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52"/>
          <p:cNvSpPr txBox="1"/>
          <p:nvPr>
            <p:ph idx="5" type="body"/>
          </p:nvPr>
        </p:nvSpPr>
        <p:spPr>
          <a:xfrm>
            <a:off x="4922640" y="4423680"/>
            <a:ext cx="435780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52"/>
          <p:cNvSpPr txBox="1"/>
          <p:nvPr>
            <p:ph idx="6" type="body"/>
          </p:nvPr>
        </p:nvSpPr>
        <p:spPr>
          <a:xfrm>
            <a:off x="9498960" y="4423680"/>
            <a:ext cx="435780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52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52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67" name="Google Shape;367;p52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" type="subTitle"/>
          </p:nvPr>
        </p:nvSpPr>
        <p:spPr>
          <a:xfrm>
            <a:off x="383760" y="288360"/>
            <a:ext cx="6748200" cy="4340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346680" y="1471680"/>
            <a:ext cx="660456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7281720" y="1471680"/>
            <a:ext cx="6604560" cy="565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3" type="body"/>
          </p:nvPr>
        </p:nvSpPr>
        <p:spPr>
          <a:xfrm>
            <a:off x="346680" y="4423680"/>
            <a:ext cx="660456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46680" y="1471680"/>
            <a:ext cx="6604560" cy="565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7281720" y="1471680"/>
            <a:ext cx="660456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3" type="body"/>
          </p:nvPr>
        </p:nvSpPr>
        <p:spPr>
          <a:xfrm>
            <a:off x="7281720" y="4423680"/>
            <a:ext cx="660456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346680" y="1471680"/>
            <a:ext cx="660456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7281720" y="1471680"/>
            <a:ext cx="660456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3" type="body"/>
          </p:nvPr>
        </p:nvSpPr>
        <p:spPr>
          <a:xfrm>
            <a:off x="346680" y="4423680"/>
            <a:ext cx="13534200" cy="269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5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2838320" y="7750800"/>
            <a:ext cx="1721520" cy="40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44000" y="0"/>
            <a:ext cx="5485680" cy="82285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781200" y="3095280"/>
            <a:ext cx="3249720" cy="1374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2480" y="0"/>
            <a:ext cx="12504240" cy="283356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2" name="Google Shape;102;p14"/>
          <p:cNvSpPr txBox="1"/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346680" y="1471680"/>
            <a:ext cx="13534200" cy="565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1" name="Google Shape;191;p27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27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27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383760" y="288360"/>
            <a:ext cx="67482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0" name="Google Shape;280;p40"/>
          <p:cNvSpPr txBox="1"/>
          <p:nvPr>
            <p:ph idx="11" type="ftr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1" name="Google Shape;281;p40"/>
          <p:cNvSpPr txBox="1"/>
          <p:nvPr>
            <p:ph idx="10" type="dt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2" name="Google Shape;282;p40"/>
          <p:cNvSpPr txBox="1"/>
          <p:nvPr>
            <p:ph idx="12" type="sldNum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B2B2B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B2B2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83" name="Google Shape;283;p40"/>
          <p:cNvSpPr txBox="1"/>
          <p:nvPr>
            <p:ph idx="1"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3"/>
          <p:cNvSpPr txBox="1"/>
          <p:nvPr>
            <p:ph idx="4294967295" type="title"/>
          </p:nvPr>
        </p:nvSpPr>
        <p:spPr>
          <a:xfrm>
            <a:off x="781200" y="3095280"/>
            <a:ext cx="3249720" cy="139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IN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IET BRIDGE</a:t>
            </a:r>
            <a:endParaRPr b="0" sz="4400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53"/>
          <p:cNvSpPr txBox="1"/>
          <p:nvPr>
            <p:ph idx="4294967295" type="subTitle"/>
          </p:nvPr>
        </p:nvSpPr>
        <p:spPr>
          <a:xfrm>
            <a:off x="781200" y="4117320"/>
            <a:ext cx="6105960" cy="4785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12700" rtl="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Arial"/>
              <a:buNone/>
            </a:pPr>
            <a:r>
              <a:rPr b="0" lang="en-IN" sz="2200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Connecting our alumni, fostering community, and empowering success.</a:t>
            </a:r>
            <a:endParaRPr b="0" sz="2200" strike="noStrike">
              <a:solidFill>
                <a:srgbClr val="3B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33000"/>
              </a:lnSpc>
              <a:spcBef>
                <a:spcPts val="95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33000"/>
              </a:lnSpc>
              <a:spcBef>
                <a:spcPts val="95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b="0" lang="en-IN" sz="2200" strike="noStrike">
                <a:latin typeface="Arial"/>
                <a:ea typeface="Arial"/>
                <a:cs typeface="Arial"/>
                <a:sym typeface="Arial"/>
              </a:rPr>
              <a:t>1.Komal Pathare(250245920041)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33000"/>
              </a:lnSpc>
              <a:spcBef>
                <a:spcPts val="95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b="0" lang="en-IN" sz="2200" strike="noStrike">
                <a:latin typeface="Arial"/>
                <a:ea typeface="Arial"/>
                <a:cs typeface="Arial"/>
                <a:sym typeface="Arial"/>
              </a:rPr>
              <a:t>2.Ghanshyam Patil(250245920029)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33000"/>
              </a:lnSpc>
              <a:spcBef>
                <a:spcPts val="95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b="0" lang="en-IN" sz="2200" strike="noStrike">
                <a:latin typeface="Arial"/>
                <a:ea typeface="Arial"/>
                <a:cs typeface="Arial"/>
                <a:sym typeface="Arial"/>
              </a:rPr>
              <a:t>3.Rohini Natve(250245920073)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33000"/>
              </a:lnSpc>
              <a:spcBef>
                <a:spcPts val="95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b="0" lang="en-IN" sz="2200" strike="noStrike">
                <a:latin typeface="Arial"/>
                <a:ea typeface="Arial"/>
                <a:cs typeface="Arial"/>
                <a:sym typeface="Arial"/>
              </a:rPr>
              <a:t>4.Suyash Gaikwad(250245920088)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33000"/>
              </a:lnSpc>
              <a:spcBef>
                <a:spcPts val="95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rPr b="0" lang="en-IN" sz="2200" strike="noStrike">
                <a:latin typeface="Arial"/>
                <a:ea typeface="Arial"/>
                <a:cs typeface="Arial"/>
                <a:sym typeface="Arial"/>
              </a:rPr>
              <a:t>5.Satyam Nema(250245920077)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2"/>
          <p:cNvSpPr txBox="1"/>
          <p:nvPr>
            <p:ph idx="4294967295" type="title"/>
          </p:nvPr>
        </p:nvSpPr>
        <p:spPr>
          <a:xfrm>
            <a:off x="225010" y="10"/>
            <a:ext cx="6748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425">
            <a:noAutofit/>
          </a:bodyPr>
          <a:lstStyle/>
          <a:p>
            <a:pPr indent="0" lvl="0" marL="2520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26"/>
              </a:buClr>
              <a:buSzPts val="3550"/>
              <a:buFont typeface="Arial"/>
              <a:buNone/>
            </a:pPr>
            <a:r>
              <a:rPr b="1" lang="en-IN" sz="3550">
                <a:solidFill>
                  <a:srgbClr val="1A1A26"/>
                </a:solidFill>
              </a:rPr>
              <a:t>System Architecture</a:t>
            </a:r>
            <a:endParaRPr b="0" sz="3550" strike="noStrike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9" name="Google Shape;459;p62" title="System Architectu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100" y="266700"/>
            <a:ext cx="8890000" cy="796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63"/>
          <p:cNvGrpSpPr/>
          <p:nvPr/>
        </p:nvGrpSpPr>
        <p:grpSpPr>
          <a:xfrm>
            <a:off x="8102345" y="-69726"/>
            <a:ext cx="6527676" cy="8369053"/>
            <a:chOff x="9540350" y="-2284850"/>
            <a:chExt cx="8119001" cy="12686150"/>
          </a:xfrm>
        </p:grpSpPr>
        <p:pic>
          <p:nvPicPr>
            <p:cNvPr id="465" name="Google Shape;465;p6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838320" y="7750800"/>
              <a:ext cx="1721520" cy="407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6" name="Google Shape;466;p63" title="Alumni usecase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540350" y="-2284850"/>
              <a:ext cx="8119001" cy="126861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67" name="Google Shape;467;p63" title="Admin usecas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0100" y="0"/>
            <a:ext cx="5842000" cy="82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63"/>
          <p:cNvSpPr txBox="1"/>
          <p:nvPr>
            <p:ph idx="4294967295" type="title"/>
          </p:nvPr>
        </p:nvSpPr>
        <p:spPr>
          <a:xfrm>
            <a:off x="161510" y="10"/>
            <a:ext cx="67482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0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26"/>
              </a:buClr>
              <a:buSzPts val="2200"/>
              <a:buFont typeface="Arial"/>
              <a:buNone/>
            </a:pPr>
            <a:r>
              <a:rPr b="1" lang="en-IN" sz="2200" strike="noStrike">
                <a:solidFill>
                  <a:srgbClr val="1A1A26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endParaRPr b="0" sz="2200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5680" cy="822852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64"/>
          <p:cNvSpPr txBox="1"/>
          <p:nvPr>
            <p:ph idx="4294967295" type="title"/>
          </p:nvPr>
        </p:nvSpPr>
        <p:spPr>
          <a:xfrm>
            <a:off x="7020000" y="1532160"/>
            <a:ext cx="4018680" cy="188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26"/>
              </a:buClr>
              <a:buSzPts val="6150"/>
              <a:buFont typeface="Arial"/>
              <a:buNone/>
            </a:pPr>
            <a:r>
              <a:rPr b="0" lang="en-IN" sz="6150" strike="noStrike">
                <a:solidFill>
                  <a:srgbClr val="1A1A26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sz="6150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64"/>
          <p:cNvSpPr/>
          <p:nvPr/>
        </p:nvSpPr>
        <p:spPr>
          <a:xfrm>
            <a:off x="6388200" y="3867120"/>
            <a:ext cx="7331400" cy="1066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127635" lvl="0" marL="12700" marR="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1750"/>
              <a:buFont typeface="Arial"/>
              <a:buNone/>
            </a:pPr>
            <a:r>
              <a:rPr b="0" i="0" lang="en-IN" sz="1750" u="none" cap="none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We appreciate your interest in IET BRIDGE. Our platform is designed to strengthen connections within our alumni community and with the institute.</a:t>
            </a:r>
            <a:endParaRPr b="0" i="0" sz="17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64"/>
          <p:cNvSpPr/>
          <p:nvPr/>
        </p:nvSpPr>
        <p:spPr>
          <a:xfrm>
            <a:off x="7341840" y="5299920"/>
            <a:ext cx="5444280" cy="54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1750"/>
              <a:buFont typeface="Arial"/>
              <a:buNone/>
            </a:pPr>
            <a:r>
              <a:rPr b="0" i="0" lang="en-IN" sz="1750" u="none" cap="none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We look forward to building a thriving network together.</a:t>
            </a:r>
            <a:endParaRPr b="0" i="0" sz="17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4"/>
          <p:cNvSpPr/>
          <p:nvPr/>
        </p:nvSpPr>
        <p:spPr>
          <a:xfrm>
            <a:off x="781200" y="3932280"/>
            <a:ext cx="8664840" cy="6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26"/>
              </a:buClr>
              <a:buSzPts val="4400"/>
              <a:buFont typeface="Arial"/>
              <a:buNone/>
            </a:pPr>
            <a:r>
              <a:rPr b="1" i="0" lang="en-IN" sz="4400" u="none" cap="none" strike="noStrike">
                <a:solidFill>
                  <a:srgbClr val="1A1A26"/>
                </a:solidFill>
                <a:latin typeface="Arial"/>
                <a:ea typeface="Arial"/>
                <a:cs typeface="Arial"/>
                <a:sym typeface="Arial"/>
              </a:rPr>
              <a:t>INTRODUCTION TO IET BRIDGE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54"/>
          <p:cNvSpPr/>
          <p:nvPr/>
        </p:nvSpPr>
        <p:spPr>
          <a:xfrm>
            <a:off x="781200" y="4957560"/>
            <a:ext cx="12609360" cy="2937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12700" marR="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I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IET BRIDGE </a:t>
            </a:r>
            <a:r>
              <a:rPr b="0" i="0" lang="en-IN" sz="2200" u="none" cap="none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is a platform that helps institutes stay connected with their former students (alumni). Alumni can register, update their profile, join events, share job openings, and talk to other alumni.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32000"/>
              </a:lnSpc>
              <a:spcBef>
                <a:spcPts val="215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Admins can manage alumni data, post news or events, and keep track of activity on the platform. It makes communication and networking easier between alumni and the institute.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55"/>
          <p:cNvGrpSpPr/>
          <p:nvPr/>
        </p:nvGrpSpPr>
        <p:grpSpPr>
          <a:xfrm>
            <a:off x="10972800" y="0"/>
            <a:ext cx="3656880" cy="8228520"/>
            <a:chOff x="10972800" y="0"/>
            <a:chExt cx="3656880" cy="8228520"/>
          </a:xfrm>
        </p:grpSpPr>
        <p:pic>
          <p:nvPicPr>
            <p:cNvPr id="385" name="Google Shape;385;p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838320" y="7750800"/>
              <a:ext cx="1721520" cy="407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972800" y="0"/>
              <a:ext cx="3656880" cy="82285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7" name="Google Shape;387;p55"/>
          <p:cNvSpPr txBox="1"/>
          <p:nvPr>
            <p:ph idx="4294967295" type="title"/>
          </p:nvPr>
        </p:nvSpPr>
        <p:spPr>
          <a:xfrm>
            <a:off x="383760" y="288360"/>
            <a:ext cx="6748200" cy="1640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6025">
            <a:noAutofit/>
          </a:bodyPr>
          <a:lstStyle/>
          <a:p>
            <a:pPr indent="0" lvl="0" marL="3517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26"/>
              </a:buClr>
              <a:buSzPts val="4100"/>
              <a:buFont typeface="Arial"/>
              <a:buNone/>
            </a:pPr>
            <a:r>
              <a:rPr b="1" lang="en-IN" sz="4100" strike="noStrike">
                <a:solidFill>
                  <a:srgbClr val="1A1A26"/>
                </a:solidFill>
                <a:latin typeface="Arial"/>
                <a:ea typeface="Arial"/>
                <a:cs typeface="Arial"/>
                <a:sym typeface="Arial"/>
              </a:rPr>
              <a:t>Core Modules Overview</a:t>
            </a:r>
            <a:endParaRPr b="0" sz="4100" strike="noStrike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8" name="Google Shape;388;p55"/>
          <p:cNvGrpSpPr/>
          <p:nvPr/>
        </p:nvGrpSpPr>
        <p:grpSpPr>
          <a:xfrm>
            <a:off x="720720" y="2375640"/>
            <a:ext cx="9503640" cy="1225800"/>
            <a:chOff x="720720" y="2375640"/>
            <a:chExt cx="9503640" cy="1225800"/>
          </a:xfrm>
        </p:grpSpPr>
        <p:sp>
          <p:nvSpPr>
            <p:cNvPr id="389" name="Google Shape;389;p55"/>
            <p:cNvSpPr/>
            <p:nvPr/>
          </p:nvSpPr>
          <p:spPr>
            <a:xfrm>
              <a:off x="720720" y="2375640"/>
              <a:ext cx="9503640" cy="1225800"/>
            </a:xfrm>
            <a:custGeom>
              <a:rect b="b" l="l" r="r" t="t"/>
              <a:pathLst>
                <a:path extrusionOk="0" h="1226185" w="9504045">
                  <a:moveTo>
                    <a:pt x="9415792" y="0"/>
                  </a:moveTo>
                  <a:lnTo>
                    <a:pt x="88188" y="0"/>
                  </a:lnTo>
                  <a:lnTo>
                    <a:pt x="53910" y="6946"/>
                  </a:lnTo>
                  <a:lnTo>
                    <a:pt x="25873" y="25874"/>
                  </a:lnTo>
                  <a:lnTo>
                    <a:pt x="6946" y="53915"/>
                  </a:lnTo>
                  <a:lnTo>
                    <a:pt x="0" y="88201"/>
                  </a:lnTo>
                  <a:lnTo>
                    <a:pt x="0" y="1137602"/>
                  </a:lnTo>
                  <a:lnTo>
                    <a:pt x="6946" y="1171888"/>
                  </a:lnTo>
                  <a:lnTo>
                    <a:pt x="25873" y="1199929"/>
                  </a:lnTo>
                  <a:lnTo>
                    <a:pt x="53910" y="1218857"/>
                  </a:lnTo>
                  <a:lnTo>
                    <a:pt x="88188" y="1225803"/>
                  </a:lnTo>
                  <a:lnTo>
                    <a:pt x="9415792" y="1225803"/>
                  </a:lnTo>
                  <a:lnTo>
                    <a:pt x="9450078" y="1218857"/>
                  </a:lnTo>
                  <a:lnTo>
                    <a:pt x="9478119" y="1199929"/>
                  </a:lnTo>
                  <a:lnTo>
                    <a:pt x="9497047" y="1171888"/>
                  </a:lnTo>
                  <a:lnTo>
                    <a:pt x="9503994" y="1137602"/>
                  </a:lnTo>
                  <a:lnTo>
                    <a:pt x="9503994" y="88201"/>
                  </a:lnTo>
                  <a:lnTo>
                    <a:pt x="9497047" y="53915"/>
                  </a:lnTo>
                  <a:lnTo>
                    <a:pt x="9478119" y="25874"/>
                  </a:lnTo>
                  <a:lnTo>
                    <a:pt x="9450078" y="6946"/>
                  </a:lnTo>
                  <a:lnTo>
                    <a:pt x="941579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</p:sp>
        <p:sp>
          <p:nvSpPr>
            <p:cNvPr id="390" name="Google Shape;390;p55"/>
            <p:cNvSpPr/>
            <p:nvPr/>
          </p:nvSpPr>
          <p:spPr>
            <a:xfrm>
              <a:off x="720720" y="2375640"/>
              <a:ext cx="9503640" cy="1225800"/>
            </a:xfrm>
            <a:custGeom>
              <a:rect b="b" l="l" r="r" t="t"/>
              <a:pathLst>
                <a:path extrusionOk="0" h="1226185" w="9504045">
                  <a:moveTo>
                    <a:pt x="0" y="88201"/>
                  </a:moveTo>
                  <a:lnTo>
                    <a:pt x="6946" y="53915"/>
                  </a:lnTo>
                  <a:lnTo>
                    <a:pt x="25873" y="25874"/>
                  </a:lnTo>
                  <a:lnTo>
                    <a:pt x="53910" y="6946"/>
                  </a:lnTo>
                  <a:lnTo>
                    <a:pt x="88188" y="0"/>
                  </a:lnTo>
                  <a:lnTo>
                    <a:pt x="9415792" y="0"/>
                  </a:lnTo>
                  <a:lnTo>
                    <a:pt x="9450078" y="6946"/>
                  </a:lnTo>
                  <a:lnTo>
                    <a:pt x="9478119" y="25874"/>
                  </a:lnTo>
                  <a:lnTo>
                    <a:pt x="9497047" y="53915"/>
                  </a:lnTo>
                  <a:lnTo>
                    <a:pt x="9503994" y="88201"/>
                  </a:lnTo>
                  <a:lnTo>
                    <a:pt x="9503994" y="1137602"/>
                  </a:lnTo>
                  <a:lnTo>
                    <a:pt x="9497047" y="1171888"/>
                  </a:lnTo>
                  <a:lnTo>
                    <a:pt x="9478119" y="1199929"/>
                  </a:lnTo>
                  <a:lnTo>
                    <a:pt x="9450078" y="1218857"/>
                  </a:lnTo>
                  <a:lnTo>
                    <a:pt x="9415792" y="1225803"/>
                  </a:lnTo>
                  <a:lnTo>
                    <a:pt x="88188" y="1225803"/>
                  </a:lnTo>
                  <a:lnTo>
                    <a:pt x="53910" y="1218857"/>
                  </a:lnTo>
                  <a:lnTo>
                    <a:pt x="25873" y="1199929"/>
                  </a:lnTo>
                  <a:lnTo>
                    <a:pt x="6946" y="1171888"/>
                  </a:lnTo>
                  <a:lnTo>
                    <a:pt x="0" y="1137602"/>
                  </a:lnTo>
                  <a:lnTo>
                    <a:pt x="0" y="88201"/>
                  </a:lnTo>
                  <a:close/>
                </a:path>
              </a:pathLst>
            </a:custGeom>
            <a:noFill/>
            <a:ln cap="flat" cmpd="sng" w="9525">
              <a:solidFill>
                <a:srgbClr val="B1B1B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391" name="Google Shape;391;p55"/>
          <p:cNvSpPr/>
          <p:nvPr/>
        </p:nvSpPr>
        <p:spPr>
          <a:xfrm>
            <a:off x="722880" y="1492200"/>
            <a:ext cx="813528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12700" marR="0" rtl="0" algn="l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None/>
            </a:pPr>
            <a:r>
              <a:rPr b="0" i="0" lang="en-IN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platform is built around key modules designed to enhance alumni engagement and connectivity.</a:t>
            </a:r>
            <a:endParaRPr b="0" i="0" sz="1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9234" marR="0" rtl="0" algn="l">
              <a:lnSpc>
                <a:spcPct val="100000"/>
              </a:lnSpc>
              <a:spcBef>
                <a:spcPts val="123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Arial"/>
              <a:buNone/>
            </a:pPr>
            <a:r>
              <a:rPr b="0" i="0" lang="en-IN" sz="2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Registration &amp; Profiles</a:t>
            </a:r>
            <a:endParaRPr b="0" i="0" sz="2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9234" marR="0" rtl="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None/>
            </a:pPr>
            <a:r>
              <a:rPr b="0" i="0" lang="en-IN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Seamless onboarding and comprehensive profile management.</a:t>
            </a:r>
            <a:endParaRPr b="0" i="0" sz="1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2" name="Google Shape;392;p55"/>
          <p:cNvGrpSpPr/>
          <p:nvPr/>
        </p:nvGrpSpPr>
        <p:grpSpPr>
          <a:xfrm>
            <a:off x="735840" y="3780720"/>
            <a:ext cx="9503640" cy="1225800"/>
            <a:chOff x="735840" y="3780720"/>
            <a:chExt cx="9503640" cy="1225800"/>
          </a:xfrm>
        </p:grpSpPr>
        <p:sp>
          <p:nvSpPr>
            <p:cNvPr id="393" name="Google Shape;393;p55"/>
            <p:cNvSpPr/>
            <p:nvPr/>
          </p:nvSpPr>
          <p:spPr>
            <a:xfrm>
              <a:off x="735840" y="3780720"/>
              <a:ext cx="9503640" cy="1225800"/>
            </a:xfrm>
            <a:custGeom>
              <a:rect b="b" l="l" r="r" t="t"/>
              <a:pathLst>
                <a:path extrusionOk="0" h="1226185" w="9504045">
                  <a:moveTo>
                    <a:pt x="9415805" y="0"/>
                  </a:moveTo>
                  <a:lnTo>
                    <a:pt x="88201" y="0"/>
                  </a:lnTo>
                  <a:lnTo>
                    <a:pt x="53915" y="6954"/>
                  </a:lnTo>
                  <a:lnTo>
                    <a:pt x="25874" y="25925"/>
                  </a:lnTo>
                  <a:lnTo>
                    <a:pt x="6946" y="54076"/>
                  </a:lnTo>
                  <a:lnTo>
                    <a:pt x="0" y="88569"/>
                  </a:lnTo>
                  <a:lnTo>
                    <a:pt x="0" y="1137602"/>
                  </a:lnTo>
                  <a:lnTo>
                    <a:pt x="6946" y="1171888"/>
                  </a:lnTo>
                  <a:lnTo>
                    <a:pt x="25874" y="1199929"/>
                  </a:lnTo>
                  <a:lnTo>
                    <a:pt x="53915" y="1218857"/>
                  </a:lnTo>
                  <a:lnTo>
                    <a:pt x="88201" y="1225803"/>
                  </a:lnTo>
                  <a:lnTo>
                    <a:pt x="9415805" y="1225803"/>
                  </a:lnTo>
                  <a:lnTo>
                    <a:pt x="9450241" y="1218857"/>
                  </a:lnTo>
                  <a:lnTo>
                    <a:pt x="9478265" y="1199929"/>
                  </a:lnTo>
                  <a:lnTo>
                    <a:pt x="9497110" y="1171888"/>
                  </a:lnTo>
                  <a:lnTo>
                    <a:pt x="9504006" y="1137602"/>
                  </a:lnTo>
                  <a:lnTo>
                    <a:pt x="9504006" y="88569"/>
                  </a:lnTo>
                  <a:lnTo>
                    <a:pt x="9497110" y="54076"/>
                  </a:lnTo>
                  <a:lnTo>
                    <a:pt x="9478265" y="25925"/>
                  </a:lnTo>
                  <a:lnTo>
                    <a:pt x="9450241" y="6954"/>
                  </a:lnTo>
                  <a:lnTo>
                    <a:pt x="9415805" y="0"/>
                  </a:lnTo>
                  <a:close/>
                </a:path>
              </a:pathLst>
            </a:custGeom>
            <a:solidFill>
              <a:srgbClr val="E0E0E9"/>
            </a:solidFill>
            <a:ln>
              <a:noFill/>
            </a:ln>
          </p:spPr>
        </p:sp>
        <p:sp>
          <p:nvSpPr>
            <p:cNvPr id="394" name="Google Shape;394;p55"/>
            <p:cNvSpPr/>
            <p:nvPr/>
          </p:nvSpPr>
          <p:spPr>
            <a:xfrm>
              <a:off x="735840" y="3780720"/>
              <a:ext cx="9503640" cy="1225800"/>
            </a:xfrm>
            <a:custGeom>
              <a:rect b="b" l="l" r="r" t="t"/>
              <a:pathLst>
                <a:path extrusionOk="0" h="1226185" w="9504045">
                  <a:moveTo>
                    <a:pt x="0" y="88569"/>
                  </a:moveTo>
                  <a:lnTo>
                    <a:pt x="6946" y="54076"/>
                  </a:lnTo>
                  <a:lnTo>
                    <a:pt x="25874" y="25925"/>
                  </a:lnTo>
                  <a:lnTo>
                    <a:pt x="53915" y="6954"/>
                  </a:lnTo>
                  <a:lnTo>
                    <a:pt x="88201" y="0"/>
                  </a:lnTo>
                  <a:lnTo>
                    <a:pt x="9415805" y="0"/>
                  </a:lnTo>
                  <a:lnTo>
                    <a:pt x="9450241" y="6954"/>
                  </a:lnTo>
                  <a:lnTo>
                    <a:pt x="9478265" y="25925"/>
                  </a:lnTo>
                  <a:lnTo>
                    <a:pt x="9497110" y="54076"/>
                  </a:lnTo>
                  <a:lnTo>
                    <a:pt x="9504006" y="88569"/>
                  </a:lnTo>
                  <a:lnTo>
                    <a:pt x="9504006" y="1137602"/>
                  </a:lnTo>
                  <a:lnTo>
                    <a:pt x="9497110" y="1171888"/>
                  </a:lnTo>
                  <a:lnTo>
                    <a:pt x="9478265" y="1199929"/>
                  </a:lnTo>
                  <a:lnTo>
                    <a:pt x="9450241" y="1218857"/>
                  </a:lnTo>
                  <a:lnTo>
                    <a:pt x="9415805" y="1225803"/>
                  </a:lnTo>
                  <a:lnTo>
                    <a:pt x="88201" y="1225803"/>
                  </a:lnTo>
                  <a:lnTo>
                    <a:pt x="53915" y="1218857"/>
                  </a:lnTo>
                  <a:lnTo>
                    <a:pt x="25874" y="1199929"/>
                  </a:lnTo>
                  <a:lnTo>
                    <a:pt x="6946" y="1171888"/>
                  </a:lnTo>
                  <a:lnTo>
                    <a:pt x="0" y="1137602"/>
                  </a:lnTo>
                  <a:lnTo>
                    <a:pt x="0" y="88569"/>
                  </a:lnTo>
                  <a:close/>
                </a:path>
              </a:pathLst>
            </a:custGeom>
            <a:noFill/>
            <a:ln cap="flat" cmpd="sng" w="9525">
              <a:solidFill>
                <a:srgbClr val="C6C6CF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395" name="Google Shape;395;p55"/>
          <p:cNvSpPr/>
          <p:nvPr/>
        </p:nvSpPr>
        <p:spPr>
          <a:xfrm>
            <a:off x="939960" y="3750120"/>
            <a:ext cx="517104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Arial"/>
              <a:buNone/>
            </a:pPr>
            <a:r>
              <a:rPr b="0" i="0" lang="en-IN" sz="2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Directory &amp; Search</a:t>
            </a:r>
            <a:endParaRPr b="0" i="0" sz="2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None/>
            </a:pPr>
            <a:r>
              <a:rPr b="0" i="0" lang="en-IN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Effortless discovery of alumni based on various criteria.</a:t>
            </a:r>
            <a:endParaRPr b="0" i="0" sz="1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6" name="Google Shape;396;p55"/>
          <p:cNvGrpSpPr/>
          <p:nvPr/>
        </p:nvGrpSpPr>
        <p:grpSpPr>
          <a:xfrm>
            <a:off x="720720" y="5222520"/>
            <a:ext cx="9503640" cy="1222560"/>
            <a:chOff x="720720" y="5222520"/>
            <a:chExt cx="9503640" cy="1222560"/>
          </a:xfrm>
        </p:grpSpPr>
        <p:sp>
          <p:nvSpPr>
            <p:cNvPr id="397" name="Google Shape;397;p55"/>
            <p:cNvSpPr/>
            <p:nvPr/>
          </p:nvSpPr>
          <p:spPr>
            <a:xfrm>
              <a:off x="720720" y="5222520"/>
              <a:ext cx="9503640" cy="1222560"/>
            </a:xfrm>
            <a:custGeom>
              <a:rect b="b" l="l" r="r" t="t"/>
              <a:pathLst>
                <a:path extrusionOk="0" h="1223010" w="9504045">
                  <a:moveTo>
                    <a:pt x="9415792" y="0"/>
                  </a:moveTo>
                  <a:lnTo>
                    <a:pt x="87833" y="0"/>
                  </a:lnTo>
                  <a:lnTo>
                    <a:pt x="53604" y="6896"/>
                  </a:lnTo>
                  <a:lnTo>
                    <a:pt x="25690" y="25741"/>
                  </a:lnTo>
                  <a:lnTo>
                    <a:pt x="6889" y="53765"/>
                  </a:lnTo>
                  <a:lnTo>
                    <a:pt x="0" y="88201"/>
                  </a:lnTo>
                  <a:lnTo>
                    <a:pt x="0" y="1134719"/>
                  </a:lnTo>
                  <a:lnTo>
                    <a:pt x="6889" y="1168949"/>
                  </a:lnTo>
                  <a:lnTo>
                    <a:pt x="25690" y="1196868"/>
                  </a:lnTo>
                  <a:lnTo>
                    <a:pt x="53604" y="1215674"/>
                  </a:lnTo>
                  <a:lnTo>
                    <a:pt x="87833" y="1222565"/>
                  </a:lnTo>
                  <a:lnTo>
                    <a:pt x="9415792" y="1222565"/>
                  </a:lnTo>
                  <a:lnTo>
                    <a:pt x="9450228" y="1215674"/>
                  </a:lnTo>
                  <a:lnTo>
                    <a:pt x="9478252" y="1196868"/>
                  </a:lnTo>
                  <a:lnTo>
                    <a:pt x="9497097" y="1168949"/>
                  </a:lnTo>
                  <a:lnTo>
                    <a:pt x="9503994" y="1134719"/>
                  </a:lnTo>
                  <a:lnTo>
                    <a:pt x="9503994" y="88201"/>
                  </a:lnTo>
                  <a:lnTo>
                    <a:pt x="9497097" y="53765"/>
                  </a:lnTo>
                  <a:lnTo>
                    <a:pt x="9478252" y="25741"/>
                  </a:lnTo>
                  <a:lnTo>
                    <a:pt x="9450228" y="6896"/>
                  </a:lnTo>
                  <a:lnTo>
                    <a:pt x="9415792" y="0"/>
                  </a:lnTo>
                  <a:close/>
                </a:path>
              </a:pathLst>
            </a:custGeom>
            <a:solidFill>
              <a:srgbClr val="E0E0E9"/>
            </a:solidFill>
            <a:ln>
              <a:noFill/>
            </a:ln>
          </p:spPr>
        </p:sp>
        <p:sp>
          <p:nvSpPr>
            <p:cNvPr id="398" name="Google Shape;398;p55"/>
            <p:cNvSpPr/>
            <p:nvPr/>
          </p:nvSpPr>
          <p:spPr>
            <a:xfrm>
              <a:off x="720720" y="5222520"/>
              <a:ext cx="9503640" cy="1222560"/>
            </a:xfrm>
            <a:custGeom>
              <a:rect b="b" l="l" r="r" t="t"/>
              <a:pathLst>
                <a:path extrusionOk="0" h="1223010" w="9504045">
                  <a:moveTo>
                    <a:pt x="0" y="88201"/>
                  </a:moveTo>
                  <a:lnTo>
                    <a:pt x="6889" y="53765"/>
                  </a:lnTo>
                  <a:lnTo>
                    <a:pt x="25690" y="25741"/>
                  </a:lnTo>
                  <a:lnTo>
                    <a:pt x="53604" y="6896"/>
                  </a:lnTo>
                  <a:lnTo>
                    <a:pt x="87833" y="0"/>
                  </a:lnTo>
                  <a:lnTo>
                    <a:pt x="9415792" y="0"/>
                  </a:lnTo>
                  <a:lnTo>
                    <a:pt x="9450228" y="6896"/>
                  </a:lnTo>
                  <a:lnTo>
                    <a:pt x="9478252" y="25741"/>
                  </a:lnTo>
                  <a:lnTo>
                    <a:pt x="9497097" y="53765"/>
                  </a:lnTo>
                  <a:lnTo>
                    <a:pt x="9503994" y="88201"/>
                  </a:lnTo>
                  <a:lnTo>
                    <a:pt x="9503994" y="1134719"/>
                  </a:lnTo>
                  <a:lnTo>
                    <a:pt x="9497097" y="1168949"/>
                  </a:lnTo>
                  <a:lnTo>
                    <a:pt x="9478252" y="1196868"/>
                  </a:lnTo>
                  <a:lnTo>
                    <a:pt x="9450228" y="1215674"/>
                  </a:lnTo>
                  <a:lnTo>
                    <a:pt x="9415792" y="1222565"/>
                  </a:lnTo>
                  <a:lnTo>
                    <a:pt x="87833" y="1222565"/>
                  </a:lnTo>
                  <a:lnTo>
                    <a:pt x="53604" y="1215674"/>
                  </a:lnTo>
                  <a:lnTo>
                    <a:pt x="25690" y="1196868"/>
                  </a:lnTo>
                  <a:lnTo>
                    <a:pt x="6889" y="1168949"/>
                  </a:lnTo>
                  <a:lnTo>
                    <a:pt x="0" y="1134719"/>
                  </a:lnTo>
                  <a:lnTo>
                    <a:pt x="0" y="88201"/>
                  </a:lnTo>
                  <a:close/>
                </a:path>
              </a:pathLst>
            </a:custGeom>
            <a:noFill/>
            <a:ln cap="flat" cmpd="sng" w="9525">
              <a:solidFill>
                <a:srgbClr val="C6C6CF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399" name="Google Shape;399;p55"/>
          <p:cNvSpPr/>
          <p:nvPr/>
        </p:nvSpPr>
        <p:spPr>
          <a:xfrm>
            <a:off x="939960" y="5186520"/>
            <a:ext cx="525816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Arial"/>
              <a:buNone/>
            </a:pPr>
            <a:r>
              <a:rPr b="0" i="0" lang="en-IN" sz="2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Events &amp; Jobs</a:t>
            </a:r>
            <a:endParaRPr b="0" i="0" sz="2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None/>
            </a:pPr>
            <a:r>
              <a:rPr b="0" i="0" lang="en-IN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event management and a dedicated job board.</a:t>
            </a:r>
            <a:endParaRPr b="0" i="0" sz="1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0" name="Google Shape;400;p55"/>
          <p:cNvGrpSpPr/>
          <p:nvPr/>
        </p:nvGrpSpPr>
        <p:grpSpPr>
          <a:xfrm>
            <a:off x="720720" y="6697800"/>
            <a:ext cx="9503640" cy="1222560"/>
            <a:chOff x="720720" y="6697800"/>
            <a:chExt cx="9503640" cy="1222560"/>
          </a:xfrm>
        </p:grpSpPr>
        <p:sp>
          <p:nvSpPr>
            <p:cNvPr id="401" name="Google Shape;401;p55"/>
            <p:cNvSpPr/>
            <p:nvPr/>
          </p:nvSpPr>
          <p:spPr>
            <a:xfrm>
              <a:off x="720720" y="6697800"/>
              <a:ext cx="9503640" cy="1222560"/>
            </a:xfrm>
            <a:custGeom>
              <a:rect b="b" l="l" r="r" t="t"/>
              <a:pathLst>
                <a:path extrusionOk="0" h="1223009" w="9504045">
                  <a:moveTo>
                    <a:pt x="9415792" y="0"/>
                  </a:moveTo>
                  <a:lnTo>
                    <a:pt x="87833" y="0"/>
                  </a:lnTo>
                  <a:lnTo>
                    <a:pt x="53604" y="6946"/>
                  </a:lnTo>
                  <a:lnTo>
                    <a:pt x="25690" y="25874"/>
                  </a:lnTo>
                  <a:lnTo>
                    <a:pt x="6889" y="53915"/>
                  </a:lnTo>
                  <a:lnTo>
                    <a:pt x="0" y="88201"/>
                  </a:lnTo>
                  <a:lnTo>
                    <a:pt x="0" y="1134719"/>
                  </a:lnTo>
                  <a:lnTo>
                    <a:pt x="6889" y="1168947"/>
                  </a:lnTo>
                  <a:lnTo>
                    <a:pt x="25690" y="1196862"/>
                  </a:lnTo>
                  <a:lnTo>
                    <a:pt x="53604" y="1215663"/>
                  </a:lnTo>
                  <a:lnTo>
                    <a:pt x="87833" y="1222552"/>
                  </a:lnTo>
                  <a:lnTo>
                    <a:pt x="9415792" y="1222552"/>
                  </a:lnTo>
                  <a:lnTo>
                    <a:pt x="9450228" y="1215663"/>
                  </a:lnTo>
                  <a:lnTo>
                    <a:pt x="9478252" y="1196862"/>
                  </a:lnTo>
                  <a:lnTo>
                    <a:pt x="9497097" y="1168947"/>
                  </a:lnTo>
                  <a:lnTo>
                    <a:pt x="9503994" y="1134719"/>
                  </a:lnTo>
                  <a:lnTo>
                    <a:pt x="9503994" y="88201"/>
                  </a:lnTo>
                  <a:lnTo>
                    <a:pt x="9497097" y="53915"/>
                  </a:lnTo>
                  <a:lnTo>
                    <a:pt x="9478252" y="25874"/>
                  </a:lnTo>
                  <a:lnTo>
                    <a:pt x="9450228" y="6946"/>
                  </a:lnTo>
                  <a:lnTo>
                    <a:pt x="9415792" y="0"/>
                  </a:lnTo>
                  <a:close/>
                </a:path>
              </a:pathLst>
            </a:custGeom>
            <a:solidFill>
              <a:srgbClr val="E0E0E9"/>
            </a:solidFill>
            <a:ln>
              <a:noFill/>
            </a:ln>
          </p:spPr>
        </p:sp>
        <p:sp>
          <p:nvSpPr>
            <p:cNvPr id="402" name="Google Shape;402;p55"/>
            <p:cNvSpPr/>
            <p:nvPr/>
          </p:nvSpPr>
          <p:spPr>
            <a:xfrm>
              <a:off x="720720" y="6697800"/>
              <a:ext cx="9503640" cy="1222560"/>
            </a:xfrm>
            <a:custGeom>
              <a:rect b="b" l="l" r="r" t="t"/>
              <a:pathLst>
                <a:path extrusionOk="0" h="1223009" w="9504045">
                  <a:moveTo>
                    <a:pt x="0" y="88201"/>
                  </a:moveTo>
                  <a:lnTo>
                    <a:pt x="6889" y="53915"/>
                  </a:lnTo>
                  <a:lnTo>
                    <a:pt x="25690" y="25874"/>
                  </a:lnTo>
                  <a:lnTo>
                    <a:pt x="53604" y="6946"/>
                  </a:lnTo>
                  <a:lnTo>
                    <a:pt x="87833" y="0"/>
                  </a:lnTo>
                  <a:lnTo>
                    <a:pt x="9415792" y="0"/>
                  </a:lnTo>
                  <a:lnTo>
                    <a:pt x="9450228" y="6946"/>
                  </a:lnTo>
                  <a:lnTo>
                    <a:pt x="9478252" y="25874"/>
                  </a:lnTo>
                  <a:lnTo>
                    <a:pt x="9497097" y="53915"/>
                  </a:lnTo>
                  <a:lnTo>
                    <a:pt x="9503994" y="88201"/>
                  </a:lnTo>
                  <a:lnTo>
                    <a:pt x="9503994" y="1134719"/>
                  </a:lnTo>
                  <a:lnTo>
                    <a:pt x="9497097" y="1168947"/>
                  </a:lnTo>
                  <a:lnTo>
                    <a:pt x="9478252" y="1196862"/>
                  </a:lnTo>
                  <a:lnTo>
                    <a:pt x="9450228" y="1215663"/>
                  </a:lnTo>
                  <a:lnTo>
                    <a:pt x="9415792" y="1222552"/>
                  </a:lnTo>
                  <a:lnTo>
                    <a:pt x="87833" y="1222552"/>
                  </a:lnTo>
                  <a:lnTo>
                    <a:pt x="53604" y="1215663"/>
                  </a:lnTo>
                  <a:lnTo>
                    <a:pt x="25690" y="1196862"/>
                  </a:lnTo>
                  <a:lnTo>
                    <a:pt x="6889" y="1168947"/>
                  </a:lnTo>
                  <a:lnTo>
                    <a:pt x="0" y="1134719"/>
                  </a:lnTo>
                  <a:lnTo>
                    <a:pt x="0" y="88201"/>
                  </a:lnTo>
                  <a:close/>
                </a:path>
              </a:pathLst>
            </a:custGeom>
            <a:noFill/>
            <a:ln cap="flat" cmpd="sng" w="9525">
              <a:solidFill>
                <a:srgbClr val="C6C6CF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403" name="Google Shape;403;p55"/>
          <p:cNvSpPr/>
          <p:nvPr/>
        </p:nvSpPr>
        <p:spPr>
          <a:xfrm>
            <a:off x="939960" y="6622920"/>
            <a:ext cx="5382360" cy="1017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Arial"/>
              <a:buNone/>
            </a:pPr>
            <a:r>
              <a:rPr b="0" i="0" lang="en-IN" sz="2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&amp; News</a:t>
            </a:r>
            <a:endParaRPr b="0" i="0" sz="2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1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None/>
            </a:pPr>
            <a:r>
              <a:rPr b="0" i="0" lang="en-IN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Robust messaging and timely updates for the community.</a:t>
            </a:r>
            <a:endParaRPr b="0" i="0" sz="1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29680" cy="212328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6"/>
          <p:cNvSpPr txBox="1"/>
          <p:nvPr>
            <p:ph idx="4294967295" type="title"/>
          </p:nvPr>
        </p:nvSpPr>
        <p:spPr>
          <a:xfrm>
            <a:off x="583200" y="2899800"/>
            <a:ext cx="3838680" cy="139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lang="en-IN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DEFINATION</a:t>
            </a:r>
            <a:endParaRPr b="0" sz="2600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56"/>
          <p:cNvSpPr/>
          <p:nvPr/>
        </p:nvSpPr>
        <p:spPr>
          <a:xfrm>
            <a:off x="583200" y="3492720"/>
            <a:ext cx="13110480" cy="1574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0" lvl="0" marL="1270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None/>
            </a:pPr>
            <a:r>
              <a:rPr b="0" i="0" lang="en-IN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educational institutions struggle to maintain contact with their former students. There is no proper system to store alumni data, organize events, share job opportunities, or communicate effectively. As a result, valuable connections and networking opportunities are lost.</a:t>
            </a:r>
            <a:endParaRPr b="0" i="0" sz="1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None/>
            </a:pPr>
            <a:r>
              <a:t/>
            </a:r>
            <a:endParaRPr b="0" i="0" sz="1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None/>
            </a:pPr>
            <a:r>
              <a:rPr b="0" i="0" lang="en-IN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lack of a centralized platform makes it difficult to:</a:t>
            </a:r>
            <a:endParaRPr b="0" i="0" sz="1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56"/>
          <p:cNvSpPr/>
          <p:nvPr/>
        </p:nvSpPr>
        <p:spPr>
          <a:xfrm>
            <a:off x="583200" y="5016600"/>
            <a:ext cx="101160" cy="21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None/>
            </a:pPr>
            <a:r>
              <a:rPr b="0" i="0" lang="en-IN" sz="13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56"/>
          <p:cNvSpPr/>
          <p:nvPr/>
        </p:nvSpPr>
        <p:spPr>
          <a:xfrm>
            <a:off x="927360" y="4978440"/>
            <a:ext cx="3008880" cy="40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I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Track alumni details and career progress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56"/>
          <p:cNvSpPr/>
          <p:nvPr/>
        </p:nvSpPr>
        <p:spPr>
          <a:xfrm>
            <a:off x="583200" y="5415120"/>
            <a:ext cx="101160" cy="21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None/>
            </a:pPr>
            <a:r>
              <a:rPr b="0" i="0" lang="en-IN" sz="13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56"/>
          <p:cNvSpPr/>
          <p:nvPr/>
        </p:nvSpPr>
        <p:spPr>
          <a:xfrm>
            <a:off x="927360" y="5378400"/>
            <a:ext cx="2853360" cy="40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I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Organize reunions, webinars, or meets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56"/>
          <p:cNvSpPr/>
          <p:nvPr/>
        </p:nvSpPr>
        <p:spPr>
          <a:xfrm>
            <a:off x="583200" y="5815440"/>
            <a:ext cx="101160" cy="21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None/>
            </a:pPr>
            <a:r>
              <a:rPr b="0" i="0" lang="en-IN" sz="13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56"/>
          <p:cNvSpPr/>
          <p:nvPr/>
        </p:nvSpPr>
        <p:spPr>
          <a:xfrm>
            <a:off x="927360" y="5778360"/>
            <a:ext cx="3566520" cy="40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I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 news, announcements, or success stories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56"/>
          <p:cNvSpPr/>
          <p:nvPr/>
        </p:nvSpPr>
        <p:spPr>
          <a:xfrm>
            <a:off x="583200" y="6215400"/>
            <a:ext cx="101160" cy="21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None/>
            </a:pPr>
            <a:r>
              <a:rPr b="0" i="0" lang="en-IN" sz="13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56"/>
          <p:cNvSpPr/>
          <p:nvPr/>
        </p:nvSpPr>
        <p:spPr>
          <a:xfrm>
            <a:off x="927360" y="6177240"/>
            <a:ext cx="4107600" cy="40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I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 job/internship opportunities to students and alumni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56"/>
          <p:cNvSpPr/>
          <p:nvPr/>
        </p:nvSpPr>
        <p:spPr>
          <a:xfrm>
            <a:off x="583200" y="6615360"/>
            <a:ext cx="101160" cy="21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None/>
            </a:pPr>
            <a:r>
              <a:rPr b="0" i="0" lang="en-IN" sz="13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56"/>
          <p:cNvSpPr/>
          <p:nvPr/>
        </p:nvSpPr>
        <p:spPr>
          <a:xfrm>
            <a:off x="927360" y="6577200"/>
            <a:ext cx="3448800" cy="40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I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Communicate between alumni and the institute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56"/>
          <p:cNvSpPr/>
          <p:nvPr/>
        </p:nvSpPr>
        <p:spPr>
          <a:xfrm>
            <a:off x="583200" y="7027200"/>
            <a:ext cx="11871000" cy="695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noAutofit/>
          </a:bodyPr>
          <a:lstStyle/>
          <a:p>
            <a:pPr indent="-57150" lvl="0" marL="69215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3B3838"/>
              </a:buClr>
              <a:buSzPts val="1650"/>
              <a:buFont typeface="Arial"/>
              <a:buNone/>
            </a:pPr>
            <a:r>
              <a:rPr b="0" i="0" lang="en-IN" sz="1650" u="none" cap="none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To solve these problems, an </a:t>
            </a:r>
            <a:r>
              <a:rPr b="1" i="0" lang="en-IN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IET BRIDGE </a:t>
            </a:r>
            <a:r>
              <a:rPr b="0" i="0" lang="en-IN" sz="1650" u="none" cap="none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is needed to connect alumni with each other and with the institute in a structured and effective way.</a:t>
            </a:r>
            <a:endParaRPr b="0" i="0" sz="16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7"/>
          <p:cNvSpPr txBox="1"/>
          <p:nvPr>
            <p:ph idx="4294967295" type="title"/>
          </p:nvPr>
        </p:nvSpPr>
        <p:spPr>
          <a:xfrm>
            <a:off x="717480" y="748080"/>
            <a:ext cx="4346280" cy="1385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50"/>
              <a:buFont typeface="Arial"/>
              <a:buNone/>
            </a:pPr>
            <a:r>
              <a:rPr b="1" lang="en-IN" sz="325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Requirements</a:t>
            </a:r>
            <a:endParaRPr b="0" sz="3250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57"/>
          <p:cNvSpPr txBox="1"/>
          <p:nvPr>
            <p:ph idx="4294967295" type="body"/>
          </p:nvPr>
        </p:nvSpPr>
        <p:spPr>
          <a:xfrm>
            <a:off x="346680" y="1471680"/>
            <a:ext cx="13534200" cy="5670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382905" rtl="0" algn="l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lang="en-IN" sz="205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Meeting these requirements ensures a reliable, secure, and efficient system for all law enforcement personnel.</a:t>
            </a:r>
            <a:endParaRPr b="0" sz="2050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050"/>
              <a:buFont typeface="Arial"/>
              <a:buNone/>
            </a:pPr>
            <a:r>
              <a:t/>
            </a:r>
            <a:endParaRPr b="0" sz="2050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3829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1" lang="en-IN" sz="205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 Needs</a:t>
            </a:r>
            <a:endParaRPr b="0" sz="2050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2050"/>
              <a:buFont typeface="Arial"/>
              <a:buNone/>
            </a:pPr>
            <a:r>
              <a:t/>
            </a:r>
            <a:endParaRPr b="0" sz="2050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3829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1" lang="en-IN" sz="205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Operating System (OS)</a:t>
            </a:r>
            <a:r>
              <a:rPr b="0" lang="en-IN" sz="2050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: Windows/Linux</a:t>
            </a:r>
            <a:endParaRPr b="0" sz="2050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382905" rtl="0" algn="l">
              <a:lnSpc>
                <a:spcPct val="133000"/>
              </a:lnSpc>
              <a:spcBef>
                <a:spcPts val="184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1" lang="en-IN" sz="205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  <a:r>
              <a:rPr b="0" lang="en-IN" sz="2050" strike="noStrike">
                <a:solidFill>
                  <a:srgbClr val="3B3838"/>
                </a:solidFill>
                <a:latin typeface="Arial"/>
                <a:ea typeface="Arial"/>
                <a:cs typeface="Arial"/>
                <a:sym typeface="Arial"/>
              </a:rPr>
              <a:t>: A 512GB SSD (Solid State Drive) is the minimum for fast boot times and application loading; A minimum of 8GB RAM is essential</a:t>
            </a:r>
            <a:endParaRPr b="0" sz="2050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SzPts val="2050"/>
              <a:buFont typeface="Arial"/>
              <a:buNone/>
            </a:pPr>
            <a:r>
              <a:t/>
            </a:r>
            <a:endParaRPr b="0" sz="2050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3829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1" lang="en-IN" sz="205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Specifications</a:t>
            </a:r>
            <a:endParaRPr b="0" sz="2050" strike="noStrike">
              <a:latin typeface="Calibri"/>
              <a:ea typeface="Calibri"/>
              <a:cs typeface="Calibri"/>
              <a:sym typeface="Calibri"/>
            </a:endParaRPr>
          </a:p>
          <a:p>
            <a:pPr indent="-344805" lvl="0" marL="377825" rtl="0" algn="l">
              <a:lnSpc>
                <a:spcPct val="100000"/>
              </a:lnSpc>
              <a:spcBef>
                <a:spcPts val="21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AutoNum type="arabicPeriod"/>
            </a:pPr>
            <a:r>
              <a:rPr b="0" lang="en-IN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1.Use React 18.x</a:t>
            </a:r>
            <a:endParaRPr b="0" sz="1600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sz="1600" strike="noStrike">
              <a:latin typeface="Calibri"/>
              <a:ea typeface="Calibri"/>
              <a:cs typeface="Calibri"/>
              <a:sym typeface="Calibri"/>
            </a:endParaRPr>
          </a:p>
          <a:p>
            <a:pPr indent="-345440" lvl="0" marL="3581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lang="en-IN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Microsoft SQL Server (Database) 2022</a:t>
            </a:r>
            <a:endParaRPr b="0" sz="1600" strike="noStrike">
              <a:latin typeface="Calibri"/>
              <a:ea typeface="Calibri"/>
              <a:cs typeface="Calibri"/>
              <a:sym typeface="Calibri"/>
            </a:endParaRPr>
          </a:p>
          <a:p>
            <a:pPr indent="-283210" lvl="0" marL="627380" rtl="0" algn="l">
              <a:lnSpc>
                <a:spcPct val="136000"/>
              </a:lnSpc>
              <a:spcBef>
                <a:spcPts val="73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lang="en-IN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.NET (Backend) initial deployment might require at least 4-8GB RAM for a small to medium database can be deployed on AWS EC2 Database Server: Can be on the same machine for small-scale; consider dedicated DB instance for higher load.3</a:t>
            </a:r>
            <a:endParaRPr b="0" sz="1600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58" title="E-R diagram.png"/>
          <p:cNvPicPr preferRelativeResize="0"/>
          <p:nvPr/>
        </p:nvPicPr>
        <p:blipFill rotWithShape="1">
          <a:blip r:embed="rId3">
            <a:alphaModFix/>
          </a:blip>
          <a:srcRect b="0" l="159" r="159" t="0"/>
          <a:stretch/>
        </p:blipFill>
        <p:spPr>
          <a:xfrm>
            <a:off x="383750" y="1303950"/>
            <a:ext cx="13862101" cy="683922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8"/>
          <p:cNvSpPr txBox="1"/>
          <p:nvPr>
            <p:ph idx="4294967295" type="title"/>
          </p:nvPr>
        </p:nvSpPr>
        <p:spPr>
          <a:xfrm>
            <a:off x="383760" y="288360"/>
            <a:ext cx="67482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3475">
            <a:noAutofit/>
          </a:bodyPr>
          <a:lstStyle/>
          <a:p>
            <a:pPr indent="0" lvl="0" marL="4006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lang="en-IN" sz="3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 DIAGRAM</a:t>
            </a:r>
            <a:endParaRPr b="0" sz="3500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59" title="Class Dia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75" y="1200954"/>
            <a:ext cx="14039775" cy="7120491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9"/>
          <p:cNvSpPr txBox="1"/>
          <p:nvPr>
            <p:ph idx="4294967295" type="title"/>
          </p:nvPr>
        </p:nvSpPr>
        <p:spPr>
          <a:xfrm>
            <a:off x="165485" y="10"/>
            <a:ext cx="6748200" cy="16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5750">
            <a:noAutofit/>
          </a:bodyPr>
          <a:lstStyle/>
          <a:p>
            <a:pPr indent="0" lvl="0" marL="3778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0"/>
              <a:buFont typeface="Arial"/>
              <a:buNone/>
            </a:pPr>
            <a:r>
              <a:rPr b="1" lang="en-IN" sz="425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DIAGRAM</a:t>
            </a:r>
            <a:endParaRPr b="0" sz="4250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60" title="Alumni Activit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9100" y="0"/>
            <a:ext cx="7861299" cy="793115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60"/>
          <p:cNvSpPr txBox="1"/>
          <p:nvPr>
            <p:ph idx="4294967295" type="title"/>
          </p:nvPr>
        </p:nvSpPr>
        <p:spPr>
          <a:xfrm>
            <a:off x="-4738065" y="-1443890"/>
            <a:ext cx="6748200" cy="1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25">
            <a:noAutofit/>
          </a:bodyPr>
          <a:lstStyle/>
          <a:p>
            <a:pPr indent="0" lvl="0" marL="895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26"/>
              </a:buClr>
              <a:buSzPts val="2600"/>
              <a:buFont typeface="Arial"/>
              <a:buNone/>
            </a:pPr>
            <a:r>
              <a:rPr b="1" lang="en-IN" sz="2600" strike="noStrike">
                <a:solidFill>
                  <a:srgbClr val="1A1A26"/>
                </a:solidFill>
                <a:latin typeface="Arial"/>
                <a:ea typeface="Arial"/>
                <a:cs typeface="Arial"/>
                <a:sym typeface="Arial"/>
              </a:rPr>
              <a:t>ACTIVITY DIAGRAM : </a:t>
            </a:r>
            <a:endParaRPr b="0" sz="2600" strike="noStrike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6" name="Google Shape;446;p60" title="Admin Activity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748199" cy="822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1"/>
          <p:cNvSpPr txBox="1"/>
          <p:nvPr>
            <p:ph idx="4294967295" type="title"/>
          </p:nvPr>
        </p:nvSpPr>
        <p:spPr>
          <a:xfrm>
            <a:off x="-2680065" y="-2515740"/>
            <a:ext cx="16005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00">
            <a:noAutofit/>
          </a:bodyPr>
          <a:lstStyle/>
          <a:p>
            <a:pPr indent="0" lvl="0" marL="12700" rtl="0" algn="l">
              <a:lnSpc>
                <a:spcPct val="126363"/>
              </a:lnSpc>
              <a:spcBef>
                <a:spcPts val="0"/>
              </a:spcBef>
              <a:spcAft>
                <a:spcPts val="0"/>
              </a:spcAft>
              <a:buClr>
                <a:srgbClr val="1A1A26"/>
              </a:buClr>
              <a:buSzPts val="2200"/>
              <a:buFont typeface="Arial"/>
              <a:buNone/>
            </a:pPr>
            <a:r>
              <a:rPr b="0" lang="en-IN" sz="2200" strike="noStrike">
                <a:solidFill>
                  <a:srgbClr val="1A1A26"/>
                </a:solidFill>
                <a:latin typeface="Arial"/>
                <a:ea typeface="Arial"/>
                <a:cs typeface="Arial"/>
                <a:sym typeface="Arial"/>
              </a:rPr>
              <a:t>SEQUENCE DIAGRAM:</a:t>
            </a:r>
            <a:endParaRPr b="0" sz="2200" strike="noStrike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2" name="Google Shape;452;p61" title="Alumni sequenc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848600" cy="822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61" title="Admin sequenc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0600" y="0"/>
            <a:ext cx="6019801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